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01a029af39c246f0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</p:sldIdLst>
  <p:sldSz cx="5327650" cy="5327650"/>
  <p:notesSz cx="6858000" cy="9144000"/>
  <p:defaultTextStyle>
    <a:defPPr>
      <a:defRPr lang="ja-JP"/>
    </a:defPPr>
    <a:lvl1pPr marL="0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1pPr>
    <a:lvl2pPr marL="255712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2pPr>
    <a:lvl3pPr marL="511424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3pPr>
    <a:lvl4pPr marL="767136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4pPr>
    <a:lvl5pPr marL="1022848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5pPr>
    <a:lvl6pPr marL="1278560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6pPr>
    <a:lvl7pPr marL="1534272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7pPr>
    <a:lvl8pPr marL="1789984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8pPr>
    <a:lvl9pPr marL="2045696" algn="l" defTabSz="511424" rtl="0" eaLnBrk="1" latinLnBrk="0" hangingPunct="1">
      <a:defRPr kumimoji="1" sz="10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164"/>
    <a:srgbClr val="FF9C00"/>
    <a:srgbClr val="236BB1"/>
    <a:srgbClr val="E8CC00"/>
    <a:srgbClr val="FF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4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310985" y="3236732"/>
            <a:ext cx="1704975" cy="1755775"/>
          </a:xfrm>
          <a:custGeom>
            <a:avLst/>
            <a:gdLst>
              <a:gd name="connsiteX0" fmla="*/ 701675 w 1704975"/>
              <a:gd name="connsiteY0" fmla="*/ 0 h 1755775"/>
              <a:gd name="connsiteX1" fmla="*/ 1095375 w 1704975"/>
              <a:gd name="connsiteY1" fmla="*/ 469900 h 1755775"/>
              <a:gd name="connsiteX2" fmla="*/ 1704975 w 1704975"/>
              <a:gd name="connsiteY2" fmla="*/ 412750 h 1755775"/>
              <a:gd name="connsiteX3" fmla="*/ 1381125 w 1704975"/>
              <a:gd name="connsiteY3" fmla="*/ 933450 h 1755775"/>
              <a:gd name="connsiteX4" fmla="*/ 1625600 w 1704975"/>
              <a:gd name="connsiteY4" fmla="*/ 1495425 h 1755775"/>
              <a:gd name="connsiteX5" fmla="*/ 1031875 w 1704975"/>
              <a:gd name="connsiteY5" fmla="*/ 1349375 h 1755775"/>
              <a:gd name="connsiteX6" fmla="*/ 571500 w 1704975"/>
              <a:gd name="connsiteY6" fmla="*/ 1755775 h 1755775"/>
              <a:gd name="connsiteX7" fmla="*/ 527050 w 1704975"/>
              <a:gd name="connsiteY7" fmla="*/ 1143000 h 1755775"/>
              <a:gd name="connsiteX8" fmla="*/ 0 w 1704975"/>
              <a:gd name="connsiteY8" fmla="*/ 831850 h 1755775"/>
              <a:gd name="connsiteX9" fmla="*/ 568325 w 1704975"/>
              <a:gd name="connsiteY9" fmla="*/ 600075 h 175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975" h="1755775">
                <a:moveTo>
                  <a:pt x="701675" y="0"/>
                </a:moveTo>
                <a:lnTo>
                  <a:pt x="1095375" y="469900"/>
                </a:lnTo>
                <a:lnTo>
                  <a:pt x="1704975" y="412750"/>
                </a:lnTo>
                <a:lnTo>
                  <a:pt x="1381125" y="933450"/>
                </a:lnTo>
                <a:lnTo>
                  <a:pt x="1625600" y="1495425"/>
                </a:lnTo>
                <a:lnTo>
                  <a:pt x="1031875" y="1349375"/>
                </a:lnTo>
                <a:lnTo>
                  <a:pt x="571500" y="1755775"/>
                </a:lnTo>
                <a:lnTo>
                  <a:pt x="527050" y="1143000"/>
                </a:lnTo>
                <a:lnTo>
                  <a:pt x="0" y="831850"/>
                </a:lnTo>
                <a:lnTo>
                  <a:pt x="568325" y="6000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684000">
            <a:no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622029" y="146998"/>
            <a:ext cx="4445448" cy="644185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Comic Sans MS" panose="030F0702030302020204" pitchFamily="66" charset="0"/>
              </a:defRPr>
            </a:lvl1pPr>
          </a:lstStyle>
          <a:p>
            <a:pPr lvl="0"/>
            <a:r>
              <a:rPr kumimoji="1" lang="en-US" altLang="ja-JP" dirty="0" smtClean="0"/>
              <a:t>Maiko’s Happy Memories</a:t>
            </a:r>
            <a:endParaRPr kumimoji="1" lang="ja-JP" altLang="en-US" dirty="0"/>
          </a:p>
        </p:txBody>
      </p:sp>
      <p:sp>
        <p:nvSpPr>
          <p:cNvPr id="7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4010227" y="1467163"/>
            <a:ext cx="785239" cy="520968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kumimoji="1" lang="en-US" altLang="ja-JP" dirty="0" smtClean="0"/>
              <a:t>20XX.XX.XX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53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06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283648"/>
            <a:ext cx="1148775" cy="4514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283648"/>
            <a:ext cx="3379728" cy="4514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1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-94" y="860"/>
            <a:ext cx="5327650" cy="4054475"/>
          </a:xfrm>
          <a:custGeom>
            <a:avLst/>
            <a:gdLst>
              <a:gd name="connsiteX0" fmla="*/ 0 w 5327650"/>
              <a:gd name="connsiteY0" fmla="*/ 0 h 4054475"/>
              <a:gd name="connsiteX1" fmla="*/ 5327650 w 5327650"/>
              <a:gd name="connsiteY1" fmla="*/ 0 h 4054475"/>
              <a:gd name="connsiteX2" fmla="*/ 5327650 w 5327650"/>
              <a:gd name="connsiteY2" fmla="*/ 4054475 h 4054475"/>
              <a:gd name="connsiteX3" fmla="*/ 0 w 5327650"/>
              <a:gd name="connsiteY3" fmla="*/ 4054475 h 405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7650" h="4054475">
                <a:moveTo>
                  <a:pt x="0" y="0"/>
                </a:moveTo>
                <a:lnTo>
                  <a:pt x="5327650" y="0"/>
                </a:lnTo>
                <a:lnTo>
                  <a:pt x="5327650" y="4054475"/>
                </a:lnTo>
                <a:lnTo>
                  <a:pt x="0" y="40544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800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3070083" y="3438692"/>
            <a:ext cx="1729336" cy="1740919"/>
          </a:xfrm>
          <a:custGeom>
            <a:avLst/>
            <a:gdLst>
              <a:gd name="connsiteX0" fmla="*/ 977337 w 1729336"/>
              <a:gd name="connsiteY0" fmla="*/ 0 h 1740919"/>
              <a:gd name="connsiteX1" fmla="*/ 1148370 w 1729336"/>
              <a:gd name="connsiteY1" fmla="*/ 588688 h 1740919"/>
              <a:gd name="connsiteX2" fmla="*/ 1729336 w 1729336"/>
              <a:gd name="connsiteY2" fmla="*/ 781966 h 1740919"/>
              <a:gd name="connsiteX3" fmla="*/ 1223159 w 1729336"/>
              <a:gd name="connsiteY3" fmla="*/ 1128075 h 1740919"/>
              <a:gd name="connsiteX4" fmla="*/ 1220518 w 1729336"/>
              <a:gd name="connsiteY4" fmla="*/ 1740919 h 1740919"/>
              <a:gd name="connsiteX5" fmla="*/ 735943 w 1729336"/>
              <a:gd name="connsiteY5" fmla="*/ 1368055 h 1740919"/>
              <a:gd name="connsiteX6" fmla="*/ 150857 w 1729336"/>
              <a:gd name="connsiteY6" fmla="*/ 1554549 h 1740919"/>
              <a:gd name="connsiteX7" fmla="*/ 357038 w 1729336"/>
              <a:gd name="connsiteY7" fmla="*/ 975793 h 1740919"/>
              <a:gd name="connsiteX8" fmla="*/ 0 w 1729336"/>
              <a:gd name="connsiteY8" fmla="*/ 478681 h 1740919"/>
              <a:gd name="connsiteX9" fmla="*/ 613539 w 1729336"/>
              <a:gd name="connsiteY9" fmla="*/ 495503 h 174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336" h="1740919">
                <a:moveTo>
                  <a:pt x="977337" y="0"/>
                </a:moveTo>
                <a:lnTo>
                  <a:pt x="1148370" y="588688"/>
                </a:lnTo>
                <a:lnTo>
                  <a:pt x="1729336" y="781966"/>
                </a:lnTo>
                <a:lnTo>
                  <a:pt x="1223159" y="1128075"/>
                </a:lnTo>
                <a:lnTo>
                  <a:pt x="1220518" y="1740919"/>
                </a:lnTo>
                <a:lnTo>
                  <a:pt x="735943" y="1368055"/>
                </a:lnTo>
                <a:lnTo>
                  <a:pt x="150857" y="1554549"/>
                </a:lnTo>
                <a:lnTo>
                  <a:pt x="357038" y="975793"/>
                </a:lnTo>
                <a:lnTo>
                  <a:pt x="0" y="478681"/>
                </a:lnTo>
                <a:lnTo>
                  <a:pt x="613539" y="495503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612000">
            <a:no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843063" y="4669707"/>
            <a:ext cx="2344637" cy="448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3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0" hasCustomPrompt="1"/>
          </p:nvPr>
        </p:nvSpPr>
        <p:spPr>
          <a:xfrm>
            <a:off x="606378" y="825500"/>
            <a:ext cx="4476750" cy="4235450"/>
          </a:xfrm>
          <a:custGeom>
            <a:avLst/>
            <a:gdLst>
              <a:gd name="connsiteX0" fmla="*/ 0 w 4476750"/>
              <a:gd name="connsiteY0" fmla="*/ 0 h 3892550"/>
              <a:gd name="connsiteX1" fmla="*/ 4476750 w 4476750"/>
              <a:gd name="connsiteY1" fmla="*/ 0 h 3892550"/>
              <a:gd name="connsiteX2" fmla="*/ 4476750 w 4476750"/>
              <a:gd name="connsiteY2" fmla="*/ 3892550 h 3892550"/>
              <a:gd name="connsiteX3" fmla="*/ 0 w 4476750"/>
              <a:gd name="connsiteY3" fmla="*/ 3892550 h 389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0" h="3892550">
                <a:moveTo>
                  <a:pt x="0" y="0"/>
                </a:moveTo>
                <a:lnTo>
                  <a:pt x="4476750" y="0"/>
                </a:lnTo>
                <a:lnTo>
                  <a:pt x="4476750" y="3892550"/>
                </a:lnTo>
                <a:lnTo>
                  <a:pt x="0" y="3892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836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606736" y="302736"/>
            <a:ext cx="2344637" cy="448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592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700040" y="220196"/>
            <a:ext cx="3771900" cy="2613025"/>
          </a:xfrm>
          <a:custGeom>
            <a:avLst/>
            <a:gdLst>
              <a:gd name="connsiteX0" fmla="*/ 0 w 3771900"/>
              <a:gd name="connsiteY0" fmla="*/ 0 h 2613025"/>
              <a:gd name="connsiteX1" fmla="*/ 3771900 w 3771900"/>
              <a:gd name="connsiteY1" fmla="*/ 0 h 2613025"/>
              <a:gd name="connsiteX2" fmla="*/ 3771900 w 3771900"/>
              <a:gd name="connsiteY2" fmla="*/ 2613025 h 2613025"/>
              <a:gd name="connsiteX3" fmla="*/ 0 w 3771900"/>
              <a:gd name="connsiteY3" fmla="*/ 2613025 h 26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2613025">
                <a:moveTo>
                  <a:pt x="0" y="0"/>
                </a:moveTo>
                <a:lnTo>
                  <a:pt x="3771900" y="0"/>
                </a:lnTo>
                <a:lnTo>
                  <a:pt x="3771900" y="2613025"/>
                </a:lnTo>
                <a:lnTo>
                  <a:pt x="0" y="26130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044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1" hasCustomPrompt="1"/>
          </p:nvPr>
        </p:nvSpPr>
        <p:spPr>
          <a:xfrm>
            <a:off x="1911350" y="3305462"/>
            <a:ext cx="2730500" cy="1816100"/>
          </a:xfrm>
          <a:custGeom>
            <a:avLst/>
            <a:gdLst>
              <a:gd name="connsiteX0" fmla="*/ 0 w 3771900"/>
              <a:gd name="connsiteY0" fmla="*/ 0 h 2613025"/>
              <a:gd name="connsiteX1" fmla="*/ 3771900 w 3771900"/>
              <a:gd name="connsiteY1" fmla="*/ 0 h 2613025"/>
              <a:gd name="connsiteX2" fmla="*/ 3771900 w 3771900"/>
              <a:gd name="connsiteY2" fmla="*/ 2613025 h 2613025"/>
              <a:gd name="connsiteX3" fmla="*/ 0 w 3771900"/>
              <a:gd name="connsiteY3" fmla="*/ 2613025 h 26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900" h="2613025">
                <a:moveTo>
                  <a:pt x="0" y="0"/>
                </a:moveTo>
                <a:lnTo>
                  <a:pt x="3771900" y="0"/>
                </a:lnTo>
                <a:lnTo>
                  <a:pt x="3771900" y="2613025"/>
                </a:lnTo>
                <a:lnTo>
                  <a:pt x="0" y="261302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684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5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382209" y="2962304"/>
            <a:ext cx="2748804" cy="26728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ここにコメントを入れましょう。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85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292256" y="0"/>
            <a:ext cx="3035300" cy="5327650"/>
          </a:xfrm>
          <a:custGeom>
            <a:avLst/>
            <a:gdLst>
              <a:gd name="connsiteX0" fmla="*/ 0 w 3035300"/>
              <a:gd name="connsiteY0" fmla="*/ 0 h 5327650"/>
              <a:gd name="connsiteX1" fmla="*/ 3035300 w 3035300"/>
              <a:gd name="connsiteY1" fmla="*/ 0 h 5327650"/>
              <a:gd name="connsiteX2" fmla="*/ 3035300 w 3035300"/>
              <a:gd name="connsiteY2" fmla="*/ 5327650 h 5327650"/>
              <a:gd name="connsiteX3" fmla="*/ 0 w 3035300"/>
              <a:gd name="connsiteY3" fmla="*/ 532765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00" h="5327650">
                <a:moveTo>
                  <a:pt x="0" y="0"/>
                </a:moveTo>
                <a:lnTo>
                  <a:pt x="3035300" y="0"/>
                </a:lnTo>
                <a:lnTo>
                  <a:pt x="3035300" y="5327650"/>
                </a:lnTo>
                <a:lnTo>
                  <a:pt x="0" y="53276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2376000">
            <a:no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567144" y="3383563"/>
            <a:ext cx="1850985" cy="1830766"/>
          </a:xfrm>
          <a:custGeom>
            <a:avLst/>
            <a:gdLst>
              <a:gd name="connsiteX0" fmla="*/ 850232 w 1850985"/>
              <a:gd name="connsiteY0" fmla="*/ 0 h 1830766"/>
              <a:gd name="connsiteX1" fmla="*/ 1201617 w 1850985"/>
              <a:gd name="connsiteY1" fmla="*/ 547466 h 1830766"/>
              <a:gd name="connsiteX2" fmla="*/ 1850985 w 1850985"/>
              <a:gd name="connsiteY2" fmla="*/ 569096 h 1830766"/>
              <a:gd name="connsiteX3" fmla="*/ 1440220 w 1850985"/>
              <a:gd name="connsiteY3" fmla="*/ 1073765 h 1830766"/>
              <a:gd name="connsiteX4" fmla="*/ 1622170 w 1850985"/>
              <a:gd name="connsiteY4" fmla="*/ 1698133 h 1830766"/>
              <a:gd name="connsiteX5" fmla="*/ 1016775 w 1850985"/>
              <a:gd name="connsiteY5" fmla="*/ 1464733 h 1830766"/>
              <a:gd name="connsiteX6" fmla="*/ 477632 w 1850985"/>
              <a:gd name="connsiteY6" fmla="*/ 1830766 h 1830766"/>
              <a:gd name="connsiteX7" fmla="*/ 513056 w 1850985"/>
              <a:gd name="connsiteY7" fmla="*/ 1179759 h 1830766"/>
              <a:gd name="connsiteX8" fmla="*/ 0 w 1850985"/>
              <a:gd name="connsiteY8" fmla="*/ 781511 h 1830766"/>
              <a:gd name="connsiteX9" fmla="*/ 629348 w 1850985"/>
              <a:gd name="connsiteY9" fmla="*/ 613782 h 183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0985" h="1830766">
                <a:moveTo>
                  <a:pt x="850232" y="0"/>
                </a:moveTo>
                <a:lnTo>
                  <a:pt x="1201617" y="547466"/>
                </a:lnTo>
                <a:lnTo>
                  <a:pt x="1850985" y="569096"/>
                </a:lnTo>
                <a:lnTo>
                  <a:pt x="1440220" y="1073765"/>
                </a:lnTo>
                <a:lnTo>
                  <a:pt x="1622170" y="1698133"/>
                </a:lnTo>
                <a:lnTo>
                  <a:pt x="1016775" y="1464733"/>
                </a:lnTo>
                <a:lnTo>
                  <a:pt x="477632" y="1830766"/>
                </a:lnTo>
                <a:lnTo>
                  <a:pt x="513056" y="1179759"/>
                </a:lnTo>
                <a:lnTo>
                  <a:pt x="0" y="781511"/>
                </a:lnTo>
                <a:lnTo>
                  <a:pt x="629348" y="61378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585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242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220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355177"/>
            <a:ext cx="1718306" cy="1243118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767084"/>
            <a:ext cx="2697123" cy="3786085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598295"/>
            <a:ext cx="1718306" cy="2961039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38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355177"/>
            <a:ext cx="1718306" cy="1243118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767084"/>
            <a:ext cx="2697123" cy="3786085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1598295"/>
            <a:ext cx="1718306" cy="2961039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50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283649"/>
            <a:ext cx="4595098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1418240"/>
            <a:ext cx="4595098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4937943"/>
            <a:ext cx="119872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46A2-D1E5-49D8-A6AE-751CF23D663D}" type="datetimeFigureOut">
              <a:rPr kumimoji="1" lang="ja-JP" altLang="en-US" smtClean="0"/>
              <a:t>2015/1/13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4937943"/>
            <a:ext cx="1798082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4937943"/>
            <a:ext cx="119872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83DF-3B9D-4A2E-B832-5508DE38C6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2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kumimoji="1"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lecom.co.jp/paper/handmade/photobook/edt-sbook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  <p:sp>
        <p:nvSpPr>
          <p:cNvPr id="6" name="テキスト ボックス 1"/>
          <p:cNvSpPr txBox="1"/>
          <p:nvPr/>
        </p:nvSpPr>
        <p:spPr>
          <a:xfrm>
            <a:off x="93108" y="4883387"/>
            <a:ext cx="5328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5742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485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7227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969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712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4454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10196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5939" algn="l" defTabSz="631485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1" lang="ja-JP" altLang="en-US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本テンプレートはエレコム製「手作りフォトブック」（</a:t>
            </a:r>
            <a:r>
              <a:rPr kumimoji="1" lang="en-US" altLang="ja-JP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EDT-SBOOK 148×148mm</a:t>
            </a:r>
            <a:r>
              <a:rPr lang="ja-JP" altLang="en-US" sz="8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）に対応しています</a:t>
            </a:r>
            <a:endParaRPr kumimoji="1" lang="ja-JP" altLang="en-US" sz="8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hlinkClick r:id="rId3"/>
          </p:cNvPr>
          <p:cNvSpPr txBox="1"/>
          <p:nvPr/>
        </p:nvSpPr>
        <p:spPr>
          <a:xfrm>
            <a:off x="222472" y="5049698"/>
            <a:ext cx="443625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dirty="0">
                <a:hlinkClick r:id="rId3"/>
              </a:rPr>
              <a:t>http://www2.elecom.co.jp/paper/handmade/photobook/edt-sbook/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3"/>
            <a:ext cx="5327650" cy="72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717045"/>
            <a:ext cx="5327463" cy="4608195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 rot="21391316">
            <a:off x="3743984" y="959792"/>
            <a:ext cx="1437643" cy="1464519"/>
            <a:chOff x="5302156" y="723993"/>
            <a:chExt cx="1730375" cy="1762723"/>
          </a:xfrm>
        </p:grpSpPr>
        <p:sp>
          <p:nvSpPr>
            <p:cNvPr id="31" name="Freeform 9"/>
            <p:cNvSpPr>
              <a:spLocks/>
            </p:cNvSpPr>
            <p:nvPr/>
          </p:nvSpPr>
          <p:spPr bwMode="auto">
            <a:xfrm flipH="1">
              <a:off x="5327556" y="723993"/>
              <a:ext cx="1704975" cy="1755775"/>
            </a:xfrm>
            <a:custGeom>
              <a:avLst/>
              <a:gdLst>
                <a:gd name="T0" fmla="*/ 442 w 1074"/>
                <a:gd name="T1" fmla="*/ 0 h 1106"/>
                <a:gd name="T2" fmla="*/ 690 w 1074"/>
                <a:gd name="T3" fmla="*/ 296 h 1106"/>
                <a:gd name="T4" fmla="*/ 1074 w 1074"/>
                <a:gd name="T5" fmla="*/ 260 h 1106"/>
                <a:gd name="T6" fmla="*/ 870 w 1074"/>
                <a:gd name="T7" fmla="*/ 588 h 1106"/>
                <a:gd name="T8" fmla="*/ 1024 w 1074"/>
                <a:gd name="T9" fmla="*/ 942 h 1106"/>
                <a:gd name="T10" fmla="*/ 650 w 1074"/>
                <a:gd name="T11" fmla="*/ 850 h 1106"/>
                <a:gd name="T12" fmla="*/ 360 w 1074"/>
                <a:gd name="T13" fmla="*/ 1106 h 1106"/>
                <a:gd name="T14" fmla="*/ 332 w 1074"/>
                <a:gd name="T15" fmla="*/ 720 h 1106"/>
                <a:gd name="T16" fmla="*/ 0 w 1074"/>
                <a:gd name="T17" fmla="*/ 524 h 1106"/>
                <a:gd name="T18" fmla="*/ 358 w 1074"/>
                <a:gd name="T19" fmla="*/ 378 h 1106"/>
                <a:gd name="T20" fmla="*/ 442 w 1074"/>
                <a:gd name="T21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4" h="1106">
                  <a:moveTo>
                    <a:pt x="442" y="0"/>
                  </a:moveTo>
                  <a:lnTo>
                    <a:pt x="690" y="296"/>
                  </a:lnTo>
                  <a:lnTo>
                    <a:pt x="1074" y="260"/>
                  </a:lnTo>
                  <a:lnTo>
                    <a:pt x="870" y="588"/>
                  </a:lnTo>
                  <a:lnTo>
                    <a:pt x="1024" y="942"/>
                  </a:lnTo>
                  <a:lnTo>
                    <a:pt x="650" y="850"/>
                  </a:lnTo>
                  <a:lnTo>
                    <a:pt x="360" y="1106"/>
                  </a:lnTo>
                  <a:lnTo>
                    <a:pt x="332" y="720"/>
                  </a:lnTo>
                  <a:lnTo>
                    <a:pt x="0" y="524"/>
                  </a:lnTo>
                  <a:lnTo>
                    <a:pt x="358" y="37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4DC1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grpSp>
          <p:nvGrpSpPr>
            <p:cNvPr id="32" name="Group 12"/>
            <p:cNvGrpSpPr>
              <a:grpSpLocks noChangeAspect="1"/>
            </p:cNvGrpSpPr>
            <p:nvPr/>
          </p:nvGrpSpPr>
          <p:grpSpPr bwMode="auto">
            <a:xfrm flipH="1">
              <a:off x="5302156" y="756341"/>
              <a:ext cx="1730375" cy="1730375"/>
              <a:chOff x="-980" y="722"/>
              <a:chExt cx="1090" cy="1090"/>
            </a:xfrm>
            <a:solidFill>
              <a:schemeClr val="bg1"/>
            </a:solidFill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-506" y="722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4 w 8"/>
                  <a:gd name="T5" fmla="*/ 2 h 6"/>
                  <a:gd name="T6" fmla="*/ 4 w 8"/>
                  <a:gd name="T7" fmla="*/ 4 h 6"/>
                  <a:gd name="T8" fmla="*/ 0 w 8"/>
                  <a:gd name="T9" fmla="*/ 0 h 6"/>
                  <a:gd name="T10" fmla="*/ 0 w 8"/>
                  <a:gd name="T11" fmla="*/ 0 h 6"/>
                  <a:gd name="T12" fmla="*/ 4 w 8"/>
                  <a:gd name="T13" fmla="*/ 2 h 6"/>
                  <a:gd name="T14" fmla="*/ 8 w 8"/>
                  <a:gd name="T15" fmla="*/ 6 h 6"/>
                  <a:gd name="T16" fmla="*/ 8 w 8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980" y="730"/>
                <a:ext cx="1090" cy="1082"/>
              </a:xfrm>
              <a:custGeom>
                <a:avLst/>
                <a:gdLst>
                  <a:gd name="T0" fmla="*/ 338 w 1090"/>
                  <a:gd name="T1" fmla="*/ 352 h 1082"/>
                  <a:gd name="T2" fmla="*/ 228 w 1090"/>
                  <a:gd name="T3" fmla="*/ 400 h 1082"/>
                  <a:gd name="T4" fmla="*/ 10 w 1090"/>
                  <a:gd name="T5" fmla="*/ 492 h 1082"/>
                  <a:gd name="T6" fmla="*/ 88 w 1090"/>
                  <a:gd name="T7" fmla="*/ 534 h 1082"/>
                  <a:gd name="T8" fmla="*/ 282 w 1090"/>
                  <a:gd name="T9" fmla="*/ 652 h 1082"/>
                  <a:gd name="T10" fmla="*/ 340 w 1090"/>
                  <a:gd name="T11" fmla="*/ 700 h 1082"/>
                  <a:gd name="T12" fmla="*/ 352 w 1090"/>
                  <a:gd name="T13" fmla="*/ 826 h 1082"/>
                  <a:gd name="T14" fmla="*/ 354 w 1090"/>
                  <a:gd name="T15" fmla="*/ 900 h 1082"/>
                  <a:gd name="T16" fmla="*/ 370 w 1090"/>
                  <a:gd name="T17" fmla="*/ 1010 h 1082"/>
                  <a:gd name="T18" fmla="*/ 372 w 1090"/>
                  <a:gd name="T19" fmla="*/ 1070 h 1082"/>
                  <a:gd name="T20" fmla="*/ 410 w 1090"/>
                  <a:gd name="T21" fmla="*/ 1022 h 1082"/>
                  <a:gd name="T22" fmla="*/ 496 w 1090"/>
                  <a:gd name="T23" fmla="*/ 946 h 1082"/>
                  <a:gd name="T24" fmla="*/ 546 w 1090"/>
                  <a:gd name="T25" fmla="*/ 904 h 1082"/>
                  <a:gd name="T26" fmla="*/ 606 w 1090"/>
                  <a:gd name="T27" fmla="*/ 850 h 1082"/>
                  <a:gd name="T28" fmla="*/ 676 w 1090"/>
                  <a:gd name="T29" fmla="*/ 812 h 1082"/>
                  <a:gd name="T30" fmla="*/ 778 w 1090"/>
                  <a:gd name="T31" fmla="*/ 838 h 1082"/>
                  <a:gd name="T32" fmla="*/ 864 w 1090"/>
                  <a:gd name="T33" fmla="*/ 856 h 1082"/>
                  <a:gd name="T34" fmla="*/ 946 w 1090"/>
                  <a:gd name="T35" fmla="*/ 878 h 1082"/>
                  <a:gd name="T36" fmla="*/ 1028 w 1090"/>
                  <a:gd name="T37" fmla="*/ 900 h 1082"/>
                  <a:gd name="T38" fmla="*/ 1034 w 1090"/>
                  <a:gd name="T39" fmla="*/ 900 h 1082"/>
                  <a:gd name="T40" fmla="*/ 1020 w 1090"/>
                  <a:gd name="T41" fmla="*/ 906 h 1082"/>
                  <a:gd name="T42" fmla="*/ 1002 w 1090"/>
                  <a:gd name="T43" fmla="*/ 866 h 1082"/>
                  <a:gd name="T44" fmla="*/ 964 w 1090"/>
                  <a:gd name="T45" fmla="*/ 778 h 1082"/>
                  <a:gd name="T46" fmla="*/ 898 w 1090"/>
                  <a:gd name="T47" fmla="*/ 622 h 1082"/>
                  <a:gd name="T48" fmla="*/ 872 w 1090"/>
                  <a:gd name="T49" fmla="*/ 566 h 1082"/>
                  <a:gd name="T50" fmla="*/ 920 w 1090"/>
                  <a:gd name="T51" fmla="*/ 468 h 1082"/>
                  <a:gd name="T52" fmla="*/ 1002 w 1090"/>
                  <a:gd name="T53" fmla="*/ 334 h 1082"/>
                  <a:gd name="T54" fmla="*/ 1012 w 1090"/>
                  <a:gd name="T55" fmla="*/ 330 h 1082"/>
                  <a:gd name="T56" fmla="*/ 1030 w 1090"/>
                  <a:gd name="T57" fmla="*/ 292 h 1082"/>
                  <a:gd name="T58" fmla="*/ 1044 w 1090"/>
                  <a:gd name="T59" fmla="*/ 262 h 1082"/>
                  <a:gd name="T60" fmla="*/ 1062 w 1090"/>
                  <a:gd name="T61" fmla="*/ 234 h 1082"/>
                  <a:gd name="T62" fmla="*/ 1080 w 1090"/>
                  <a:gd name="T63" fmla="*/ 240 h 1082"/>
                  <a:gd name="T64" fmla="*/ 1030 w 1090"/>
                  <a:gd name="T65" fmla="*/ 246 h 1082"/>
                  <a:gd name="T66" fmla="*/ 970 w 1090"/>
                  <a:gd name="T67" fmla="*/ 254 h 1082"/>
                  <a:gd name="T68" fmla="*/ 924 w 1090"/>
                  <a:gd name="T69" fmla="*/ 250 h 1082"/>
                  <a:gd name="T70" fmla="*/ 858 w 1090"/>
                  <a:gd name="T71" fmla="*/ 258 h 1082"/>
                  <a:gd name="T72" fmla="*/ 856 w 1090"/>
                  <a:gd name="T73" fmla="*/ 258 h 1082"/>
                  <a:gd name="T74" fmla="*/ 814 w 1090"/>
                  <a:gd name="T75" fmla="*/ 268 h 1082"/>
                  <a:gd name="T76" fmla="*/ 782 w 1090"/>
                  <a:gd name="T77" fmla="*/ 264 h 1082"/>
                  <a:gd name="T78" fmla="*/ 758 w 1090"/>
                  <a:gd name="T79" fmla="*/ 266 h 1082"/>
                  <a:gd name="T80" fmla="*/ 716 w 1090"/>
                  <a:gd name="T81" fmla="*/ 268 h 1082"/>
                  <a:gd name="T82" fmla="*/ 662 w 1090"/>
                  <a:gd name="T83" fmla="*/ 242 h 1082"/>
                  <a:gd name="T84" fmla="*/ 656 w 1090"/>
                  <a:gd name="T85" fmla="*/ 218 h 1082"/>
                  <a:gd name="T86" fmla="*/ 566 w 1090"/>
                  <a:gd name="T87" fmla="*/ 110 h 1082"/>
                  <a:gd name="T88" fmla="*/ 504 w 1090"/>
                  <a:gd name="T89" fmla="*/ 34 h 1082"/>
                  <a:gd name="T90" fmla="*/ 524 w 1090"/>
                  <a:gd name="T91" fmla="*/ 50 h 1082"/>
                  <a:gd name="T92" fmla="*/ 562 w 1090"/>
                  <a:gd name="T93" fmla="*/ 100 h 1082"/>
                  <a:gd name="T94" fmla="*/ 704 w 1090"/>
                  <a:gd name="T95" fmla="*/ 256 h 1082"/>
                  <a:gd name="T96" fmla="*/ 932 w 1090"/>
                  <a:gd name="T97" fmla="*/ 232 h 1082"/>
                  <a:gd name="T98" fmla="*/ 1082 w 1090"/>
                  <a:gd name="T99" fmla="*/ 218 h 1082"/>
                  <a:gd name="T100" fmla="*/ 926 w 1090"/>
                  <a:gd name="T101" fmla="*/ 496 h 1082"/>
                  <a:gd name="T102" fmla="*/ 890 w 1090"/>
                  <a:gd name="T103" fmla="*/ 550 h 1082"/>
                  <a:gd name="T104" fmla="*/ 952 w 1090"/>
                  <a:gd name="T105" fmla="*/ 694 h 1082"/>
                  <a:gd name="T106" fmla="*/ 1044 w 1090"/>
                  <a:gd name="T107" fmla="*/ 900 h 1082"/>
                  <a:gd name="T108" fmla="*/ 834 w 1090"/>
                  <a:gd name="T109" fmla="*/ 874 h 1082"/>
                  <a:gd name="T110" fmla="*/ 686 w 1090"/>
                  <a:gd name="T111" fmla="*/ 834 h 1082"/>
                  <a:gd name="T112" fmla="*/ 540 w 1090"/>
                  <a:gd name="T113" fmla="*/ 932 h 1082"/>
                  <a:gd name="T114" fmla="*/ 434 w 1090"/>
                  <a:gd name="T115" fmla="*/ 1030 h 1082"/>
                  <a:gd name="T116" fmla="*/ 324 w 1090"/>
                  <a:gd name="T117" fmla="*/ 686 h 1082"/>
                  <a:gd name="T118" fmla="*/ 60 w 1090"/>
                  <a:gd name="T119" fmla="*/ 540 h 1082"/>
                  <a:gd name="T120" fmla="*/ 60 w 1090"/>
                  <a:gd name="T121" fmla="*/ 452 h 1082"/>
                  <a:gd name="T122" fmla="*/ 352 w 1090"/>
                  <a:gd name="T123" fmla="*/ 336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0" h="1082">
                    <a:moveTo>
                      <a:pt x="428" y="46"/>
                    </a:moveTo>
                    <a:lnTo>
                      <a:pt x="428" y="46"/>
                    </a:lnTo>
                    <a:lnTo>
                      <a:pt x="424" y="82"/>
                    </a:lnTo>
                    <a:lnTo>
                      <a:pt x="416" y="120"/>
                    </a:lnTo>
                    <a:lnTo>
                      <a:pt x="406" y="158"/>
                    </a:lnTo>
                    <a:lnTo>
                      <a:pt x="400" y="196"/>
                    </a:lnTo>
                    <a:lnTo>
                      <a:pt x="400" y="196"/>
                    </a:lnTo>
                    <a:lnTo>
                      <a:pt x="398" y="198"/>
                    </a:lnTo>
                    <a:lnTo>
                      <a:pt x="398" y="200"/>
                    </a:lnTo>
                    <a:lnTo>
                      <a:pt x="396" y="200"/>
                    </a:lnTo>
                    <a:lnTo>
                      <a:pt x="394" y="208"/>
                    </a:lnTo>
                    <a:lnTo>
                      <a:pt x="394" y="208"/>
                    </a:lnTo>
                    <a:lnTo>
                      <a:pt x="388" y="246"/>
                    </a:lnTo>
                    <a:lnTo>
                      <a:pt x="378" y="292"/>
                    </a:lnTo>
                    <a:lnTo>
                      <a:pt x="366" y="338"/>
                    </a:lnTo>
                    <a:lnTo>
                      <a:pt x="366" y="338"/>
                    </a:lnTo>
                    <a:lnTo>
                      <a:pt x="364" y="342"/>
                    </a:lnTo>
                    <a:lnTo>
                      <a:pt x="360" y="346"/>
                    </a:lnTo>
                    <a:lnTo>
                      <a:pt x="348" y="350"/>
                    </a:lnTo>
                    <a:lnTo>
                      <a:pt x="338" y="352"/>
                    </a:lnTo>
                    <a:lnTo>
                      <a:pt x="328" y="356"/>
                    </a:lnTo>
                    <a:lnTo>
                      <a:pt x="330" y="354"/>
                    </a:lnTo>
                    <a:lnTo>
                      <a:pt x="330" y="354"/>
                    </a:lnTo>
                    <a:lnTo>
                      <a:pt x="314" y="362"/>
                    </a:lnTo>
                    <a:lnTo>
                      <a:pt x="298" y="370"/>
                    </a:lnTo>
                    <a:lnTo>
                      <a:pt x="298" y="370"/>
                    </a:lnTo>
                    <a:lnTo>
                      <a:pt x="298" y="368"/>
                    </a:lnTo>
                    <a:lnTo>
                      <a:pt x="298" y="368"/>
                    </a:lnTo>
                    <a:lnTo>
                      <a:pt x="298" y="368"/>
                    </a:lnTo>
                    <a:lnTo>
                      <a:pt x="298" y="368"/>
                    </a:lnTo>
                    <a:lnTo>
                      <a:pt x="294" y="370"/>
                    </a:lnTo>
                    <a:lnTo>
                      <a:pt x="286" y="374"/>
                    </a:lnTo>
                    <a:lnTo>
                      <a:pt x="274" y="380"/>
                    </a:lnTo>
                    <a:lnTo>
                      <a:pt x="274" y="380"/>
                    </a:lnTo>
                    <a:lnTo>
                      <a:pt x="270" y="380"/>
                    </a:lnTo>
                    <a:lnTo>
                      <a:pt x="264" y="380"/>
                    </a:lnTo>
                    <a:lnTo>
                      <a:pt x="258" y="384"/>
                    </a:lnTo>
                    <a:lnTo>
                      <a:pt x="258" y="384"/>
                    </a:lnTo>
                    <a:lnTo>
                      <a:pt x="244" y="392"/>
                    </a:lnTo>
                    <a:lnTo>
                      <a:pt x="228" y="400"/>
                    </a:lnTo>
                    <a:lnTo>
                      <a:pt x="210" y="406"/>
                    </a:lnTo>
                    <a:lnTo>
                      <a:pt x="194" y="414"/>
                    </a:lnTo>
                    <a:lnTo>
                      <a:pt x="194" y="414"/>
                    </a:lnTo>
                    <a:lnTo>
                      <a:pt x="196" y="412"/>
                    </a:lnTo>
                    <a:lnTo>
                      <a:pt x="194" y="412"/>
                    </a:lnTo>
                    <a:lnTo>
                      <a:pt x="194" y="412"/>
                    </a:lnTo>
                    <a:lnTo>
                      <a:pt x="134" y="440"/>
                    </a:lnTo>
                    <a:lnTo>
                      <a:pt x="68" y="466"/>
                    </a:lnTo>
                    <a:lnTo>
                      <a:pt x="68" y="466"/>
                    </a:lnTo>
                    <a:lnTo>
                      <a:pt x="70" y="464"/>
                    </a:lnTo>
                    <a:lnTo>
                      <a:pt x="68" y="464"/>
                    </a:lnTo>
                    <a:lnTo>
                      <a:pt x="68" y="464"/>
                    </a:lnTo>
                    <a:lnTo>
                      <a:pt x="66" y="466"/>
                    </a:lnTo>
                    <a:lnTo>
                      <a:pt x="60" y="470"/>
                    </a:lnTo>
                    <a:lnTo>
                      <a:pt x="42" y="478"/>
                    </a:lnTo>
                    <a:lnTo>
                      <a:pt x="42" y="478"/>
                    </a:lnTo>
                    <a:lnTo>
                      <a:pt x="38" y="478"/>
                    </a:lnTo>
                    <a:lnTo>
                      <a:pt x="30" y="482"/>
                    </a:lnTo>
                    <a:lnTo>
                      <a:pt x="20" y="488"/>
                    </a:lnTo>
                    <a:lnTo>
                      <a:pt x="10" y="492"/>
                    </a:lnTo>
                    <a:lnTo>
                      <a:pt x="12" y="490"/>
                    </a:lnTo>
                    <a:lnTo>
                      <a:pt x="12" y="490"/>
                    </a:lnTo>
                    <a:lnTo>
                      <a:pt x="12" y="488"/>
                    </a:lnTo>
                    <a:lnTo>
                      <a:pt x="12" y="488"/>
                    </a:lnTo>
                    <a:lnTo>
                      <a:pt x="16" y="492"/>
                    </a:lnTo>
                    <a:lnTo>
                      <a:pt x="22" y="494"/>
                    </a:lnTo>
                    <a:lnTo>
                      <a:pt x="28" y="496"/>
                    </a:lnTo>
                    <a:lnTo>
                      <a:pt x="32" y="502"/>
                    </a:lnTo>
                    <a:lnTo>
                      <a:pt x="32" y="502"/>
                    </a:lnTo>
                    <a:lnTo>
                      <a:pt x="36" y="502"/>
                    </a:lnTo>
                    <a:lnTo>
                      <a:pt x="42" y="506"/>
                    </a:lnTo>
                    <a:lnTo>
                      <a:pt x="48" y="510"/>
                    </a:lnTo>
                    <a:lnTo>
                      <a:pt x="54" y="514"/>
                    </a:lnTo>
                    <a:lnTo>
                      <a:pt x="54" y="514"/>
                    </a:lnTo>
                    <a:lnTo>
                      <a:pt x="54" y="514"/>
                    </a:lnTo>
                    <a:lnTo>
                      <a:pt x="62" y="518"/>
                    </a:lnTo>
                    <a:lnTo>
                      <a:pt x="70" y="524"/>
                    </a:lnTo>
                    <a:lnTo>
                      <a:pt x="70" y="524"/>
                    </a:lnTo>
                    <a:lnTo>
                      <a:pt x="70" y="524"/>
                    </a:lnTo>
                    <a:lnTo>
                      <a:pt x="88" y="534"/>
                    </a:lnTo>
                    <a:lnTo>
                      <a:pt x="94" y="538"/>
                    </a:lnTo>
                    <a:lnTo>
                      <a:pt x="96" y="538"/>
                    </a:lnTo>
                    <a:lnTo>
                      <a:pt x="96" y="538"/>
                    </a:lnTo>
                    <a:lnTo>
                      <a:pt x="96" y="538"/>
                    </a:lnTo>
                    <a:lnTo>
                      <a:pt x="96" y="538"/>
                    </a:lnTo>
                    <a:lnTo>
                      <a:pt x="90" y="536"/>
                    </a:lnTo>
                    <a:lnTo>
                      <a:pt x="86" y="534"/>
                    </a:lnTo>
                    <a:lnTo>
                      <a:pt x="86" y="534"/>
                    </a:lnTo>
                    <a:lnTo>
                      <a:pt x="88" y="536"/>
                    </a:lnTo>
                    <a:lnTo>
                      <a:pt x="88" y="536"/>
                    </a:lnTo>
                    <a:lnTo>
                      <a:pt x="166" y="580"/>
                    </a:lnTo>
                    <a:lnTo>
                      <a:pt x="242" y="626"/>
                    </a:lnTo>
                    <a:lnTo>
                      <a:pt x="242" y="626"/>
                    </a:lnTo>
                    <a:lnTo>
                      <a:pt x="252" y="634"/>
                    </a:lnTo>
                    <a:lnTo>
                      <a:pt x="252" y="634"/>
                    </a:lnTo>
                    <a:lnTo>
                      <a:pt x="264" y="640"/>
                    </a:lnTo>
                    <a:lnTo>
                      <a:pt x="278" y="646"/>
                    </a:lnTo>
                    <a:lnTo>
                      <a:pt x="278" y="646"/>
                    </a:lnTo>
                    <a:lnTo>
                      <a:pt x="282" y="652"/>
                    </a:lnTo>
                    <a:lnTo>
                      <a:pt x="282" y="652"/>
                    </a:lnTo>
                    <a:lnTo>
                      <a:pt x="288" y="654"/>
                    </a:lnTo>
                    <a:lnTo>
                      <a:pt x="292" y="656"/>
                    </a:lnTo>
                    <a:lnTo>
                      <a:pt x="298" y="658"/>
                    </a:lnTo>
                    <a:lnTo>
                      <a:pt x="304" y="662"/>
                    </a:lnTo>
                    <a:lnTo>
                      <a:pt x="304" y="662"/>
                    </a:lnTo>
                    <a:lnTo>
                      <a:pt x="300" y="660"/>
                    </a:lnTo>
                    <a:lnTo>
                      <a:pt x="298" y="662"/>
                    </a:lnTo>
                    <a:lnTo>
                      <a:pt x="298" y="662"/>
                    </a:lnTo>
                    <a:lnTo>
                      <a:pt x="314" y="670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28" y="676"/>
                    </a:lnTo>
                    <a:lnTo>
                      <a:pt x="326" y="678"/>
                    </a:lnTo>
                    <a:lnTo>
                      <a:pt x="326" y="678"/>
                    </a:lnTo>
                    <a:lnTo>
                      <a:pt x="334" y="680"/>
                    </a:lnTo>
                    <a:lnTo>
                      <a:pt x="338" y="684"/>
                    </a:lnTo>
                    <a:lnTo>
                      <a:pt x="342" y="686"/>
                    </a:lnTo>
                    <a:lnTo>
                      <a:pt x="342" y="686"/>
                    </a:lnTo>
                    <a:lnTo>
                      <a:pt x="342" y="704"/>
                    </a:lnTo>
                    <a:lnTo>
                      <a:pt x="340" y="700"/>
                    </a:lnTo>
                    <a:lnTo>
                      <a:pt x="340" y="700"/>
                    </a:lnTo>
                    <a:lnTo>
                      <a:pt x="342" y="708"/>
                    </a:lnTo>
                    <a:lnTo>
                      <a:pt x="342" y="712"/>
                    </a:lnTo>
                    <a:lnTo>
                      <a:pt x="344" y="714"/>
                    </a:lnTo>
                    <a:lnTo>
                      <a:pt x="344" y="720"/>
                    </a:lnTo>
                    <a:lnTo>
                      <a:pt x="344" y="720"/>
                    </a:lnTo>
                    <a:lnTo>
                      <a:pt x="344" y="718"/>
                    </a:lnTo>
                    <a:lnTo>
                      <a:pt x="342" y="718"/>
                    </a:lnTo>
                    <a:lnTo>
                      <a:pt x="342" y="718"/>
                    </a:lnTo>
                    <a:lnTo>
                      <a:pt x="346" y="730"/>
                    </a:lnTo>
                    <a:lnTo>
                      <a:pt x="346" y="744"/>
                    </a:lnTo>
                    <a:lnTo>
                      <a:pt x="350" y="772"/>
                    </a:lnTo>
                    <a:lnTo>
                      <a:pt x="350" y="772"/>
                    </a:lnTo>
                    <a:lnTo>
                      <a:pt x="348" y="770"/>
                    </a:lnTo>
                    <a:lnTo>
                      <a:pt x="348" y="770"/>
                    </a:lnTo>
                    <a:lnTo>
                      <a:pt x="350" y="796"/>
                    </a:lnTo>
                    <a:lnTo>
                      <a:pt x="352" y="822"/>
                    </a:lnTo>
                    <a:lnTo>
                      <a:pt x="352" y="822"/>
                    </a:lnTo>
                    <a:lnTo>
                      <a:pt x="352" y="824"/>
                    </a:lnTo>
                    <a:lnTo>
                      <a:pt x="352" y="826"/>
                    </a:lnTo>
                    <a:lnTo>
                      <a:pt x="350" y="828"/>
                    </a:lnTo>
                    <a:lnTo>
                      <a:pt x="350" y="836"/>
                    </a:lnTo>
                    <a:lnTo>
                      <a:pt x="350" y="836"/>
                    </a:lnTo>
                    <a:lnTo>
                      <a:pt x="352" y="840"/>
                    </a:lnTo>
                    <a:lnTo>
                      <a:pt x="354" y="850"/>
                    </a:lnTo>
                    <a:lnTo>
                      <a:pt x="356" y="856"/>
                    </a:lnTo>
                    <a:lnTo>
                      <a:pt x="356" y="858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8" y="880"/>
                    </a:lnTo>
                    <a:lnTo>
                      <a:pt x="360" y="902"/>
                    </a:lnTo>
                    <a:lnTo>
                      <a:pt x="360" y="902"/>
                    </a:lnTo>
                    <a:lnTo>
                      <a:pt x="358" y="902"/>
                    </a:lnTo>
                    <a:lnTo>
                      <a:pt x="358" y="902"/>
                    </a:lnTo>
                    <a:lnTo>
                      <a:pt x="356" y="902"/>
                    </a:lnTo>
                    <a:lnTo>
                      <a:pt x="356" y="898"/>
                    </a:lnTo>
                    <a:lnTo>
                      <a:pt x="354" y="908"/>
                    </a:lnTo>
                    <a:lnTo>
                      <a:pt x="354" y="908"/>
                    </a:lnTo>
                    <a:lnTo>
                      <a:pt x="354" y="902"/>
                    </a:lnTo>
                    <a:lnTo>
                      <a:pt x="354" y="900"/>
                    </a:lnTo>
                    <a:lnTo>
                      <a:pt x="352" y="900"/>
                    </a:lnTo>
                    <a:lnTo>
                      <a:pt x="352" y="900"/>
                    </a:lnTo>
                    <a:lnTo>
                      <a:pt x="356" y="930"/>
                    </a:lnTo>
                    <a:lnTo>
                      <a:pt x="356" y="930"/>
                    </a:lnTo>
                    <a:lnTo>
                      <a:pt x="360" y="948"/>
                    </a:lnTo>
                    <a:lnTo>
                      <a:pt x="364" y="970"/>
                    </a:lnTo>
                    <a:lnTo>
                      <a:pt x="364" y="970"/>
                    </a:lnTo>
                    <a:lnTo>
                      <a:pt x="362" y="966"/>
                    </a:lnTo>
                    <a:lnTo>
                      <a:pt x="362" y="968"/>
                    </a:lnTo>
                    <a:lnTo>
                      <a:pt x="360" y="970"/>
                    </a:lnTo>
                    <a:lnTo>
                      <a:pt x="360" y="968"/>
                    </a:lnTo>
                    <a:lnTo>
                      <a:pt x="368" y="994"/>
                    </a:lnTo>
                    <a:lnTo>
                      <a:pt x="368" y="994"/>
                    </a:lnTo>
                    <a:lnTo>
                      <a:pt x="368" y="996"/>
                    </a:lnTo>
                    <a:lnTo>
                      <a:pt x="366" y="998"/>
                    </a:lnTo>
                    <a:lnTo>
                      <a:pt x="366" y="1004"/>
                    </a:lnTo>
                    <a:lnTo>
                      <a:pt x="366" y="1004"/>
                    </a:lnTo>
                    <a:lnTo>
                      <a:pt x="368" y="1006"/>
                    </a:lnTo>
                    <a:lnTo>
                      <a:pt x="370" y="1010"/>
                    </a:lnTo>
                    <a:lnTo>
                      <a:pt x="370" y="1010"/>
                    </a:lnTo>
                    <a:lnTo>
                      <a:pt x="370" y="1024"/>
                    </a:lnTo>
                    <a:lnTo>
                      <a:pt x="370" y="1032"/>
                    </a:lnTo>
                    <a:lnTo>
                      <a:pt x="368" y="1038"/>
                    </a:lnTo>
                    <a:lnTo>
                      <a:pt x="368" y="1038"/>
                    </a:lnTo>
                    <a:lnTo>
                      <a:pt x="368" y="1038"/>
                    </a:lnTo>
                    <a:lnTo>
                      <a:pt x="368" y="1034"/>
                    </a:lnTo>
                    <a:lnTo>
                      <a:pt x="368" y="1032"/>
                    </a:lnTo>
                    <a:lnTo>
                      <a:pt x="366" y="1034"/>
                    </a:lnTo>
                    <a:lnTo>
                      <a:pt x="366" y="1034"/>
                    </a:lnTo>
                    <a:lnTo>
                      <a:pt x="370" y="1058"/>
                    </a:lnTo>
                    <a:lnTo>
                      <a:pt x="370" y="1058"/>
                    </a:lnTo>
                    <a:lnTo>
                      <a:pt x="370" y="1058"/>
                    </a:lnTo>
                    <a:lnTo>
                      <a:pt x="370" y="1070"/>
                    </a:lnTo>
                    <a:lnTo>
                      <a:pt x="370" y="1070"/>
                    </a:lnTo>
                    <a:lnTo>
                      <a:pt x="368" y="1068"/>
                    </a:lnTo>
                    <a:lnTo>
                      <a:pt x="366" y="1066"/>
                    </a:lnTo>
                    <a:lnTo>
                      <a:pt x="364" y="1066"/>
                    </a:lnTo>
                    <a:lnTo>
                      <a:pt x="364" y="1066"/>
                    </a:lnTo>
                    <a:lnTo>
                      <a:pt x="372" y="1070"/>
                    </a:lnTo>
                    <a:lnTo>
                      <a:pt x="372" y="1070"/>
                    </a:lnTo>
                    <a:lnTo>
                      <a:pt x="372" y="1070"/>
                    </a:lnTo>
                    <a:lnTo>
                      <a:pt x="372" y="1066"/>
                    </a:lnTo>
                    <a:lnTo>
                      <a:pt x="372" y="1066"/>
                    </a:lnTo>
                    <a:lnTo>
                      <a:pt x="372" y="1066"/>
                    </a:lnTo>
                    <a:lnTo>
                      <a:pt x="372" y="1066"/>
                    </a:lnTo>
                    <a:lnTo>
                      <a:pt x="374" y="1068"/>
                    </a:lnTo>
                    <a:lnTo>
                      <a:pt x="374" y="1070"/>
                    </a:lnTo>
                    <a:lnTo>
                      <a:pt x="372" y="1070"/>
                    </a:lnTo>
                    <a:lnTo>
                      <a:pt x="364" y="1068"/>
                    </a:lnTo>
                    <a:lnTo>
                      <a:pt x="370" y="1062"/>
                    </a:lnTo>
                    <a:lnTo>
                      <a:pt x="370" y="1062"/>
                    </a:lnTo>
                    <a:lnTo>
                      <a:pt x="382" y="1050"/>
                    </a:lnTo>
                    <a:lnTo>
                      <a:pt x="382" y="1050"/>
                    </a:lnTo>
                    <a:lnTo>
                      <a:pt x="380" y="1054"/>
                    </a:lnTo>
                    <a:lnTo>
                      <a:pt x="380" y="1056"/>
                    </a:lnTo>
                    <a:lnTo>
                      <a:pt x="380" y="1056"/>
                    </a:lnTo>
                    <a:lnTo>
                      <a:pt x="396" y="1038"/>
                    </a:lnTo>
                    <a:lnTo>
                      <a:pt x="412" y="1020"/>
                    </a:lnTo>
                    <a:lnTo>
                      <a:pt x="412" y="1020"/>
                    </a:lnTo>
                    <a:lnTo>
                      <a:pt x="410" y="1022"/>
                    </a:lnTo>
                    <a:lnTo>
                      <a:pt x="408" y="1028"/>
                    </a:lnTo>
                    <a:lnTo>
                      <a:pt x="408" y="1028"/>
                    </a:lnTo>
                    <a:lnTo>
                      <a:pt x="420" y="1016"/>
                    </a:lnTo>
                    <a:lnTo>
                      <a:pt x="432" y="1006"/>
                    </a:lnTo>
                    <a:lnTo>
                      <a:pt x="442" y="994"/>
                    </a:lnTo>
                    <a:lnTo>
                      <a:pt x="454" y="986"/>
                    </a:lnTo>
                    <a:lnTo>
                      <a:pt x="454" y="986"/>
                    </a:lnTo>
                    <a:lnTo>
                      <a:pt x="452" y="986"/>
                    </a:lnTo>
                    <a:lnTo>
                      <a:pt x="452" y="986"/>
                    </a:lnTo>
                    <a:lnTo>
                      <a:pt x="452" y="986"/>
                    </a:lnTo>
                    <a:lnTo>
                      <a:pt x="460" y="980"/>
                    </a:lnTo>
                    <a:lnTo>
                      <a:pt x="466" y="976"/>
                    </a:lnTo>
                    <a:lnTo>
                      <a:pt x="466" y="976"/>
                    </a:lnTo>
                    <a:lnTo>
                      <a:pt x="470" y="972"/>
                    </a:lnTo>
                    <a:lnTo>
                      <a:pt x="476" y="964"/>
                    </a:lnTo>
                    <a:lnTo>
                      <a:pt x="476" y="964"/>
                    </a:lnTo>
                    <a:lnTo>
                      <a:pt x="478" y="964"/>
                    </a:lnTo>
                    <a:lnTo>
                      <a:pt x="474" y="968"/>
                    </a:lnTo>
                    <a:lnTo>
                      <a:pt x="474" y="968"/>
                    </a:lnTo>
                    <a:lnTo>
                      <a:pt x="496" y="946"/>
                    </a:lnTo>
                    <a:lnTo>
                      <a:pt x="526" y="920"/>
                    </a:lnTo>
                    <a:lnTo>
                      <a:pt x="526" y="920"/>
                    </a:lnTo>
                    <a:lnTo>
                      <a:pt x="532" y="914"/>
                    </a:lnTo>
                    <a:lnTo>
                      <a:pt x="538" y="906"/>
                    </a:lnTo>
                    <a:lnTo>
                      <a:pt x="538" y="908"/>
                    </a:lnTo>
                    <a:lnTo>
                      <a:pt x="538" y="908"/>
                    </a:lnTo>
                    <a:lnTo>
                      <a:pt x="546" y="902"/>
                    </a:lnTo>
                    <a:lnTo>
                      <a:pt x="554" y="898"/>
                    </a:lnTo>
                    <a:lnTo>
                      <a:pt x="554" y="898"/>
                    </a:lnTo>
                    <a:lnTo>
                      <a:pt x="554" y="896"/>
                    </a:lnTo>
                    <a:lnTo>
                      <a:pt x="552" y="898"/>
                    </a:lnTo>
                    <a:lnTo>
                      <a:pt x="542" y="908"/>
                    </a:lnTo>
                    <a:lnTo>
                      <a:pt x="532" y="916"/>
                    </a:lnTo>
                    <a:lnTo>
                      <a:pt x="532" y="916"/>
                    </a:lnTo>
                    <a:lnTo>
                      <a:pt x="536" y="912"/>
                    </a:lnTo>
                    <a:lnTo>
                      <a:pt x="540" y="908"/>
                    </a:lnTo>
                    <a:lnTo>
                      <a:pt x="544" y="904"/>
                    </a:lnTo>
                    <a:lnTo>
                      <a:pt x="546" y="902"/>
                    </a:lnTo>
                    <a:lnTo>
                      <a:pt x="546" y="904"/>
                    </a:lnTo>
                    <a:lnTo>
                      <a:pt x="546" y="904"/>
                    </a:lnTo>
                    <a:lnTo>
                      <a:pt x="556" y="892"/>
                    </a:lnTo>
                    <a:lnTo>
                      <a:pt x="568" y="884"/>
                    </a:lnTo>
                    <a:lnTo>
                      <a:pt x="568" y="884"/>
                    </a:lnTo>
                    <a:lnTo>
                      <a:pt x="566" y="886"/>
                    </a:lnTo>
                    <a:lnTo>
                      <a:pt x="566" y="888"/>
                    </a:lnTo>
                    <a:lnTo>
                      <a:pt x="570" y="886"/>
                    </a:lnTo>
                    <a:lnTo>
                      <a:pt x="570" y="886"/>
                    </a:lnTo>
                    <a:lnTo>
                      <a:pt x="576" y="878"/>
                    </a:lnTo>
                    <a:lnTo>
                      <a:pt x="580" y="874"/>
                    </a:lnTo>
                    <a:lnTo>
                      <a:pt x="586" y="868"/>
                    </a:lnTo>
                    <a:lnTo>
                      <a:pt x="586" y="868"/>
                    </a:lnTo>
                    <a:lnTo>
                      <a:pt x="588" y="866"/>
                    </a:lnTo>
                    <a:lnTo>
                      <a:pt x="590" y="864"/>
                    </a:lnTo>
                    <a:lnTo>
                      <a:pt x="592" y="862"/>
                    </a:lnTo>
                    <a:lnTo>
                      <a:pt x="590" y="862"/>
                    </a:lnTo>
                    <a:lnTo>
                      <a:pt x="590" y="862"/>
                    </a:lnTo>
                    <a:lnTo>
                      <a:pt x="600" y="854"/>
                    </a:lnTo>
                    <a:lnTo>
                      <a:pt x="604" y="850"/>
                    </a:lnTo>
                    <a:lnTo>
                      <a:pt x="606" y="850"/>
                    </a:lnTo>
                    <a:lnTo>
                      <a:pt x="606" y="850"/>
                    </a:lnTo>
                    <a:lnTo>
                      <a:pt x="606" y="852"/>
                    </a:lnTo>
                    <a:lnTo>
                      <a:pt x="606" y="852"/>
                    </a:lnTo>
                    <a:lnTo>
                      <a:pt x="612" y="846"/>
                    </a:lnTo>
                    <a:lnTo>
                      <a:pt x="616" y="840"/>
                    </a:lnTo>
                    <a:lnTo>
                      <a:pt x="616" y="840"/>
                    </a:lnTo>
                    <a:lnTo>
                      <a:pt x="618" y="840"/>
                    </a:lnTo>
                    <a:lnTo>
                      <a:pt x="618" y="840"/>
                    </a:lnTo>
                    <a:lnTo>
                      <a:pt x="620" y="836"/>
                    </a:lnTo>
                    <a:lnTo>
                      <a:pt x="624" y="832"/>
                    </a:lnTo>
                    <a:lnTo>
                      <a:pt x="630" y="828"/>
                    </a:lnTo>
                    <a:lnTo>
                      <a:pt x="634" y="822"/>
                    </a:lnTo>
                    <a:lnTo>
                      <a:pt x="634" y="822"/>
                    </a:lnTo>
                    <a:lnTo>
                      <a:pt x="638" y="818"/>
                    </a:lnTo>
                    <a:lnTo>
                      <a:pt x="642" y="816"/>
                    </a:lnTo>
                    <a:lnTo>
                      <a:pt x="648" y="812"/>
                    </a:lnTo>
                    <a:lnTo>
                      <a:pt x="660" y="806"/>
                    </a:lnTo>
                    <a:lnTo>
                      <a:pt x="660" y="806"/>
                    </a:lnTo>
                    <a:lnTo>
                      <a:pt x="670" y="810"/>
                    </a:lnTo>
                    <a:lnTo>
                      <a:pt x="676" y="812"/>
                    </a:lnTo>
                    <a:lnTo>
                      <a:pt x="676" y="812"/>
                    </a:lnTo>
                    <a:lnTo>
                      <a:pt x="692" y="814"/>
                    </a:lnTo>
                    <a:lnTo>
                      <a:pt x="708" y="818"/>
                    </a:lnTo>
                    <a:lnTo>
                      <a:pt x="708" y="818"/>
                    </a:lnTo>
                    <a:lnTo>
                      <a:pt x="702" y="818"/>
                    </a:lnTo>
                    <a:lnTo>
                      <a:pt x="702" y="818"/>
                    </a:lnTo>
                    <a:lnTo>
                      <a:pt x="710" y="820"/>
                    </a:lnTo>
                    <a:lnTo>
                      <a:pt x="716" y="820"/>
                    </a:lnTo>
                    <a:lnTo>
                      <a:pt x="716" y="820"/>
                    </a:lnTo>
                    <a:lnTo>
                      <a:pt x="738" y="830"/>
                    </a:lnTo>
                    <a:lnTo>
                      <a:pt x="738" y="830"/>
                    </a:lnTo>
                    <a:lnTo>
                      <a:pt x="744" y="830"/>
                    </a:lnTo>
                    <a:lnTo>
                      <a:pt x="746" y="830"/>
                    </a:lnTo>
                    <a:lnTo>
                      <a:pt x="746" y="828"/>
                    </a:lnTo>
                    <a:lnTo>
                      <a:pt x="746" y="828"/>
                    </a:lnTo>
                    <a:lnTo>
                      <a:pt x="754" y="830"/>
                    </a:lnTo>
                    <a:lnTo>
                      <a:pt x="766" y="832"/>
                    </a:lnTo>
                    <a:lnTo>
                      <a:pt x="776" y="834"/>
                    </a:lnTo>
                    <a:lnTo>
                      <a:pt x="786" y="838"/>
                    </a:lnTo>
                    <a:lnTo>
                      <a:pt x="786" y="838"/>
                    </a:lnTo>
                    <a:lnTo>
                      <a:pt x="778" y="838"/>
                    </a:lnTo>
                    <a:lnTo>
                      <a:pt x="776" y="838"/>
                    </a:lnTo>
                    <a:lnTo>
                      <a:pt x="780" y="840"/>
                    </a:lnTo>
                    <a:lnTo>
                      <a:pt x="780" y="840"/>
                    </a:lnTo>
                    <a:lnTo>
                      <a:pt x="786" y="842"/>
                    </a:lnTo>
                    <a:lnTo>
                      <a:pt x="794" y="844"/>
                    </a:lnTo>
                    <a:lnTo>
                      <a:pt x="802" y="844"/>
                    </a:lnTo>
                    <a:lnTo>
                      <a:pt x="812" y="846"/>
                    </a:lnTo>
                    <a:lnTo>
                      <a:pt x="810" y="842"/>
                    </a:lnTo>
                    <a:lnTo>
                      <a:pt x="810" y="842"/>
                    </a:lnTo>
                    <a:lnTo>
                      <a:pt x="816" y="844"/>
                    </a:lnTo>
                    <a:lnTo>
                      <a:pt x="822" y="846"/>
                    </a:lnTo>
                    <a:lnTo>
                      <a:pt x="828" y="848"/>
                    </a:lnTo>
                    <a:lnTo>
                      <a:pt x="830" y="848"/>
                    </a:lnTo>
                    <a:lnTo>
                      <a:pt x="830" y="848"/>
                    </a:lnTo>
                    <a:lnTo>
                      <a:pt x="830" y="848"/>
                    </a:lnTo>
                    <a:lnTo>
                      <a:pt x="840" y="852"/>
                    </a:lnTo>
                    <a:lnTo>
                      <a:pt x="844" y="852"/>
                    </a:lnTo>
                    <a:lnTo>
                      <a:pt x="846" y="850"/>
                    </a:lnTo>
                    <a:lnTo>
                      <a:pt x="846" y="850"/>
                    </a:lnTo>
                    <a:lnTo>
                      <a:pt x="864" y="856"/>
                    </a:lnTo>
                    <a:lnTo>
                      <a:pt x="884" y="862"/>
                    </a:lnTo>
                    <a:lnTo>
                      <a:pt x="904" y="866"/>
                    </a:lnTo>
                    <a:lnTo>
                      <a:pt x="918" y="872"/>
                    </a:lnTo>
                    <a:lnTo>
                      <a:pt x="918" y="872"/>
                    </a:lnTo>
                    <a:lnTo>
                      <a:pt x="924" y="874"/>
                    </a:lnTo>
                    <a:lnTo>
                      <a:pt x="928" y="874"/>
                    </a:lnTo>
                    <a:lnTo>
                      <a:pt x="928" y="874"/>
                    </a:lnTo>
                    <a:lnTo>
                      <a:pt x="928" y="874"/>
                    </a:lnTo>
                    <a:lnTo>
                      <a:pt x="922" y="872"/>
                    </a:lnTo>
                    <a:lnTo>
                      <a:pt x="918" y="872"/>
                    </a:lnTo>
                    <a:lnTo>
                      <a:pt x="918" y="872"/>
                    </a:lnTo>
                    <a:lnTo>
                      <a:pt x="922" y="872"/>
                    </a:lnTo>
                    <a:lnTo>
                      <a:pt x="922" y="872"/>
                    </a:lnTo>
                    <a:lnTo>
                      <a:pt x="922" y="872"/>
                    </a:lnTo>
                    <a:lnTo>
                      <a:pt x="930" y="874"/>
                    </a:lnTo>
                    <a:lnTo>
                      <a:pt x="932" y="876"/>
                    </a:lnTo>
                    <a:lnTo>
                      <a:pt x="928" y="876"/>
                    </a:lnTo>
                    <a:lnTo>
                      <a:pt x="928" y="876"/>
                    </a:lnTo>
                    <a:lnTo>
                      <a:pt x="938" y="878"/>
                    </a:lnTo>
                    <a:lnTo>
                      <a:pt x="946" y="878"/>
                    </a:lnTo>
                    <a:lnTo>
                      <a:pt x="954" y="880"/>
                    </a:lnTo>
                    <a:lnTo>
                      <a:pt x="966" y="882"/>
                    </a:lnTo>
                    <a:lnTo>
                      <a:pt x="966" y="882"/>
                    </a:lnTo>
                    <a:lnTo>
                      <a:pt x="966" y="882"/>
                    </a:lnTo>
                    <a:lnTo>
                      <a:pt x="968" y="884"/>
                    </a:lnTo>
                    <a:lnTo>
                      <a:pt x="974" y="884"/>
                    </a:lnTo>
                    <a:lnTo>
                      <a:pt x="986" y="886"/>
                    </a:lnTo>
                    <a:lnTo>
                      <a:pt x="986" y="886"/>
                    </a:lnTo>
                    <a:lnTo>
                      <a:pt x="992" y="888"/>
                    </a:lnTo>
                    <a:lnTo>
                      <a:pt x="994" y="890"/>
                    </a:lnTo>
                    <a:lnTo>
                      <a:pt x="992" y="892"/>
                    </a:lnTo>
                    <a:lnTo>
                      <a:pt x="992" y="892"/>
                    </a:lnTo>
                    <a:lnTo>
                      <a:pt x="1004" y="894"/>
                    </a:lnTo>
                    <a:lnTo>
                      <a:pt x="1012" y="896"/>
                    </a:lnTo>
                    <a:lnTo>
                      <a:pt x="1020" y="900"/>
                    </a:lnTo>
                    <a:lnTo>
                      <a:pt x="1020" y="900"/>
                    </a:lnTo>
                    <a:lnTo>
                      <a:pt x="1020" y="898"/>
                    </a:lnTo>
                    <a:lnTo>
                      <a:pt x="1022" y="900"/>
                    </a:lnTo>
                    <a:lnTo>
                      <a:pt x="1030" y="900"/>
                    </a:lnTo>
                    <a:lnTo>
                      <a:pt x="1028" y="900"/>
                    </a:lnTo>
                    <a:lnTo>
                      <a:pt x="1028" y="900"/>
                    </a:lnTo>
                    <a:lnTo>
                      <a:pt x="1032" y="902"/>
                    </a:lnTo>
                    <a:lnTo>
                      <a:pt x="1032" y="902"/>
                    </a:lnTo>
                    <a:lnTo>
                      <a:pt x="1026" y="908"/>
                    </a:lnTo>
                    <a:lnTo>
                      <a:pt x="1026" y="910"/>
                    </a:lnTo>
                    <a:lnTo>
                      <a:pt x="1026" y="908"/>
                    </a:lnTo>
                    <a:lnTo>
                      <a:pt x="1026" y="906"/>
                    </a:lnTo>
                    <a:lnTo>
                      <a:pt x="1024" y="904"/>
                    </a:lnTo>
                    <a:lnTo>
                      <a:pt x="1024" y="904"/>
                    </a:lnTo>
                    <a:lnTo>
                      <a:pt x="1024" y="904"/>
                    </a:lnTo>
                    <a:lnTo>
                      <a:pt x="1024" y="910"/>
                    </a:lnTo>
                    <a:lnTo>
                      <a:pt x="1026" y="912"/>
                    </a:lnTo>
                    <a:lnTo>
                      <a:pt x="1026" y="912"/>
                    </a:lnTo>
                    <a:lnTo>
                      <a:pt x="1026" y="912"/>
                    </a:lnTo>
                    <a:lnTo>
                      <a:pt x="1026" y="912"/>
                    </a:lnTo>
                    <a:lnTo>
                      <a:pt x="1026" y="912"/>
                    </a:lnTo>
                    <a:lnTo>
                      <a:pt x="1026" y="912"/>
                    </a:lnTo>
                    <a:lnTo>
                      <a:pt x="1026" y="912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2" y="900"/>
                    </a:lnTo>
                    <a:lnTo>
                      <a:pt x="1028" y="898"/>
                    </a:lnTo>
                    <a:lnTo>
                      <a:pt x="1028" y="898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34" y="900"/>
                    </a:lnTo>
                    <a:lnTo>
                      <a:pt x="1024" y="912"/>
                    </a:lnTo>
                    <a:lnTo>
                      <a:pt x="1024" y="912"/>
                    </a:lnTo>
                    <a:lnTo>
                      <a:pt x="1024" y="912"/>
                    </a:lnTo>
                    <a:lnTo>
                      <a:pt x="1024" y="912"/>
                    </a:lnTo>
                    <a:lnTo>
                      <a:pt x="1024" y="912"/>
                    </a:lnTo>
                    <a:lnTo>
                      <a:pt x="1024" y="910"/>
                    </a:lnTo>
                    <a:lnTo>
                      <a:pt x="1022" y="908"/>
                    </a:lnTo>
                    <a:lnTo>
                      <a:pt x="1020" y="906"/>
                    </a:lnTo>
                    <a:lnTo>
                      <a:pt x="1020" y="906"/>
                    </a:lnTo>
                    <a:lnTo>
                      <a:pt x="1020" y="904"/>
                    </a:lnTo>
                    <a:lnTo>
                      <a:pt x="1020" y="900"/>
                    </a:lnTo>
                    <a:lnTo>
                      <a:pt x="1014" y="888"/>
                    </a:lnTo>
                    <a:lnTo>
                      <a:pt x="1014" y="888"/>
                    </a:lnTo>
                    <a:lnTo>
                      <a:pt x="1012" y="882"/>
                    </a:lnTo>
                    <a:lnTo>
                      <a:pt x="1008" y="880"/>
                    </a:lnTo>
                    <a:lnTo>
                      <a:pt x="1008" y="880"/>
                    </a:lnTo>
                    <a:lnTo>
                      <a:pt x="1008" y="874"/>
                    </a:lnTo>
                    <a:lnTo>
                      <a:pt x="1006" y="872"/>
                    </a:lnTo>
                    <a:lnTo>
                      <a:pt x="1008" y="874"/>
                    </a:lnTo>
                    <a:lnTo>
                      <a:pt x="1008" y="874"/>
                    </a:lnTo>
                    <a:lnTo>
                      <a:pt x="1010" y="878"/>
                    </a:lnTo>
                    <a:lnTo>
                      <a:pt x="1012" y="882"/>
                    </a:lnTo>
                    <a:lnTo>
                      <a:pt x="1012" y="882"/>
                    </a:lnTo>
                    <a:lnTo>
                      <a:pt x="1012" y="878"/>
                    </a:lnTo>
                    <a:lnTo>
                      <a:pt x="1008" y="870"/>
                    </a:lnTo>
                    <a:lnTo>
                      <a:pt x="1008" y="870"/>
                    </a:lnTo>
                    <a:lnTo>
                      <a:pt x="1006" y="868"/>
                    </a:lnTo>
                    <a:lnTo>
                      <a:pt x="1004" y="868"/>
                    </a:lnTo>
                    <a:lnTo>
                      <a:pt x="1002" y="866"/>
                    </a:lnTo>
                    <a:lnTo>
                      <a:pt x="1000" y="860"/>
                    </a:lnTo>
                    <a:lnTo>
                      <a:pt x="1000" y="860"/>
                    </a:lnTo>
                    <a:lnTo>
                      <a:pt x="1006" y="866"/>
                    </a:lnTo>
                    <a:lnTo>
                      <a:pt x="1000" y="854"/>
                    </a:lnTo>
                    <a:lnTo>
                      <a:pt x="1000" y="854"/>
                    </a:lnTo>
                    <a:lnTo>
                      <a:pt x="1000" y="854"/>
                    </a:lnTo>
                    <a:lnTo>
                      <a:pt x="1000" y="852"/>
                    </a:lnTo>
                    <a:lnTo>
                      <a:pt x="1000" y="852"/>
                    </a:lnTo>
                    <a:lnTo>
                      <a:pt x="994" y="842"/>
                    </a:lnTo>
                    <a:lnTo>
                      <a:pt x="990" y="836"/>
                    </a:lnTo>
                    <a:lnTo>
                      <a:pt x="988" y="834"/>
                    </a:lnTo>
                    <a:lnTo>
                      <a:pt x="988" y="834"/>
                    </a:lnTo>
                    <a:lnTo>
                      <a:pt x="982" y="814"/>
                    </a:lnTo>
                    <a:lnTo>
                      <a:pt x="982" y="816"/>
                    </a:lnTo>
                    <a:lnTo>
                      <a:pt x="982" y="816"/>
                    </a:lnTo>
                    <a:lnTo>
                      <a:pt x="978" y="804"/>
                    </a:lnTo>
                    <a:lnTo>
                      <a:pt x="972" y="794"/>
                    </a:lnTo>
                    <a:lnTo>
                      <a:pt x="972" y="794"/>
                    </a:lnTo>
                    <a:lnTo>
                      <a:pt x="972" y="794"/>
                    </a:lnTo>
                    <a:lnTo>
                      <a:pt x="964" y="778"/>
                    </a:lnTo>
                    <a:lnTo>
                      <a:pt x="964" y="778"/>
                    </a:lnTo>
                    <a:lnTo>
                      <a:pt x="964" y="772"/>
                    </a:lnTo>
                    <a:lnTo>
                      <a:pt x="964" y="770"/>
                    </a:lnTo>
                    <a:lnTo>
                      <a:pt x="966" y="768"/>
                    </a:lnTo>
                    <a:lnTo>
                      <a:pt x="962" y="762"/>
                    </a:lnTo>
                    <a:lnTo>
                      <a:pt x="962" y="762"/>
                    </a:lnTo>
                    <a:lnTo>
                      <a:pt x="956" y="752"/>
                    </a:lnTo>
                    <a:lnTo>
                      <a:pt x="954" y="752"/>
                    </a:lnTo>
                    <a:lnTo>
                      <a:pt x="954" y="754"/>
                    </a:lnTo>
                    <a:lnTo>
                      <a:pt x="954" y="754"/>
                    </a:lnTo>
                    <a:lnTo>
                      <a:pt x="942" y="726"/>
                    </a:lnTo>
                    <a:lnTo>
                      <a:pt x="936" y="714"/>
                    </a:lnTo>
                    <a:lnTo>
                      <a:pt x="932" y="700"/>
                    </a:lnTo>
                    <a:lnTo>
                      <a:pt x="932" y="700"/>
                    </a:lnTo>
                    <a:lnTo>
                      <a:pt x="930" y="700"/>
                    </a:lnTo>
                    <a:lnTo>
                      <a:pt x="928" y="696"/>
                    </a:lnTo>
                    <a:lnTo>
                      <a:pt x="928" y="696"/>
                    </a:lnTo>
                    <a:lnTo>
                      <a:pt x="910" y="658"/>
                    </a:lnTo>
                    <a:lnTo>
                      <a:pt x="902" y="638"/>
                    </a:lnTo>
                    <a:lnTo>
                      <a:pt x="898" y="622"/>
                    </a:lnTo>
                    <a:lnTo>
                      <a:pt x="898" y="622"/>
                    </a:lnTo>
                    <a:lnTo>
                      <a:pt x="900" y="624"/>
                    </a:lnTo>
                    <a:lnTo>
                      <a:pt x="900" y="624"/>
                    </a:lnTo>
                    <a:lnTo>
                      <a:pt x="900" y="622"/>
                    </a:lnTo>
                    <a:lnTo>
                      <a:pt x="900" y="622"/>
                    </a:lnTo>
                    <a:lnTo>
                      <a:pt x="898" y="616"/>
                    </a:lnTo>
                    <a:lnTo>
                      <a:pt x="896" y="614"/>
                    </a:lnTo>
                    <a:lnTo>
                      <a:pt x="894" y="612"/>
                    </a:lnTo>
                    <a:lnTo>
                      <a:pt x="894" y="612"/>
                    </a:lnTo>
                    <a:lnTo>
                      <a:pt x="894" y="614"/>
                    </a:lnTo>
                    <a:lnTo>
                      <a:pt x="896" y="620"/>
                    </a:lnTo>
                    <a:lnTo>
                      <a:pt x="896" y="620"/>
                    </a:lnTo>
                    <a:lnTo>
                      <a:pt x="884" y="596"/>
                    </a:lnTo>
                    <a:lnTo>
                      <a:pt x="876" y="574"/>
                    </a:lnTo>
                    <a:lnTo>
                      <a:pt x="876" y="574"/>
                    </a:lnTo>
                    <a:lnTo>
                      <a:pt x="876" y="576"/>
                    </a:lnTo>
                    <a:lnTo>
                      <a:pt x="874" y="572"/>
                    </a:lnTo>
                    <a:lnTo>
                      <a:pt x="874" y="572"/>
                    </a:lnTo>
                    <a:lnTo>
                      <a:pt x="874" y="570"/>
                    </a:lnTo>
                    <a:lnTo>
                      <a:pt x="872" y="566"/>
                    </a:lnTo>
                    <a:lnTo>
                      <a:pt x="870" y="560"/>
                    </a:lnTo>
                    <a:lnTo>
                      <a:pt x="872" y="544"/>
                    </a:lnTo>
                    <a:lnTo>
                      <a:pt x="872" y="542"/>
                    </a:lnTo>
                    <a:lnTo>
                      <a:pt x="876" y="538"/>
                    </a:lnTo>
                    <a:lnTo>
                      <a:pt x="876" y="538"/>
                    </a:lnTo>
                    <a:lnTo>
                      <a:pt x="876" y="534"/>
                    </a:lnTo>
                    <a:lnTo>
                      <a:pt x="878" y="530"/>
                    </a:lnTo>
                    <a:lnTo>
                      <a:pt x="882" y="526"/>
                    </a:lnTo>
                    <a:lnTo>
                      <a:pt x="882" y="526"/>
                    </a:lnTo>
                    <a:lnTo>
                      <a:pt x="884" y="526"/>
                    </a:lnTo>
                    <a:lnTo>
                      <a:pt x="884" y="526"/>
                    </a:lnTo>
                    <a:lnTo>
                      <a:pt x="890" y="510"/>
                    </a:lnTo>
                    <a:lnTo>
                      <a:pt x="900" y="496"/>
                    </a:lnTo>
                    <a:lnTo>
                      <a:pt x="906" y="490"/>
                    </a:lnTo>
                    <a:lnTo>
                      <a:pt x="906" y="490"/>
                    </a:lnTo>
                    <a:lnTo>
                      <a:pt x="908" y="484"/>
                    </a:lnTo>
                    <a:lnTo>
                      <a:pt x="908" y="484"/>
                    </a:lnTo>
                    <a:lnTo>
                      <a:pt x="906" y="486"/>
                    </a:lnTo>
                    <a:lnTo>
                      <a:pt x="906" y="486"/>
                    </a:lnTo>
                    <a:lnTo>
                      <a:pt x="920" y="468"/>
                    </a:lnTo>
                    <a:lnTo>
                      <a:pt x="928" y="458"/>
                    </a:lnTo>
                    <a:lnTo>
                      <a:pt x="928" y="458"/>
                    </a:lnTo>
                    <a:lnTo>
                      <a:pt x="938" y="436"/>
                    </a:lnTo>
                    <a:lnTo>
                      <a:pt x="952" y="412"/>
                    </a:lnTo>
                    <a:lnTo>
                      <a:pt x="980" y="364"/>
                    </a:lnTo>
                    <a:lnTo>
                      <a:pt x="982" y="366"/>
                    </a:lnTo>
                    <a:lnTo>
                      <a:pt x="982" y="366"/>
                    </a:lnTo>
                    <a:lnTo>
                      <a:pt x="984" y="362"/>
                    </a:lnTo>
                    <a:lnTo>
                      <a:pt x="984" y="360"/>
                    </a:lnTo>
                    <a:lnTo>
                      <a:pt x="984" y="358"/>
                    </a:lnTo>
                    <a:lnTo>
                      <a:pt x="986" y="356"/>
                    </a:lnTo>
                    <a:lnTo>
                      <a:pt x="986" y="356"/>
                    </a:lnTo>
                    <a:lnTo>
                      <a:pt x="986" y="356"/>
                    </a:lnTo>
                    <a:lnTo>
                      <a:pt x="988" y="354"/>
                    </a:lnTo>
                    <a:lnTo>
                      <a:pt x="990" y="354"/>
                    </a:lnTo>
                    <a:lnTo>
                      <a:pt x="990" y="358"/>
                    </a:lnTo>
                    <a:lnTo>
                      <a:pt x="990" y="358"/>
                    </a:lnTo>
                    <a:lnTo>
                      <a:pt x="994" y="350"/>
                    </a:lnTo>
                    <a:lnTo>
                      <a:pt x="996" y="344"/>
                    </a:lnTo>
                    <a:lnTo>
                      <a:pt x="1002" y="334"/>
                    </a:lnTo>
                    <a:lnTo>
                      <a:pt x="1002" y="334"/>
                    </a:lnTo>
                    <a:lnTo>
                      <a:pt x="1000" y="334"/>
                    </a:lnTo>
                    <a:lnTo>
                      <a:pt x="1000" y="336"/>
                    </a:lnTo>
                    <a:lnTo>
                      <a:pt x="998" y="338"/>
                    </a:lnTo>
                    <a:lnTo>
                      <a:pt x="998" y="338"/>
                    </a:lnTo>
                    <a:lnTo>
                      <a:pt x="998" y="338"/>
                    </a:lnTo>
                    <a:lnTo>
                      <a:pt x="1002" y="330"/>
                    </a:lnTo>
                    <a:lnTo>
                      <a:pt x="1006" y="324"/>
                    </a:lnTo>
                    <a:lnTo>
                      <a:pt x="1008" y="320"/>
                    </a:lnTo>
                    <a:lnTo>
                      <a:pt x="1008" y="320"/>
                    </a:lnTo>
                    <a:lnTo>
                      <a:pt x="1008" y="318"/>
                    </a:lnTo>
                    <a:lnTo>
                      <a:pt x="1010" y="320"/>
                    </a:lnTo>
                    <a:lnTo>
                      <a:pt x="1010" y="322"/>
                    </a:lnTo>
                    <a:lnTo>
                      <a:pt x="1014" y="314"/>
                    </a:lnTo>
                    <a:lnTo>
                      <a:pt x="1014" y="314"/>
                    </a:lnTo>
                    <a:lnTo>
                      <a:pt x="1016" y="314"/>
                    </a:lnTo>
                    <a:lnTo>
                      <a:pt x="1016" y="316"/>
                    </a:lnTo>
                    <a:lnTo>
                      <a:pt x="1014" y="322"/>
                    </a:lnTo>
                    <a:lnTo>
                      <a:pt x="1012" y="330"/>
                    </a:lnTo>
                    <a:lnTo>
                      <a:pt x="1012" y="330"/>
                    </a:lnTo>
                    <a:lnTo>
                      <a:pt x="1014" y="330"/>
                    </a:lnTo>
                    <a:lnTo>
                      <a:pt x="1018" y="324"/>
                    </a:lnTo>
                    <a:lnTo>
                      <a:pt x="1018" y="324"/>
                    </a:lnTo>
                    <a:lnTo>
                      <a:pt x="1018" y="322"/>
                    </a:lnTo>
                    <a:lnTo>
                      <a:pt x="1018" y="324"/>
                    </a:lnTo>
                    <a:lnTo>
                      <a:pt x="1016" y="328"/>
                    </a:lnTo>
                    <a:lnTo>
                      <a:pt x="1016" y="332"/>
                    </a:lnTo>
                    <a:lnTo>
                      <a:pt x="1020" y="326"/>
                    </a:lnTo>
                    <a:lnTo>
                      <a:pt x="1020" y="326"/>
                    </a:lnTo>
                    <a:lnTo>
                      <a:pt x="1022" y="316"/>
                    </a:lnTo>
                    <a:lnTo>
                      <a:pt x="1022" y="314"/>
                    </a:lnTo>
                    <a:lnTo>
                      <a:pt x="1020" y="316"/>
                    </a:lnTo>
                    <a:lnTo>
                      <a:pt x="1020" y="316"/>
                    </a:lnTo>
                    <a:lnTo>
                      <a:pt x="1024" y="308"/>
                    </a:lnTo>
                    <a:lnTo>
                      <a:pt x="1024" y="304"/>
                    </a:lnTo>
                    <a:lnTo>
                      <a:pt x="1024" y="300"/>
                    </a:lnTo>
                    <a:lnTo>
                      <a:pt x="1028" y="292"/>
                    </a:lnTo>
                    <a:lnTo>
                      <a:pt x="1028" y="292"/>
                    </a:lnTo>
                    <a:lnTo>
                      <a:pt x="1030" y="290"/>
                    </a:lnTo>
                    <a:lnTo>
                      <a:pt x="1030" y="292"/>
                    </a:lnTo>
                    <a:lnTo>
                      <a:pt x="1026" y="296"/>
                    </a:lnTo>
                    <a:lnTo>
                      <a:pt x="1024" y="300"/>
                    </a:lnTo>
                    <a:lnTo>
                      <a:pt x="1024" y="302"/>
                    </a:lnTo>
                    <a:lnTo>
                      <a:pt x="1024" y="302"/>
                    </a:lnTo>
                    <a:lnTo>
                      <a:pt x="1024" y="302"/>
                    </a:lnTo>
                    <a:lnTo>
                      <a:pt x="1028" y="296"/>
                    </a:lnTo>
                    <a:lnTo>
                      <a:pt x="1032" y="290"/>
                    </a:lnTo>
                    <a:lnTo>
                      <a:pt x="1038" y="280"/>
                    </a:lnTo>
                    <a:lnTo>
                      <a:pt x="1038" y="280"/>
                    </a:lnTo>
                    <a:lnTo>
                      <a:pt x="1034" y="282"/>
                    </a:lnTo>
                    <a:lnTo>
                      <a:pt x="1034" y="282"/>
                    </a:lnTo>
                    <a:lnTo>
                      <a:pt x="1036" y="274"/>
                    </a:lnTo>
                    <a:lnTo>
                      <a:pt x="1036" y="274"/>
                    </a:lnTo>
                    <a:lnTo>
                      <a:pt x="1040" y="272"/>
                    </a:lnTo>
                    <a:lnTo>
                      <a:pt x="1040" y="274"/>
                    </a:lnTo>
                    <a:lnTo>
                      <a:pt x="1040" y="274"/>
                    </a:lnTo>
                    <a:lnTo>
                      <a:pt x="1042" y="270"/>
                    </a:lnTo>
                    <a:lnTo>
                      <a:pt x="1042" y="270"/>
                    </a:lnTo>
                    <a:lnTo>
                      <a:pt x="1044" y="264"/>
                    </a:lnTo>
                    <a:lnTo>
                      <a:pt x="1044" y="262"/>
                    </a:lnTo>
                    <a:lnTo>
                      <a:pt x="1042" y="264"/>
                    </a:lnTo>
                    <a:lnTo>
                      <a:pt x="1042" y="264"/>
                    </a:lnTo>
                    <a:lnTo>
                      <a:pt x="1044" y="260"/>
                    </a:lnTo>
                    <a:lnTo>
                      <a:pt x="1046" y="256"/>
                    </a:lnTo>
                    <a:lnTo>
                      <a:pt x="1050" y="252"/>
                    </a:lnTo>
                    <a:lnTo>
                      <a:pt x="1052" y="246"/>
                    </a:lnTo>
                    <a:lnTo>
                      <a:pt x="1052" y="246"/>
                    </a:lnTo>
                    <a:lnTo>
                      <a:pt x="1052" y="246"/>
                    </a:lnTo>
                    <a:lnTo>
                      <a:pt x="1054" y="248"/>
                    </a:lnTo>
                    <a:lnTo>
                      <a:pt x="1052" y="250"/>
                    </a:lnTo>
                    <a:lnTo>
                      <a:pt x="1054" y="252"/>
                    </a:lnTo>
                    <a:lnTo>
                      <a:pt x="1058" y="248"/>
                    </a:lnTo>
                    <a:lnTo>
                      <a:pt x="1058" y="248"/>
                    </a:lnTo>
                    <a:lnTo>
                      <a:pt x="1058" y="246"/>
                    </a:lnTo>
                    <a:lnTo>
                      <a:pt x="1058" y="242"/>
                    </a:lnTo>
                    <a:lnTo>
                      <a:pt x="1060" y="236"/>
                    </a:lnTo>
                    <a:lnTo>
                      <a:pt x="1060" y="236"/>
                    </a:lnTo>
                    <a:lnTo>
                      <a:pt x="1058" y="236"/>
                    </a:lnTo>
                    <a:lnTo>
                      <a:pt x="1058" y="236"/>
                    </a:lnTo>
                    <a:lnTo>
                      <a:pt x="1062" y="234"/>
                    </a:lnTo>
                    <a:lnTo>
                      <a:pt x="1062" y="236"/>
                    </a:lnTo>
                    <a:lnTo>
                      <a:pt x="1062" y="236"/>
                    </a:lnTo>
                    <a:lnTo>
                      <a:pt x="1066" y="232"/>
                    </a:lnTo>
                    <a:lnTo>
                      <a:pt x="1068" y="226"/>
                    </a:lnTo>
                    <a:lnTo>
                      <a:pt x="1068" y="226"/>
                    </a:lnTo>
                    <a:lnTo>
                      <a:pt x="1070" y="220"/>
                    </a:lnTo>
                    <a:lnTo>
                      <a:pt x="1072" y="220"/>
                    </a:lnTo>
                    <a:lnTo>
                      <a:pt x="1072" y="220"/>
                    </a:lnTo>
                    <a:lnTo>
                      <a:pt x="1072" y="218"/>
                    </a:lnTo>
                    <a:lnTo>
                      <a:pt x="1072" y="218"/>
                    </a:lnTo>
                    <a:lnTo>
                      <a:pt x="1072" y="218"/>
                    </a:lnTo>
                    <a:lnTo>
                      <a:pt x="1072" y="218"/>
                    </a:lnTo>
                    <a:lnTo>
                      <a:pt x="1084" y="238"/>
                    </a:lnTo>
                    <a:lnTo>
                      <a:pt x="1084" y="238"/>
                    </a:lnTo>
                    <a:lnTo>
                      <a:pt x="1084" y="238"/>
                    </a:lnTo>
                    <a:lnTo>
                      <a:pt x="1084" y="238"/>
                    </a:lnTo>
                    <a:lnTo>
                      <a:pt x="1084" y="238"/>
                    </a:lnTo>
                    <a:lnTo>
                      <a:pt x="1082" y="238"/>
                    </a:lnTo>
                    <a:lnTo>
                      <a:pt x="1080" y="240"/>
                    </a:lnTo>
                    <a:lnTo>
                      <a:pt x="1080" y="240"/>
                    </a:lnTo>
                    <a:lnTo>
                      <a:pt x="1068" y="238"/>
                    </a:lnTo>
                    <a:lnTo>
                      <a:pt x="1068" y="238"/>
                    </a:lnTo>
                    <a:lnTo>
                      <a:pt x="1054" y="242"/>
                    </a:lnTo>
                    <a:lnTo>
                      <a:pt x="1048" y="242"/>
                    </a:lnTo>
                    <a:lnTo>
                      <a:pt x="1046" y="240"/>
                    </a:lnTo>
                    <a:lnTo>
                      <a:pt x="1046" y="240"/>
                    </a:lnTo>
                    <a:lnTo>
                      <a:pt x="1038" y="242"/>
                    </a:lnTo>
                    <a:lnTo>
                      <a:pt x="1034" y="242"/>
                    </a:lnTo>
                    <a:lnTo>
                      <a:pt x="1032" y="244"/>
                    </a:lnTo>
                    <a:lnTo>
                      <a:pt x="1034" y="244"/>
                    </a:lnTo>
                    <a:lnTo>
                      <a:pt x="1034" y="244"/>
                    </a:lnTo>
                    <a:lnTo>
                      <a:pt x="1044" y="244"/>
                    </a:lnTo>
                    <a:lnTo>
                      <a:pt x="1048" y="242"/>
                    </a:lnTo>
                    <a:lnTo>
                      <a:pt x="1052" y="244"/>
                    </a:lnTo>
                    <a:lnTo>
                      <a:pt x="1052" y="244"/>
                    </a:lnTo>
                    <a:lnTo>
                      <a:pt x="1046" y="244"/>
                    </a:lnTo>
                    <a:lnTo>
                      <a:pt x="1042" y="244"/>
                    </a:lnTo>
                    <a:lnTo>
                      <a:pt x="1032" y="246"/>
                    </a:lnTo>
                    <a:lnTo>
                      <a:pt x="1030" y="246"/>
                    </a:lnTo>
                    <a:lnTo>
                      <a:pt x="1030" y="246"/>
                    </a:lnTo>
                    <a:lnTo>
                      <a:pt x="1024" y="246"/>
                    </a:lnTo>
                    <a:lnTo>
                      <a:pt x="1016" y="248"/>
                    </a:lnTo>
                    <a:lnTo>
                      <a:pt x="1016" y="248"/>
                    </a:lnTo>
                    <a:lnTo>
                      <a:pt x="1018" y="248"/>
                    </a:lnTo>
                    <a:lnTo>
                      <a:pt x="1016" y="246"/>
                    </a:lnTo>
                    <a:lnTo>
                      <a:pt x="1012" y="250"/>
                    </a:lnTo>
                    <a:lnTo>
                      <a:pt x="1012" y="250"/>
                    </a:lnTo>
                    <a:lnTo>
                      <a:pt x="1004" y="250"/>
                    </a:lnTo>
                    <a:lnTo>
                      <a:pt x="1002" y="248"/>
                    </a:lnTo>
                    <a:lnTo>
                      <a:pt x="1000" y="248"/>
                    </a:lnTo>
                    <a:lnTo>
                      <a:pt x="994" y="248"/>
                    </a:lnTo>
                    <a:lnTo>
                      <a:pt x="1004" y="246"/>
                    </a:lnTo>
                    <a:lnTo>
                      <a:pt x="1004" y="246"/>
                    </a:lnTo>
                    <a:lnTo>
                      <a:pt x="1000" y="246"/>
                    </a:lnTo>
                    <a:lnTo>
                      <a:pt x="990" y="246"/>
                    </a:lnTo>
                    <a:lnTo>
                      <a:pt x="990" y="246"/>
                    </a:lnTo>
                    <a:lnTo>
                      <a:pt x="982" y="252"/>
                    </a:lnTo>
                    <a:lnTo>
                      <a:pt x="982" y="252"/>
                    </a:lnTo>
                    <a:lnTo>
                      <a:pt x="976" y="252"/>
                    </a:lnTo>
                    <a:lnTo>
                      <a:pt x="970" y="254"/>
                    </a:lnTo>
                    <a:lnTo>
                      <a:pt x="980" y="250"/>
                    </a:lnTo>
                    <a:lnTo>
                      <a:pt x="980" y="250"/>
                    </a:lnTo>
                    <a:lnTo>
                      <a:pt x="976" y="248"/>
                    </a:lnTo>
                    <a:lnTo>
                      <a:pt x="962" y="248"/>
                    </a:lnTo>
                    <a:lnTo>
                      <a:pt x="962" y="248"/>
                    </a:lnTo>
                    <a:lnTo>
                      <a:pt x="954" y="252"/>
                    </a:lnTo>
                    <a:lnTo>
                      <a:pt x="952" y="252"/>
                    </a:lnTo>
                    <a:lnTo>
                      <a:pt x="956" y="254"/>
                    </a:lnTo>
                    <a:lnTo>
                      <a:pt x="956" y="254"/>
                    </a:lnTo>
                    <a:lnTo>
                      <a:pt x="950" y="254"/>
                    </a:lnTo>
                    <a:lnTo>
                      <a:pt x="948" y="254"/>
                    </a:lnTo>
                    <a:lnTo>
                      <a:pt x="948" y="252"/>
                    </a:lnTo>
                    <a:lnTo>
                      <a:pt x="948" y="252"/>
                    </a:lnTo>
                    <a:lnTo>
                      <a:pt x="944" y="254"/>
                    </a:lnTo>
                    <a:lnTo>
                      <a:pt x="944" y="254"/>
                    </a:lnTo>
                    <a:lnTo>
                      <a:pt x="944" y="254"/>
                    </a:lnTo>
                    <a:lnTo>
                      <a:pt x="940" y="256"/>
                    </a:lnTo>
                    <a:lnTo>
                      <a:pt x="940" y="256"/>
                    </a:lnTo>
                    <a:lnTo>
                      <a:pt x="914" y="254"/>
                    </a:lnTo>
                    <a:lnTo>
                      <a:pt x="924" y="250"/>
                    </a:lnTo>
                    <a:lnTo>
                      <a:pt x="918" y="250"/>
                    </a:lnTo>
                    <a:lnTo>
                      <a:pt x="918" y="250"/>
                    </a:lnTo>
                    <a:lnTo>
                      <a:pt x="920" y="248"/>
                    </a:lnTo>
                    <a:lnTo>
                      <a:pt x="920" y="248"/>
                    </a:lnTo>
                    <a:lnTo>
                      <a:pt x="916" y="248"/>
                    </a:lnTo>
                    <a:lnTo>
                      <a:pt x="918" y="246"/>
                    </a:lnTo>
                    <a:lnTo>
                      <a:pt x="918" y="246"/>
                    </a:lnTo>
                    <a:lnTo>
                      <a:pt x="902" y="248"/>
                    </a:lnTo>
                    <a:lnTo>
                      <a:pt x="902" y="248"/>
                    </a:lnTo>
                    <a:lnTo>
                      <a:pt x="906" y="250"/>
                    </a:lnTo>
                    <a:lnTo>
                      <a:pt x="906" y="250"/>
                    </a:lnTo>
                    <a:lnTo>
                      <a:pt x="900" y="254"/>
                    </a:lnTo>
                    <a:lnTo>
                      <a:pt x="894" y="256"/>
                    </a:lnTo>
                    <a:lnTo>
                      <a:pt x="892" y="258"/>
                    </a:lnTo>
                    <a:lnTo>
                      <a:pt x="892" y="258"/>
                    </a:lnTo>
                    <a:lnTo>
                      <a:pt x="892" y="258"/>
                    </a:lnTo>
                    <a:lnTo>
                      <a:pt x="882" y="258"/>
                    </a:lnTo>
                    <a:lnTo>
                      <a:pt x="876" y="258"/>
                    </a:lnTo>
                    <a:lnTo>
                      <a:pt x="870" y="256"/>
                    </a:lnTo>
                    <a:lnTo>
                      <a:pt x="858" y="258"/>
                    </a:lnTo>
                    <a:lnTo>
                      <a:pt x="858" y="258"/>
                    </a:lnTo>
                    <a:lnTo>
                      <a:pt x="860" y="260"/>
                    </a:lnTo>
                    <a:lnTo>
                      <a:pt x="858" y="260"/>
                    </a:lnTo>
                    <a:lnTo>
                      <a:pt x="860" y="262"/>
                    </a:lnTo>
                    <a:lnTo>
                      <a:pt x="866" y="260"/>
                    </a:lnTo>
                    <a:lnTo>
                      <a:pt x="866" y="260"/>
                    </a:lnTo>
                    <a:lnTo>
                      <a:pt x="858" y="262"/>
                    </a:lnTo>
                    <a:lnTo>
                      <a:pt x="854" y="264"/>
                    </a:lnTo>
                    <a:lnTo>
                      <a:pt x="850" y="264"/>
                    </a:lnTo>
                    <a:lnTo>
                      <a:pt x="844" y="266"/>
                    </a:lnTo>
                    <a:lnTo>
                      <a:pt x="844" y="266"/>
                    </a:lnTo>
                    <a:lnTo>
                      <a:pt x="846" y="264"/>
                    </a:lnTo>
                    <a:lnTo>
                      <a:pt x="842" y="262"/>
                    </a:lnTo>
                    <a:lnTo>
                      <a:pt x="840" y="262"/>
                    </a:lnTo>
                    <a:lnTo>
                      <a:pt x="846" y="258"/>
                    </a:lnTo>
                    <a:lnTo>
                      <a:pt x="846" y="258"/>
                    </a:lnTo>
                    <a:lnTo>
                      <a:pt x="850" y="260"/>
                    </a:lnTo>
                    <a:lnTo>
                      <a:pt x="858" y="258"/>
                    </a:lnTo>
                    <a:lnTo>
                      <a:pt x="858" y="258"/>
                    </a:lnTo>
                    <a:lnTo>
                      <a:pt x="856" y="258"/>
                    </a:lnTo>
                    <a:lnTo>
                      <a:pt x="854" y="256"/>
                    </a:lnTo>
                    <a:lnTo>
                      <a:pt x="852" y="256"/>
                    </a:lnTo>
                    <a:lnTo>
                      <a:pt x="846" y="256"/>
                    </a:lnTo>
                    <a:lnTo>
                      <a:pt x="846" y="256"/>
                    </a:lnTo>
                    <a:lnTo>
                      <a:pt x="834" y="258"/>
                    </a:lnTo>
                    <a:lnTo>
                      <a:pt x="830" y="258"/>
                    </a:lnTo>
                    <a:lnTo>
                      <a:pt x="830" y="260"/>
                    </a:lnTo>
                    <a:lnTo>
                      <a:pt x="830" y="260"/>
                    </a:lnTo>
                    <a:lnTo>
                      <a:pt x="832" y="260"/>
                    </a:lnTo>
                    <a:lnTo>
                      <a:pt x="834" y="260"/>
                    </a:lnTo>
                    <a:lnTo>
                      <a:pt x="838" y="260"/>
                    </a:lnTo>
                    <a:lnTo>
                      <a:pt x="836" y="262"/>
                    </a:lnTo>
                    <a:lnTo>
                      <a:pt x="836" y="262"/>
                    </a:lnTo>
                    <a:lnTo>
                      <a:pt x="822" y="262"/>
                    </a:lnTo>
                    <a:lnTo>
                      <a:pt x="816" y="262"/>
                    </a:lnTo>
                    <a:lnTo>
                      <a:pt x="812" y="264"/>
                    </a:lnTo>
                    <a:lnTo>
                      <a:pt x="812" y="264"/>
                    </a:lnTo>
                    <a:lnTo>
                      <a:pt x="822" y="264"/>
                    </a:lnTo>
                    <a:lnTo>
                      <a:pt x="824" y="266"/>
                    </a:lnTo>
                    <a:lnTo>
                      <a:pt x="814" y="268"/>
                    </a:lnTo>
                    <a:lnTo>
                      <a:pt x="816" y="268"/>
                    </a:lnTo>
                    <a:lnTo>
                      <a:pt x="816" y="268"/>
                    </a:lnTo>
                    <a:lnTo>
                      <a:pt x="808" y="268"/>
                    </a:lnTo>
                    <a:lnTo>
                      <a:pt x="804" y="268"/>
                    </a:lnTo>
                    <a:lnTo>
                      <a:pt x="802" y="270"/>
                    </a:lnTo>
                    <a:lnTo>
                      <a:pt x="794" y="272"/>
                    </a:lnTo>
                    <a:lnTo>
                      <a:pt x="786" y="270"/>
                    </a:lnTo>
                    <a:lnTo>
                      <a:pt x="786" y="270"/>
                    </a:lnTo>
                    <a:lnTo>
                      <a:pt x="790" y="268"/>
                    </a:lnTo>
                    <a:lnTo>
                      <a:pt x="798" y="268"/>
                    </a:lnTo>
                    <a:lnTo>
                      <a:pt x="806" y="266"/>
                    </a:lnTo>
                    <a:lnTo>
                      <a:pt x="808" y="266"/>
                    </a:lnTo>
                    <a:lnTo>
                      <a:pt x="806" y="264"/>
                    </a:lnTo>
                    <a:lnTo>
                      <a:pt x="806" y="264"/>
                    </a:lnTo>
                    <a:lnTo>
                      <a:pt x="794" y="266"/>
                    </a:lnTo>
                    <a:lnTo>
                      <a:pt x="782" y="268"/>
                    </a:lnTo>
                    <a:lnTo>
                      <a:pt x="782" y="268"/>
                    </a:lnTo>
                    <a:lnTo>
                      <a:pt x="790" y="266"/>
                    </a:lnTo>
                    <a:lnTo>
                      <a:pt x="790" y="266"/>
                    </a:lnTo>
                    <a:lnTo>
                      <a:pt x="782" y="264"/>
                    </a:lnTo>
                    <a:lnTo>
                      <a:pt x="776" y="264"/>
                    </a:lnTo>
                    <a:lnTo>
                      <a:pt x="766" y="266"/>
                    </a:lnTo>
                    <a:lnTo>
                      <a:pt x="766" y="266"/>
                    </a:lnTo>
                    <a:lnTo>
                      <a:pt x="762" y="268"/>
                    </a:lnTo>
                    <a:lnTo>
                      <a:pt x="764" y="270"/>
                    </a:lnTo>
                    <a:lnTo>
                      <a:pt x="764" y="270"/>
                    </a:lnTo>
                    <a:lnTo>
                      <a:pt x="728" y="274"/>
                    </a:lnTo>
                    <a:lnTo>
                      <a:pt x="728" y="274"/>
                    </a:lnTo>
                    <a:lnTo>
                      <a:pt x="728" y="274"/>
                    </a:lnTo>
                    <a:lnTo>
                      <a:pt x="726" y="274"/>
                    </a:lnTo>
                    <a:lnTo>
                      <a:pt x="720" y="274"/>
                    </a:lnTo>
                    <a:lnTo>
                      <a:pt x="718" y="274"/>
                    </a:lnTo>
                    <a:lnTo>
                      <a:pt x="720" y="272"/>
                    </a:lnTo>
                    <a:lnTo>
                      <a:pt x="720" y="272"/>
                    </a:lnTo>
                    <a:lnTo>
                      <a:pt x="740" y="272"/>
                    </a:lnTo>
                    <a:lnTo>
                      <a:pt x="752" y="270"/>
                    </a:lnTo>
                    <a:lnTo>
                      <a:pt x="758" y="268"/>
                    </a:lnTo>
                    <a:lnTo>
                      <a:pt x="758" y="268"/>
                    </a:lnTo>
                    <a:lnTo>
                      <a:pt x="758" y="266"/>
                    </a:lnTo>
                    <a:lnTo>
                      <a:pt x="758" y="266"/>
                    </a:lnTo>
                    <a:lnTo>
                      <a:pt x="764" y="266"/>
                    </a:lnTo>
                    <a:lnTo>
                      <a:pt x="772" y="264"/>
                    </a:lnTo>
                    <a:lnTo>
                      <a:pt x="776" y="262"/>
                    </a:lnTo>
                    <a:lnTo>
                      <a:pt x="776" y="262"/>
                    </a:lnTo>
                    <a:lnTo>
                      <a:pt x="768" y="264"/>
                    </a:lnTo>
                    <a:lnTo>
                      <a:pt x="764" y="262"/>
                    </a:lnTo>
                    <a:lnTo>
                      <a:pt x="760" y="260"/>
                    </a:lnTo>
                    <a:lnTo>
                      <a:pt x="760" y="260"/>
                    </a:lnTo>
                    <a:lnTo>
                      <a:pt x="750" y="262"/>
                    </a:lnTo>
                    <a:lnTo>
                      <a:pt x="750" y="262"/>
                    </a:lnTo>
                    <a:lnTo>
                      <a:pt x="750" y="262"/>
                    </a:lnTo>
                    <a:lnTo>
                      <a:pt x="752" y="264"/>
                    </a:lnTo>
                    <a:lnTo>
                      <a:pt x="754" y="264"/>
                    </a:lnTo>
                    <a:lnTo>
                      <a:pt x="754" y="264"/>
                    </a:lnTo>
                    <a:lnTo>
                      <a:pt x="732" y="268"/>
                    </a:lnTo>
                    <a:lnTo>
                      <a:pt x="714" y="272"/>
                    </a:lnTo>
                    <a:lnTo>
                      <a:pt x="714" y="272"/>
                    </a:lnTo>
                    <a:lnTo>
                      <a:pt x="712" y="270"/>
                    </a:lnTo>
                    <a:lnTo>
                      <a:pt x="710" y="270"/>
                    </a:lnTo>
                    <a:lnTo>
                      <a:pt x="716" y="268"/>
                    </a:lnTo>
                    <a:lnTo>
                      <a:pt x="702" y="270"/>
                    </a:lnTo>
                    <a:lnTo>
                      <a:pt x="702" y="270"/>
                    </a:lnTo>
                    <a:lnTo>
                      <a:pt x="692" y="268"/>
                    </a:lnTo>
                    <a:lnTo>
                      <a:pt x="690" y="264"/>
                    </a:lnTo>
                    <a:lnTo>
                      <a:pt x="688" y="262"/>
                    </a:lnTo>
                    <a:lnTo>
                      <a:pt x="686" y="258"/>
                    </a:lnTo>
                    <a:lnTo>
                      <a:pt x="686" y="258"/>
                    </a:lnTo>
                    <a:lnTo>
                      <a:pt x="668" y="236"/>
                    </a:lnTo>
                    <a:lnTo>
                      <a:pt x="668" y="236"/>
                    </a:lnTo>
                    <a:lnTo>
                      <a:pt x="668" y="238"/>
                    </a:lnTo>
                    <a:lnTo>
                      <a:pt x="668" y="238"/>
                    </a:lnTo>
                    <a:lnTo>
                      <a:pt x="664" y="234"/>
                    </a:lnTo>
                    <a:lnTo>
                      <a:pt x="658" y="228"/>
                    </a:lnTo>
                    <a:lnTo>
                      <a:pt x="656" y="228"/>
                    </a:lnTo>
                    <a:lnTo>
                      <a:pt x="658" y="230"/>
                    </a:lnTo>
                    <a:lnTo>
                      <a:pt x="658" y="230"/>
                    </a:lnTo>
                    <a:lnTo>
                      <a:pt x="664" y="240"/>
                    </a:lnTo>
                    <a:lnTo>
                      <a:pt x="664" y="242"/>
                    </a:lnTo>
                    <a:lnTo>
                      <a:pt x="662" y="242"/>
                    </a:lnTo>
                    <a:lnTo>
                      <a:pt x="662" y="242"/>
                    </a:lnTo>
                    <a:lnTo>
                      <a:pt x="660" y="240"/>
                    </a:lnTo>
                    <a:lnTo>
                      <a:pt x="660" y="240"/>
                    </a:lnTo>
                    <a:lnTo>
                      <a:pt x="662" y="240"/>
                    </a:lnTo>
                    <a:lnTo>
                      <a:pt x="662" y="238"/>
                    </a:lnTo>
                    <a:lnTo>
                      <a:pt x="662" y="238"/>
                    </a:lnTo>
                    <a:lnTo>
                      <a:pt x="658" y="234"/>
                    </a:lnTo>
                    <a:lnTo>
                      <a:pt x="656" y="230"/>
                    </a:lnTo>
                    <a:lnTo>
                      <a:pt x="654" y="228"/>
                    </a:lnTo>
                    <a:lnTo>
                      <a:pt x="650" y="224"/>
                    </a:lnTo>
                    <a:lnTo>
                      <a:pt x="650" y="224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28"/>
                    </a:lnTo>
                    <a:lnTo>
                      <a:pt x="658" y="226"/>
                    </a:lnTo>
                    <a:lnTo>
                      <a:pt x="658" y="224"/>
                    </a:lnTo>
                    <a:lnTo>
                      <a:pt x="658" y="224"/>
                    </a:lnTo>
                    <a:lnTo>
                      <a:pt x="658" y="224"/>
                    </a:lnTo>
                    <a:lnTo>
                      <a:pt x="654" y="220"/>
                    </a:lnTo>
                    <a:lnTo>
                      <a:pt x="654" y="220"/>
                    </a:lnTo>
                    <a:lnTo>
                      <a:pt x="656" y="218"/>
                    </a:lnTo>
                    <a:lnTo>
                      <a:pt x="652" y="214"/>
                    </a:lnTo>
                    <a:lnTo>
                      <a:pt x="652" y="214"/>
                    </a:lnTo>
                    <a:lnTo>
                      <a:pt x="622" y="184"/>
                    </a:lnTo>
                    <a:lnTo>
                      <a:pt x="622" y="184"/>
                    </a:lnTo>
                    <a:lnTo>
                      <a:pt x="614" y="172"/>
                    </a:lnTo>
                    <a:lnTo>
                      <a:pt x="604" y="160"/>
                    </a:lnTo>
                    <a:lnTo>
                      <a:pt x="584" y="138"/>
                    </a:lnTo>
                    <a:lnTo>
                      <a:pt x="584" y="138"/>
                    </a:lnTo>
                    <a:lnTo>
                      <a:pt x="582" y="134"/>
                    </a:lnTo>
                    <a:lnTo>
                      <a:pt x="582" y="132"/>
                    </a:lnTo>
                    <a:lnTo>
                      <a:pt x="582" y="130"/>
                    </a:lnTo>
                    <a:lnTo>
                      <a:pt x="580" y="126"/>
                    </a:lnTo>
                    <a:lnTo>
                      <a:pt x="580" y="126"/>
                    </a:lnTo>
                    <a:lnTo>
                      <a:pt x="578" y="124"/>
                    </a:lnTo>
                    <a:lnTo>
                      <a:pt x="578" y="126"/>
                    </a:lnTo>
                    <a:lnTo>
                      <a:pt x="578" y="126"/>
                    </a:lnTo>
                    <a:lnTo>
                      <a:pt x="574" y="122"/>
                    </a:lnTo>
                    <a:lnTo>
                      <a:pt x="576" y="122"/>
                    </a:lnTo>
                    <a:lnTo>
                      <a:pt x="576" y="122"/>
                    </a:lnTo>
                    <a:lnTo>
                      <a:pt x="566" y="110"/>
                    </a:lnTo>
                    <a:lnTo>
                      <a:pt x="558" y="102"/>
                    </a:lnTo>
                    <a:lnTo>
                      <a:pt x="552" y="98"/>
                    </a:lnTo>
                    <a:lnTo>
                      <a:pt x="558" y="100"/>
                    </a:lnTo>
                    <a:lnTo>
                      <a:pt x="558" y="100"/>
                    </a:lnTo>
                    <a:lnTo>
                      <a:pt x="552" y="94"/>
                    </a:lnTo>
                    <a:lnTo>
                      <a:pt x="552" y="94"/>
                    </a:lnTo>
                    <a:lnTo>
                      <a:pt x="552" y="92"/>
                    </a:lnTo>
                    <a:lnTo>
                      <a:pt x="556" y="94"/>
                    </a:lnTo>
                    <a:lnTo>
                      <a:pt x="556" y="94"/>
                    </a:lnTo>
                    <a:lnTo>
                      <a:pt x="552" y="88"/>
                    </a:lnTo>
                    <a:lnTo>
                      <a:pt x="546" y="82"/>
                    </a:lnTo>
                    <a:lnTo>
                      <a:pt x="536" y="72"/>
                    </a:lnTo>
                    <a:lnTo>
                      <a:pt x="538" y="78"/>
                    </a:lnTo>
                    <a:lnTo>
                      <a:pt x="538" y="78"/>
                    </a:lnTo>
                    <a:lnTo>
                      <a:pt x="522" y="60"/>
                    </a:lnTo>
                    <a:lnTo>
                      <a:pt x="508" y="42"/>
                    </a:lnTo>
                    <a:lnTo>
                      <a:pt x="510" y="40"/>
                    </a:lnTo>
                    <a:lnTo>
                      <a:pt x="502" y="34"/>
                    </a:lnTo>
                    <a:lnTo>
                      <a:pt x="502" y="34"/>
                    </a:lnTo>
                    <a:lnTo>
                      <a:pt x="504" y="34"/>
                    </a:lnTo>
                    <a:lnTo>
                      <a:pt x="502" y="30"/>
                    </a:lnTo>
                    <a:lnTo>
                      <a:pt x="496" y="24"/>
                    </a:lnTo>
                    <a:lnTo>
                      <a:pt x="516" y="40"/>
                    </a:lnTo>
                    <a:lnTo>
                      <a:pt x="516" y="40"/>
                    </a:lnTo>
                    <a:lnTo>
                      <a:pt x="516" y="42"/>
                    </a:lnTo>
                    <a:lnTo>
                      <a:pt x="514" y="42"/>
                    </a:lnTo>
                    <a:lnTo>
                      <a:pt x="512" y="40"/>
                    </a:lnTo>
                    <a:lnTo>
                      <a:pt x="510" y="40"/>
                    </a:lnTo>
                    <a:lnTo>
                      <a:pt x="510" y="40"/>
                    </a:lnTo>
                    <a:lnTo>
                      <a:pt x="510" y="40"/>
                    </a:lnTo>
                    <a:lnTo>
                      <a:pt x="518" y="50"/>
                    </a:lnTo>
                    <a:lnTo>
                      <a:pt x="526" y="58"/>
                    </a:lnTo>
                    <a:lnTo>
                      <a:pt x="526" y="58"/>
                    </a:lnTo>
                    <a:lnTo>
                      <a:pt x="518" y="50"/>
                    </a:lnTo>
                    <a:lnTo>
                      <a:pt x="518" y="50"/>
                    </a:lnTo>
                    <a:lnTo>
                      <a:pt x="520" y="48"/>
                    </a:lnTo>
                    <a:lnTo>
                      <a:pt x="522" y="50"/>
                    </a:lnTo>
                    <a:lnTo>
                      <a:pt x="528" y="56"/>
                    </a:lnTo>
                    <a:lnTo>
                      <a:pt x="528" y="56"/>
                    </a:lnTo>
                    <a:lnTo>
                      <a:pt x="524" y="50"/>
                    </a:lnTo>
                    <a:lnTo>
                      <a:pt x="524" y="50"/>
                    </a:lnTo>
                    <a:lnTo>
                      <a:pt x="530" y="56"/>
                    </a:lnTo>
                    <a:lnTo>
                      <a:pt x="540" y="66"/>
                    </a:lnTo>
                    <a:lnTo>
                      <a:pt x="540" y="66"/>
                    </a:lnTo>
                    <a:lnTo>
                      <a:pt x="536" y="64"/>
                    </a:lnTo>
                    <a:lnTo>
                      <a:pt x="538" y="66"/>
                    </a:lnTo>
                    <a:lnTo>
                      <a:pt x="538" y="68"/>
                    </a:lnTo>
                    <a:lnTo>
                      <a:pt x="538" y="68"/>
                    </a:lnTo>
                    <a:lnTo>
                      <a:pt x="538" y="68"/>
                    </a:lnTo>
                    <a:lnTo>
                      <a:pt x="540" y="70"/>
                    </a:lnTo>
                    <a:lnTo>
                      <a:pt x="544" y="72"/>
                    </a:lnTo>
                    <a:lnTo>
                      <a:pt x="556" y="86"/>
                    </a:lnTo>
                    <a:lnTo>
                      <a:pt x="556" y="86"/>
                    </a:lnTo>
                    <a:lnTo>
                      <a:pt x="560" y="92"/>
                    </a:lnTo>
                    <a:lnTo>
                      <a:pt x="566" y="98"/>
                    </a:lnTo>
                    <a:lnTo>
                      <a:pt x="580" y="114"/>
                    </a:lnTo>
                    <a:lnTo>
                      <a:pt x="580" y="114"/>
                    </a:lnTo>
                    <a:lnTo>
                      <a:pt x="572" y="108"/>
                    </a:lnTo>
                    <a:lnTo>
                      <a:pt x="562" y="100"/>
                    </a:lnTo>
                    <a:lnTo>
                      <a:pt x="562" y="100"/>
                    </a:lnTo>
                    <a:lnTo>
                      <a:pt x="574" y="116"/>
                    </a:lnTo>
                    <a:lnTo>
                      <a:pt x="574" y="116"/>
                    </a:lnTo>
                    <a:lnTo>
                      <a:pt x="582" y="120"/>
                    </a:lnTo>
                    <a:lnTo>
                      <a:pt x="592" y="128"/>
                    </a:lnTo>
                    <a:lnTo>
                      <a:pt x="590" y="130"/>
                    </a:lnTo>
                    <a:lnTo>
                      <a:pt x="590" y="130"/>
                    </a:lnTo>
                    <a:lnTo>
                      <a:pt x="600" y="138"/>
                    </a:lnTo>
                    <a:lnTo>
                      <a:pt x="608" y="148"/>
                    </a:lnTo>
                    <a:lnTo>
                      <a:pt x="608" y="148"/>
                    </a:lnTo>
                    <a:lnTo>
                      <a:pt x="652" y="200"/>
                    </a:lnTo>
                    <a:lnTo>
                      <a:pt x="650" y="200"/>
                    </a:lnTo>
                    <a:lnTo>
                      <a:pt x="650" y="200"/>
                    </a:lnTo>
                    <a:lnTo>
                      <a:pt x="658" y="208"/>
                    </a:lnTo>
                    <a:lnTo>
                      <a:pt x="666" y="216"/>
                    </a:lnTo>
                    <a:lnTo>
                      <a:pt x="684" y="236"/>
                    </a:lnTo>
                    <a:lnTo>
                      <a:pt x="684" y="236"/>
                    </a:lnTo>
                    <a:lnTo>
                      <a:pt x="696" y="250"/>
                    </a:lnTo>
                    <a:lnTo>
                      <a:pt x="700" y="256"/>
                    </a:lnTo>
                    <a:lnTo>
                      <a:pt x="702" y="258"/>
                    </a:lnTo>
                    <a:lnTo>
                      <a:pt x="704" y="256"/>
                    </a:lnTo>
                    <a:lnTo>
                      <a:pt x="704" y="256"/>
                    </a:lnTo>
                    <a:lnTo>
                      <a:pt x="718" y="254"/>
                    </a:lnTo>
                    <a:lnTo>
                      <a:pt x="730" y="254"/>
                    </a:lnTo>
                    <a:lnTo>
                      <a:pt x="730" y="254"/>
                    </a:lnTo>
                    <a:lnTo>
                      <a:pt x="790" y="248"/>
                    </a:lnTo>
                    <a:lnTo>
                      <a:pt x="850" y="242"/>
                    </a:lnTo>
                    <a:lnTo>
                      <a:pt x="844" y="244"/>
                    </a:lnTo>
                    <a:lnTo>
                      <a:pt x="844" y="244"/>
                    </a:lnTo>
                    <a:lnTo>
                      <a:pt x="848" y="244"/>
                    </a:lnTo>
                    <a:lnTo>
                      <a:pt x="850" y="244"/>
                    </a:lnTo>
                    <a:lnTo>
                      <a:pt x="852" y="244"/>
                    </a:lnTo>
                    <a:lnTo>
                      <a:pt x="856" y="244"/>
                    </a:lnTo>
                    <a:lnTo>
                      <a:pt x="856" y="244"/>
                    </a:lnTo>
                    <a:lnTo>
                      <a:pt x="854" y="244"/>
                    </a:lnTo>
                    <a:lnTo>
                      <a:pt x="858" y="242"/>
                    </a:lnTo>
                    <a:lnTo>
                      <a:pt x="870" y="238"/>
                    </a:lnTo>
                    <a:lnTo>
                      <a:pt x="870" y="238"/>
                    </a:lnTo>
                    <a:lnTo>
                      <a:pt x="886" y="238"/>
                    </a:lnTo>
                    <a:lnTo>
                      <a:pt x="902" y="236"/>
                    </a:lnTo>
                    <a:lnTo>
                      <a:pt x="932" y="232"/>
                    </a:lnTo>
                    <a:lnTo>
                      <a:pt x="932" y="232"/>
                    </a:lnTo>
                    <a:lnTo>
                      <a:pt x="932" y="232"/>
                    </a:lnTo>
                    <a:lnTo>
                      <a:pt x="946" y="230"/>
                    </a:lnTo>
                    <a:lnTo>
                      <a:pt x="960" y="228"/>
                    </a:lnTo>
                    <a:lnTo>
                      <a:pt x="990" y="228"/>
                    </a:lnTo>
                    <a:lnTo>
                      <a:pt x="990" y="228"/>
                    </a:lnTo>
                    <a:lnTo>
                      <a:pt x="996" y="228"/>
                    </a:lnTo>
                    <a:lnTo>
                      <a:pt x="1004" y="228"/>
                    </a:lnTo>
                    <a:lnTo>
                      <a:pt x="1004" y="228"/>
                    </a:lnTo>
                    <a:lnTo>
                      <a:pt x="1018" y="224"/>
                    </a:lnTo>
                    <a:lnTo>
                      <a:pt x="1038" y="220"/>
                    </a:lnTo>
                    <a:lnTo>
                      <a:pt x="1038" y="220"/>
                    </a:lnTo>
                    <a:lnTo>
                      <a:pt x="1060" y="218"/>
                    </a:lnTo>
                    <a:lnTo>
                      <a:pt x="1072" y="218"/>
                    </a:lnTo>
                    <a:lnTo>
                      <a:pt x="1078" y="218"/>
                    </a:lnTo>
                    <a:lnTo>
                      <a:pt x="1080" y="218"/>
                    </a:lnTo>
                    <a:lnTo>
                      <a:pt x="1082" y="218"/>
                    </a:lnTo>
                    <a:lnTo>
                      <a:pt x="1082" y="218"/>
                    </a:lnTo>
                    <a:lnTo>
                      <a:pt x="1082" y="218"/>
                    </a:lnTo>
                    <a:lnTo>
                      <a:pt x="1082" y="218"/>
                    </a:lnTo>
                    <a:lnTo>
                      <a:pt x="1082" y="218"/>
                    </a:lnTo>
                    <a:lnTo>
                      <a:pt x="1090" y="230"/>
                    </a:lnTo>
                    <a:lnTo>
                      <a:pt x="1090" y="230"/>
                    </a:lnTo>
                    <a:lnTo>
                      <a:pt x="1090" y="230"/>
                    </a:lnTo>
                    <a:lnTo>
                      <a:pt x="1090" y="230"/>
                    </a:lnTo>
                    <a:lnTo>
                      <a:pt x="1090" y="230"/>
                    </a:lnTo>
                    <a:lnTo>
                      <a:pt x="1090" y="230"/>
                    </a:lnTo>
                    <a:lnTo>
                      <a:pt x="1072" y="262"/>
                    </a:lnTo>
                    <a:lnTo>
                      <a:pt x="1054" y="292"/>
                    </a:lnTo>
                    <a:lnTo>
                      <a:pt x="1018" y="354"/>
                    </a:lnTo>
                    <a:lnTo>
                      <a:pt x="1014" y="356"/>
                    </a:lnTo>
                    <a:lnTo>
                      <a:pt x="1014" y="356"/>
                    </a:lnTo>
                    <a:lnTo>
                      <a:pt x="996" y="388"/>
                    </a:lnTo>
                    <a:lnTo>
                      <a:pt x="976" y="420"/>
                    </a:lnTo>
                    <a:lnTo>
                      <a:pt x="956" y="452"/>
                    </a:lnTo>
                    <a:lnTo>
                      <a:pt x="940" y="480"/>
                    </a:lnTo>
                    <a:lnTo>
                      <a:pt x="938" y="474"/>
                    </a:lnTo>
                    <a:lnTo>
                      <a:pt x="938" y="474"/>
                    </a:lnTo>
                    <a:lnTo>
                      <a:pt x="928" y="490"/>
                    </a:lnTo>
                    <a:lnTo>
                      <a:pt x="926" y="496"/>
                    </a:lnTo>
                    <a:lnTo>
                      <a:pt x="926" y="498"/>
                    </a:lnTo>
                    <a:lnTo>
                      <a:pt x="928" y="498"/>
                    </a:lnTo>
                    <a:lnTo>
                      <a:pt x="928" y="498"/>
                    </a:lnTo>
                    <a:lnTo>
                      <a:pt x="916" y="516"/>
                    </a:lnTo>
                    <a:lnTo>
                      <a:pt x="910" y="524"/>
                    </a:lnTo>
                    <a:lnTo>
                      <a:pt x="906" y="530"/>
                    </a:lnTo>
                    <a:lnTo>
                      <a:pt x="906" y="530"/>
                    </a:lnTo>
                    <a:lnTo>
                      <a:pt x="898" y="542"/>
                    </a:lnTo>
                    <a:lnTo>
                      <a:pt x="894" y="554"/>
                    </a:lnTo>
                    <a:lnTo>
                      <a:pt x="890" y="558"/>
                    </a:lnTo>
                    <a:lnTo>
                      <a:pt x="890" y="560"/>
                    </a:lnTo>
                    <a:lnTo>
                      <a:pt x="890" y="560"/>
                    </a:lnTo>
                    <a:lnTo>
                      <a:pt x="890" y="560"/>
                    </a:lnTo>
                    <a:lnTo>
                      <a:pt x="888" y="560"/>
                    </a:lnTo>
                    <a:lnTo>
                      <a:pt x="888" y="560"/>
                    </a:lnTo>
                    <a:lnTo>
                      <a:pt x="888" y="560"/>
                    </a:lnTo>
                    <a:lnTo>
                      <a:pt x="888" y="560"/>
                    </a:lnTo>
                    <a:lnTo>
                      <a:pt x="890" y="548"/>
                    </a:lnTo>
                    <a:lnTo>
                      <a:pt x="890" y="548"/>
                    </a:lnTo>
                    <a:lnTo>
                      <a:pt x="890" y="550"/>
                    </a:lnTo>
                    <a:lnTo>
                      <a:pt x="894" y="558"/>
                    </a:lnTo>
                    <a:lnTo>
                      <a:pt x="894" y="558"/>
                    </a:lnTo>
                    <a:lnTo>
                      <a:pt x="898" y="570"/>
                    </a:lnTo>
                    <a:lnTo>
                      <a:pt x="898" y="570"/>
                    </a:lnTo>
                    <a:lnTo>
                      <a:pt x="910" y="596"/>
                    </a:lnTo>
                    <a:lnTo>
                      <a:pt x="908" y="590"/>
                    </a:lnTo>
                    <a:lnTo>
                      <a:pt x="908" y="590"/>
                    </a:lnTo>
                    <a:lnTo>
                      <a:pt x="906" y="590"/>
                    </a:lnTo>
                    <a:lnTo>
                      <a:pt x="908" y="594"/>
                    </a:lnTo>
                    <a:lnTo>
                      <a:pt x="908" y="594"/>
                    </a:lnTo>
                    <a:lnTo>
                      <a:pt x="916" y="612"/>
                    </a:lnTo>
                    <a:lnTo>
                      <a:pt x="918" y="618"/>
                    </a:lnTo>
                    <a:lnTo>
                      <a:pt x="920" y="618"/>
                    </a:lnTo>
                    <a:lnTo>
                      <a:pt x="920" y="616"/>
                    </a:lnTo>
                    <a:lnTo>
                      <a:pt x="920" y="616"/>
                    </a:lnTo>
                    <a:lnTo>
                      <a:pt x="928" y="636"/>
                    </a:lnTo>
                    <a:lnTo>
                      <a:pt x="936" y="656"/>
                    </a:lnTo>
                    <a:lnTo>
                      <a:pt x="946" y="676"/>
                    </a:lnTo>
                    <a:lnTo>
                      <a:pt x="952" y="694"/>
                    </a:lnTo>
                    <a:lnTo>
                      <a:pt x="952" y="694"/>
                    </a:lnTo>
                    <a:lnTo>
                      <a:pt x="954" y="694"/>
                    </a:lnTo>
                    <a:lnTo>
                      <a:pt x="954" y="696"/>
                    </a:lnTo>
                    <a:lnTo>
                      <a:pt x="958" y="700"/>
                    </a:lnTo>
                    <a:lnTo>
                      <a:pt x="958" y="700"/>
                    </a:lnTo>
                    <a:lnTo>
                      <a:pt x="970" y="732"/>
                    </a:lnTo>
                    <a:lnTo>
                      <a:pt x="984" y="760"/>
                    </a:lnTo>
                    <a:lnTo>
                      <a:pt x="984" y="760"/>
                    </a:lnTo>
                    <a:lnTo>
                      <a:pt x="984" y="760"/>
                    </a:lnTo>
                    <a:lnTo>
                      <a:pt x="982" y="760"/>
                    </a:lnTo>
                    <a:lnTo>
                      <a:pt x="982" y="760"/>
                    </a:lnTo>
                    <a:lnTo>
                      <a:pt x="982" y="764"/>
                    </a:lnTo>
                    <a:lnTo>
                      <a:pt x="982" y="764"/>
                    </a:lnTo>
                    <a:lnTo>
                      <a:pt x="984" y="766"/>
                    </a:lnTo>
                    <a:lnTo>
                      <a:pt x="988" y="770"/>
                    </a:lnTo>
                    <a:lnTo>
                      <a:pt x="988" y="770"/>
                    </a:lnTo>
                    <a:lnTo>
                      <a:pt x="998" y="794"/>
                    </a:lnTo>
                    <a:lnTo>
                      <a:pt x="1010" y="820"/>
                    </a:lnTo>
                    <a:lnTo>
                      <a:pt x="1030" y="870"/>
                    </a:lnTo>
                    <a:lnTo>
                      <a:pt x="1038" y="890"/>
                    </a:lnTo>
                    <a:lnTo>
                      <a:pt x="1044" y="900"/>
                    </a:lnTo>
                    <a:lnTo>
                      <a:pt x="1044" y="902"/>
                    </a:lnTo>
                    <a:lnTo>
                      <a:pt x="1044" y="902"/>
                    </a:lnTo>
                    <a:lnTo>
                      <a:pt x="1044" y="902"/>
                    </a:lnTo>
                    <a:lnTo>
                      <a:pt x="1044" y="904"/>
                    </a:lnTo>
                    <a:lnTo>
                      <a:pt x="1044" y="904"/>
                    </a:lnTo>
                    <a:lnTo>
                      <a:pt x="1030" y="922"/>
                    </a:lnTo>
                    <a:lnTo>
                      <a:pt x="1030" y="922"/>
                    </a:lnTo>
                    <a:lnTo>
                      <a:pt x="1028" y="922"/>
                    </a:lnTo>
                    <a:lnTo>
                      <a:pt x="1026" y="920"/>
                    </a:lnTo>
                    <a:lnTo>
                      <a:pt x="1022" y="920"/>
                    </a:lnTo>
                    <a:lnTo>
                      <a:pt x="978" y="908"/>
                    </a:lnTo>
                    <a:lnTo>
                      <a:pt x="978" y="908"/>
                    </a:lnTo>
                    <a:lnTo>
                      <a:pt x="892" y="888"/>
                    </a:lnTo>
                    <a:lnTo>
                      <a:pt x="892" y="886"/>
                    </a:lnTo>
                    <a:lnTo>
                      <a:pt x="892" y="886"/>
                    </a:lnTo>
                    <a:lnTo>
                      <a:pt x="878" y="884"/>
                    </a:lnTo>
                    <a:lnTo>
                      <a:pt x="862" y="880"/>
                    </a:lnTo>
                    <a:lnTo>
                      <a:pt x="846" y="876"/>
                    </a:lnTo>
                    <a:lnTo>
                      <a:pt x="834" y="874"/>
                    </a:lnTo>
                    <a:lnTo>
                      <a:pt x="834" y="874"/>
                    </a:lnTo>
                    <a:lnTo>
                      <a:pt x="824" y="870"/>
                    </a:lnTo>
                    <a:lnTo>
                      <a:pt x="820" y="870"/>
                    </a:lnTo>
                    <a:lnTo>
                      <a:pt x="820" y="870"/>
                    </a:lnTo>
                    <a:lnTo>
                      <a:pt x="820" y="868"/>
                    </a:lnTo>
                    <a:lnTo>
                      <a:pt x="820" y="868"/>
                    </a:lnTo>
                    <a:lnTo>
                      <a:pt x="808" y="866"/>
                    </a:lnTo>
                    <a:lnTo>
                      <a:pt x="792" y="862"/>
                    </a:lnTo>
                    <a:lnTo>
                      <a:pt x="774" y="856"/>
                    </a:lnTo>
                    <a:lnTo>
                      <a:pt x="758" y="854"/>
                    </a:lnTo>
                    <a:lnTo>
                      <a:pt x="758" y="854"/>
                    </a:lnTo>
                    <a:lnTo>
                      <a:pt x="762" y="854"/>
                    </a:lnTo>
                    <a:lnTo>
                      <a:pt x="762" y="854"/>
                    </a:lnTo>
                    <a:lnTo>
                      <a:pt x="732" y="846"/>
                    </a:lnTo>
                    <a:lnTo>
                      <a:pt x="700" y="838"/>
                    </a:lnTo>
                    <a:lnTo>
                      <a:pt x="700" y="838"/>
                    </a:lnTo>
                    <a:lnTo>
                      <a:pt x="708" y="838"/>
                    </a:lnTo>
                    <a:lnTo>
                      <a:pt x="708" y="838"/>
                    </a:lnTo>
                    <a:lnTo>
                      <a:pt x="700" y="836"/>
                    </a:lnTo>
                    <a:lnTo>
                      <a:pt x="692" y="836"/>
                    </a:lnTo>
                    <a:lnTo>
                      <a:pt x="686" y="834"/>
                    </a:lnTo>
                    <a:lnTo>
                      <a:pt x="682" y="832"/>
                    </a:lnTo>
                    <a:lnTo>
                      <a:pt x="682" y="832"/>
                    </a:lnTo>
                    <a:lnTo>
                      <a:pt x="678" y="832"/>
                    </a:lnTo>
                    <a:lnTo>
                      <a:pt x="680" y="834"/>
                    </a:lnTo>
                    <a:lnTo>
                      <a:pt x="662" y="828"/>
                    </a:lnTo>
                    <a:lnTo>
                      <a:pt x="662" y="828"/>
                    </a:lnTo>
                    <a:lnTo>
                      <a:pt x="656" y="826"/>
                    </a:lnTo>
                    <a:lnTo>
                      <a:pt x="656" y="826"/>
                    </a:lnTo>
                    <a:lnTo>
                      <a:pt x="664" y="826"/>
                    </a:lnTo>
                    <a:lnTo>
                      <a:pt x="656" y="832"/>
                    </a:lnTo>
                    <a:lnTo>
                      <a:pt x="626" y="858"/>
                    </a:lnTo>
                    <a:lnTo>
                      <a:pt x="568" y="914"/>
                    </a:lnTo>
                    <a:lnTo>
                      <a:pt x="568" y="914"/>
                    </a:lnTo>
                    <a:lnTo>
                      <a:pt x="554" y="924"/>
                    </a:lnTo>
                    <a:lnTo>
                      <a:pt x="550" y="924"/>
                    </a:lnTo>
                    <a:lnTo>
                      <a:pt x="550" y="924"/>
                    </a:lnTo>
                    <a:lnTo>
                      <a:pt x="550" y="922"/>
                    </a:lnTo>
                    <a:lnTo>
                      <a:pt x="548" y="924"/>
                    </a:lnTo>
                    <a:lnTo>
                      <a:pt x="540" y="932"/>
                    </a:lnTo>
                    <a:lnTo>
                      <a:pt x="540" y="932"/>
                    </a:lnTo>
                    <a:lnTo>
                      <a:pt x="540" y="934"/>
                    </a:lnTo>
                    <a:lnTo>
                      <a:pt x="540" y="934"/>
                    </a:lnTo>
                    <a:lnTo>
                      <a:pt x="540" y="934"/>
                    </a:lnTo>
                    <a:lnTo>
                      <a:pt x="532" y="940"/>
                    </a:lnTo>
                    <a:lnTo>
                      <a:pt x="528" y="942"/>
                    </a:lnTo>
                    <a:lnTo>
                      <a:pt x="522" y="946"/>
                    </a:lnTo>
                    <a:lnTo>
                      <a:pt x="518" y="950"/>
                    </a:lnTo>
                    <a:lnTo>
                      <a:pt x="518" y="950"/>
                    </a:lnTo>
                    <a:lnTo>
                      <a:pt x="520" y="950"/>
                    </a:lnTo>
                    <a:lnTo>
                      <a:pt x="518" y="952"/>
                    </a:lnTo>
                    <a:lnTo>
                      <a:pt x="516" y="956"/>
                    </a:lnTo>
                    <a:lnTo>
                      <a:pt x="516" y="956"/>
                    </a:lnTo>
                    <a:lnTo>
                      <a:pt x="496" y="970"/>
                    </a:lnTo>
                    <a:lnTo>
                      <a:pt x="480" y="986"/>
                    </a:lnTo>
                    <a:lnTo>
                      <a:pt x="480" y="984"/>
                    </a:lnTo>
                    <a:lnTo>
                      <a:pt x="480" y="984"/>
                    </a:lnTo>
                    <a:lnTo>
                      <a:pt x="468" y="996"/>
                    </a:lnTo>
                    <a:lnTo>
                      <a:pt x="456" y="1008"/>
                    </a:lnTo>
                    <a:lnTo>
                      <a:pt x="444" y="1020"/>
                    </a:lnTo>
                    <a:lnTo>
                      <a:pt x="434" y="1030"/>
                    </a:lnTo>
                    <a:lnTo>
                      <a:pt x="402" y="1060"/>
                    </a:lnTo>
                    <a:lnTo>
                      <a:pt x="384" y="1076"/>
                    </a:lnTo>
                    <a:lnTo>
                      <a:pt x="380" y="1080"/>
                    </a:lnTo>
                    <a:lnTo>
                      <a:pt x="378" y="1082"/>
                    </a:lnTo>
                    <a:lnTo>
                      <a:pt x="378" y="1082"/>
                    </a:lnTo>
                    <a:lnTo>
                      <a:pt x="378" y="1082"/>
                    </a:lnTo>
                    <a:lnTo>
                      <a:pt x="378" y="1082"/>
                    </a:lnTo>
                    <a:lnTo>
                      <a:pt x="354" y="1072"/>
                    </a:lnTo>
                    <a:lnTo>
                      <a:pt x="354" y="1072"/>
                    </a:lnTo>
                    <a:lnTo>
                      <a:pt x="354" y="1072"/>
                    </a:lnTo>
                    <a:lnTo>
                      <a:pt x="354" y="1072"/>
                    </a:lnTo>
                    <a:lnTo>
                      <a:pt x="352" y="1060"/>
                    </a:lnTo>
                    <a:lnTo>
                      <a:pt x="346" y="972"/>
                    </a:lnTo>
                    <a:lnTo>
                      <a:pt x="332" y="800"/>
                    </a:lnTo>
                    <a:lnTo>
                      <a:pt x="326" y="714"/>
                    </a:lnTo>
                    <a:lnTo>
                      <a:pt x="324" y="692"/>
                    </a:lnTo>
                    <a:lnTo>
                      <a:pt x="324" y="690"/>
                    </a:lnTo>
                    <a:lnTo>
                      <a:pt x="324" y="688"/>
                    </a:lnTo>
                    <a:lnTo>
                      <a:pt x="324" y="688"/>
                    </a:lnTo>
                    <a:lnTo>
                      <a:pt x="324" y="686"/>
                    </a:lnTo>
                    <a:lnTo>
                      <a:pt x="324" y="686"/>
                    </a:lnTo>
                    <a:lnTo>
                      <a:pt x="332" y="700"/>
                    </a:lnTo>
                    <a:lnTo>
                      <a:pt x="332" y="700"/>
                    </a:lnTo>
                    <a:lnTo>
                      <a:pt x="332" y="700"/>
                    </a:lnTo>
                    <a:lnTo>
                      <a:pt x="326" y="698"/>
                    </a:lnTo>
                    <a:lnTo>
                      <a:pt x="318" y="692"/>
                    </a:lnTo>
                    <a:lnTo>
                      <a:pt x="280" y="670"/>
                    </a:lnTo>
                    <a:lnTo>
                      <a:pt x="280" y="670"/>
                    </a:lnTo>
                    <a:lnTo>
                      <a:pt x="132" y="582"/>
                    </a:lnTo>
                    <a:lnTo>
                      <a:pt x="132" y="582"/>
                    </a:lnTo>
                    <a:lnTo>
                      <a:pt x="108" y="564"/>
                    </a:lnTo>
                    <a:lnTo>
                      <a:pt x="82" y="550"/>
                    </a:lnTo>
                    <a:lnTo>
                      <a:pt x="82" y="550"/>
                    </a:lnTo>
                    <a:lnTo>
                      <a:pt x="84" y="550"/>
                    </a:lnTo>
                    <a:lnTo>
                      <a:pt x="82" y="550"/>
                    </a:lnTo>
                    <a:lnTo>
                      <a:pt x="82" y="550"/>
                    </a:lnTo>
                    <a:lnTo>
                      <a:pt x="78" y="548"/>
                    </a:lnTo>
                    <a:lnTo>
                      <a:pt x="72" y="544"/>
                    </a:lnTo>
                    <a:lnTo>
                      <a:pt x="66" y="540"/>
                    </a:lnTo>
                    <a:lnTo>
                      <a:pt x="60" y="540"/>
                    </a:lnTo>
                    <a:lnTo>
                      <a:pt x="60" y="540"/>
                    </a:lnTo>
                    <a:lnTo>
                      <a:pt x="6" y="508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2" y="474"/>
                    </a:lnTo>
                    <a:lnTo>
                      <a:pt x="4" y="474"/>
                    </a:lnTo>
                    <a:lnTo>
                      <a:pt x="6" y="474"/>
                    </a:lnTo>
                    <a:lnTo>
                      <a:pt x="8" y="472"/>
                    </a:lnTo>
                    <a:lnTo>
                      <a:pt x="24" y="466"/>
                    </a:lnTo>
                    <a:lnTo>
                      <a:pt x="54" y="454"/>
                    </a:lnTo>
                    <a:lnTo>
                      <a:pt x="54" y="454"/>
                    </a:lnTo>
                    <a:lnTo>
                      <a:pt x="48" y="458"/>
                    </a:lnTo>
                    <a:lnTo>
                      <a:pt x="48" y="458"/>
                    </a:lnTo>
                    <a:lnTo>
                      <a:pt x="52" y="456"/>
                    </a:lnTo>
                    <a:lnTo>
                      <a:pt x="60" y="452"/>
                    </a:lnTo>
                    <a:lnTo>
                      <a:pt x="62" y="452"/>
                    </a:lnTo>
                    <a:lnTo>
                      <a:pt x="62" y="452"/>
                    </a:lnTo>
                    <a:lnTo>
                      <a:pt x="68" y="448"/>
                    </a:lnTo>
                    <a:lnTo>
                      <a:pt x="68" y="446"/>
                    </a:lnTo>
                    <a:lnTo>
                      <a:pt x="66" y="446"/>
                    </a:lnTo>
                    <a:lnTo>
                      <a:pt x="66" y="446"/>
                    </a:lnTo>
                    <a:lnTo>
                      <a:pt x="144" y="414"/>
                    </a:lnTo>
                    <a:lnTo>
                      <a:pt x="220" y="384"/>
                    </a:lnTo>
                    <a:lnTo>
                      <a:pt x="298" y="356"/>
                    </a:lnTo>
                    <a:lnTo>
                      <a:pt x="336" y="340"/>
                    </a:lnTo>
                    <a:lnTo>
                      <a:pt x="356" y="332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60" y="330"/>
                    </a:lnTo>
                    <a:lnTo>
                      <a:pt x="352" y="342"/>
                    </a:lnTo>
                    <a:lnTo>
                      <a:pt x="352" y="340"/>
                    </a:lnTo>
                    <a:lnTo>
                      <a:pt x="352" y="340"/>
                    </a:lnTo>
                    <a:lnTo>
                      <a:pt x="352" y="340"/>
                    </a:lnTo>
                    <a:lnTo>
                      <a:pt x="352" y="338"/>
                    </a:lnTo>
                    <a:lnTo>
                      <a:pt x="352" y="336"/>
                    </a:lnTo>
                    <a:lnTo>
                      <a:pt x="354" y="326"/>
                    </a:lnTo>
                    <a:lnTo>
                      <a:pt x="354" y="326"/>
                    </a:lnTo>
                    <a:lnTo>
                      <a:pt x="364" y="282"/>
                    </a:lnTo>
                    <a:lnTo>
                      <a:pt x="374" y="236"/>
                    </a:lnTo>
                    <a:lnTo>
                      <a:pt x="374" y="236"/>
                    </a:lnTo>
                    <a:lnTo>
                      <a:pt x="404" y="120"/>
                    </a:lnTo>
                    <a:lnTo>
                      <a:pt x="418" y="60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32" y="10"/>
                    </a:lnTo>
                    <a:lnTo>
                      <a:pt x="432" y="24"/>
                    </a:lnTo>
                    <a:lnTo>
                      <a:pt x="428" y="46"/>
                    </a:lnTo>
                    <a:lnTo>
                      <a:pt x="42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-488" y="740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  <a:gd name="T6" fmla="*/ 4 w 4"/>
                  <a:gd name="T7" fmla="*/ 8 h 8"/>
                  <a:gd name="T8" fmla="*/ 0 w 4"/>
                  <a:gd name="T9" fmla="*/ 8 h 8"/>
                  <a:gd name="T10" fmla="*/ 0 w 4"/>
                  <a:gd name="T11" fmla="*/ 8 h 8"/>
                  <a:gd name="T12" fmla="*/ 0 w 4"/>
                  <a:gd name="T13" fmla="*/ 4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-334" y="946"/>
                <a:ext cx="6" cy="6"/>
              </a:xfrm>
              <a:custGeom>
                <a:avLst/>
                <a:gdLst>
                  <a:gd name="T0" fmla="*/ 4 w 6"/>
                  <a:gd name="T1" fmla="*/ 2 h 6"/>
                  <a:gd name="T2" fmla="*/ 4 w 6"/>
                  <a:gd name="T3" fmla="*/ 2 h 6"/>
                  <a:gd name="T4" fmla="*/ 6 w 6"/>
                  <a:gd name="T5" fmla="*/ 6 h 6"/>
                  <a:gd name="T6" fmla="*/ 6 w 6"/>
                  <a:gd name="T7" fmla="*/ 6 h 6"/>
                  <a:gd name="T8" fmla="*/ 2 w 6"/>
                  <a:gd name="T9" fmla="*/ 4 h 6"/>
                  <a:gd name="T10" fmla="*/ 0 w 6"/>
                  <a:gd name="T11" fmla="*/ 0 h 6"/>
                  <a:gd name="T12" fmla="*/ 0 w 6"/>
                  <a:gd name="T13" fmla="*/ 0 h 6"/>
                  <a:gd name="T14" fmla="*/ 2 w 6"/>
                  <a:gd name="T15" fmla="*/ 2 h 6"/>
                  <a:gd name="T16" fmla="*/ 4 w 6"/>
                  <a:gd name="T17" fmla="*/ 2 h 6"/>
                  <a:gd name="T18" fmla="*/ 4 w 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4" y="2"/>
                    </a:moveTo>
                    <a:lnTo>
                      <a:pt x="4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-306" y="984"/>
                <a:ext cx="26" cy="18"/>
              </a:xfrm>
              <a:custGeom>
                <a:avLst/>
                <a:gdLst>
                  <a:gd name="T0" fmla="*/ 26 w 26"/>
                  <a:gd name="T1" fmla="*/ 18 h 18"/>
                  <a:gd name="T2" fmla="*/ 26 w 26"/>
                  <a:gd name="T3" fmla="*/ 18 h 18"/>
                  <a:gd name="T4" fmla="*/ 16 w 26"/>
                  <a:gd name="T5" fmla="*/ 14 h 18"/>
                  <a:gd name="T6" fmla="*/ 10 w 26"/>
                  <a:gd name="T7" fmla="*/ 10 h 18"/>
                  <a:gd name="T8" fmla="*/ 6 w 26"/>
                  <a:gd name="T9" fmla="*/ 6 h 18"/>
                  <a:gd name="T10" fmla="*/ 0 w 26"/>
                  <a:gd name="T11" fmla="*/ 0 h 18"/>
                  <a:gd name="T12" fmla="*/ 0 w 26"/>
                  <a:gd name="T13" fmla="*/ 0 h 18"/>
                  <a:gd name="T14" fmla="*/ 6 w 26"/>
                  <a:gd name="T15" fmla="*/ 4 h 18"/>
                  <a:gd name="T16" fmla="*/ 8 w 26"/>
                  <a:gd name="T17" fmla="*/ 8 h 18"/>
                  <a:gd name="T18" fmla="*/ 14 w 26"/>
                  <a:gd name="T19" fmla="*/ 12 h 18"/>
                  <a:gd name="T20" fmla="*/ 26 w 26"/>
                  <a:gd name="T21" fmla="*/ 18 h 18"/>
                  <a:gd name="T22" fmla="*/ 26 w 26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26" y="18"/>
                    </a:lnTo>
                    <a:lnTo>
                      <a:pt x="16" y="14"/>
                    </a:lnTo>
                    <a:lnTo>
                      <a:pt x="10" y="1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14" y="12"/>
                    </a:lnTo>
                    <a:lnTo>
                      <a:pt x="26" y="18"/>
                    </a:lnTo>
                    <a:lnTo>
                      <a:pt x="2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-220" y="1002"/>
                <a:ext cx="6" cy="2"/>
              </a:xfrm>
              <a:custGeom>
                <a:avLst/>
                <a:gdLst>
                  <a:gd name="T0" fmla="*/ 2 w 6"/>
                  <a:gd name="T1" fmla="*/ 0 h 2"/>
                  <a:gd name="T2" fmla="*/ 2 w 6"/>
                  <a:gd name="T3" fmla="*/ 0 h 2"/>
                  <a:gd name="T4" fmla="*/ 6 w 6"/>
                  <a:gd name="T5" fmla="*/ 0 h 2"/>
                  <a:gd name="T6" fmla="*/ 0 w 6"/>
                  <a:gd name="T7" fmla="*/ 2 h 2"/>
                  <a:gd name="T8" fmla="*/ 0 w 6"/>
                  <a:gd name="T9" fmla="*/ 2 h 2"/>
                  <a:gd name="T10" fmla="*/ 2 w 6"/>
                  <a:gd name="T11" fmla="*/ 0 h 2"/>
                  <a:gd name="T12" fmla="*/ 2 w 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-214" y="998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12 w 12"/>
                  <a:gd name="T5" fmla="*/ 0 h 2"/>
                  <a:gd name="T6" fmla="*/ 12 w 12"/>
                  <a:gd name="T7" fmla="*/ 0 h 2"/>
                  <a:gd name="T8" fmla="*/ 6 w 12"/>
                  <a:gd name="T9" fmla="*/ 2 h 2"/>
                  <a:gd name="T10" fmla="*/ 2 w 12"/>
                  <a:gd name="T11" fmla="*/ 2 h 2"/>
                  <a:gd name="T12" fmla="*/ 0 w 12"/>
                  <a:gd name="T13" fmla="*/ 0 h 2"/>
                  <a:gd name="T14" fmla="*/ 0 w 1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-78" y="988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6 w 12"/>
                  <a:gd name="T5" fmla="*/ 0 h 2"/>
                  <a:gd name="T6" fmla="*/ 12 w 12"/>
                  <a:gd name="T7" fmla="*/ 0 h 2"/>
                  <a:gd name="T8" fmla="*/ 12 w 12"/>
                  <a:gd name="T9" fmla="*/ 0 h 2"/>
                  <a:gd name="T10" fmla="*/ 4 w 12"/>
                  <a:gd name="T11" fmla="*/ 2 h 2"/>
                  <a:gd name="T12" fmla="*/ 0 w 12"/>
                  <a:gd name="T13" fmla="*/ 2 h 2"/>
                  <a:gd name="T14" fmla="*/ 0 w 12"/>
                  <a:gd name="T15" fmla="*/ 2 h 2"/>
                  <a:gd name="T16" fmla="*/ 0 w 1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-16" y="980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4 w 6"/>
                  <a:gd name="T5" fmla="*/ 0 h 2"/>
                  <a:gd name="T6" fmla="*/ 4 w 6"/>
                  <a:gd name="T7" fmla="*/ 0 h 2"/>
                  <a:gd name="T8" fmla="*/ 6 w 6"/>
                  <a:gd name="T9" fmla="*/ 2 h 2"/>
                  <a:gd name="T10" fmla="*/ 6 w 6"/>
                  <a:gd name="T11" fmla="*/ 2 h 2"/>
                  <a:gd name="T12" fmla="*/ 2 w 6"/>
                  <a:gd name="T13" fmla="*/ 2 h 2"/>
                  <a:gd name="T14" fmla="*/ 0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-182" y="1570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6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-600" y="1774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2 w 4"/>
                  <a:gd name="T11" fmla="*/ 2 h 4"/>
                  <a:gd name="T12" fmla="*/ 2 w 4"/>
                  <a:gd name="T13" fmla="*/ 2 h 4"/>
                  <a:gd name="T14" fmla="*/ 4 w 4"/>
                  <a:gd name="T15" fmla="*/ 0 h 4"/>
                  <a:gd name="T16" fmla="*/ 4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-628" y="15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</p:grpSp>
      <p:sp>
        <p:nvSpPr>
          <p:cNvPr id="5" name="図プレースホルダー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310984" y="3276351"/>
            <a:ext cx="1730375" cy="1730375"/>
            <a:chOff x="-980" y="722"/>
            <a:chExt cx="1090" cy="1090"/>
          </a:xfrm>
        </p:grpSpPr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-506" y="722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4 w 8"/>
                <a:gd name="T5" fmla="*/ 2 h 6"/>
                <a:gd name="T6" fmla="*/ 4 w 8"/>
                <a:gd name="T7" fmla="*/ 4 h 6"/>
                <a:gd name="T8" fmla="*/ 0 w 8"/>
                <a:gd name="T9" fmla="*/ 0 h 6"/>
                <a:gd name="T10" fmla="*/ 0 w 8"/>
                <a:gd name="T11" fmla="*/ 0 h 6"/>
                <a:gd name="T12" fmla="*/ 4 w 8"/>
                <a:gd name="T13" fmla="*/ 2 h 6"/>
                <a:gd name="T14" fmla="*/ 8 w 8"/>
                <a:gd name="T15" fmla="*/ 6 h 6"/>
                <a:gd name="T16" fmla="*/ 8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-980" y="730"/>
              <a:ext cx="1090" cy="1082"/>
            </a:xfrm>
            <a:custGeom>
              <a:avLst/>
              <a:gdLst>
                <a:gd name="T0" fmla="*/ 338 w 1090"/>
                <a:gd name="T1" fmla="*/ 352 h 1082"/>
                <a:gd name="T2" fmla="*/ 228 w 1090"/>
                <a:gd name="T3" fmla="*/ 400 h 1082"/>
                <a:gd name="T4" fmla="*/ 10 w 1090"/>
                <a:gd name="T5" fmla="*/ 492 h 1082"/>
                <a:gd name="T6" fmla="*/ 88 w 1090"/>
                <a:gd name="T7" fmla="*/ 534 h 1082"/>
                <a:gd name="T8" fmla="*/ 282 w 1090"/>
                <a:gd name="T9" fmla="*/ 652 h 1082"/>
                <a:gd name="T10" fmla="*/ 340 w 1090"/>
                <a:gd name="T11" fmla="*/ 700 h 1082"/>
                <a:gd name="T12" fmla="*/ 352 w 1090"/>
                <a:gd name="T13" fmla="*/ 826 h 1082"/>
                <a:gd name="T14" fmla="*/ 354 w 1090"/>
                <a:gd name="T15" fmla="*/ 900 h 1082"/>
                <a:gd name="T16" fmla="*/ 370 w 1090"/>
                <a:gd name="T17" fmla="*/ 1010 h 1082"/>
                <a:gd name="T18" fmla="*/ 372 w 1090"/>
                <a:gd name="T19" fmla="*/ 1070 h 1082"/>
                <a:gd name="T20" fmla="*/ 410 w 1090"/>
                <a:gd name="T21" fmla="*/ 1022 h 1082"/>
                <a:gd name="T22" fmla="*/ 496 w 1090"/>
                <a:gd name="T23" fmla="*/ 946 h 1082"/>
                <a:gd name="T24" fmla="*/ 546 w 1090"/>
                <a:gd name="T25" fmla="*/ 904 h 1082"/>
                <a:gd name="T26" fmla="*/ 606 w 1090"/>
                <a:gd name="T27" fmla="*/ 850 h 1082"/>
                <a:gd name="T28" fmla="*/ 676 w 1090"/>
                <a:gd name="T29" fmla="*/ 812 h 1082"/>
                <a:gd name="T30" fmla="*/ 778 w 1090"/>
                <a:gd name="T31" fmla="*/ 838 h 1082"/>
                <a:gd name="T32" fmla="*/ 864 w 1090"/>
                <a:gd name="T33" fmla="*/ 856 h 1082"/>
                <a:gd name="T34" fmla="*/ 946 w 1090"/>
                <a:gd name="T35" fmla="*/ 878 h 1082"/>
                <a:gd name="T36" fmla="*/ 1028 w 1090"/>
                <a:gd name="T37" fmla="*/ 900 h 1082"/>
                <a:gd name="T38" fmla="*/ 1034 w 1090"/>
                <a:gd name="T39" fmla="*/ 900 h 1082"/>
                <a:gd name="T40" fmla="*/ 1020 w 1090"/>
                <a:gd name="T41" fmla="*/ 906 h 1082"/>
                <a:gd name="T42" fmla="*/ 1002 w 1090"/>
                <a:gd name="T43" fmla="*/ 866 h 1082"/>
                <a:gd name="T44" fmla="*/ 964 w 1090"/>
                <a:gd name="T45" fmla="*/ 778 h 1082"/>
                <a:gd name="T46" fmla="*/ 898 w 1090"/>
                <a:gd name="T47" fmla="*/ 622 h 1082"/>
                <a:gd name="T48" fmla="*/ 872 w 1090"/>
                <a:gd name="T49" fmla="*/ 566 h 1082"/>
                <a:gd name="T50" fmla="*/ 920 w 1090"/>
                <a:gd name="T51" fmla="*/ 468 h 1082"/>
                <a:gd name="T52" fmla="*/ 1002 w 1090"/>
                <a:gd name="T53" fmla="*/ 334 h 1082"/>
                <a:gd name="T54" fmla="*/ 1012 w 1090"/>
                <a:gd name="T55" fmla="*/ 330 h 1082"/>
                <a:gd name="T56" fmla="*/ 1030 w 1090"/>
                <a:gd name="T57" fmla="*/ 292 h 1082"/>
                <a:gd name="T58" fmla="*/ 1044 w 1090"/>
                <a:gd name="T59" fmla="*/ 262 h 1082"/>
                <a:gd name="T60" fmla="*/ 1062 w 1090"/>
                <a:gd name="T61" fmla="*/ 234 h 1082"/>
                <a:gd name="T62" fmla="*/ 1080 w 1090"/>
                <a:gd name="T63" fmla="*/ 240 h 1082"/>
                <a:gd name="T64" fmla="*/ 1030 w 1090"/>
                <a:gd name="T65" fmla="*/ 246 h 1082"/>
                <a:gd name="T66" fmla="*/ 970 w 1090"/>
                <a:gd name="T67" fmla="*/ 254 h 1082"/>
                <a:gd name="T68" fmla="*/ 924 w 1090"/>
                <a:gd name="T69" fmla="*/ 250 h 1082"/>
                <a:gd name="T70" fmla="*/ 858 w 1090"/>
                <a:gd name="T71" fmla="*/ 258 h 1082"/>
                <a:gd name="T72" fmla="*/ 856 w 1090"/>
                <a:gd name="T73" fmla="*/ 258 h 1082"/>
                <a:gd name="T74" fmla="*/ 814 w 1090"/>
                <a:gd name="T75" fmla="*/ 268 h 1082"/>
                <a:gd name="T76" fmla="*/ 782 w 1090"/>
                <a:gd name="T77" fmla="*/ 264 h 1082"/>
                <a:gd name="T78" fmla="*/ 758 w 1090"/>
                <a:gd name="T79" fmla="*/ 266 h 1082"/>
                <a:gd name="T80" fmla="*/ 716 w 1090"/>
                <a:gd name="T81" fmla="*/ 268 h 1082"/>
                <a:gd name="T82" fmla="*/ 662 w 1090"/>
                <a:gd name="T83" fmla="*/ 242 h 1082"/>
                <a:gd name="T84" fmla="*/ 656 w 1090"/>
                <a:gd name="T85" fmla="*/ 218 h 1082"/>
                <a:gd name="T86" fmla="*/ 566 w 1090"/>
                <a:gd name="T87" fmla="*/ 110 h 1082"/>
                <a:gd name="T88" fmla="*/ 504 w 1090"/>
                <a:gd name="T89" fmla="*/ 34 h 1082"/>
                <a:gd name="T90" fmla="*/ 524 w 1090"/>
                <a:gd name="T91" fmla="*/ 50 h 1082"/>
                <a:gd name="T92" fmla="*/ 562 w 1090"/>
                <a:gd name="T93" fmla="*/ 100 h 1082"/>
                <a:gd name="T94" fmla="*/ 704 w 1090"/>
                <a:gd name="T95" fmla="*/ 256 h 1082"/>
                <a:gd name="T96" fmla="*/ 932 w 1090"/>
                <a:gd name="T97" fmla="*/ 232 h 1082"/>
                <a:gd name="T98" fmla="*/ 1082 w 1090"/>
                <a:gd name="T99" fmla="*/ 218 h 1082"/>
                <a:gd name="T100" fmla="*/ 926 w 1090"/>
                <a:gd name="T101" fmla="*/ 496 h 1082"/>
                <a:gd name="T102" fmla="*/ 890 w 1090"/>
                <a:gd name="T103" fmla="*/ 550 h 1082"/>
                <a:gd name="T104" fmla="*/ 952 w 1090"/>
                <a:gd name="T105" fmla="*/ 694 h 1082"/>
                <a:gd name="T106" fmla="*/ 1044 w 1090"/>
                <a:gd name="T107" fmla="*/ 900 h 1082"/>
                <a:gd name="T108" fmla="*/ 834 w 1090"/>
                <a:gd name="T109" fmla="*/ 874 h 1082"/>
                <a:gd name="T110" fmla="*/ 686 w 1090"/>
                <a:gd name="T111" fmla="*/ 834 h 1082"/>
                <a:gd name="T112" fmla="*/ 540 w 1090"/>
                <a:gd name="T113" fmla="*/ 932 h 1082"/>
                <a:gd name="T114" fmla="*/ 434 w 1090"/>
                <a:gd name="T115" fmla="*/ 1030 h 1082"/>
                <a:gd name="T116" fmla="*/ 324 w 1090"/>
                <a:gd name="T117" fmla="*/ 686 h 1082"/>
                <a:gd name="T118" fmla="*/ 60 w 1090"/>
                <a:gd name="T119" fmla="*/ 540 h 1082"/>
                <a:gd name="T120" fmla="*/ 60 w 1090"/>
                <a:gd name="T121" fmla="*/ 452 h 1082"/>
                <a:gd name="T122" fmla="*/ 352 w 1090"/>
                <a:gd name="T123" fmla="*/ 336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0" h="1082">
                  <a:moveTo>
                    <a:pt x="428" y="46"/>
                  </a:moveTo>
                  <a:lnTo>
                    <a:pt x="428" y="46"/>
                  </a:lnTo>
                  <a:lnTo>
                    <a:pt x="424" y="82"/>
                  </a:lnTo>
                  <a:lnTo>
                    <a:pt x="416" y="120"/>
                  </a:lnTo>
                  <a:lnTo>
                    <a:pt x="406" y="158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8" y="198"/>
                  </a:lnTo>
                  <a:lnTo>
                    <a:pt x="398" y="200"/>
                  </a:lnTo>
                  <a:lnTo>
                    <a:pt x="396" y="200"/>
                  </a:lnTo>
                  <a:lnTo>
                    <a:pt x="394" y="208"/>
                  </a:lnTo>
                  <a:lnTo>
                    <a:pt x="394" y="208"/>
                  </a:lnTo>
                  <a:lnTo>
                    <a:pt x="388" y="246"/>
                  </a:lnTo>
                  <a:lnTo>
                    <a:pt x="378" y="292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4" y="342"/>
                  </a:lnTo>
                  <a:lnTo>
                    <a:pt x="360" y="346"/>
                  </a:lnTo>
                  <a:lnTo>
                    <a:pt x="348" y="350"/>
                  </a:lnTo>
                  <a:lnTo>
                    <a:pt x="338" y="352"/>
                  </a:lnTo>
                  <a:lnTo>
                    <a:pt x="328" y="356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14" y="362"/>
                  </a:lnTo>
                  <a:lnTo>
                    <a:pt x="298" y="370"/>
                  </a:lnTo>
                  <a:lnTo>
                    <a:pt x="298" y="370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4" y="370"/>
                  </a:lnTo>
                  <a:lnTo>
                    <a:pt x="286" y="374"/>
                  </a:lnTo>
                  <a:lnTo>
                    <a:pt x="274" y="380"/>
                  </a:lnTo>
                  <a:lnTo>
                    <a:pt x="274" y="380"/>
                  </a:lnTo>
                  <a:lnTo>
                    <a:pt x="270" y="380"/>
                  </a:lnTo>
                  <a:lnTo>
                    <a:pt x="264" y="380"/>
                  </a:lnTo>
                  <a:lnTo>
                    <a:pt x="258" y="384"/>
                  </a:lnTo>
                  <a:lnTo>
                    <a:pt x="258" y="384"/>
                  </a:lnTo>
                  <a:lnTo>
                    <a:pt x="244" y="392"/>
                  </a:lnTo>
                  <a:lnTo>
                    <a:pt x="228" y="400"/>
                  </a:lnTo>
                  <a:lnTo>
                    <a:pt x="210" y="406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6" y="412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34" y="440"/>
                  </a:lnTo>
                  <a:lnTo>
                    <a:pt x="68" y="466"/>
                  </a:lnTo>
                  <a:lnTo>
                    <a:pt x="68" y="466"/>
                  </a:lnTo>
                  <a:lnTo>
                    <a:pt x="70" y="464"/>
                  </a:lnTo>
                  <a:lnTo>
                    <a:pt x="68" y="464"/>
                  </a:lnTo>
                  <a:lnTo>
                    <a:pt x="68" y="464"/>
                  </a:lnTo>
                  <a:lnTo>
                    <a:pt x="66" y="466"/>
                  </a:lnTo>
                  <a:lnTo>
                    <a:pt x="60" y="470"/>
                  </a:lnTo>
                  <a:lnTo>
                    <a:pt x="42" y="478"/>
                  </a:lnTo>
                  <a:lnTo>
                    <a:pt x="42" y="478"/>
                  </a:lnTo>
                  <a:lnTo>
                    <a:pt x="38" y="478"/>
                  </a:lnTo>
                  <a:lnTo>
                    <a:pt x="30" y="482"/>
                  </a:lnTo>
                  <a:lnTo>
                    <a:pt x="20" y="488"/>
                  </a:lnTo>
                  <a:lnTo>
                    <a:pt x="10" y="492"/>
                  </a:lnTo>
                  <a:lnTo>
                    <a:pt x="12" y="490"/>
                  </a:lnTo>
                  <a:lnTo>
                    <a:pt x="12" y="490"/>
                  </a:lnTo>
                  <a:lnTo>
                    <a:pt x="12" y="488"/>
                  </a:lnTo>
                  <a:lnTo>
                    <a:pt x="12" y="488"/>
                  </a:lnTo>
                  <a:lnTo>
                    <a:pt x="16" y="492"/>
                  </a:lnTo>
                  <a:lnTo>
                    <a:pt x="22" y="494"/>
                  </a:lnTo>
                  <a:lnTo>
                    <a:pt x="28" y="496"/>
                  </a:lnTo>
                  <a:lnTo>
                    <a:pt x="32" y="502"/>
                  </a:lnTo>
                  <a:lnTo>
                    <a:pt x="32" y="502"/>
                  </a:lnTo>
                  <a:lnTo>
                    <a:pt x="36" y="502"/>
                  </a:lnTo>
                  <a:lnTo>
                    <a:pt x="42" y="506"/>
                  </a:lnTo>
                  <a:lnTo>
                    <a:pt x="48" y="510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62" y="518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88" y="534"/>
                  </a:lnTo>
                  <a:lnTo>
                    <a:pt x="94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0" y="536"/>
                  </a:lnTo>
                  <a:lnTo>
                    <a:pt x="86" y="534"/>
                  </a:lnTo>
                  <a:lnTo>
                    <a:pt x="86" y="534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166" y="580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52" y="634"/>
                  </a:lnTo>
                  <a:lnTo>
                    <a:pt x="252" y="634"/>
                  </a:lnTo>
                  <a:lnTo>
                    <a:pt x="264" y="640"/>
                  </a:lnTo>
                  <a:lnTo>
                    <a:pt x="278" y="646"/>
                  </a:lnTo>
                  <a:lnTo>
                    <a:pt x="278" y="646"/>
                  </a:lnTo>
                  <a:lnTo>
                    <a:pt x="282" y="652"/>
                  </a:lnTo>
                  <a:lnTo>
                    <a:pt x="282" y="652"/>
                  </a:lnTo>
                  <a:lnTo>
                    <a:pt x="288" y="654"/>
                  </a:lnTo>
                  <a:lnTo>
                    <a:pt x="292" y="656"/>
                  </a:lnTo>
                  <a:lnTo>
                    <a:pt x="298" y="658"/>
                  </a:lnTo>
                  <a:lnTo>
                    <a:pt x="304" y="662"/>
                  </a:lnTo>
                  <a:lnTo>
                    <a:pt x="304" y="662"/>
                  </a:lnTo>
                  <a:lnTo>
                    <a:pt x="300" y="660"/>
                  </a:lnTo>
                  <a:lnTo>
                    <a:pt x="298" y="662"/>
                  </a:lnTo>
                  <a:lnTo>
                    <a:pt x="298" y="662"/>
                  </a:lnTo>
                  <a:lnTo>
                    <a:pt x="314" y="670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28" y="676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4" y="680"/>
                  </a:lnTo>
                  <a:lnTo>
                    <a:pt x="338" y="684"/>
                  </a:lnTo>
                  <a:lnTo>
                    <a:pt x="342" y="686"/>
                  </a:lnTo>
                  <a:lnTo>
                    <a:pt x="342" y="686"/>
                  </a:lnTo>
                  <a:lnTo>
                    <a:pt x="342" y="704"/>
                  </a:lnTo>
                  <a:lnTo>
                    <a:pt x="340" y="700"/>
                  </a:lnTo>
                  <a:lnTo>
                    <a:pt x="340" y="700"/>
                  </a:lnTo>
                  <a:lnTo>
                    <a:pt x="342" y="708"/>
                  </a:lnTo>
                  <a:lnTo>
                    <a:pt x="342" y="712"/>
                  </a:lnTo>
                  <a:lnTo>
                    <a:pt x="344" y="714"/>
                  </a:lnTo>
                  <a:lnTo>
                    <a:pt x="344" y="720"/>
                  </a:lnTo>
                  <a:lnTo>
                    <a:pt x="344" y="720"/>
                  </a:lnTo>
                  <a:lnTo>
                    <a:pt x="344" y="718"/>
                  </a:lnTo>
                  <a:lnTo>
                    <a:pt x="342" y="718"/>
                  </a:lnTo>
                  <a:lnTo>
                    <a:pt x="342" y="718"/>
                  </a:lnTo>
                  <a:lnTo>
                    <a:pt x="346" y="730"/>
                  </a:lnTo>
                  <a:lnTo>
                    <a:pt x="346" y="744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48" y="770"/>
                  </a:lnTo>
                  <a:lnTo>
                    <a:pt x="348" y="770"/>
                  </a:lnTo>
                  <a:lnTo>
                    <a:pt x="350" y="796"/>
                  </a:lnTo>
                  <a:lnTo>
                    <a:pt x="352" y="822"/>
                  </a:lnTo>
                  <a:lnTo>
                    <a:pt x="352" y="822"/>
                  </a:lnTo>
                  <a:lnTo>
                    <a:pt x="352" y="824"/>
                  </a:lnTo>
                  <a:lnTo>
                    <a:pt x="352" y="826"/>
                  </a:lnTo>
                  <a:lnTo>
                    <a:pt x="350" y="828"/>
                  </a:lnTo>
                  <a:lnTo>
                    <a:pt x="350" y="836"/>
                  </a:lnTo>
                  <a:lnTo>
                    <a:pt x="350" y="836"/>
                  </a:lnTo>
                  <a:lnTo>
                    <a:pt x="352" y="840"/>
                  </a:lnTo>
                  <a:lnTo>
                    <a:pt x="354" y="850"/>
                  </a:lnTo>
                  <a:lnTo>
                    <a:pt x="356" y="856"/>
                  </a:lnTo>
                  <a:lnTo>
                    <a:pt x="356" y="858"/>
                  </a:lnTo>
                  <a:lnTo>
                    <a:pt x="356" y="856"/>
                  </a:lnTo>
                  <a:lnTo>
                    <a:pt x="356" y="856"/>
                  </a:lnTo>
                  <a:lnTo>
                    <a:pt x="358" y="880"/>
                  </a:lnTo>
                  <a:lnTo>
                    <a:pt x="360" y="902"/>
                  </a:lnTo>
                  <a:lnTo>
                    <a:pt x="360" y="902"/>
                  </a:lnTo>
                  <a:lnTo>
                    <a:pt x="358" y="902"/>
                  </a:lnTo>
                  <a:lnTo>
                    <a:pt x="358" y="902"/>
                  </a:lnTo>
                  <a:lnTo>
                    <a:pt x="356" y="902"/>
                  </a:lnTo>
                  <a:lnTo>
                    <a:pt x="356" y="898"/>
                  </a:lnTo>
                  <a:lnTo>
                    <a:pt x="354" y="908"/>
                  </a:lnTo>
                  <a:lnTo>
                    <a:pt x="354" y="908"/>
                  </a:lnTo>
                  <a:lnTo>
                    <a:pt x="354" y="902"/>
                  </a:lnTo>
                  <a:lnTo>
                    <a:pt x="354" y="900"/>
                  </a:lnTo>
                  <a:lnTo>
                    <a:pt x="352" y="900"/>
                  </a:lnTo>
                  <a:lnTo>
                    <a:pt x="352" y="900"/>
                  </a:lnTo>
                  <a:lnTo>
                    <a:pt x="356" y="930"/>
                  </a:lnTo>
                  <a:lnTo>
                    <a:pt x="356" y="930"/>
                  </a:lnTo>
                  <a:lnTo>
                    <a:pt x="360" y="948"/>
                  </a:lnTo>
                  <a:lnTo>
                    <a:pt x="364" y="970"/>
                  </a:lnTo>
                  <a:lnTo>
                    <a:pt x="364" y="970"/>
                  </a:lnTo>
                  <a:lnTo>
                    <a:pt x="362" y="966"/>
                  </a:lnTo>
                  <a:lnTo>
                    <a:pt x="362" y="968"/>
                  </a:lnTo>
                  <a:lnTo>
                    <a:pt x="360" y="970"/>
                  </a:lnTo>
                  <a:lnTo>
                    <a:pt x="360" y="968"/>
                  </a:lnTo>
                  <a:lnTo>
                    <a:pt x="368" y="994"/>
                  </a:lnTo>
                  <a:lnTo>
                    <a:pt x="368" y="994"/>
                  </a:lnTo>
                  <a:lnTo>
                    <a:pt x="368" y="996"/>
                  </a:lnTo>
                  <a:lnTo>
                    <a:pt x="366" y="998"/>
                  </a:lnTo>
                  <a:lnTo>
                    <a:pt x="366" y="1004"/>
                  </a:lnTo>
                  <a:lnTo>
                    <a:pt x="366" y="1004"/>
                  </a:lnTo>
                  <a:lnTo>
                    <a:pt x="368" y="1006"/>
                  </a:lnTo>
                  <a:lnTo>
                    <a:pt x="370" y="1010"/>
                  </a:lnTo>
                  <a:lnTo>
                    <a:pt x="370" y="1010"/>
                  </a:lnTo>
                  <a:lnTo>
                    <a:pt x="370" y="1024"/>
                  </a:lnTo>
                  <a:lnTo>
                    <a:pt x="370" y="1032"/>
                  </a:lnTo>
                  <a:lnTo>
                    <a:pt x="368" y="1038"/>
                  </a:lnTo>
                  <a:lnTo>
                    <a:pt x="368" y="1038"/>
                  </a:lnTo>
                  <a:lnTo>
                    <a:pt x="368" y="1038"/>
                  </a:lnTo>
                  <a:lnTo>
                    <a:pt x="368" y="1034"/>
                  </a:lnTo>
                  <a:lnTo>
                    <a:pt x="368" y="1032"/>
                  </a:lnTo>
                  <a:lnTo>
                    <a:pt x="366" y="1034"/>
                  </a:lnTo>
                  <a:lnTo>
                    <a:pt x="366" y="1034"/>
                  </a:lnTo>
                  <a:lnTo>
                    <a:pt x="370" y="1058"/>
                  </a:lnTo>
                  <a:lnTo>
                    <a:pt x="370" y="1058"/>
                  </a:lnTo>
                  <a:lnTo>
                    <a:pt x="370" y="1058"/>
                  </a:lnTo>
                  <a:lnTo>
                    <a:pt x="370" y="1070"/>
                  </a:lnTo>
                  <a:lnTo>
                    <a:pt x="370" y="1070"/>
                  </a:lnTo>
                  <a:lnTo>
                    <a:pt x="368" y="1068"/>
                  </a:lnTo>
                  <a:lnTo>
                    <a:pt x="366" y="1066"/>
                  </a:lnTo>
                  <a:lnTo>
                    <a:pt x="364" y="1066"/>
                  </a:lnTo>
                  <a:lnTo>
                    <a:pt x="364" y="1066"/>
                  </a:lnTo>
                  <a:lnTo>
                    <a:pt x="372" y="1070"/>
                  </a:lnTo>
                  <a:lnTo>
                    <a:pt x="372" y="1070"/>
                  </a:lnTo>
                  <a:lnTo>
                    <a:pt x="372" y="1070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4" y="1068"/>
                  </a:lnTo>
                  <a:lnTo>
                    <a:pt x="374" y="1070"/>
                  </a:lnTo>
                  <a:lnTo>
                    <a:pt x="372" y="1070"/>
                  </a:lnTo>
                  <a:lnTo>
                    <a:pt x="364" y="1068"/>
                  </a:lnTo>
                  <a:lnTo>
                    <a:pt x="370" y="1062"/>
                  </a:lnTo>
                  <a:lnTo>
                    <a:pt x="370" y="1062"/>
                  </a:lnTo>
                  <a:lnTo>
                    <a:pt x="382" y="1050"/>
                  </a:lnTo>
                  <a:lnTo>
                    <a:pt x="382" y="1050"/>
                  </a:lnTo>
                  <a:lnTo>
                    <a:pt x="380" y="1054"/>
                  </a:lnTo>
                  <a:lnTo>
                    <a:pt x="380" y="1056"/>
                  </a:lnTo>
                  <a:lnTo>
                    <a:pt x="380" y="1056"/>
                  </a:lnTo>
                  <a:lnTo>
                    <a:pt x="396" y="1038"/>
                  </a:lnTo>
                  <a:lnTo>
                    <a:pt x="412" y="1020"/>
                  </a:lnTo>
                  <a:lnTo>
                    <a:pt x="412" y="1020"/>
                  </a:lnTo>
                  <a:lnTo>
                    <a:pt x="410" y="1022"/>
                  </a:lnTo>
                  <a:lnTo>
                    <a:pt x="408" y="1028"/>
                  </a:lnTo>
                  <a:lnTo>
                    <a:pt x="408" y="1028"/>
                  </a:lnTo>
                  <a:lnTo>
                    <a:pt x="420" y="1016"/>
                  </a:lnTo>
                  <a:lnTo>
                    <a:pt x="432" y="1006"/>
                  </a:lnTo>
                  <a:lnTo>
                    <a:pt x="442" y="994"/>
                  </a:lnTo>
                  <a:lnTo>
                    <a:pt x="454" y="986"/>
                  </a:lnTo>
                  <a:lnTo>
                    <a:pt x="454" y="986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60" y="980"/>
                  </a:lnTo>
                  <a:lnTo>
                    <a:pt x="466" y="976"/>
                  </a:lnTo>
                  <a:lnTo>
                    <a:pt x="466" y="976"/>
                  </a:lnTo>
                  <a:lnTo>
                    <a:pt x="470" y="972"/>
                  </a:lnTo>
                  <a:lnTo>
                    <a:pt x="476" y="964"/>
                  </a:lnTo>
                  <a:lnTo>
                    <a:pt x="476" y="964"/>
                  </a:lnTo>
                  <a:lnTo>
                    <a:pt x="478" y="964"/>
                  </a:lnTo>
                  <a:lnTo>
                    <a:pt x="474" y="968"/>
                  </a:lnTo>
                  <a:lnTo>
                    <a:pt x="474" y="968"/>
                  </a:lnTo>
                  <a:lnTo>
                    <a:pt x="496" y="946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32" y="914"/>
                  </a:lnTo>
                  <a:lnTo>
                    <a:pt x="538" y="906"/>
                  </a:lnTo>
                  <a:lnTo>
                    <a:pt x="538" y="908"/>
                  </a:lnTo>
                  <a:lnTo>
                    <a:pt x="538" y="908"/>
                  </a:lnTo>
                  <a:lnTo>
                    <a:pt x="546" y="902"/>
                  </a:lnTo>
                  <a:lnTo>
                    <a:pt x="554" y="898"/>
                  </a:lnTo>
                  <a:lnTo>
                    <a:pt x="554" y="898"/>
                  </a:lnTo>
                  <a:lnTo>
                    <a:pt x="554" y="896"/>
                  </a:lnTo>
                  <a:lnTo>
                    <a:pt x="552" y="898"/>
                  </a:lnTo>
                  <a:lnTo>
                    <a:pt x="542" y="908"/>
                  </a:lnTo>
                  <a:lnTo>
                    <a:pt x="532" y="916"/>
                  </a:lnTo>
                  <a:lnTo>
                    <a:pt x="532" y="916"/>
                  </a:lnTo>
                  <a:lnTo>
                    <a:pt x="536" y="912"/>
                  </a:lnTo>
                  <a:lnTo>
                    <a:pt x="540" y="908"/>
                  </a:lnTo>
                  <a:lnTo>
                    <a:pt x="544" y="904"/>
                  </a:lnTo>
                  <a:lnTo>
                    <a:pt x="546" y="902"/>
                  </a:lnTo>
                  <a:lnTo>
                    <a:pt x="546" y="904"/>
                  </a:lnTo>
                  <a:lnTo>
                    <a:pt x="546" y="904"/>
                  </a:lnTo>
                  <a:lnTo>
                    <a:pt x="556" y="892"/>
                  </a:lnTo>
                  <a:lnTo>
                    <a:pt x="568" y="884"/>
                  </a:lnTo>
                  <a:lnTo>
                    <a:pt x="568" y="884"/>
                  </a:lnTo>
                  <a:lnTo>
                    <a:pt x="566" y="886"/>
                  </a:lnTo>
                  <a:lnTo>
                    <a:pt x="566" y="888"/>
                  </a:lnTo>
                  <a:lnTo>
                    <a:pt x="570" y="886"/>
                  </a:lnTo>
                  <a:lnTo>
                    <a:pt x="570" y="886"/>
                  </a:lnTo>
                  <a:lnTo>
                    <a:pt x="576" y="878"/>
                  </a:lnTo>
                  <a:lnTo>
                    <a:pt x="580" y="874"/>
                  </a:lnTo>
                  <a:lnTo>
                    <a:pt x="586" y="868"/>
                  </a:lnTo>
                  <a:lnTo>
                    <a:pt x="586" y="868"/>
                  </a:lnTo>
                  <a:lnTo>
                    <a:pt x="588" y="866"/>
                  </a:lnTo>
                  <a:lnTo>
                    <a:pt x="590" y="864"/>
                  </a:lnTo>
                  <a:lnTo>
                    <a:pt x="592" y="862"/>
                  </a:lnTo>
                  <a:lnTo>
                    <a:pt x="590" y="862"/>
                  </a:lnTo>
                  <a:lnTo>
                    <a:pt x="590" y="862"/>
                  </a:lnTo>
                  <a:lnTo>
                    <a:pt x="600" y="854"/>
                  </a:lnTo>
                  <a:lnTo>
                    <a:pt x="604" y="850"/>
                  </a:lnTo>
                  <a:lnTo>
                    <a:pt x="606" y="850"/>
                  </a:lnTo>
                  <a:lnTo>
                    <a:pt x="606" y="850"/>
                  </a:lnTo>
                  <a:lnTo>
                    <a:pt x="606" y="852"/>
                  </a:lnTo>
                  <a:lnTo>
                    <a:pt x="606" y="852"/>
                  </a:lnTo>
                  <a:lnTo>
                    <a:pt x="612" y="846"/>
                  </a:lnTo>
                  <a:lnTo>
                    <a:pt x="616" y="840"/>
                  </a:lnTo>
                  <a:lnTo>
                    <a:pt x="616" y="840"/>
                  </a:lnTo>
                  <a:lnTo>
                    <a:pt x="618" y="840"/>
                  </a:lnTo>
                  <a:lnTo>
                    <a:pt x="618" y="840"/>
                  </a:lnTo>
                  <a:lnTo>
                    <a:pt x="620" y="836"/>
                  </a:lnTo>
                  <a:lnTo>
                    <a:pt x="624" y="832"/>
                  </a:lnTo>
                  <a:lnTo>
                    <a:pt x="630" y="828"/>
                  </a:lnTo>
                  <a:lnTo>
                    <a:pt x="634" y="822"/>
                  </a:lnTo>
                  <a:lnTo>
                    <a:pt x="634" y="822"/>
                  </a:lnTo>
                  <a:lnTo>
                    <a:pt x="638" y="818"/>
                  </a:lnTo>
                  <a:lnTo>
                    <a:pt x="642" y="816"/>
                  </a:lnTo>
                  <a:lnTo>
                    <a:pt x="648" y="812"/>
                  </a:lnTo>
                  <a:lnTo>
                    <a:pt x="660" y="806"/>
                  </a:lnTo>
                  <a:lnTo>
                    <a:pt x="660" y="806"/>
                  </a:lnTo>
                  <a:lnTo>
                    <a:pt x="670" y="810"/>
                  </a:lnTo>
                  <a:lnTo>
                    <a:pt x="676" y="812"/>
                  </a:lnTo>
                  <a:lnTo>
                    <a:pt x="676" y="812"/>
                  </a:lnTo>
                  <a:lnTo>
                    <a:pt x="692" y="814"/>
                  </a:lnTo>
                  <a:lnTo>
                    <a:pt x="708" y="818"/>
                  </a:lnTo>
                  <a:lnTo>
                    <a:pt x="708" y="818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10" y="820"/>
                  </a:lnTo>
                  <a:lnTo>
                    <a:pt x="716" y="820"/>
                  </a:lnTo>
                  <a:lnTo>
                    <a:pt x="716" y="820"/>
                  </a:lnTo>
                  <a:lnTo>
                    <a:pt x="738" y="830"/>
                  </a:lnTo>
                  <a:lnTo>
                    <a:pt x="738" y="830"/>
                  </a:lnTo>
                  <a:lnTo>
                    <a:pt x="744" y="830"/>
                  </a:lnTo>
                  <a:lnTo>
                    <a:pt x="746" y="830"/>
                  </a:lnTo>
                  <a:lnTo>
                    <a:pt x="746" y="828"/>
                  </a:lnTo>
                  <a:lnTo>
                    <a:pt x="746" y="828"/>
                  </a:lnTo>
                  <a:lnTo>
                    <a:pt x="754" y="830"/>
                  </a:lnTo>
                  <a:lnTo>
                    <a:pt x="766" y="832"/>
                  </a:lnTo>
                  <a:lnTo>
                    <a:pt x="776" y="834"/>
                  </a:lnTo>
                  <a:lnTo>
                    <a:pt x="786" y="838"/>
                  </a:lnTo>
                  <a:lnTo>
                    <a:pt x="786" y="838"/>
                  </a:lnTo>
                  <a:lnTo>
                    <a:pt x="778" y="838"/>
                  </a:lnTo>
                  <a:lnTo>
                    <a:pt x="776" y="838"/>
                  </a:lnTo>
                  <a:lnTo>
                    <a:pt x="780" y="840"/>
                  </a:lnTo>
                  <a:lnTo>
                    <a:pt x="780" y="840"/>
                  </a:lnTo>
                  <a:lnTo>
                    <a:pt x="786" y="842"/>
                  </a:lnTo>
                  <a:lnTo>
                    <a:pt x="794" y="844"/>
                  </a:lnTo>
                  <a:lnTo>
                    <a:pt x="802" y="844"/>
                  </a:lnTo>
                  <a:lnTo>
                    <a:pt x="812" y="846"/>
                  </a:lnTo>
                  <a:lnTo>
                    <a:pt x="810" y="842"/>
                  </a:lnTo>
                  <a:lnTo>
                    <a:pt x="810" y="842"/>
                  </a:lnTo>
                  <a:lnTo>
                    <a:pt x="816" y="844"/>
                  </a:lnTo>
                  <a:lnTo>
                    <a:pt x="822" y="846"/>
                  </a:lnTo>
                  <a:lnTo>
                    <a:pt x="828" y="848"/>
                  </a:lnTo>
                  <a:lnTo>
                    <a:pt x="830" y="848"/>
                  </a:lnTo>
                  <a:lnTo>
                    <a:pt x="830" y="848"/>
                  </a:lnTo>
                  <a:lnTo>
                    <a:pt x="830" y="848"/>
                  </a:lnTo>
                  <a:lnTo>
                    <a:pt x="840" y="852"/>
                  </a:lnTo>
                  <a:lnTo>
                    <a:pt x="844" y="852"/>
                  </a:lnTo>
                  <a:lnTo>
                    <a:pt x="846" y="850"/>
                  </a:lnTo>
                  <a:lnTo>
                    <a:pt x="846" y="850"/>
                  </a:lnTo>
                  <a:lnTo>
                    <a:pt x="864" y="856"/>
                  </a:lnTo>
                  <a:lnTo>
                    <a:pt x="884" y="862"/>
                  </a:lnTo>
                  <a:lnTo>
                    <a:pt x="904" y="866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24" y="874"/>
                  </a:lnTo>
                  <a:lnTo>
                    <a:pt x="928" y="874"/>
                  </a:lnTo>
                  <a:lnTo>
                    <a:pt x="928" y="874"/>
                  </a:lnTo>
                  <a:lnTo>
                    <a:pt x="928" y="874"/>
                  </a:lnTo>
                  <a:lnTo>
                    <a:pt x="922" y="872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22" y="872"/>
                  </a:lnTo>
                  <a:lnTo>
                    <a:pt x="922" y="872"/>
                  </a:lnTo>
                  <a:lnTo>
                    <a:pt x="922" y="872"/>
                  </a:lnTo>
                  <a:lnTo>
                    <a:pt x="930" y="874"/>
                  </a:lnTo>
                  <a:lnTo>
                    <a:pt x="932" y="876"/>
                  </a:lnTo>
                  <a:lnTo>
                    <a:pt x="928" y="876"/>
                  </a:lnTo>
                  <a:lnTo>
                    <a:pt x="928" y="876"/>
                  </a:lnTo>
                  <a:lnTo>
                    <a:pt x="938" y="878"/>
                  </a:lnTo>
                  <a:lnTo>
                    <a:pt x="946" y="878"/>
                  </a:lnTo>
                  <a:lnTo>
                    <a:pt x="954" y="880"/>
                  </a:lnTo>
                  <a:lnTo>
                    <a:pt x="966" y="882"/>
                  </a:lnTo>
                  <a:lnTo>
                    <a:pt x="966" y="882"/>
                  </a:lnTo>
                  <a:lnTo>
                    <a:pt x="966" y="882"/>
                  </a:lnTo>
                  <a:lnTo>
                    <a:pt x="968" y="884"/>
                  </a:lnTo>
                  <a:lnTo>
                    <a:pt x="974" y="884"/>
                  </a:lnTo>
                  <a:lnTo>
                    <a:pt x="986" y="886"/>
                  </a:lnTo>
                  <a:lnTo>
                    <a:pt x="986" y="886"/>
                  </a:lnTo>
                  <a:lnTo>
                    <a:pt x="992" y="888"/>
                  </a:lnTo>
                  <a:lnTo>
                    <a:pt x="994" y="890"/>
                  </a:lnTo>
                  <a:lnTo>
                    <a:pt x="992" y="892"/>
                  </a:lnTo>
                  <a:lnTo>
                    <a:pt x="992" y="892"/>
                  </a:lnTo>
                  <a:lnTo>
                    <a:pt x="1004" y="894"/>
                  </a:lnTo>
                  <a:lnTo>
                    <a:pt x="1012" y="896"/>
                  </a:lnTo>
                  <a:lnTo>
                    <a:pt x="1020" y="900"/>
                  </a:lnTo>
                  <a:lnTo>
                    <a:pt x="1020" y="900"/>
                  </a:lnTo>
                  <a:lnTo>
                    <a:pt x="1020" y="898"/>
                  </a:lnTo>
                  <a:lnTo>
                    <a:pt x="1022" y="900"/>
                  </a:lnTo>
                  <a:lnTo>
                    <a:pt x="1030" y="900"/>
                  </a:lnTo>
                  <a:lnTo>
                    <a:pt x="1028" y="900"/>
                  </a:lnTo>
                  <a:lnTo>
                    <a:pt x="1028" y="900"/>
                  </a:lnTo>
                  <a:lnTo>
                    <a:pt x="1032" y="902"/>
                  </a:lnTo>
                  <a:lnTo>
                    <a:pt x="1032" y="902"/>
                  </a:lnTo>
                  <a:lnTo>
                    <a:pt x="1026" y="908"/>
                  </a:lnTo>
                  <a:lnTo>
                    <a:pt x="1026" y="910"/>
                  </a:lnTo>
                  <a:lnTo>
                    <a:pt x="1026" y="908"/>
                  </a:lnTo>
                  <a:lnTo>
                    <a:pt x="1026" y="906"/>
                  </a:lnTo>
                  <a:lnTo>
                    <a:pt x="1024" y="904"/>
                  </a:lnTo>
                  <a:lnTo>
                    <a:pt x="1024" y="904"/>
                  </a:lnTo>
                  <a:lnTo>
                    <a:pt x="1024" y="904"/>
                  </a:lnTo>
                  <a:lnTo>
                    <a:pt x="1024" y="910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2" y="900"/>
                  </a:lnTo>
                  <a:lnTo>
                    <a:pt x="1028" y="898"/>
                  </a:lnTo>
                  <a:lnTo>
                    <a:pt x="1028" y="898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0"/>
                  </a:lnTo>
                  <a:lnTo>
                    <a:pt x="1022" y="908"/>
                  </a:lnTo>
                  <a:lnTo>
                    <a:pt x="1020" y="906"/>
                  </a:lnTo>
                  <a:lnTo>
                    <a:pt x="1020" y="906"/>
                  </a:lnTo>
                  <a:lnTo>
                    <a:pt x="1020" y="904"/>
                  </a:lnTo>
                  <a:lnTo>
                    <a:pt x="1020" y="900"/>
                  </a:lnTo>
                  <a:lnTo>
                    <a:pt x="1014" y="888"/>
                  </a:lnTo>
                  <a:lnTo>
                    <a:pt x="1014" y="888"/>
                  </a:lnTo>
                  <a:lnTo>
                    <a:pt x="1012" y="882"/>
                  </a:lnTo>
                  <a:lnTo>
                    <a:pt x="1008" y="880"/>
                  </a:lnTo>
                  <a:lnTo>
                    <a:pt x="1008" y="880"/>
                  </a:lnTo>
                  <a:lnTo>
                    <a:pt x="1008" y="874"/>
                  </a:lnTo>
                  <a:lnTo>
                    <a:pt x="1006" y="872"/>
                  </a:lnTo>
                  <a:lnTo>
                    <a:pt x="1008" y="874"/>
                  </a:lnTo>
                  <a:lnTo>
                    <a:pt x="1008" y="874"/>
                  </a:lnTo>
                  <a:lnTo>
                    <a:pt x="1010" y="878"/>
                  </a:lnTo>
                  <a:lnTo>
                    <a:pt x="1012" y="882"/>
                  </a:lnTo>
                  <a:lnTo>
                    <a:pt x="1012" y="882"/>
                  </a:lnTo>
                  <a:lnTo>
                    <a:pt x="1012" y="878"/>
                  </a:lnTo>
                  <a:lnTo>
                    <a:pt x="1008" y="870"/>
                  </a:lnTo>
                  <a:lnTo>
                    <a:pt x="1008" y="870"/>
                  </a:lnTo>
                  <a:lnTo>
                    <a:pt x="1006" y="868"/>
                  </a:lnTo>
                  <a:lnTo>
                    <a:pt x="1004" y="868"/>
                  </a:lnTo>
                  <a:lnTo>
                    <a:pt x="1002" y="866"/>
                  </a:lnTo>
                  <a:lnTo>
                    <a:pt x="1000" y="860"/>
                  </a:lnTo>
                  <a:lnTo>
                    <a:pt x="1000" y="860"/>
                  </a:lnTo>
                  <a:lnTo>
                    <a:pt x="1006" y="866"/>
                  </a:lnTo>
                  <a:lnTo>
                    <a:pt x="1000" y="854"/>
                  </a:lnTo>
                  <a:lnTo>
                    <a:pt x="1000" y="854"/>
                  </a:lnTo>
                  <a:lnTo>
                    <a:pt x="1000" y="854"/>
                  </a:lnTo>
                  <a:lnTo>
                    <a:pt x="1000" y="852"/>
                  </a:lnTo>
                  <a:lnTo>
                    <a:pt x="1000" y="852"/>
                  </a:lnTo>
                  <a:lnTo>
                    <a:pt x="994" y="842"/>
                  </a:lnTo>
                  <a:lnTo>
                    <a:pt x="990" y="836"/>
                  </a:lnTo>
                  <a:lnTo>
                    <a:pt x="988" y="834"/>
                  </a:lnTo>
                  <a:lnTo>
                    <a:pt x="988" y="834"/>
                  </a:lnTo>
                  <a:lnTo>
                    <a:pt x="982" y="814"/>
                  </a:lnTo>
                  <a:lnTo>
                    <a:pt x="982" y="816"/>
                  </a:lnTo>
                  <a:lnTo>
                    <a:pt x="982" y="816"/>
                  </a:lnTo>
                  <a:lnTo>
                    <a:pt x="978" y="804"/>
                  </a:lnTo>
                  <a:lnTo>
                    <a:pt x="972" y="794"/>
                  </a:lnTo>
                  <a:lnTo>
                    <a:pt x="972" y="794"/>
                  </a:lnTo>
                  <a:lnTo>
                    <a:pt x="972" y="794"/>
                  </a:lnTo>
                  <a:lnTo>
                    <a:pt x="964" y="778"/>
                  </a:lnTo>
                  <a:lnTo>
                    <a:pt x="964" y="778"/>
                  </a:lnTo>
                  <a:lnTo>
                    <a:pt x="964" y="772"/>
                  </a:lnTo>
                  <a:lnTo>
                    <a:pt x="964" y="770"/>
                  </a:lnTo>
                  <a:lnTo>
                    <a:pt x="966" y="768"/>
                  </a:lnTo>
                  <a:lnTo>
                    <a:pt x="962" y="762"/>
                  </a:lnTo>
                  <a:lnTo>
                    <a:pt x="962" y="762"/>
                  </a:lnTo>
                  <a:lnTo>
                    <a:pt x="956" y="752"/>
                  </a:lnTo>
                  <a:lnTo>
                    <a:pt x="954" y="752"/>
                  </a:lnTo>
                  <a:lnTo>
                    <a:pt x="954" y="754"/>
                  </a:lnTo>
                  <a:lnTo>
                    <a:pt x="954" y="754"/>
                  </a:lnTo>
                  <a:lnTo>
                    <a:pt x="942" y="726"/>
                  </a:lnTo>
                  <a:lnTo>
                    <a:pt x="936" y="714"/>
                  </a:lnTo>
                  <a:lnTo>
                    <a:pt x="932" y="700"/>
                  </a:lnTo>
                  <a:lnTo>
                    <a:pt x="932" y="700"/>
                  </a:lnTo>
                  <a:lnTo>
                    <a:pt x="930" y="700"/>
                  </a:lnTo>
                  <a:lnTo>
                    <a:pt x="928" y="696"/>
                  </a:lnTo>
                  <a:lnTo>
                    <a:pt x="928" y="696"/>
                  </a:lnTo>
                  <a:lnTo>
                    <a:pt x="910" y="658"/>
                  </a:lnTo>
                  <a:lnTo>
                    <a:pt x="902" y="638"/>
                  </a:lnTo>
                  <a:lnTo>
                    <a:pt x="898" y="622"/>
                  </a:lnTo>
                  <a:lnTo>
                    <a:pt x="898" y="622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2"/>
                  </a:lnTo>
                  <a:lnTo>
                    <a:pt x="900" y="622"/>
                  </a:lnTo>
                  <a:lnTo>
                    <a:pt x="898" y="616"/>
                  </a:lnTo>
                  <a:lnTo>
                    <a:pt x="896" y="614"/>
                  </a:lnTo>
                  <a:lnTo>
                    <a:pt x="894" y="612"/>
                  </a:lnTo>
                  <a:lnTo>
                    <a:pt x="894" y="612"/>
                  </a:lnTo>
                  <a:lnTo>
                    <a:pt x="894" y="614"/>
                  </a:lnTo>
                  <a:lnTo>
                    <a:pt x="896" y="620"/>
                  </a:lnTo>
                  <a:lnTo>
                    <a:pt x="896" y="620"/>
                  </a:lnTo>
                  <a:lnTo>
                    <a:pt x="884" y="596"/>
                  </a:lnTo>
                  <a:lnTo>
                    <a:pt x="876" y="574"/>
                  </a:lnTo>
                  <a:lnTo>
                    <a:pt x="876" y="574"/>
                  </a:lnTo>
                  <a:lnTo>
                    <a:pt x="876" y="576"/>
                  </a:lnTo>
                  <a:lnTo>
                    <a:pt x="874" y="572"/>
                  </a:lnTo>
                  <a:lnTo>
                    <a:pt x="874" y="572"/>
                  </a:lnTo>
                  <a:lnTo>
                    <a:pt x="874" y="570"/>
                  </a:lnTo>
                  <a:lnTo>
                    <a:pt x="872" y="566"/>
                  </a:lnTo>
                  <a:lnTo>
                    <a:pt x="870" y="560"/>
                  </a:lnTo>
                  <a:lnTo>
                    <a:pt x="872" y="544"/>
                  </a:lnTo>
                  <a:lnTo>
                    <a:pt x="872" y="542"/>
                  </a:lnTo>
                  <a:lnTo>
                    <a:pt x="876" y="538"/>
                  </a:lnTo>
                  <a:lnTo>
                    <a:pt x="876" y="538"/>
                  </a:lnTo>
                  <a:lnTo>
                    <a:pt x="876" y="534"/>
                  </a:lnTo>
                  <a:lnTo>
                    <a:pt x="878" y="530"/>
                  </a:lnTo>
                  <a:lnTo>
                    <a:pt x="882" y="526"/>
                  </a:lnTo>
                  <a:lnTo>
                    <a:pt x="882" y="526"/>
                  </a:lnTo>
                  <a:lnTo>
                    <a:pt x="884" y="526"/>
                  </a:lnTo>
                  <a:lnTo>
                    <a:pt x="884" y="526"/>
                  </a:lnTo>
                  <a:lnTo>
                    <a:pt x="890" y="510"/>
                  </a:lnTo>
                  <a:lnTo>
                    <a:pt x="900" y="496"/>
                  </a:lnTo>
                  <a:lnTo>
                    <a:pt x="906" y="490"/>
                  </a:lnTo>
                  <a:lnTo>
                    <a:pt x="906" y="490"/>
                  </a:lnTo>
                  <a:lnTo>
                    <a:pt x="908" y="484"/>
                  </a:lnTo>
                  <a:lnTo>
                    <a:pt x="908" y="484"/>
                  </a:lnTo>
                  <a:lnTo>
                    <a:pt x="906" y="486"/>
                  </a:lnTo>
                  <a:lnTo>
                    <a:pt x="906" y="486"/>
                  </a:lnTo>
                  <a:lnTo>
                    <a:pt x="920" y="468"/>
                  </a:lnTo>
                  <a:lnTo>
                    <a:pt x="928" y="458"/>
                  </a:lnTo>
                  <a:lnTo>
                    <a:pt x="928" y="458"/>
                  </a:lnTo>
                  <a:lnTo>
                    <a:pt x="938" y="436"/>
                  </a:lnTo>
                  <a:lnTo>
                    <a:pt x="952" y="412"/>
                  </a:lnTo>
                  <a:lnTo>
                    <a:pt x="980" y="364"/>
                  </a:lnTo>
                  <a:lnTo>
                    <a:pt x="982" y="366"/>
                  </a:lnTo>
                  <a:lnTo>
                    <a:pt x="982" y="366"/>
                  </a:lnTo>
                  <a:lnTo>
                    <a:pt x="984" y="362"/>
                  </a:lnTo>
                  <a:lnTo>
                    <a:pt x="984" y="360"/>
                  </a:lnTo>
                  <a:lnTo>
                    <a:pt x="984" y="358"/>
                  </a:lnTo>
                  <a:lnTo>
                    <a:pt x="986" y="356"/>
                  </a:lnTo>
                  <a:lnTo>
                    <a:pt x="986" y="356"/>
                  </a:lnTo>
                  <a:lnTo>
                    <a:pt x="986" y="356"/>
                  </a:lnTo>
                  <a:lnTo>
                    <a:pt x="988" y="354"/>
                  </a:lnTo>
                  <a:lnTo>
                    <a:pt x="990" y="354"/>
                  </a:lnTo>
                  <a:lnTo>
                    <a:pt x="990" y="358"/>
                  </a:lnTo>
                  <a:lnTo>
                    <a:pt x="990" y="358"/>
                  </a:lnTo>
                  <a:lnTo>
                    <a:pt x="994" y="350"/>
                  </a:lnTo>
                  <a:lnTo>
                    <a:pt x="996" y="344"/>
                  </a:lnTo>
                  <a:lnTo>
                    <a:pt x="1002" y="334"/>
                  </a:lnTo>
                  <a:lnTo>
                    <a:pt x="1002" y="334"/>
                  </a:lnTo>
                  <a:lnTo>
                    <a:pt x="1000" y="334"/>
                  </a:lnTo>
                  <a:lnTo>
                    <a:pt x="1000" y="336"/>
                  </a:lnTo>
                  <a:lnTo>
                    <a:pt x="998" y="338"/>
                  </a:lnTo>
                  <a:lnTo>
                    <a:pt x="998" y="338"/>
                  </a:lnTo>
                  <a:lnTo>
                    <a:pt x="998" y="338"/>
                  </a:lnTo>
                  <a:lnTo>
                    <a:pt x="1002" y="330"/>
                  </a:lnTo>
                  <a:lnTo>
                    <a:pt x="1006" y="324"/>
                  </a:lnTo>
                  <a:lnTo>
                    <a:pt x="1008" y="320"/>
                  </a:lnTo>
                  <a:lnTo>
                    <a:pt x="1008" y="320"/>
                  </a:lnTo>
                  <a:lnTo>
                    <a:pt x="1008" y="318"/>
                  </a:lnTo>
                  <a:lnTo>
                    <a:pt x="1010" y="320"/>
                  </a:lnTo>
                  <a:lnTo>
                    <a:pt x="1010" y="322"/>
                  </a:lnTo>
                  <a:lnTo>
                    <a:pt x="1014" y="314"/>
                  </a:lnTo>
                  <a:lnTo>
                    <a:pt x="1014" y="314"/>
                  </a:lnTo>
                  <a:lnTo>
                    <a:pt x="1016" y="314"/>
                  </a:lnTo>
                  <a:lnTo>
                    <a:pt x="1016" y="316"/>
                  </a:lnTo>
                  <a:lnTo>
                    <a:pt x="1014" y="322"/>
                  </a:lnTo>
                  <a:lnTo>
                    <a:pt x="1012" y="330"/>
                  </a:lnTo>
                  <a:lnTo>
                    <a:pt x="1012" y="330"/>
                  </a:lnTo>
                  <a:lnTo>
                    <a:pt x="1014" y="330"/>
                  </a:lnTo>
                  <a:lnTo>
                    <a:pt x="1018" y="324"/>
                  </a:lnTo>
                  <a:lnTo>
                    <a:pt x="1018" y="324"/>
                  </a:lnTo>
                  <a:lnTo>
                    <a:pt x="1018" y="322"/>
                  </a:lnTo>
                  <a:lnTo>
                    <a:pt x="1018" y="324"/>
                  </a:lnTo>
                  <a:lnTo>
                    <a:pt x="1016" y="328"/>
                  </a:lnTo>
                  <a:lnTo>
                    <a:pt x="1016" y="332"/>
                  </a:lnTo>
                  <a:lnTo>
                    <a:pt x="1020" y="326"/>
                  </a:lnTo>
                  <a:lnTo>
                    <a:pt x="1020" y="326"/>
                  </a:lnTo>
                  <a:lnTo>
                    <a:pt x="1022" y="316"/>
                  </a:lnTo>
                  <a:lnTo>
                    <a:pt x="1022" y="314"/>
                  </a:lnTo>
                  <a:lnTo>
                    <a:pt x="1020" y="316"/>
                  </a:lnTo>
                  <a:lnTo>
                    <a:pt x="1020" y="316"/>
                  </a:lnTo>
                  <a:lnTo>
                    <a:pt x="1024" y="308"/>
                  </a:lnTo>
                  <a:lnTo>
                    <a:pt x="1024" y="304"/>
                  </a:lnTo>
                  <a:lnTo>
                    <a:pt x="1024" y="300"/>
                  </a:lnTo>
                  <a:lnTo>
                    <a:pt x="1028" y="292"/>
                  </a:lnTo>
                  <a:lnTo>
                    <a:pt x="1028" y="292"/>
                  </a:lnTo>
                  <a:lnTo>
                    <a:pt x="1030" y="290"/>
                  </a:lnTo>
                  <a:lnTo>
                    <a:pt x="1030" y="292"/>
                  </a:lnTo>
                  <a:lnTo>
                    <a:pt x="1026" y="296"/>
                  </a:lnTo>
                  <a:lnTo>
                    <a:pt x="1024" y="300"/>
                  </a:lnTo>
                  <a:lnTo>
                    <a:pt x="1024" y="302"/>
                  </a:lnTo>
                  <a:lnTo>
                    <a:pt x="1024" y="302"/>
                  </a:lnTo>
                  <a:lnTo>
                    <a:pt x="1024" y="302"/>
                  </a:lnTo>
                  <a:lnTo>
                    <a:pt x="1028" y="296"/>
                  </a:lnTo>
                  <a:lnTo>
                    <a:pt x="1032" y="290"/>
                  </a:lnTo>
                  <a:lnTo>
                    <a:pt x="1038" y="280"/>
                  </a:lnTo>
                  <a:lnTo>
                    <a:pt x="1038" y="280"/>
                  </a:lnTo>
                  <a:lnTo>
                    <a:pt x="1034" y="282"/>
                  </a:lnTo>
                  <a:lnTo>
                    <a:pt x="1034" y="282"/>
                  </a:lnTo>
                  <a:lnTo>
                    <a:pt x="1036" y="274"/>
                  </a:lnTo>
                  <a:lnTo>
                    <a:pt x="1036" y="274"/>
                  </a:lnTo>
                  <a:lnTo>
                    <a:pt x="1040" y="272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2" y="270"/>
                  </a:lnTo>
                  <a:lnTo>
                    <a:pt x="1042" y="270"/>
                  </a:lnTo>
                  <a:lnTo>
                    <a:pt x="1044" y="264"/>
                  </a:lnTo>
                  <a:lnTo>
                    <a:pt x="1044" y="262"/>
                  </a:lnTo>
                  <a:lnTo>
                    <a:pt x="1042" y="264"/>
                  </a:lnTo>
                  <a:lnTo>
                    <a:pt x="1042" y="264"/>
                  </a:lnTo>
                  <a:lnTo>
                    <a:pt x="1044" y="260"/>
                  </a:lnTo>
                  <a:lnTo>
                    <a:pt x="1046" y="256"/>
                  </a:lnTo>
                  <a:lnTo>
                    <a:pt x="1050" y="252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4" y="248"/>
                  </a:lnTo>
                  <a:lnTo>
                    <a:pt x="1052" y="250"/>
                  </a:lnTo>
                  <a:lnTo>
                    <a:pt x="1054" y="252"/>
                  </a:lnTo>
                  <a:lnTo>
                    <a:pt x="1058" y="248"/>
                  </a:lnTo>
                  <a:lnTo>
                    <a:pt x="1058" y="248"/>
                  </a:lnTo>
                  <a:lnTo>
                    <a:pt x="1058" y="246"/>
                  </a:lnTo>
                  <a:lnTo>
                    <a:pt x="1058" y="242"/>
                  </a:lnTo>
                  <a:lnTo>
                    <a:pt x="1060" y="236"/>
                  </a:lnTo>
                  <a:lnTo>
                    <a:pt x="1060" y="236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62" y="234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6" y="232"/>
                  </a:lnTo>
                  <a:lnTo>
                    <a:pt x="1068" y="226"/>
                  </a:lnTo>
                  <a:lnTo>
                    <a:pt x="1068" y="226"/>
                  </a:lnTo>
                  <a:lnTo>
                    <a:pt x="1070" y="220"/>
                  </a:lnTo>
                  <a:lnTo>
                    <a:pt x="1072" y="220"/>
                  </a:lnTo>
                  <a:lnTo>
                    <a:pt x="1072" y="220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2" y="238"/>
                  </a:lnTo>
                  <a:lnTo>
                    <a:pt x="1080" y="240"/>
                  </a:lnTo>
                  <a:lnTo>
                    <a:pt x="1080" y="240"/>
                  </a:lnTo>
                  <a:lnTo>
                    <a:pt x="1068" y="238"/>
                  </a:lnTo>
                  <a:lnTo>
                    <a:pt x="1068" y="238"/>
                  </a:lnTo>
                  <a:lnTo>
                    <a:pt x="1054" y="242"/>
                  </a:lnTo>
                  <a:lnTo>
                    <a:pt x="1048" y="242"/>
                  </a:lnTo>
                  <a:lnTo>
                    <a:pt x="1046" y="240"/>
                  </a:lnTo>
                  <a:lnTo>
                    <a:pt x="1046" y="240"/>
                  </a:lnTo>
                  <a:lnTo>
                    <a:pt x="1038" y="242"/>
                  </a:lnTo>
                  <a:lnTo>
                    <a:pt x="1034" y="242"/>
                  </a:lnTo>
                  <a:lnTo>
                    <a:pt x="1032" y="244"/>
                  </a:lnTo>
                  <a:lnTo>
                    <a:pt x="1034" y="244"/>
                  </a:lnTo>
                  <a:lnTo>
                    <a:pt x="1034" y="244"/>
                  </a:lnTo>
                  <a:lnTo>
                    <a:pt x="1044" y="244"/>
                  </a:lnTo>
                  <a:lnTo>
                    <a:pt x="1048" y="242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46" y="244"/>
                  </a:lnTo>
                  <a:lnTo>
                    <a:pt x="1042" y="244"/>
                  </a:lnTo>
                  <a:lnTo>
                    <a:pt x="1032" y="246"/>
                  </a:lnTo>
                  <a:lnTo>
                    <a:pt x="1030" y="246"/>
                  </a:lnTo>
                  <a:lnTo>
                    <a:pt x="1030" y="246"/>
                  </a:lnTo>
                  <a:lnTo>
                    <a:pt x="1024" y="246"/>
                  </a:lnTo>
                  <a:lnTo>
                    <a:pt x="1016" y="248"/>
                  </a:lnTo>
                  <a:lnTo>
                    <a:pt x="1016" y="248"/>
                  </a:lnTo>
                  <a:lnTo>
                    <a:pt x="1018" y="248"/>
                  </a:lnTo>
                  <a:lnTo>
                    <a:pt x="1016" y="246"/>
                  </a:lnTo>
                  <a:lnTo>
                    <a:pt x="1012" y="250"/>
                  </a:lnTo>
                  <a:lnTo>
                    <a:pt x="1012" y="250"/>
                  </a:lnTo>
                  <a:lnTo>
                    <a:pt x="1004" y="250"/>
                  </a:lnTo>
                  <a:lnTo>
                    <a:pt x="1002" y="248"/>
                  </a:lnTo>
                  <a:lnTo>
                    <a:pt x="1000" y="248"/>
                  </a:lnTo>
                  <a:lnTo>
                    <a:pt x="994" y="248"/>
                  </a:lnTo>
                  <a:lnTo>
                    <a:pt x="1004" y="246"/>
                  </a:lnTo>
                  <a:lnTo>
                    <a:pt x="1004" y="246"/>
                  </a:lnTo>
                  <a:lnTo>
                    <a:pt x="1000" y="246"/>
                  </a:lnTo>
                  <a:lnTo>
                    <a:pt x="990" y="246"/>
                  </a:lnTo>
                  <a:lnTo>
                    <a:pt x="990" y="246"/>
                  </a:lnTo>
                  <a:lnTo>
                    <a:pt x="982" y="252"/>
                  </a:lnTo>
                  <a:lnTo>
                    <a:pt x="982" y="252"/>
                  </a:lnTo>
                  <a:lnTo>
                    <a:pt x="976" y="252"/>
                  </a:lnTo>
                  <a:lnTo>
                    <a:pt x="970" y="254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76" y="248"/>
                  </a:lnTo>
                  <a:lnTo>
                    <a:pt x="962" y="248"/>
                  </a:lnTo>
                  <a:lnTo>
                    <a:pt x="962" y="248"/>
                  </a:lnTo>
                  <a:lnTo>
                    <a:pt x="954" y="252"/>
                  </a:lnTo>
                  <a:lnTo>
                    <a:pt x="952" y="252"/>
                  </a:lnTo>
                  <a:lnTo>
                    <a:pt x="956" y="254"/>
                  </a:lnTo>
                  <a:lnTo>
                    <a:pt x="956" y="254"/>
                  </a:lnTo>
                  <a:lnTo>
                    <a:pt x="950" y="254"/>
                  </a:lnTo>
                  <a:lnTo>
                    <a:pt x="948" y="254"/>
                  </a:lnTo>
                  <a:lnTo>
                    <a:pt x="948" y="252"/>
                  </a:lnTo>
                  <a:lnTo>
                    <a:pt x="948" y="252"/>
                  </a:lnTo>
                  <a:lnTo>
                    <a:pt x="944" y="254"/>
                  </a:lnTo>
                  <a:lnTo>
                    <a:pt x="944" y="254"/>
                  </a:lnTo>
                  <a:lnTo>
                    <a:pt x="944" y="254"/>
                  </a:lnTo>
                  <a:lnTo>
                    <a:pt x="940" y="256"/>
                  </a:lnTo>
                  <a:lnTo>
                    <a:pt x="940" y="256"/>
                  </a:lnTo>
                  <a:lnTo>
                    <a:pt x="914" y="254"/>
                  </a:lnTo>
                  <a:lnTo>
                    <a:pt x="924" y="250"/>
                  </a:lnTo>
                  <a:lnTo>
                    <a:pt x="918" y="250"/>
                  </a:lnTo>
                  <a:lnTo>
                    <a:pt x="918" y="250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6" y="248"/>
                  </a:lnTo>
                  <a:lnTo>
                    <a:pt x="918" y="246"/>
                  </a:lnTo>
                  <a:lnTo>
                    <a:pt x="918" y="246"/>
                  </a:lnTo>
                  <a:lnTo>
                    <a:pt x="902" y="248"/>
                  </a:lnTo>
                  <a:lnTo>
                    <a:pt x="902" y="248"/>
                  </a:lnTo>
                  <a:lnTo>
                    <a:pt x="906" y="250"/>
                  </a:lnTo>
                  <a:lnTo>
                    <a:pt x="906" y="250"/>
                  </a:lnTo>
                  <a:lnTo>
                    <a:pt x="900" y="254"/>
                  </a:lnTo>
                  <a:lnTo>
                    <a:pt x="894" y="256"/>
                  </a:lnTo>
                  <a:lnTo>
                    <a:pt x="892" y="258"/>
                  </a:lnTo>
                  <a:lnTo>
                    <a:pt x="892" y="258"/>
                  </a:lnTo>
                  <a:lnTo>
                    <a:pt x="892" y="258"/>
                  </a:lnTo>
                  <a:lnTo>
                    <a:pt x="882" y="258"/>
                  </a:lnTo>
                  <a:lnTo>
                    <a:pt x="876" y="258"/>
                  </a:lnTo>
                  <a:lnTo>
                    <a:pt x="870" y="256"/>
                  </a:lnTo>
                  <a:lnTo>
                    <a:pt x="858" y="258"/>
                  </a:lnTo>
                  <a:lnTo>
                    <a:pt x="858" y="258"/>
                  </a:lnTo>
                  <a:lnTo>
                    <a:pt x="860" y="260"/>
                  </a:lnTo>
                  <a:lnTo>
                    <a:pt x="858" y="260"/>
                  </a:lnTo>
                  <a:lnTo>
                    <a:pt x="860" y="262"/>
                  </a:lnTo>
                  <a:lnTo>
                    <a:pt x="866" y="260"/>
                  </a:lnTo>
                  <a:lnTo>
                    <a:pt x="866" y="260"/>
                  </a:lnTo>
                  <a:lnTo>
                    <a:pt x="858" y="262"/>
                  </a:lnTo>
                  <a:lnTo>
                    <a:pt x="854" y="264"/>
                  </a:lnTo>
                  <a:lnTo>
                    <a:pt x="850" y="264"/>
                  </a:lnTo>
                  <a:lnTo>
                    <a:pt x="844" y="266"/>
                  </a:lnTo>
                  <a:lnTo>
                    <a:pt x="844" y="266"/>
                  </a:lnTo>
                  <a:lnTo>
                    <a:pt x="846" y="264"/>
                  </a:lnTo>
                  <a:lnTo>
                    <a:pt x="842" y="262"/>
                  </a:lnTo>
                  <a:lnTo>
                    <a:pt x="840" y="262"/>
                  </a:lnTo>
                  <a:lnTo>
                    <a:pt x="846" y="258"/>
                  </a:lnTo>
                  <a:lnTo>
                    <a:pt x="846" y="258"/>
                  </a:lnTo>
                  <a:lnTo>
                    <a:pt x="850" y="260"/>
                  </a:lnTo>
                  <a:lnTo>
                    <a:pt x="858" y="258"/>
                  </a:lnTo>
                  <a:lnTo>
                    <a:pt x="858" y="258"/>
                  </a:lnTo>
                  <a:lnTo>
                    <a:pt x="856" y="258"/>
                  </a:lnTo>
                  <a:lnTo>
                    <a:pt x="854" y="256"/>
                  </a:lnTo>
                  <a:lnTo>
                    <a:pt x="852" y="256"/>
                  </a:lnTo>
                  <a:lnTo>
                    <a:pt x="846" y="256"/>
                  </a:lnTo>
                  <a:lnTo>
                    <a:pt x="846" y="256"/>
                  </a:lnTo>
                  <a:lnTo>
                    <a:pt x="834" y="258"/>
                  </a:lnTo>
                  <a:lnTo>
                    <a:pt x="830" y="258"/>
                  </a:lnTo>
                  <a:lnTo>
                    <a:pt x="830" y="260"/>
                  </a:lnTo>
                  <a:lnTo>
                    <a:pt x="830" y="260"/>
                  </a:lnTo>
                  <a:lnTo>
                    <a:pt x="832" y="260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36" y="262"/>
                  </a:lnTo>
                  <a:lnTo>
                    <a:pt x="836" y="262"/>
                  </a:lnTo>
                  <a:lnTo>
                    <a:pt x="822" y="262"/>
                  </a:lnTo>
                  <a:lnTo>
                    <a:pt x="816" y="262"/>
                  </a:lnTo>
                  <a:lnTo>
                    <a:pt x="812" y="264"/>
                  </a:lnTo>
                  <a:lnTo>
                    <a:pt x="812" y="264"/>
                  </a:lnTo>
                  <a:lnTo>
                    <a:pt x="822" y="264"/>
                  </a:lnTo>
                  <a:lnTo>
                    <a:pt x="824" y="266"/>
                  </a:lnTo>
                  <a:lnTo>
                    <a:pt x="814" y="268"/>
                  </a:lnTo>
                  <a:lnTo>
                    <a:pt x="816" y="268"/>
                  </a:lnTo>
                  <a:lnTo>
                    <a:pt x="816" y="268"/>
                  </a:lnTo>
                  <a:lnTo>
                    <a:pt x="808" y="268"/>
                  </a:lnTo>
                  <a:lnTo>
                    <a:pt x="804" y="268"/>
                  </a:lnTo>
                  <a:lnTo>
                    <a:pt x="802" y="270"/>
                  </a:lnTo>
                  <a:lnTo>
                    <a:pt x="794" y="272"/>
                  </a:lnTo>
                  <a:lnTo>
                    <a:pt x="786" y="270"/>
                  </a:lnTo>
                  <a:lnTo>
                    <a:pt x="786" y="270"/>
                  </a:lnTo>
                  <a:lnTo>
                    <a:pt x="790" y="268"/>
                  </a:lnTo>
                  <a:lnTo>
                    <a:pt x="798" y="268"/>
                  </a:lnTo>
                  <a:lnTo>
                    <a:pt x="806" y="266"/>
                  </a:lnTo>
                  <a:lnTo>
                    <a:pt x="808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794" y="266"/>
                  </a:lnTo>
                  <a:lnTo>
                    <a:pt x="782" y="268"/>
                  </a:lnTo>
                  <a:lnTo>
                    <a:pt x="782" y="268"/>
                  </a:lnTo>
                  <a:lnTo>
                    <a:pt x="790" y="266"/>
                  </a:lnTo>
                  <a:lnTo>
                    <a:pt x="790" y="266"/>
                  </a:lnTo>
                  <a:lnTo>
                    <a:pt x="782" y="264"/>
                  </a:lnTo>
                  <a:lnTo>
                    <a:pt x="776" y="264"/>
                  </a:lnTo>
                  <a:lnTo>
                    <a:pt x="766" y="266"/>
                  </a:lnTo>
                  <a:lnTo>
                    <a:pt x="766" y="266"/>
                  </a:lnTo>
                  <a:lnTo>
                    <a:pt x="762" y="268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728" y="274"/>
                  </a:lnTo>
                  <a:lnTo>
                    <a:pt x="728" y="274"/>
                  </a:lnTo>
                  <a:lnTo>
                    <a:pt x="728" y="274"/>
                  </a:lnTo>
                  <a:lnTo>
                    <a:pt x="726" y="274"/>
                  </a:lnTo>
                  <a:lnTo>
                    <a:pt x="720" y="274"/>
                  </a:lnTo>
                  <a:lnTo>
                    <a:pt x="718" y="274"/>
                  </a:lnTo>
                  <a:lnTo>
                    <a:pt x="720" y="272"/>
                  </a:lnTo>
                  <a:lnTo>
                    <a:pt x="720" y="272"/>
                  </a:lnTo>
                  <a:lnTo>
                    <a:pt x="740" y="272"/>
                  </a:lnTo>
                  <a:lnTo>
                    <a:pt x="752" y="270"/>
                  </a:lnTo>
                  <a:lnTo>
                    <a:pt x="758" y="268"/>
                  </a:lnTo>
                  <a:lnTo>
                    <a:pt x="758" y="268"/>
                  </a:lnTo>
                  <a:lnTo>
                    <a:pt x="758" y="266"/>
                  </a:lnTo>
                  <a:lnTo>
                    <a:pt x="758" y="266"/>
                  </a:lnTo>
                  <a:lnTo>
                    <a:pt x="764" y="266"/>
                  </a:lnTo>
                  <a:lnTo>
                    <a:pt x="772" y="264"/>
                  </a:lnTo>
                  <a:lnTo>
                    <a:pt x="776" y="262"/>
                  </a:lnTo>
                  <a:lnTo>
                    <a:pt x="776" y="262"/>
                  </a:lnTo>
                  <a:lnTo>
                    <a:pt x="768" y="264"/>
                  </a:lnTo>
                  <a:lnTo>
                    <a:pt x="764" y="262"/>
                  </a:lnTo>
                  <a:lnTo>
                    <a:pt x="760" y="260"/>
                  </a:lnTo>
                  <a:lnTo>
                    <a:pt x="760" y="260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2" y="264"/>
                  </a:lnTo>
                  <a:lnTo>
                    <a:pt x="754" y="264"/>
                  </a:lnTo>
                  <a:lnTo>
                    <a:pt x="754" y="264"/>
                  </a:lnTo>
                  <a:lnTo>
                    <a:pt x="732" y="268"/>
                  </a:lnTo>
                  <a:lnTo>
                    <a:pt x="714" y="272"/>
                  </a:lnTo>
                  <a:lnTo>
                    <a:pt x="714" y="272"/>
                  </a:lnTo>
                  <a:lnTo>
                    <a:pt x="712" y="270"/>
                  </a:lnTo>
                  <a:lnTo>
                    <a:pt x="710" y="270"/>
                  </a:lnTo>
                  <a:lnTo>
                    <a:pt x="716" y="268"/>
                  </a:lnTo>
                  <a:lnTo>
                    <a:pt x="702" y="270"/>
                  </a:lnTo>
                  <a:lnTo>
                    <a:pt x="702" y="270"/>
                  </a:lnTo>
                  <a:lnTo>
                    <a:pt x="692" y="268"/>
                  </a:lnTo>
                  <a:lnTo>
                    <a:pt x="690" y="264"/>
                  </a:lnTo>
                  <a:lnTo>
                    <a:pt x="688" y="262"/>
                  </a:lnTo>
                  <a:lnTo>
                    <a:pt x="686" y="258"/>
                  </a:lnTo>
                  <a:lnTo>
                    <a:pt x="686" y="258"/>
                  </a:lnTo>
                  <a:lnTo>
                    <a:pt x="668" y="236"/>
                  </a:lnTo>
                  <a:lnTo>
                    <a:pt x="668" y="236"/>
                  </a:lnTo>
                  <a:lnTo>
                    <a:pt x="668" y="238"/>
                  </a:lnTo>
                  <a:lnTo>
                    <a:pt x="668" y="238"/>
                  </a:lnTo>
                  <a:lnTo>
                    <a:pt x="664" y="234"/>
                  </a:lnTo>
                  <a:lnTo>
                    <a:pt x="658" y="228"/>
                  </a:lnTo>
                  <a:lnTo>
                    <a:pt x="656" y="228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64" y="240"/>
                  </a:lnTo>
                  <a:lnTo>
                    <a:pt x="664" y="242"/>
                  </a:lnTo>
                  <a:lnTo>
                    <a:pt x="662" y="242"/>
                  </a:lnTo>
                  <a:lnTo>
                    <a:pt x="662" y="242"/>
                  </a:lnTo>
                  <a:lnTo>
                    <a:pt x="660" y="240"/>
                  </a:lnTo>
                  <a:lnTo>
                    <a:pt x="660" y="240"/>
                  </a:lnTo>
                  <a:lnTo>
                    <a:pt x="662" y="240"/>
                  </a:lnTo>
                  <a:lnTo>
                    <a:pt x="662" y="238"/>
                  </a:lnTo>
                  <a:lnTo>
                    <a:pt x="662" y="238"/>
                  </a:lnTo>
                  <a:lnTo>
                    <a:pt x="658" y="234"/>
                  </a:lnTo>
                  <a:lnTo>
                    <a:pt x="656" y="230"/>
                  </a:lnTo>
                  <a:lnTo>
                    <a:pt x="654" y="228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28"/>
                  </a:lnTo>
                  <a:lnTo>
                    <a:pt x="658" y="226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4" y="220"/>
                  </a:lnTo>
                  <a:lnTo>
                    <a:pt x="654" y="220"/>
                  </a:lnTo>
                  <a:lnTo>
                    <a:pt x="656" y="218"/>
                  </a:lnTo>
                  <a:lnTo>
                    <a:pt x="652" y="214"/>
                  </a:lnTo>
                  <a:lnTo>
                    <a:pt x="652" y="214"/>
                  </a:lnTo>
                  <a:lnTo>
                    <a:pt x="622" y="184"/>
                  </a:lnTo>
                  <a:lnTo>
                    <a:pt x="622" y="184"/>
                  </a:lnTo>
                  <a:lnTo>
                    <a:pt x="614" y="172"/>
                  </a:lnTo>
                  <a:lnTo>
                    <a:pt x="604" y="160"/>
                  </a:lnTo>
                  <a:lnTo>
                    <a:pt x="584" y="138"/>
                  </a:lnTo>
                  <a:lnTo>
                    <a:pt x="584" y="138"/>
                  </a:lnTo>
                  <a:lnTo>
                    <a:pt x="582" y="134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0" y="126"/>
                  </a:lnTo>
                  <a:lnTo>
                    <a:pt x="580" y="126"/>
                  </a:lnTo>
                  <a:lnTo>
                    <a:pt x="578" y="124"/>
                  </a:lnTo>
                  <a:lnTo>
                    <a:pt x="578" y="126"/>
                  </a:lnTo>
                  <a:lnTo>
                    <a:pt x="578" y="126"/>
                  </a:lnTo>
                  <a:lnTo>
                    <a:pt x="574" y="122"/>
                  </a:lnTo>
                  <a:lnTo>
                    <a:pt x="576" y="122"/>
                  </a:lnTo>
                  <a:lnTo>
                    <a:pt x="576" y="122"/>
                  </a:lnTo>
                  <a:lnTo>
                    <a:pt x="566" y="110"/>
                  </a:lnTo>
                  <a:lnTo>
                    <a:pt x="558" y="102"/>
                  </a:lnTo>
                  <a:lnTo>
                    <a:pt x="552" y="98"/>
                  </a:lnTo>
                  <a:lnTo>
                    <a:pt x="558" y="100"/>
                  </a:lnTo>
                  <a:lnTo>
                    <a:pt x="558" y="100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2" y="92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52" y="88"/>
                  </a:lnTo>
                  <a:lnTo>
                    <a:pt x="546" y="82"/>
                  </a:lnTo>
                  <a:lnTo>
                    <a:pt x="536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22" y="60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02" y="34"/>
                  </a:lnTo>
                  <a:lnTo>
                    <a:pt x="502" y="34"/>
                  </a:lnTo>
                  <a:lnTo>
                    <a:pt x="504" y="34"/>
                  </a:lnTo>
                  <a:lnTo>
                    <a:pt x="502" y="30"/>
                  </a:lnTo>
                  <a:lnTo>
                    <a:pt x="496" y="24"/>
                  </a:lnTo>
                  <a:lnTo>
                    <a:pt x="516" y="40"/>
                  </a:lnTo>
                  <a:lnTo>
                    <a:pt x="516" y="40"/>
                  </a:lnTo>
                  <a:lnTo>
                    <a:pt x="516" y="42"/>
                  </a:lnTo>
                  <a:lnTo>
                    <a:pt x="514" y="42"/>
                  </a:lnTo>
                  <a:lnTo>
                    <a:pt x="512" y="40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18" y="50"/>
                  </a:lnTo>
                  <a:lnTo>
                    <a:pt x="526" y="58"/>
                  </a:lnTo>
                  <a:lnTo>
                    <a:pt x="526" y="58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20" y="48"/>
                  </a:lnTo>
                  <a:lnTo>
                    <a:pt x="522" y="50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30" y="56"/>
                  </a:lnTo>
                  <a:lnTo>
                    <a:pt x="540" y="66"/>
                  </a:lnTo>
                  <a:lnTo>
                    <a:pt x="540" y="66"/>
                  </a:lnTo>
                  <a:lnTo>
                    <a:pt x="536" y="64"/>
                  </a:lnTo>
                  <a:lnTo>
                    <a:pt x="538" y="66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40" y="70"/>
                  </a:lnTo>
                  <a:lnTo>
                    <a:pt x="544" y="72"/>
                  </a:lnTo>
                  <a:lnTo>
                    <a:pt x="556" y="86"/>
                  </a:lnTo>
                  <a:lnTo>
                    <a:pt x="556" y="86"/>
                  </a:lnTo>
                  <a:lnTo>
                    <a:pt x="560" y="92"/>
                  </a:lnTo>
                  <a:lnTo>
                    <a:pt x="566" y="98"/>
                  </a:lnTo>
                  <a:lnTo>
                    <a:pt x="580" y="114"/>
                  </a:lnTo>
                  <a:lnTo>
                    <a:pt x="580" y="114"/>
                  </a:lnTo>
                  <a:lnTo>
                    <a:pt x="572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74" y="116"/>
                  </a:lnTo>
                  <a:lnTo>
                    <a:pt x="574" y="116"/>
                  </a:lnTo>
                  <a:lnTo>
                    <a:pt x="582" y="120"/>
                  </a:lnTo>
                  <a:lnTo>
                    <a:pt x="592" y="128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52" y="200"/>
                  </a:lnTo>
                  <a:lnTo>
                    <a:pt x="650" y="200"/>
                  </a:lnTo>
                  <a:lnTo>
                    <a:pt x="650" y="200"/>
                  </a:lnTo>
                  <a:lnTo>
                    <a:pt x="658" y="208"/>
                  </a:lnTo>
                  <a:lnTo>
                    <a:pt x="666" y="216"/>
                  </a:lnTo>
                  <a:lnTo>
                    <a:pt x="684" y="236"/>
                  </a:lnTo>
                  <a:lnTo>
                    <a:pt x="684" y="236"/>
                  </a:lnTo>
                  <a:lnTo>
                    <a:pt x="696" y="250"/>
                  </a:lnTo>
                  <a:lnTo>
                    <a:pt x="700" y="256"/>
                  </a:lnTo>
                  <a:lnTo>
                    <a:pt x="702" y="258"/>
                  </a:lnTo>
                  <a:lnTo>
                    <a:pt x="704" y="256"/>
                  </a:lnTo>
                  <a:lnTo>
                    <a:pt x="704" y="256"/>
                  </a:lnTo>
                  <a:lnTo>
                    <a:pt x="718" y="254"/>
                  </a:lnTo>
                  <a:lnTo>
                    <a:pt x="730" y="254"/>
                  </a:lnTo>
                  <a:lnTo>
                    <a:pt x="730" y="254"/>
                  </a:lnTo>
                  <a:lnTo>
                    <a:pt x="790" y="248"/>
                  </a:lnTo>
                  <a:lnTo>
                    <a:pt x="850" y="242"/>
                  </a:lnTo>
                  <a:lnTo>
                    <a:pt x="844" y="244"/>
                  </a:lnTo>
                  <a:lnTo>
                    <a:pt x="844" y="244"/>
                  </a:lnTo>
                  <a:lnTo>
                    <a:pt x="848" y="244"/>
                  </a:lnTo>
                  <a:lnTo>
                    <a:pt x="850" y="244"/>
                  </a:lnTo>
                  <a:lnTo>
                    <a:pt x="852" y="244"/>
                  </a:lnTo>
                  <a:lnTo>
                    <a:pt x="856" y="244"/>
                  </a:lnTo>
                  <a:lnTo>
                    <a:pt x="856" y="244"/>
                  </a:lnTo>
                  <a:lnTo>
                    <a:pt x="854" y="244"/>
                  </a:lnTo>
                  <a:lnTo>
                    <a:pt x="858" y="242"/>
                  </a:lnTo>
                  <a:lnTo>
                    <a:pt x="870" y="238"/>
                  </a:lnTo>
                  <a:lnTo>
                    <a:pt x="870" y="238"/>
                  </a:lnTo>
                  <a:lnTo>
                    <a:pt x="886" y="238"/>
                  </a:lnTo>
                  <a:lnTo>
                    <a:pt x="902" y="236"/>
                  </a:lnTo>
                  <a:lnTo>
                    <a:pt x="932" y="232"/>
                  </a:lnTo>
                  <a:lnTo>
                    <a:pt x="932" y="232"/>
                  </a:lnTo>
                  <a:lnTo>
                    <a:pt x="932" y="232"/>
                  </a:lnTo>
                  <a:lnTo>
                    <a:pt x="946" y="230"/>
                  </a:lnTo>
                  <a:lnTo>
                    <a:pt x="960" y="228"/>
                  </a:lnTo>
                  <a:lnTo>
                    <a:pt x="990" y="228"/>
                  </a:lnTo>
                  <a:lnTo>
                    <a:pt x="990" y="228"/>
                  </a:lnTo>
                  <a:lnTo>
                    <a:pt x="996" y="228"/>
                  </a:lnTo>
                  <a:lnTo>
                    <a:pt x="1004" y="228"/>
                  </a:lnTo>
                  <a:lnTo>
                    <a:pt x="1004" y="228"/>
                  </a:lnTo>
                  <a:lnTo>
                    <a:pt x="1018" y="224"/>
                  </a:lnTo>
                  <a:lnTo>
                    <a:pt x="1038" y="220"/>
                  </a:lnTo>
                  <a:lnTo>
                    <a:pt x="1038" y="220"/>
                  </a:lnTo>
                  <a:lnTo>
                    <a:pt x="1060" y="218"/>
                  </a:lnTo>
                  <a:lnTo>
                    <a:pt x="1072" y="218"/>
                  </a:lnTo>
                  <a:lnTo>
                    <a:pt x="1078" y="218"/>
                  </a:lnTo>
                  <a:lnTo>
                    <a:pt x="1080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72" y="262"/>
                  </a:lnTo>
                  <a:lnTo>
                    <a:pt x="1054" y="292"/>
                  </a:lnTo>
                  <a:lnTo>
                    <a:pt x="1018" y="354"/>
                  </a:lnTo>
                  <a:lnTo>
                    <a:pt x="1014" y="356"/>
                  </a:lnTo>
                  <a:lnTo>
                    <a:pt x="1014" y="356"/>
                  </a:lnTo>
                  <a:lnTo>
                    <a:pt x="996" y="388"/>
                  </a:lnTo>
                  <a:lnTo>
                    <a:pt x="976" y="420"/>
                  </a:lnTo>
                  <a:lnTo>
                    <a:pt x="956" y="452"/>
                  </a:lnTo>
                  <a:lnTo>
                    <a:pt x="940" y="480"/>
                  </a:lnTo>
                  <a:lnTo>
                    <a:pt x="938" y="474"/>
                  </a:lnTo>
                  <a:lnTo>
                    <a:pt x="938" y="474"/>
                  </a:lnTo>
                  <a:lnTo>
                    <a:pt x="928" y="490"/>
                  </a:lnTo>
                  <a:lnTo>
                    <a:pt x="926" y="496"/>
                  </a:lnTo>
                  <a:lnTo>
                    <a:pt x="926" y="498"/>
                  </a:lnTo>
                  <a:lnTo>
                    <a:pt x="928" y="498"/>
                  </a:lnTo>
                  <a:lnTo>
                    <a:pt x="928" y="498"/>
                  </a:lnTo>
                  <a:lnTo>
                    <a:pt x="916" y="516"/>
                  </a:lnTo>
                  <a:lnTo>
                    <a:pt x="910" y="524"/>
                  </a:lnTo>
                  <a:lnTo>
                    <a:pt x="906" y="530"/>
                  </a:lnTo>
                  <a:lnTo>
                    <a:pt x="906" y="530"/>
                  </a:lnTo>
                  <a:lnTo>
                    <a:pt x="898" y="542"/>
                  </a:lnTo>
                  <a:lnTo>
                    <a:pt x="894" y="554"/>
                  </a:lnTo>
                  <a:lnTo>
                    <a:pt x="890" y="558"/>
                  </a:lnTo>
                  <a:lnTo>
                    <a:pt x="890" y="560"/>
                  </a:lnTo>
                  <a:lnTo>
                    <a:pt x="890" y="560"/>
                  </a:lnTo>
                  <a:lnTo>
                    <a:pt x="890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90" y="548"/>
                  </a:lnTo>
                  <a:lnTo>
                    <a:pt x="890" y="548"/>
                  </a:lnTo>
                  <a:lnTo>
                    <a:pt x="890" y="550"/>
                  </a:lnTo>
                  <a:lnTo>
                    <a:pt x="894" y="558"/>
                  </a:lnTo>
                  <a:lnTo>
                    <a:pt x="894" y="558"/>
                  </a:lnTo>
                  <a:lnTo>
                    <a:pt x="898" y="570"/>
                  </a:lnTo>
                  <a:lnTo>
                    <a:pt x="898" y="570"/>
                  </a:lnTo>
                  <a:lnTo>
                    <a:pt x="910" y="596"/>
                  </a:lnTo>
                  <a:lnTo>
                    <a:pt x="908" y="590"/>
                  </a:lnTo>
                  <a:lnTo>
                    <a:pt x="908" y="590"/>
                  </a:lnTo>
                  <a:lnTo>
                    <a:pt x="906" y="590"/>
                  </a:lnTo>
                  <a:lnTo>
                    <a:pt x="908" y="594"/>
                  </a:lnTo>
                  <a:lnTo>
                    <a:pt x="908" y="594"/>
                  </a:lnTo>
                  <a:lnTo>
                    <a:pt x="916" y="612"/>
                  </a:lnTo>
                  <a:lnTo>
                    <a:pt x="918" y="618"/>
                  </a:lnTo>
                  <a:lnTo>
                    <a:pt x="920" y="618"/>
                  </a:lnTo>
                  <a:lnTo>
                    <a:pt x="920" y="616"/>
                  </a:lnTo>
                  <a:lnTo>
                    <a:pt x="920" y="616"/>
                  </a:lnTo>
                  <a:lnTo>
                    <a:pt x="928" y="636"/>
                  </a:lnTo>
                  <a:lnTo>
                    <a:pt x="936" y="656"/>
                  </a:lnTo>
                  <a:lnTo>
                    <a:pt x="946" y="676"/>
                  </a:lnTo>
                  <a:lnTo>
                    <a:pt x="952" y="694"/>
                  </a:lnTo>
                  <a:lnTo>
                    <a:pt x="952" y="694"/>
                  </a:lnTo>
                  <a:lnTo>
                    <a:pt x="954" y="694"/>
                  </a:lnTo>
                  <a:lnTo>
                    <a:pt x="954" y="696"/>
                  </a:lnTo>
                  <a:lnTo>
                    <a:pt x="958" y="700"/>
                  </a:lnTo>
                  <a:lnTo>
                    <a:pt x="958" y="700"/>
                  </a:lnTo>
                  <a:lnTo>
                    <a:pt x="970" y="732"/>
                  </a:lnTo>
                  <a:lnTo>
                    <a:pt x="984" y="760"/>
                  </a:lnTo>
                  <a:lnTo>
                    <a:pt x="984" y="760"/>
                  </a:lnTo>
                  <a:lnTo>
                    <a:pt x="984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4"/>
                  </a:lnTo>
                  <a:lnTo>
                    <a:pt x="982" y="764"/>
                  </a:lnTo>
                  <a:lnTo>
                    <a:pt x="984" y="766"/>
                  </a:lnTo>
                  <a:lnTo>
                    <a:pt x="988" y="770"/>
                  </a:lnTo>
                  <a:lnTo>
                    <a:pt x="988" y="770"/>
                  </a:lnTo>
                  <a:lnTo>
                    <a:pt x="998" y="794"/>
                  </a:lnTo>
                  <a:lnTo>
                    <a:pt x="1010" y="820"/>
                  </a:lnTo>
                  <a:lnTo>
                    <a:pt x="1030" y="870"/>
                  </a:lnTo>
                  <a:lnTo>
                    <a:pt x="1038" y="890"/>
                  </a:lnTo>
                  <a:lnTo>
                    <a:pt x="1044" y="900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4"/>
                  </a:lnTo>
                  <a:lnTo>
                    <a:pt x="1044" y="904"/>
                  </a:lnTo>
                  <a:lnTo>
                    <a:pt x="1030" y="922"/>
                  </a:lnTo>
                  <a:lnTo>
                    <a:pt x="1030" y="922"/>
                  </a:lnTo>
                  <a:lnTo>
                    <a:pt x="1028" y="922"/>
                  </a:lnTo>
                  <a:lnTo>
                    <a:pt x="1026" y="920"/>
                  </a:lnTo>
                  <a:lnTo>
                    <a:pt x="1022" y="920"/>
                  </a:lnTo>
                  <a:lnTo>
                    <a:pt x="978" y="908"/>
                  </a:lnTo>
                  <a:lnTo>
                    <a:pt x="978" y="908"/>
                  </a:lnTo>
                  <a:lnTo>
                    <a:pt x="892" y="888"/>
                  </a:lnTo>
                  <a:lnTo>
                    <a:pt x="892" y="886"/>
                  </a:lnTo>
                  <a:lnTo>
                    <a:pt x="892" y="886"/>
                  </a:lnTo>
                  <a:lnTo>
                    <a:pt x="878" y="884"/>
                  </a:lnTo>
                  <a:lnTo>
                    <a:pt x="862" y="880"/>
                  </a:lnTo>
                  <a:lnTo>
                    <a:pt x="846" y="876"/>
                  </a:lnTo>
                  <a:lnTo>
                    <a:pt x="834" y="874"/>
                  </a:lnTo>
                  <a:lnTo>
                    <a:pt x="834" y="874"/>
                  </a:lnTo>
                  <a:lnTo>
                    <a:pt x="824" y="870"/>
                  </a:lnTo>
                  <a:lnTo>
                    <a:pt x="820" y="870"/>
                  </a:lnTo>
                  <a:lnTo>
                    <a:pt x="820" y="870"/>
                  </a:lnTo>
                  <a:lnTo>
                    <a:pt x="820" y="868"/>
                  </a:lnTo>
                  <a:lnTo>
                    <a:pt x="820" y="868"/>
                  </a:lnTo>
                  <a:lnTo>
                    <a:pt x="808" y="866"/>
                  </a:lnTo>
                  <a:lnTo>
                    <a:pt x="792" y="862"/>
                  </a:lnTo>
                  <a:lnTo>
                    <a:pt x="774" y="856"/>
                  </a:lnTo>
                  <a:lnTo>
                    <a:pt x="758" y="854"/>
                  </a:lnTo>
                  <a:lnTo>
                    <a:pt x="758" y="854"/>
                  </a:lnTo>
                  <a:lnTo>
                    <a:pt x="762" y="854"/>
                  </a:lnTo>
                  <a:lnTo>
                    <a:pt x="762" y="854"/>
                  </a:lnTo>
                  <a:lnTo>
                    <a:pt x="732" y="846"/>
                  </a:lnTo>
                  <a:lnTo>
                    <a:pt x="700" y="838"/>
                  </a:lnTo>
                  <a:lnTo>
                    <a:pt x="700" y="838"/>
                  </a:lnTo>
                  <a:lnTo>
                    <a:pt x="708" y="838"/>
                  </a:lnTo>
                  <a:lnTo>
                    <a:pt x="708" y="838"/>
                  </a:lnTo>
                  <a:lnTo>
                    <a:pt x="700" y="836"/>
                  </a:lnTo>
                  <a:lnTo>
                    <a:pt x="692" y="836"/>
                  </a:lnTo>
                  <a:lnTo>
                    <a:pt x="686" y="834"/>
                  </a:lnTo>
                  <a:lnTo>
                    <a:pt x="682" y="832"/>
                  </a:lnTo>
                  <a:lnTo>
                    <a:pt x="682" y="832"/>
                  </a:lnTo>
                  <a:lnTo>
                    <a:pt x="678" y="832"/>
                  </a:lnTo>
                  <a:lnTo>
                    <a:pt x="680" y="834"/>
                  </a:lnTo>
                  <a:lnTo>
                    <a:pt x="662" y="828"/>
                  </a:lnTo>
                  <a:lnTo>
                    <a:pt x="662" y="828"/>
                  </a:lnTo>
                  <a:lnTo>
                    <a:pt x="656" y="826"/>
                  </a:lnTo>
                  <a:lnTo>
                    <a:pt x="656" y="826"/>
                  </a:lnTo>
                  <a:lnTo>
                    <a:pt x="664" y="826"/>
                  </a:lnTo>
                  <a:lnTo>
                    <a:pt x="656" y="832"/>
                  </a:lnTo>
                  <a:lnTo>
                    <a:pt x="626" y="858"/>
                  </a:lnTo>
                  <a:lnTo>
                    <a:pt x="568" y="914"/>
                  </a:lnTo>
                  <a:lnTo>
                    <a:pt x="568" y="914"/>
                  </a:lnTo>
                  <a:lnTo>
                    <a:pt x="554" y="924"/>
                  </a:lnTo>
                  <a:lnTo>
                    <a:pt x="550" y="924"/>
                  </a:lnTo>
                  <a:lnTo>
                    <a:pt x="550" y="924"/>
                  </a:lnTo>
                  <a:lnTo>
                    <a:pt x="550" y="922"/>
                  </a:lnTo>
                  <a:lnTo>
                    <a:pt x="548" y="924"/>
                  </a:lnTo>
                  <a:lnTo>
                    <a:pt x="540" y="932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4"/>
                  </a:lnTo>
                  <a:lnTo>
                    <a:pt x="540" y="934"/>
                  </a:lnTo>
                  <a:lnTo>
                    <a:pt x="532" y="940"/>
                  </a:lnTo>
                  <a:lnTo>
                    <a:pt x="528" y="942"/>
                  </a:lnTo>
                  <a:lnTo>
                    <a:pt x="522" y="946"/>
                  </a:lnTo>
                  <a:lnTo>
                    <a:pt x="518" y="950"/>
                  </a:lnTo>
                  <a:lnTo>
                    <a:pt x="518" y="950"/>
                  </a:lnTo>
                  <a:lnTo>
                    <a:pt x="520" y="950"/>
                  </a:lnTo>
                  <a:lnTo>
                    <a:pt x="518" y="952"/>
                  </a:lnTo>
                  <a:lnTo>
                    <a:pt x="516" y="956"/>
                  </a:lnTo>
                  <a:lnTo>
                    <a:pt x="516" y="956"/>
                  </a:lnTo>
                  <a:lnTo>
                    <a:pt x="496" y="970"/>
                  </a:lnTo>
                  <a:lnTo>
                    <a:pt x="480" y="986"/>
                  </a:lnTo>
                  <a:lnTo>
                    <a:pt x="480" y="984"/>
                  </a:lnTo>
                  <a:lnTo>
                    <a:pt x="480" y="984"/>
                  </a:lnTo>
                  <a:lnTo>
                    <a:pt x="468" y="996"/>
                  </a:lnTo>
                  <a:lnTo>
                    <a:pt x="456" y="1008"/>
                  </a:lnTo>
                  <a:lnTo>
                    <a:pt x="444" y="1020"/>
                  </a:lnTo>
                  <a:lnTo>
                    <a:pt x="434" y="1030"/>
                  </a:lnTo>
                  <a:lnTo>
                    <a:pt x="402" y="1060"/>
                  </a:lnTo>
                  <a:lnTo>
                    <a:pt x="384" y="1076"/>
                  </a:lnTo>
                  <a:lnTo>
                    <a:pt x="380" y="1080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2" y="1060"/>
                  </a:lnTo>
                  <a:lnTo>
                    <a:pt x="346" y="972"/>
                  </a:lnTo>
                  <a:lnTo>
                    <a:pt x="332" y="800"/>
                  </a:lnTo>
                  <a:lnTo>
                    <a:pt x="326" y="714"/>
                  </a:lnTo>
                  <a:lnTo>
                    <a:pt x="324" y="692"/>
                  </a:lnTo>
                  <a:lnTo>
                    <a:pt x="324" y="690"/>
                  </a:lnTo>
                  <a:lnTo>
                    <a:pt x="324" y="688"/>
                  </a:lnTo>
                  <a:lnTo>
                    <a:pt x="324" y="688"/>
                  </a:lnTo>
                  <a:lnTo>
                    <a:pt x="324" y="686"/>
                  </a:lnTo>
                  <a:lnTo>
                    <a:pt x="324" y="686"/>
                  </a:lnTo>
                  <a:lnTo>
                    <a:pt x="332" y="700"/>
                  </a:lnTo>
                  <a:lnTo>
                    <a:pt x="332" y="700"/>
                  </a:lnTo>
                  <a:lnTo>
                    <a:pt x="332" y="700"/>
                  </a:lnTo>
                  <a:lnTo>
                    <a:pt x="326" y="698"/>
                  </a:lnTo>
                  <a:lnTo>
                    <a:pt x="318" y="692"/>
                  </a:lnTo>
                  <a:lnTo>
                    <a:pt x="280" y="670"/>
                  </a:lnTo>
                  <a:lnTo>
                    <a:pt x="280" y="670"/>
                  </a:lnTo>
                  <a:lnTo>
                    <a:pt x="132" y="582"/>
                  </a:lnTo>
                  <a:lnTo>
                    <a:pt x="132" y="582"/>
                  </a:lnTo>
                  <a:lnTo>
                    <a:pt x="108" y="564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84" y="550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78" y="548"/>
                  </a:lnTo>
                  <a:lnTo>
                    <a:pt x="72" y="544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0" y="540"/>
                  </a:lnTo>
                  <a:lnTo>
                    <a:pt x="6" y="508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4" y="474"/>
                  </a:lnTo>
                  <a:lnTo>
                    <a:pt x="6" y="474"/>
                  </a:lnTo>
                  <a:lnTo>
                    <a:pt x="8" y="472"/>
                  </a:lnTo>
                  <a:lnTo>
                    <a:pt x="24" y="466"/>
                  </a:lnTo>
                  <a:lnTo>
                    <a:pt x="54" y="454"/>
                  </a:lnTo>
                  <a:lnTo>
                    <a:pt x="54" y="454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52" y="456"/>
                  </a:lnTo>
                  <a:lnTo>
                    <a:pt x="60" y="452"/>
                  </a:lnTo>
                  <a:lnTo>
                    <a:pt x="62" y="452"/>
                  </a:lnTo>
                  <a:lnTo>
                    <a:pt x="62" y="452"/>
                  </a:lnTo>
                  <a:lnTo>
                    <a:pt x="68" y="448"/>
                  </a:lnTo>
                  <a:lnTo>
                    <a:pt x="68" y="446"/>
                  </a:lnTo>
                  <a:lnTo>
                    <a:pt x="66" y="446"/>
                  </a:lnTo>
                  <a:lnTo>
                    <a:pt x="66" y="446"/>
                  </a:lnTo>
                  <a:lnTo>
                    <a:pt x="144" y="414"/>
                  </a:lnTo>
                  <a:lnTo>
                    <a:pt x="220" y="384"/>
                  </a:lnTo>
                  <a:lnTo>
                    <a:pt x="298" y="356"/>
                  </a:lnTo>
                  <a:lnTo>
                    <a:pt x="336" y="340"/>
                  </a:lnTo>
                  <a:lnTo>
                    <a:pt x="356" y="332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52" y="342"/>
                  </a:lnTo>
                  <a:lnTo>
                    <a:pt x="352" y="340"/>
                  </a:lnTo>
                  <a:lnTo>
                    <a:pt x="352" y="340"/>
                  </a:lnTo>
                  <a:lnTo>
                    <a:pt x="352" y="340"/>
                  </a:lnTo>
                  <a:lnTo>
                    <a:pt x="352" y="338"/>
                  </a:lnTo>
                  <a:lnTo>
                    <a:pt x="352" y="336"/>
                  </a:lnTo>
                  <a:lnTo>
                    <a:pt x="354" y="326"/>
                  </a:lnTo>
                  <a:lnTo>
                    <a:pt x="354" y="326"/>
                  </a:lnTo>
                  <a:lnTo>
                    <a:pt x="364" y="282"/>
                  </a:lnTo>
                  <a:lnTo>
                    <a:pt x="374" y="236"/>
                  </a:lnTo>
                  <a:lnTo>
                    <a:pt x="374" y="236"/>
                  </a:lnTo>
                  <a:lnTo>
                    <a:pt x="404" y="120"/>
                  </a:lnTo>
                  <a:lnTo>
                    <a:pt x="418" y="6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2" y="10"/>
                  </a:lnTo>
                  <a:lnTo>
                    <a:pt x="432" y="24"/>
                  </a:lnTo>
                  <a:lnTo>
                    <a:pt x="428" y="46"/>
                  </a:lnTo>
                  <a:lnTo>
                    <a:pt x="428" y="46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-488" y="740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4 w 4"/>
                <a:gd name="T5" fmla="*/ 8 h 8"/>
                <a:gd name="T6" fmla="*/ 4 w 4"/>
                <a:gd name="T7" fmla="*/ 8 h 8"/>
                <a:gd name="T8" fmla="*/ 0 w 4"/>
                <a:gd name="T9" fmla="*/ 8 h 8"/>
                <a:gd name="T10" fmla="*/ 0 w 4"/>
                <a:gd name="T11" fmla="*/ 8 h 8"/>
                <a:gd name="T12" fmla="*/ 0 w 4"/>
                <a:gd name="T13" fmla="*/ 4 h 8"/>
                <a:gd name="T14" fmla="*/ 0 w 4"/>
                <a:gd name="T15" fmla="*/ 0 h 8"/>
                <a:gd name="T16" fmla="*/ 0 w 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-334" y="946"/>
              <a:ext cx="6" cy="6"/>
            </a:xfrm>
            <a:custGeom>
              <a:avLst/>
              <a:gdLst>
                <a:gd name="T0" fmla="*/ 4 w 6"/>
                <a:gd name="T1" fmla="*/ 2 h 6"/>
                <a:gd name="T2" fmla="*/ 4 w 6"/>
                <a:gd name="T3" fmla="*/ 2 h 6"/>
                <a:gd name="T4" fmla="*/ 6 w 6"/>
                <a:gd name="T5" fmla="*/ 6 h 6"/>
                <a:gd name="T6" fmla="*/ 6 w 6"/>
                <a:gd name="T7" fmla="*/ 6 h 6"/>
                <a:gd name="T8" fmla="*/ 2 w 6"/>
                <a:gd name="T9" fmla="*/ 4 h 6"/>
                <a:gd name="T10" fmla="*/ 0 w 6"/>
                <a:gd name="T11" fmla="*/ 0 h 6"/>
                <a:gd name="T12" fmla="*/ 0 w 6"/>
                <a:gd name="T13" fmla="*/ 0 h 6"/>
                <a:gd name="T14" fmla="*/ 2 w 6"/>
                <a:gd name="T15" fmla="*/ 2 h 6"/>
                <a:gd name="T16" fmla="*/ 4 w 6"/>
                <a:gd name="T17" fmla="*/ 2 h 6"/>
                <a:gd name="T18" fmla="*/ 4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4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-306" y="984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6 w 26"/>
                <a:gd name="T3" fmla="*/ 18 h 18"/>
                <a:gd name="T4" fmla="*/ 16 w 26"/>
                <a:gd name="T5" fmla="*/ 14 h 18"/>
                <a:gd name="T6" fmla="*/ 10 w 26"/>
                <a:gd name="T7" fmla="*/ 10 h 18"/>
                <a:gd name="T8" fmla="*/ 6 w 26"/>
                <a:gd name="T9" fmla="*/ 6 h 18"/>
                <a:gd name="T10" fmla="*/ 0 w 26"/>
                <a:gd name="T11" fmla="*/ 0 h 18"/>
                <a:gd name="T12" fmla="*/ 0 w 26"/>
                <a:gd name="T13" fmla="*/ 0 h 18"/>
                <a:gd name="T14" fmla="*/ 6 w 26"/>
                <a:gd name="T15" fmla="*/ 4 h 18"/>
                <a:gd name="T16" fmla="*/ 8 w 26"/>
                <a:gd name="T17" fmla="*/ 8 h 18"/>
                <a:gd name="T18" fmla="*/ 14 w 26"/>
                <a:gd name="T19" fmla="*/ 12 h 18"/>
                <a:gd name="T20" fmla="*/ 26 w 26"/>
                <a:gd name="T21" fmla="*/ 18 h 18"/>
                <a:gd name="T22" fmla="*/ 26 w 26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26" y="18"/>
                  </a:lnTo>
                  <a:lnTo>
                    <a:pt x="16" y="14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14" y="12"/>
                  </a:lnTo>
                  <a:lnTo>
                    <a:pt x="26" y="18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-220" y="1002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6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2 w 6"/>
                <a:gd name="T11" fmla="*/ 0 h 2"/>
                <a:gd name="T12" fmla="*/ 2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-214" y="998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2 w 12"/>
                <a:gd name="T5" fmla="*/ 0 h 2"/>
                <a:gd name="T6" fmla="*/ 12 w 12"/>
                <a:gd name="T7" fmla="*/ 0 h 2"/>
                <a:gd name="T8" fmla="*/ 6 w 12"/>
                <a:gd name="T9" fmla="*/ 2 h 2"/>
                <a:gd name="T10" fmla="*/ 2 w 12"/>
                <a:gd name="T11" fmla="*/ 2 h 2"/>
                <a:gd name="T12" fmla="*/ 0 w 12"/>
                <a:gd name="T13" fmla="*/ 0 h 2"/>
                <a:gd name="T14" fmla="*/ 0 w 1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-78" y="988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6 w 12"/>
                <a:gd name="T5" fmla="*/ 0 h 2"/>
                <a:gd name="T6" fmla="*/ 12 w 12"/>
                <a:gd name="T7" fmla="*/ 0 h 2"/>
                <a:gd name="T8" fmla="*/ 12 w 12"/>
                <a:gd name="T9" fmla="*/ 0 h 2"/>
                <a:gd name="T10" fmla="*/ 4 w 12"/>
                <a:gd name="T11" fmla="*/ 2 h 2"/>
                <a:gd name="T12" fmla="*/ 0 w 12"/>
                <a:gd name="T13" fmla="*/ 2 h 2"/>
                <a:gd name="T14" fmla="*/ 0 w 12"/>
                <a:gd name="T15" fmla="*/ 2 h 2"/>
                <a:gd name="T16" fmla="*/ 0 w 1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-16" y="980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0 h 2"/>
                <a:gd name="T6" fmla="*/ 4 w 6"/>
                <a:gd name="T7" fmla="*/ 0 h 2"/>
                <a:gd name="T8" fmla="*/ 6 w 6"/>
                <a:gd name="T9" fmla="*/ 2 h 2"/>
                <a:gd name="T10" fmla="*/ 6 w 6"/>
                <a:gd name="T11" fmla="*/ 2 h 2"/>
                <a:gd name="T12" fmla="*/ 2 w 6"/>
                <a:gd name="T13" fmla="*/ 2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-182" y="1570"/>
              <a:ext cx="8" cy="2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  <a:gd name="T4" fmla="*/ 6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-600" y="1774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4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2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-628" y="156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0" y="0"/>
            <a:ext cx="361950" cy="532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2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0" y="4001640"/>
            <a:ext cx="5327650" cy="63500"/>
            <a:chOff x="0" y="1657"/>
            <a:chExt cx="3356" cy="40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348" y="1681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4 w 8"/>
                <a:gd name="T5" fmla="*/ 0 h 2"/>
                <a:gd name="T6" fmla="*/ 4 w 8"/>
                <a:gd name="T7" fmla="*/ 0 h 2"/>
                <a:gd name="T8" fmla="*/ 8 w 8"/>
                <a:gd name="T9" fmla="*/ 0 h 2"/>
                <a:gd name="T10" fmla="*/ 8 w 8"/>
                <a:gd name="T11" fmla="*/ 0 h 2"/>
                <a:gd name="T12" fmla="*/ 6 w 8"/>
                <a:gd name="T13" fmla="*/ 2 h 2"/>
                <a:gd name="T14" fmla="*/ 0 w 8"/>
                <a:gd name="T15" fmla="*/ 2 h 2"/>
                <a:gd name="T16" fmla="*/ 0 w 8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0" y="1657"/>
              <a:ext cx="3324" cy="40"/>
            </a:xfrm>
            <a:custGeom>
              <a:avLst/>
              <a:gdLst>
                <a:gd name="T0" fmla="*/ 344 w 3324"/>
                <a:gd name="T1" fmla="*/ 26 h 40"/>
                <a:gd name="T2" fmla="*/ 442 w 3324"/>
                <a:gd name="T3" fmla="*/ 20 h 40"/>
                <a:gd name="T4" fmla="*/ 624 w 3324"/>
                <a:gd name="T5" fmla="*/ 18 h 40"/>
                <a:gd name="T6" fmla="*/ 708 w 3324"/>
                <a:gd name="T7" fmla="*/ 16 h 40"/>
                <a:gd name="T8" fmla="*/ 900 w 3324"/>
                <a:gd name="T9" fmla="*/ 18 h 40"/>
                <a:gd name="T10" fmla="*/ 984 w 3324"/>
                <a:gd name="T11" fmla="*/ 18 h 40"/>
                <a:gd name="T12" fmla="*/ 1046 w 3324"/>
                <a:gd name="T13" fmla="*/ 18 h 40"/>
                <a:gd name="T14" fmla="*/ 1144 w 3324"/>
                <a:gd name="T15" fmla="*/ 14 h 40"/>
                <a:gd name="T16" fmla="*/ 1236 w 3324"/>
                <a:gd name="T17" fmla="*/ 16 h 40"/>
                <a:gd name="T18" fmla="*/ 1302 w 3324"/>
                <a:gd name="T19" fmla="*/ 14 h 40"/>
                <a:gd name="T20" fmla="*/ 1332 w 3324"/>
                <a:gd name="T21" fmla="*/ 14 h 40"/>
                <a:gd name="T22" fmla="*/ 1442 w 3324"/>
                <a:gd name="T23" fmla="*/ 12 h 40"/>
                <a:gd name="T24" fmla="*/ 1546 w 3324"/>
                <a:gd name="T25" fmla="*/ 8 h 40"/>
                <a:gd name="T26" fmla="*/ 1552 w 3324"/>
                <a:gd name="T27" fmla="*/ 10 h 40"/>
                <a:gd name="T28" fmla="*/ 1606 w 3324"/>
                <a:gd name="T29" fmla="*/ 8 h 40"/>
                <a:gd name="T30" fmla="*/ 1678 w 3324"/>
                <a:gd name="T31" fmla="*/ 8 h 40"/>
                <a:gd name="T32" fmla="*/ 1758 w 3324"/>
                <a:gd name="T33" fmla="*/ 8 h 40"/>
                <a:gd name="T34" fmla="*/ 1832 w 3324"/>
                <a:gd name="T35" fmla="*/ 8 h 40"/>
                <a:gd name="T36" fmla="*/ 1918 w 3324"/>
                <a:gd name="T37" fmla="*/ 10 h 40"/>
                <a:gd name="T38" fmla="*/ 1976 w 3324"/>
                <a:gd name="T39" fmla="*/ 8 h 40"/>
                <a:gd name="T40" fmla="*/ 2014 w 3324"/>
                <a:gd name="T41" fmla="*/ 10 h 40"/>
                <a:gd name="T42" fmla="*/ 2052 w 3324"/>
                <a:gd name="T43" fmla="*/ 12 h 40"/>
                <a:gd name="T44" fmla="*/ 2096 w 3324"/>
                <a:gd name="T45" fmla="*/ 8 h 40"/>
                <a:gd name="T46" fmla="*/ 2174 w 3324"/>
                <a:gd name="T47" fmla="*/ 8 h 40"/>
                <a:gd name="T48" fmla="*/ 2304 w 3324"/>
                <a:gd name="T49" fmla="*/ 12 h 40"/>
                <a:gd name="T50" fmla="*/ 2368 w 3324"/>
                <a:gd name="T51" fmla="*/ 6 h 40"/>
                <a:gd name="T52" fmla="*/ 2446 w 3324"/>
                <a:gd name="T53" fmla="*/ 8 h 40"/>
                <a:gd name="T54" fmla="*/ 2568 w 3324"/>
                <a:gd name="T55" fmla="*/ 8 h 40"/>
                <a:gd name="T56" fmla="*/ 2606 w 3324"/>
                <a:gd name="T57" fmla="*/ 6 h 40"/>
                <a:gd name="T58" fmla="*/ 2614 w 3324"/>
                <a:gd name="T59" fmla="*/ 12 h 40"/>
                <a:gd name="T60" fmla="*/ 2646 w 3324"/>
                <a:gd name="T61" fmla="*/ 4 h 40"/>
                <a:gd name="T62" fmla="*/ 2670 w 3324"/>
                <a:gd name="T63" fmla="*/ 6 h 40"/>
                <a:gd name="T64" fmla="*/ 2708 w 3324"/>
                <a:gd name="T65" fmla="*/ 4 h 40"/>
                <a:gd name="T66" fmla="*/ 2742 w 3324"/>
                <a:gd name="T67" fmla="*/ 4 h 40"/>
                <a:gd name="T68" fmla="*/ 2786 w 3324"/>
                <a:gd name="T69" fmla="*/ 6 h 40"/>
                <a:gd name="T70" fmla="*/ 2826 w 3324"/>
                <a:gd name="T71" fmla="*/ 4 h 40"/>
                <a:gd name="T72" fmla="*/ 2864 w 3324"/>
                <a:gd name="T73" fmla="*/ 14 h 40"/>
                <a:gd name="T74" fmla="*/ 2898 w 3324"/>
                <a:gd name="T75" fmla="*/ 4 h 40"/>
                <a:gd name="T76" fmla="*/ 2916 w 3324"/>
                <a:gd name="T77" fmla="*/ 12 h 40"/>
                <a:gd name="T78" fmla="*/ 2942 w 3324"/>
                <a:gd name="T79" fmla="*/ 2 h 40"/>
                <a:gd name="T80" fmla="*/ 2978 w 3324"/>
                <a:gd name="T81" fmla="*/ 10 h 40"/>
                <a:gd name="T82" fmla="*/ 2994 w 3324"/>
                <a:gd name="T83" fmla="*/ 8 h 40"/>
                <a:gd name="T84" fmla="*/ 3032 w 3324"/>
                <a:gd name="T85" fmla="*/ 8 h 40"/>
                <a:gd name="T86" fmla="*/ 3080 w 3324"/>
                <a:gd name="T87" fmla="*/ 4 h 40"/>
                <a:gd name="T88" fmla="*/ 3100 w 3324"/>
                <a:gd name="T89" fmla="*/ 14 h 40"/>
                <a:gd name="T90" fmla="*/ 3212 w 3324"/>
                <a:gd name="T91" fmla="*/ 16 h 40"/>
                <a:gd name="T92" fmla="*/ 3284 w 3324"/>
                <a:gd name="T93" fmla="*/ 16 h 40"/>
                <a:gd name="T94" fmla="*/ 3282 w 3324"/>
                <a:gd name="T95" fmla="*/ 20 h 40"/>
                <a:gd name="T96" fmla="*/ 3266 w 3324"/>
                <a:gd name="T97" fmla="*/ 24 h 40"/>
                <a:gd name="T98" fmla="*/ 3188 w 3324"/>
                <a:gd name="T99" fmla="*/ 26 h 40"/>
                <a:gd name="T100" fmla="*/ 2916 w 3324"/>
                <a:gd name="T101" fmla="*/ 26 h 40"/>
                <a:gd name="T102" fmla="*/ 2786 w 3324"/>
                <a:gd name="T103" fmla="*/ 28 h 40"/>
                <a:gd name="T104" fmla="*/ 2476 w 3324"/>
                <a:gd name="T105" fmla="*/ 34 h 40"/>
                <a:gd name="T106" fmla="*/ 2322 w 3324"/>
                <a:gd name="T107" fmla="*/ 34 h 40"/>
                <a:gd name="T108" fmla="*/ 2216 w 3324"/>
                <a:gd name="T109" fmla="*/ 36 h 40"/>
                <a:gd name="T110" fmla="*/ 1972 w 3324"/>
                <a:gd name="T111" fmla="*/ 36 h 40"/>
                <a:gd name="T112" fmla="*/ 1778 w 3324"/>
                <a:gd name="T113" fmla="*/ 34 h 40"/>
                <a:gd name="T114" fmla="*/ 1560 w 3324"/>
                <a:gd name="T115" fmla="*/ 36 h 40"/>
                <a:gd name="T116" fmla="*/ 1506 w 3324"/>
                <a:gd name="T117" fmla="*/ 32 h 40"/>
                <a:gd name="T118" fmla="*/ 788 w 3324"/>
                <a:gd name="T119" fmla="*/ 38 h 40"/>
                <a:gd name="T120" fmla="*/ 596 w 3324"/>
                <a:gd name="T121" fmla="*/ 38 h 40"/>
                <a:gd name="T122" fmla="*/ 8 w 3324"/>
                <a:gd name="T123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4" h="40">
                  <a:moveTo>
                    <a:pt x="40" y="24"/>
                  </a:moveTo>
                  <a:lnTo>
                    <a:pt x="40" y="24"/>
                  </a:lnTo>
                  <a:lnTo>
                    <a:pt x="56" y="22"/>
                  </a:lnTo>
                  <a:lnTo>
                    <a:pt x="72" y="20"/>
                  </a:lnTo>
                  <a:lnTo>
                    <a:pt x="108" y="20"/>
                  </a:lnTo>
                  <a:lnTo>
                    <a:pt x="142" y="20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80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222" y="20"/>
                  </a:lnTo>
                  <a:lnTo>
                    <a:pt x="262" y="20"/>
                  </a:lnTo>
                  <a:lnTo>
                    <a:pt x="306" y="22"/>
                  </a:lnTo>
                  <a:lnTo>
                    <a:pt x="346" y="24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58" y="24"/>
                  </a:lnTo>
                  <a:lnTo>
                    <a:pt x="376" y="22"/>
                  </a:lnTo>
                  <a:lnTo>
                    <a:pt x="376" y="22"/>
                  </a:lnTo>
                  <a:lnTo>
                    <a:pt x="374" y="24"/>
                  </a:lnTo>
                  <a:lnTo>
                    <a:pt x="374" y="24"/>
                  </a:lnTo>
                  <a:lnTo>
                    <a:pt x="374" y="24"/>
                  </a:lnTo>
                  <a:lnTo>
                    <a:pt x="374" y="24"/>
                  </a:lnTo>
                  <a:lnTo>
                    <a:pt x="378" y="24"/>
                  </a:lnTo>
                  <a:lnTo>
                    <a:pt x="386" y="24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402" y="24"/>
                  </a:lnTo>
                  <a:lnTo>
                    <a:pt x="406" y="26"/>
                  </a:lnTo>
                  <a:lnTo>
                    <a:pt x="412" y="24"/>
                  </a:lnTo>
                  <a:lnTo>
                    <a:pt x="412" y="24"/>
                  </a:lnTo>
                  <a:lnTo>
                    <a:pt x="426" y="20"/>
                  </a:lnTo>
                  <a:lnTo>
                    <a:pt x="442" y="20"/>
                  </a:lnTo>
                  <a:lnTo>
                    <a:pt x="458" y="22"/>
                  </a:lnTo>
                  <a:lnTo>
                    <a:pt x="474" y="20"/>
                  </a:lnTo>
                  <a:lnTo>
                    <a:pt x="474" y="20"/>
                  </a:lnTo>
                  <a:lnTo>
                    <a:pt x="472" y="22"/>
                  </a:lnTo>
                  <a:lnTo>
                    <a:pt x="474" y="22"/>
                  </a:lnTo>
                  <a:lnTo>
                    <a:pt x="474" y="22"/>
                  </a:lnTo>
                  <a:lnTo>
                    <a:pt x="502" y="20"/>
                  </a:lnTo>
                  <a:lnTo>
                    <a:pt x="532" y="18"/>
                  </a:lnTo>
                  <a:lnTo>
                    <a:pt x="594" y="18"/>
                  </a:lnTo>
                  <a:lnTo>
                    <a:pt x="594" y="18"/>
                  </a:lnTo>
                  <a:lnTo>
                    <a:pt x="592" y="20"/>
                  </a:lnTo>
                  <a:lnTo>
                    <a:pt x="594" y="22"/>
                  </a:lnTo>
                  <a:lnTo>
                    <a:pt x="594" y="22"/>
                  </a:lnTo>
                  <a:lnTo>
                    <a:pt x="598" y="20"/>
                  </a:lnTo>
                  <a:lnTo>
                    <a:pt x="604" y="18"/>
                  </a:lnTo>
                  <a:lnTo>
                    <a:pt x="620" y="18"/>
                  </a:lnTo>
                  <a:lnTo>
                    <a:pt x="620" y="18"/>
                  </a:lnTo>
                  <a:lnTo>
                    <a:pt x="624" y="18"/>
                  </a:lnTo>
                  <a:lnTo>
                    <a:pt x="632" y="18"/>
                  </a:lnTo>
                  <a:lnTo>
                    <a:pt x="640" y="16"/>
                  </a:lnTo>
                  <a:lnTo>
                    <a:pt x="650" y="16"/>
                  </a:lnTo>
                  <a:lnTo>
                    <a:pt x="650" y="16"/>
                  </a:lnTo>
                  <a:lnTo>
                    <a:pt x="650" y="16"/>
                  </a:lnTo>
                  <a:lnTo>
                    <a:pt x="656" y="16"/>
                  </a:lnTo>
                  <a:lnTo>
                    <a:pt x="660" y="16"/>
                  </a:lnTo>
                  <a:lnTo>
                    <a:pt x="666" y="16"/>
                  </a:lnTo>
                  <a:lnTo>
                    <a:pt x="670" y="16"/>
                  </a:lnTo>
                  <a:lnTo>
                    <a:pt x="676" y="18"/>
                  </a:lnTo>
                  <a:lnTo>
                    <a:pt x="676" y="18"/>
                  </a:lnTo>
                  <a:lnTo>
                    <a:pt x="680" y="16"/>
                  </a:lnTo>
                  <a:lnTo>
                    <a:pt x="686" y="16"/>
                  </a:lnTo>
                  <a:lnTo>
                    <a:pt x="692" y="18"/>
                  </a:lnTo>
                  <a:lnTo>
                    <a:pt x="698" y="18"/>
                  </a:lnTo>
                  <a:lnTo>
                    <a:pt x="698" y="16"/>
                  </a:lnTo>
                  <a:lnTo>
                    <a:pt x="698" y="16"/>
                  </a:lnTo>
                  <a:lnTo>
                    <a:pt x="708" y="16"/>
                  </a:lnTo>
                  <a:lnTo>
                    <a:pt x="716" y="16"/>
                  </a:lnTo>
                  <a:lnTo>
                    <a:pt x="716" y="18"/>
                  </a:lnTo>
                  <a:lnTo>
                    <a:pt x="716" y="18"/>
                  </a:lnTo>
                  <a:lnTo>
                    <a:pt x="734" y="18"/>
                  </a:lnTo>
                  <a:lnTo>
                    <a:pt x="740" y="16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42" y="16"/>
                  </a:lnTo>
                  <a:lnTo>
                    <a:pt x="736" y="18"/>
                  </a:lnTo>
                  <a:lnTo>
                    <a:pt x="732" y="18"/>
                  </a:lnTo>
                  <a:lnTo>
                    <a:pt x="732" y="20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814" y="18"/>
                  </a:lnTo>
                  <a:lnTo>
                    <a:pt x="894" y="18"/>
                  </a:lnTo>
                  <a:lnTo>
                    <a:pt x="894" y="18"/>
                  </a:lnTo>
                  <a:lnTo>
                    <a:pt x="900" y="18"/>
                  </a:lnTo>
                  <a:lnTo>
                    <a:pt x="904" y="20"/>
                  </a:lnTo>
                  <a:lnTo>
                    <a:pt x="904" y="20"/>
                  </a:lnTo>
                  <a:lnTo>
                    <a:pt x="916" y="20"/>
                  </a:lnTo>
                  <a:lnTo>
                    <a:pt x="928" y="18"/>
                  </a:lnTo>
                  <a:lnTo>
                    <a:pt x="928" y="18"/>
                  </a:lnTo>
                  <a:lnTo>
                    <a:pt x="934" y="20"/>
                  </a:lnTo>
                  <a:lnTo>
                    <a:pt x="934" y="20"/>
                  </a:lnTo>
                  <a:lnTo>
                    <a:pt x="940" y="20"/>
                  </a:lnTo>
                  <a:lnTo>
                    <a:pt x="944" y="18"/>
                  </a:lnTo>
                  <a:lnTo>
                    <a:pt x="950" y="18"/>
                  </a:lnTo>
                  <a:lnTo>
                    <a:pt x="956" y="18"/>
                  </a:lnTo>
                  <a:lnTo>
                    <a:pt x="956" y="18"/>
                  </a:lnTo>
                  <a:lnTo>
                    <a:pt x="952" y="20"/>
                  </a:lnTo>
                  <a:lnTo>
                    <a:pt x="952" y="20"/>
                  </a:lnTo>
                  <a:lnTo>
                    <a:pt x="952" y="20"/>
                  </a:lnTo>
                  <a:lnTo>
                    <a:pt x="966" y="18"/>
                  </a:lnTo>
                  <a:lnTo>
                    <a:pt x="984" y="18"/>
                  </a:lnTo>
                  <a:lnTo>
                    <a:pt x="984" y="18"/>
                  </a:lnTo>
                  <a:lnTo>
                    <a:pt x="980" y="18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8" y="18"/>
                  </a:lnTo>
                  <a:lnTo>
                    <a:pt x="996" y="18"/>
                  </a:lnTo>
                  <a:lnTo>
                    <a:pt x="1010" y="18"/>
                  </a:lnTo>
                  <a:lnTo>
                    <a:pt x="1006" y="20"/>
                  </a:lnTo>
                  <a:lnTo>
                    <a:pt x="1006" y="20"/>
                  </a:lnTo>
                  <a:lnTo>
                    <a:pt x="1014" y="20"/>
                  </a:lnTo>
                  <a:lnTo>
                    <a:pt x="1018" y="20"/>
                  </a:lnTo>
                  <a:lnTo>
                    <a:pt x="1020" y="18"/>
                  </a:lnTo>
                  <a:lnTo>
                    <a:pt x="1026" y="18"/>
                  </a:lnTo>
                  <a:lnTo>
                    <a:pt x="1026" y="18"/>
                  </a:lnTo>
                  <a:lnTo>
                    <a:pt x="1024" y="18"/>
                  </a:lnTo>
                  <a:lnTo>
                    <a:pt x="1022" y="20"/>
                  </a:lnTo>
                  <a:lnTo>
                    <a:pt x="1022" y="20"/>
                  </a:lnTo>
                  <a:lnTo>
                    <a:pt x="1034" y="18"/>
                  </a:lnTo>
                  <a:lnTo>
                    <a:pt x="1046" y="18"/>
                  </a:lnTo>
                  <a:lnTo>
                    <a:pt x="1070" y="16"/>
                  </a:lnTo>
                  <a:lnTo>
                    <a:pt x="1070" y="16"/>
                  </a:lnTo>
                  <a:lnTo>
                    <a:pt x="1070" y="18"/>
                  </a:lnTo>
                  <a:lnTo>
                    <a:pt x="1070" y="18"/>
                  </a:lnTo>
                  <a:lnTo>
                    <a:pt x="1092" y="18"/>
                  </a:lnTo>
                  <a:lnTo>
                    <a:pt x="1114" y="16"/>
                  </a:lnTo>
                  <a:lnTo>
                    <a:pt x="1114" y="16"/>
                  </a:lnTo>
                  <a:lnTo>
                    <a:pt x="1118" y="18"/>
                  </a:lnTo>
                  <a:lnTo>
                    <a:pt x="1118" y="20"/>
                  </a:lnTo>
                  <a:lnTo>
                    <a:pt x="1120" y="20"/>
                  </a:lnTo>
                  <a:lnTo>
                    <a:pt x="1128" y="20"/>
                  </a:lnTo>
                  <a:lnTo>
                    <a:pt x="1128" y="20"/>
                  </a:lnTo>
                  <a:lnTo>
                    <a:pt x="1130" y="20"/>
                  </a:lnTo>
                  <a:lnTo>
                    <a:pt x="1132" y="18"/>
                  </a:lnTo>
                  <a:lnTo>
                    <a:pt x="1140" y="18"/>
                  </a:lnTo>
                  <a:lnTo>
                    <a:pt x="1146" y="16"/>
                  </a:lnTo>
                  <a:lnTo>
                    <a:pt x="1146" y="16"/>
                  </a:lnTo>
                  <a:lnTo>
                    <a:pt x="1144" y="14"/>
                  </a:lnTo>
                  <a:lnTo>
                    <a:pt x="1144" y="14"/>
                  </a:lnTo>
                  <a:lnTo>
                    <a:pt x="1168" y="16"/>
                  </a:lnTo>
                  <a:lnTo>
                    <a:pt x="1188" y="16"/>
                  </a:lnTo>
                  <a:lnTo>
                    <a:pt x="1188" y="16"/>
                  </a:lnTo>
                  <a:lnTo>
                    <a:pt x="1186" y="16"/>
                  </a:lnTo>
                  <a:lnTo>
                    <a:pt x="1186" y="18"/>
                  </a:lnTo>
                  <a:lnTo>
                    <a:pt x="1186" y="20"/>
                  </a:lnTo>
                  <a:lnTo>
                    <a:pt x="1182" y="20"/>
                  </a:lnTo>
                  <a:lnTo>
                    <a:pt x="1190" y="22"/>
                  </a:lnTo>
                  <a:lnTo>
                    <a:pt x="1190" y="22"/>
                  </a:lnTo>
                  <a:lnTo>
                    <a:pt x="1186" y="22"/>
                  </a:lnTo>
                  <a:lnTo>
                    <a:pt x="1184" y="22"/>
                  </a:lnTo>
                  <a:lnTo>
                    <a:pt x="1184" y="24"/>
                  </a:lnTo>
                  <a:lnTo>
                    <a:pt x="1184" y="24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26" y="18"/>
                  </a:lnTo>
                  <a:lnTo>
                    <a:pt x="1236" y="16"/>
                  </a:lnTo>
                  <a:lnTo>
                    <a:pt x="1246" y="16"/>
                  </a:lnTo>
                  <a:lnTo>
                    <a:pt x="1246" y="16"/>
                  </a:lnTo>
                  <a:lnTo>
                    <a:pt x="1244" y="18"/>
                  </a:lnTo>
                  <a:lnTo>
                    <a:pt x="1244" y="18"/>
                  </a:lnTo>
                  <a:lnTo>
                    <a:pt x="1246" y="20"/>
                  </a:lnTo>
                  <a:lnTo>
                    <a:pt x="1246" y="20"/>
                  </a:lnTo>
                  <a:lnTo>
                    <a:pt x="1268" y="14"/>
                  </a:lnTo>
                  <a:lnTo>
                    <a:pt x="1268" y="14"/>
                  </a:lnTo>
                  <a:lnTo>
                    <a:pt x="1270" y="14"/>
                  </a:lnTo>
                  <a:lnTo>
                    <a:pt x="1272" y="14"/>
                  </a:lnTo>
                  <a:lnTo>
                    <a:pt x="1272" y="16"/>
                  </a:lnTo>
                  <a:lnTo>
                    <a:pt x="1276" y="16"/>
                  </a:lnTo>
                  <a:lnTo>
                    <a:pt x="1276" y="16"/>
                  </a:lnTo>
                  <a:lnTo>
                    <a:pt x="1278" y="14"/>
                  </a:lnTo>
                  <a:lnTo>
                    <a:pt x="1282" y="14"/>
                  </a:lnTo>
                  <a:lnTo>
                    <a:pt x="1282" y="14"/>
                  </a:lnTo>
                  <a:lnTo>
                    <a:pt x="1294" y="14"/>
                  </a:lnTo>
                  <a:lnTo>
                    <a:pt x="1302" y="14"/>
                  </a:lnTo>
                  <a:lnTo>
                    <a:pt x="1306" y="16"/>
                  </a:lnTo>
                  <a:lnTo>
                    <a:pt x="1306" y="16"/>
                  </a:lnTo>
                  <a:lnTo>
                    <a:pt x="1306" y="16"/>
                  </a:lnTo>
                  <a:lnTo>
                    <a:pt x="1304" y="18"/>
                  </a:lnTo>
                  <a:lnTo>
                    <a:pt x="1302" y="18"/>
                  </a:lnTo>
                  <a:lnTo>
                    <a:pt x="1304" y="18"/>
                  </a:lnTo>
                  <a:lnTo>
                    <a:pt x="1304" y="18"/>
                  </a:lnTo>
                  <a:lnTo>
                    <a:pt x="1324" y="16"/>
                  </a:lnTo>
                  <a:lnTo>
                    <a:pt x="1324" y="18"/>
                  </a:lnTo>
                  <a:lnTo>
                    <a:pt x="1324" y="18"/>
                  </a:lnTo>
                  <a:lnTo>
                    <a:pt x="1336" y="16"/>
                  </a:lnTo>
                  <a:lnTo>
                    <a:pt x="1338" y="16"/>
                  </a:lnTo>
                  <a:lnTo>
                    <a:pt x="1336" y="14"/>
                  </a:lnTo>
                  <a:lnTo>
                    <a:pt x="1336" y="14"/>
                  </a:lnTo>
                  <a:lnTo>
                    <a:pt x="1336" y="14"/>
                  </a:lnTo>
                  <a:lnTo>
                    <a:pt x="1336" y="14"/>
                  </a:lnTo>
                  <a:lnTo>
                    <a:pt x="1332" y="14"/>
                  </a:lnTo>
                  <a:lnTo>
                    <a:pt x="1332" y="14"/>
                  </a:lnTo>
                  <a:lnTo>
                    <a:pt x="1342" y="12"/>
                  </a:lnTo>
                  <a:lnTo>
                    <a:pt x="1358" y="12"/>
                  </a:lnTo>
                  <a:lnTo>
                    <a:pt x="1358" y="12"/>
                  </a:lnTo>
                  <a:lnTo>
                    <a:pt x="1354" y="14"/>
                  </a:lnTo>
                  <a:lnTo>
                    <a:pt x="1354" y="14"/>
                  </a:lnTo>
                  <a:lnTo>
                    <a:pt x="1354" y="14"/>
                  </a:lnTo>
                  <a:lnTo>
                    <a:pt x="1374" y="12"/>
                  </a:lnTo>
                  <a:lnTo>
                    <a:pt x="1396" y="10"/>
                  </a:lnTo>
                  <a:lnTo>
                    <a:pt x="1396" y="10"/>
                  </a:lnTo>
                  <a:lnTo>
                    <a:pt x="1392" y="10"/>
                  </a:lnTo>
                  <a:lnTo>
                    <a:pt x="1388" y="12"/>
                  </a:lnTo>
                  <a:lnTo>
                    <a:pt x="1388" y="12"/>
                  </a:lnTo>
                  <a:lnTo>
                    <a:pt x="1402" y="12"/>
                  </a:lnTo>
                  <a:lnTo>
                    <a:pt x="1418" y="12"/>
                  </a:lnTo>
                  <a:lnTo>
                    <a:pt x="1430" y="12"/>
                  </a:lnTo>
                  <a:lnTo>
                    <a:pt x="1444" y="12"/>
                  </a:lnTo>
                  <a:lnTo>
                    <a:pt x="1444" y="12"/>
                  </a:lnTo>
                  <a:lnTo>
                    <a:pt x="1442" y="12"/>
                  </a:lnTo>
                  <a:lnTo>
                    <a:pt x="1442" y="12"/>
                  </a:lnTo>
                  <a:lnTo>
                    <a:pt x="1442" y="10"/>
                  </a:lnTo>
                  <a:lnTo>
                    <a:pt x="1442" y="10"/>
                  </a:lnTo>
                  <a:lnTo>
                    <a:pt x="1450" y="12"/>
                  </a:lnTo>
                  <a:lnTo>
                    <a:pt x="1458" y="12"/>
                  </a:lnTo>
                  <a:lnTo>
                    <a:pt x="1458" y="12"/>
                  </a:lnTo>
                  <a:lnTo>
                    <a:pt x="1462" y="12"/>
                  </a:lnTo>
                  <a:lnTo>
                    <a:pt x="1470" y="12"/>
                  </a:lnTo>
                  <a:lnTo>
                    <a:pt x="1470" y="12"/>
                  </a:lnTo>
                  <a:lnTo>
                    <a:pt x="1472" y="12"/>
                  </a:lnTo>
                  <a:lnTo>
                    <a:pt x="1468" y="12"/>
                  </a:lnTo>
                  <a:lnTo>
                    <a:pt x="1468" y="12"/>
                  </a:lnTo>
                  <a:lnTo>
                    <a:pt x="1494" y="10"/>
                  </a:lnTo>
                  <a:lnTo>
                    <a:pt x="1512" y="10"/>
                  </a:lnTo>
                  <a:lnTo>
                    <a:pt x="1530" y="10"/>
                  </a:lnTo>
                  <a:lnTo>
                    <a:pt x="1530" y="10"/>
                  </a:lnTo>
                  <a:lnTo>
                    <a:pt x="1536" y="8"/>
                  </a:lnTo>
                  <a:lnTo>
                    <a:pt x="1546" y="8"/>
                  </a:lnTo>
                  <a:lnTo>
                    <a:pt x="1544" y="10"/>
                  </a:lnTo>
                  <a:lnTo>
                    <a:pt x="1544" y="10"/>
                  </a:lnTo>
                  <a:lnTo>
                    <a:pt x="1554" y="10"/>
                  </a:lnTo>
                  <a:lnTo>
                    <a:pt x="1558" y="10"/>
                  </a:lnTo>
                  <a:lnTo>
                    <a:pt x="1562" y="12"/>
                  </a:lnTo>
                  <a:lnTo>
                    <a:pt x="1562" y="12"/>
                  </a:lnTo>
                  <a:lnTo>
                    <a:pt x="1562" y="10"/>
                  </a:lnTo>
                  <a:lnTo>
                    <a:pt x="1560" y="10"/>
                  </a:lnTo>
                  <a:lnTo>
                    <a:pt x="1548" y="12"/>
                  </a:lnTo>
                  <a:lnTo>
                    <a:pt x="1536" y="12"/>
                  </a:lnTo>
                  <a:lnTo>
                    <a:pt x="1534" y="12"/>
                  </a:lnTo>
                  <a:lnTo>
                    <a:pt x="1536" y="12"/>
                  </a:lnTo>
                  <a:lnTo>
                    <a:pt x="1536" y="12"/>
                  </a:lnTo>
                  <a:lnTo>
                    <a:pt x="1540" y="12"/>
                  </a:lnTo>
                  <a:lnTo>
                    <a:pt x="1546" y="10"/>
                  </a:lnTo>
                  <a:lnTo>
                    <a:pt x="1552" y="10"/>
                  </a:lnTo>
                  <a:lnTo>
                    <a:pt x="1552" y="10"/>
                  </a:lnTo>
                  <a:lnTo>
                    <a:pt x="1552" y="10"/>
                  </a:lnTo>
                  <a:lnTo>
                    <a:pt x="1552" y="10"/>
                  </a:lnTo>
                  <a:lnTo>
                    <a:pt x="1566" y="10"/>
                  </a:lnTo>
                  <a:lnTo>
                    <a:pt x="1572" y="10"/>
                  </a:lnTo>
                  <a:lnTo>
                    <a:pt x="1580" y="10"/>
                  </a:lnTo>
                  <a:lnTo>
                    <a:pt x="1580" y="10"/>
                  </a:lnTo>
                  <a:lnTo>
                    <a:pt x="1576" y="12"/>
                  </a:lnTo>
                  <a:lnTo>
                    <a:pt x="1576" y="12"/>
                  </a:lnTo>
                  <a:lnTo>
                    <a:pt x="1580" y="14"/>
                  </a:lnTo>
                  <a:lnTo>
                    <a:pt x="1580" y="14"/>
                  </a:lnTo>
                  <a:lnTo>
                    <a:pt x="1588" y="12"/>
                  </a:lnTo>
                  <a:lnTo>
                    <a:pt x="1594" y="12"/>
                  </a:lnTo>
                  <a:lnTo>
                    <a:pt x="1600" y="10"/>
                  </a:lnTo>
                  <a:lnTo>
                    <a:pt x="1600" y="10"/>
                  </a:lnTo>
                  <a:lnTo>
                    <a:pt x="1602" y="10"/>
                  </a:lnTo>
                  <a:lnTo>
                    <a:pt x="1606" y="10"/>
                  </a:lnTo>
                  <a:lnTo>
                    <a:pt x="1608" y="10"/>
                  </a:lnTo>
                  <a:lnTo>
                    <a:pt x="1606" y="8"/>
                  </a:lnTo>
                  <a:lnTo>
                    <a:pt x="1606" y="8"/>
                  </a:lnTo>
                  <a:lnTo>
                    <a:pt x="1610" y="10"/>
                  </a:lnTo>
                  <a:lnTo>
                    <a:pt x="1616" y="10"/>
                  </a:lnTo>
                  <a:lnTo>
                    <a:pt x="1622" y="10"/>
                  </a:lnTo>
                  <a:lnTo>
                    <a:pt x="1624" y="10"/>
                  </a:lnTo>
                  <a:lnTo>
                    <a:pt x="1624" y="10"/>
                  </a:lnTo>
                  <a:lnTo>
                    <a:pt x="1622" y="14"/>
                  </a:lnTo>
                  <a:lnTo>
                    <a:pt x="1622" y="14"/>
                  </a:lnTo>
                  <a:lnTo>
                    <a:pt x="1630" y="12"/>
                  </a:lnTo>
                  <a:lnTo>
                    <a:pt x="1636" y="10"/>
                  </a:lnTo>
                  <a:lnTo>
                    <a:pt x="1636" y="10"/>
                  </a:lnTo>
                  <a:lnTo>
                    <a:pt x="1638" y="10"/>
                  </a:lnTo>
                  <a:lnTo>
                    <a:pt x="1638" y="10"/>
                  </a:lnTo>
                  <a:lnTo>
                    <a:pt x="1640" y="10"/>
                  </a:lnTo>
                  <a:lnTo>
                    <a:pt x="1646" y="8"/>
                  </a:lnTo>
                  <a:lnTo>
                    <a:pt x="1652" y="10"/>
                  </a:lnTo>
                  <a:lnTo>
                    <a:pt x="1658" y="8"/>
                  </a:lnTo>
                  <a:lnTo>
                    <a:pt x="1658" y="8"/>
                  </a:lnTo>
                  <a:lnTo>
                    <a:pt x="1678" y="8"/>
                  </a:lnTo>
                  <a:lnTo>
                    <a:pt x="1688" y="10"/>
                  </a:lnTo>
                  <a:lnTo>
                    <a:pt x="1694" y="10"/>
                  </a:lnTo>
                  <a:lnTo>
                    <a:pt x="1694" y="10"/>
                  </a:lnTo>
                  <a:lnTo>
                    <a:pt x="1708" y="8"/>
                  </a:lnTo>
                  <a:lnTo>
                    <a:pt x="1722" y="8"/>
                  </a:lnTo>
                  <a:lnTo>
                    <a:pt x="1722" y="8"/>
                  </a:lnTo>
                  <a:lnTo>
                    <a:pt x="1716" y="10"/>
                  </a:lnTo>
                  <a:lnTo>
                    <a:pt x="1716" y="10"/>
                  </a:lnTo>
                  <a:lnTo>
                    <a:pt x="1724" y="10"/>
                  </a:lnTo>
                  <a:lnTo>
                    <a:pt x="1730" y="10"/>
                  </a:lnTo>
                  <a:lnTo>
                    <a:pt x="1730" y="10"/>
                  </a:lnTo>
                  <a:lnTo>
                    <a:pt x="1738" y="12"/>
                  </a:lnTo>
                  <a:lnTo>
                    <a:pt x="1750" y="14"/>
                  </a:lnTo>
                  <a:lnTo>
                    <a:pt x="1750" y="14"/>
                  </a:lnTo>
                  <a:lnTo>
                    <a:pt x="1756" y="12"/>
                  </a:lnTo>
                  <a:lnTo>
                    <a:pt x="1758" y="12"/>
                  </a:lnTo>
                  <a:lnTo>
                    <a:pt x="1758" y="8"/>
                  </a:lnTo>
                  <a:lnTo>
                    <a:pt x="1758" y="8"/>
                  </a:lnTo>
                  <a:lnTo>
                    <a:pt x="1766" y="10"/>
                  </a:lnTo>
                  <a:lnTo>
                    <a:pt x="1774" y="10"/>
                  </a:lnTo>
                  <a:lnTo>
                    <a:pt x="1784" y="8"/>
                  </a:lnTo>
                  <a:lnTo>
                    <a:pt x="1794" y="10"/>
                  </a:lnTo>
                  <a:lnTo>
                    <a:pt x="1794" y="10"/>
                  </a:lnTo>
                  <a:lnTo>
                    <a:pt x="1786" y="12"/>
                  </a:lnTo>
                  <a:lnTo>
                    <a:pt x="1786" y="12"/>
                  </a:lnTo>
                  <a:lnTo>
                    <a:pt x="1788" y="12"/>
                  </a:lnTo>
                  <a:lnTo>
                    <a:pt x="1788" y="12"/>
                  </a:lnTo>
                  <a:lnTo>
                    <a:pt x="1794" y="14"/>
                  </a:lnTo>
                  <a:lnTo>
                    <a:pt x="1800" y="14"/>
                  </a:lnTo>
                  <a:lnTo>
                    <a:pt x="1808" y="12"/>
                  </a:lnTo>
                  <a:lnTo>
                    <a:pt x="1818" y="12"/>
                  </a:lnTo>
                  <a:lnTo>
                    <a:pt x="1814" y="8"/>
                  </a:lnTo>
                  <a:lnTo>
                    <a:pt x="1814" y="8"/>
                  </a:lnTo>
                  <a:lnTo>
                    <a:pt x="1820" y="8"/>
                  </a:lnTo>
                  <a:lnTo>
                    <a:pt x="1826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2" y="10"/>
                  </a:lnTo>
                  <a:lnTo>
                    <a:pt x="1832" y="10"/>
                  </a:lnTo>
                  <a:lnTo>
                    <a:pt x="1842" y="10"/>
                  </a:lnTo>
                  <a:lnTo>
                    <a:pt x="1846" y="10"/>
                  </a:lnTo>
                  <a:lnTo>
                    <a:pt x="1846" y="8"/>
                  </a:lnTo>
                  <a:lnTo>
                    <a:pt x="1846" y="8"/>
                  </a:lnTo>
                  <a:lnTo>
                    <a:pt x="1864" y="8"/>
                  </a:lnTo>
                  <a:lnTo>
                    <a:pt x="1884" y="8"/>
                  </a:lnTo>
                  <a:lnTo>
                    <a:pt x="1900" y="10"/>
                  </a:lnTo>
                  <a:lnTo>
                    <a:pt x="1914" y="12"/>
                  </a:lnTo>
                  <a:lnTo>
                    <a:pt x="1914" y="12"/>
                  </a:lnTo>
                  <a:lnTo>
                    <a:pt x="1920" y="12"/>
                  </a:lnTo>
                  <a:lnTo>
                    <a:pt x="1922" y="12"/>
                  </a:lnTo>
                  <a:lnTo>
                    <a:pt x="1924" y="10"/>
                  </a:lnTo>
                  <a:lnTo>
                    <a:pt x="1924" y="10"/>
                  </a:lnTo>
                  <a:lnTo>
                    <a:pt x="1920" y="10"/>
                  </a:lnTo>
                  <a:lnTo>
                    <a:pt x="1918" y="10"/>
                  </a:lnTo>
                  <a:lnTo>
                    <a:pt x="1914" y="10"/>
                  </a:lnTo>
                  <a:lnTo>
                    <a:pt x="1914" y="10"/>
                  </a:lnTo>
                  <a:lnTo>
                    <a:pt x="1916" y="10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6" y="10"/>
                  </a:lnTo>
                  <a:lnTo>
                    <a:pt x="1926" y="10"/>
                  </a:lnTo>
                  <a:lnTo>
                    <a:pt x="1924" y="12"/>
                  </a:lnTo>
                  <a:lnTo>
                    <a:pt x="1924" y="12"/>
                  </a:lnTo>
                  <a:lnTo>
                    <a:pt x="1932" y="12"/>
                  </a:lnTo>
                  <a:lnTo>
                    <a:pt x="1940" y="10"/>
                  </a:lnTo>
                  <a:lnTo>
                    <a:pt x="1946" y="8"/>
                  </a:lnTo>
                  <a:lnTo>
                    <a:pt x="1958" y="8"/>
                  </a:lnTo>
                  <a:lnTo>
                    <a:pt x="1958" y="8"/>
                  </a:lnTo>
                  <a:lnTo>
                    <a:pt x="1958" y="10"/>
                  </a:lnTo>
                  <a:lnTo>
                    <a:pt x="1964" y="10"/>
                  </a:lnTo>
                  <a:lnTo>
                    <a:pt x="1976" y="8"/>
                  </a:lnTo>
                  <a:lnTo>
                    <a:pt x="1976" y="8"/>
                  </a:lnTo>
                  <a:lnTo>
                    <a:pt x="1982" y="8"/>
                  </a:lnTo>
                  <a:lnTo>
                    <a:pt x="1984" y="10"/>
                  </a:lnTo>
                  <a:lnTo>
                    <a:pt x="1982" y="14"/>
                  </a:lnTo>
                  <a:lnTo>
                    <a:pt x="1982" y="14"/>
                  </a:lnTo>
                  <a:lnTo>
                    <a:pt x="1992" y="12"/>
                  </a:lnTo>
                  <a:lnTo>
                    <a:pt x="2000" y="10"/>
                  </a:lnTo>
                  <a:lnTo>
                    <a:pt x="2008" y="14"/>
                  </a:lnTo>
                  <a:lnTo>
                    <a:pt x="2008" y="14"/>
                  </a:lnTo>
                  <a:lnTo>
                    <a:pt x="2006" y="12"/>
                  </a:lnTo>
                  <a:lnTo>
                    <a:pt x="2010" y="12"/>
                  </a:lnTo>
                  <a:lnTo>
                    <a:pt x="2016" y="12"/>
                  </a:lnTo>
                  <a:lnTo>
                    <a:pt x="2014" y="12"/>
                  </a:lnTo>
                  <a:lnTo>
                    <a:pt x="2014" y="12"/>
                  </a:lnTo>
                  <a:lnTo>
                    <a:pt x="2020" y="14"/>
                  </a:lnTo>
                  <a:lnTo>
                    <a:pt x="2026" y="12"/>
                  </a:lnTo>
                  <a:lnTo>
                    <a:pt x="2026" y="12"/>
                  </a:lnTo>
                  <a:lnTo>
                    <a:pt x="2022" y="10"/>
                  </a:lnTo>
                  <a:lnTo>
                    <a:pt x="2014" y="10"/>
                  </a:lnTo>
                  <a:lnTo>
                    <a:pt x="2014" y="10"/>
                  </a:lnTo>
                  <a:lnTo>
                    <a:pt x="2026" y="8"/>
                  </a:lnTo>
                  <a:lnTo>
                    <a:pt x="2026" y="8"/>
                  </a:lnTo>
                  <a:lnTo>
                    <a:pt x="2028" y="10"/>
                  </a:lnTo>
                  <a:lnTo>
                    <a:pt x="2032" y="10"/>
                  </a:lnTo>
                  <a:lnTo>
                    <a:pt x="2042" y="10"/>
                  </a:lnTo>
                  <a:lnTo>
                    <a:pt x="2042" y="10"/>
                  </a:lnTo>
                  <a:lnTo>
                    <a:pt x="2048" y="10"/>
                  </a:lnTo>
                  <a:lnTo>
                    <a:pt x="2052" y="8"/>
                  </a:lnTo>
                  <a:lnTo>
                    <a:pt x="2052" y="8"/>
                  </a:lnTo>
                  <a:lnTo>
                    <a:pt x="2056" y="8"/>
                  </a:lnTo>
                  <a:lnTo>
                    <a:pt x="2058" y="10"/>
                  </a:lnTo>
                  <a:lnTo>
                    <a:pt x="2056" y="10"/>
                  </a:lnTo>
                  <a:lnTo>
                    <a:pt x="2056" y="10"/>
                  </a:lnTo>
                  <a:lnTo>
                    <a:pt x="2054" y="10"/>
                  </a:lnTo>
                  <a:lnTo>
                    <a:pt x="2048" y="10"/>
                  </a:lnTo>
                  <a:lnTo>
                    <a:pt x="2048" y="10"/>
                  </a:lnTo>
                  <a:lnTo>
                    <a:pt x="2052" y="12"/>
                  </a:lnTo>
                  <a:lnTo>
                    <a:pt x="2060" y="12"/>
                  </a:lnTo>
                  <a:lnTo>
                    <a:pt x="2060" y="12"/>
                  </a:lnTo>
                  <a:lnTo>
                    <a:pt x="2062" y="10"/>
                  </a:lnTo>
                  <a:lnTo>
                    <a:pt x="2064" y="8"/>
                  </a:lnTo>
                  <a:lnTo>
                    <a:pt x="2064" y="8"/>
                  </a:lnTo>
                  <a:lnTo>
                    <a:pt x="2070" y="8"/>
                  </a:lnTo>
                  <a:lnTo>
                    <a:pt x="2070" y="8"/>
                  </a:lnTo>
                  <a:lnTo>
                    <a:pt x="2064" y="10"/>
                  </a:lnTo>
                  <a:lnTo>
                    <a:pt x="2076" y="12"/>
                  </a:lnTo>
                  <a:lnTo>
                    <a:pt x="2076" y="10"/>
                  </a:lnTo>
                  <a:lnTo>
                    <a:pt x="2076" y="10"/>
                  </a:lnTo>
                  <a:lnTo>
                    <a:pt x="2078" y="10"/>
                  </a:lnTo>
                  <a:lnTo>
                    <a:pt x="2078" y="10"/>
                  </a:lnTo>
                  <a:lnTo>
                    <a:pt x="2082" y="10"/>
                  </a:lnTo>
                  <a:lnTo>
                    <a:pt x="2088" y="10"/>
                  </a:lnTo>
                  <a:lnTo>
                    <a:pt x="2094" y="8"/>
                  </a:lnTo>
                  <a:lnTo>
                    <a:pt x="2096" y="8"/>
                  </a:lnTo>
                  <a:lnTo>
                    <a:pt x="2096" y="8"/>
                  </a:lnTo>
                  <a:lnTo>
                    <a:pt x="2114" y="10"/>
                  </a:lnTo>
                  <a:lnTo>
                    <a:pt x="2112" y="10"/>
                  </a:lnTo>
                  <a:lnTo>
                    <a:pt x="2112" y="10"/>
                  </a:lnTo>
                  <a:lnTo>
                    <a:pt x="2124" y="10"/>
                  </a:lnTo>
                  <a:lnTo>
                    <a:pt x="2134" y="8"/>
                  </a:lnTo>
                  <a:lnTo>
                    <a:pt x="2134" y="8"/>
                  </a:lnTo>
                  <a:lnTo>
                    <a:pt x="2134" y="8"/>
                  </a:lnTo>
                  <a:lnTo>
                    <a:pt x="2142" y="8"/>
                  </a:lnTo>
                  <a:lnTo>
                    <a:pt x="2150" y="8"/>
                  </a:lnTo>
                  <a:lnTo>
                    <a:pt x="2150" y="8"/>
                  </a:lnTo>
                  <a:lnTo>
                    <a:pt x="2154" y="10"/>
                  </a:lnTo>
                  <a:lnTo>
                    <a:pt x="2156" y="12"/>
                  </a:lnTo>
                  <a:lnTo>
                    <a:pt x="2158" y="14"/>
                  </a:lnTo>
                  <a:lnTo>
                    <a:pt x="2162" y="12"/>
                  </a:lnTo>
                  <a:lnTo>
                    <a:pt x="2162" y="12"/>
                  </a:lnTo>
                  <a:lnTo>
                    <a:pt x="2168" y="12"/>
                  </a:lnTo>
                  <a:lnTo>
                    <a:pt x="2174" y="10"/>
                  </a:lnTo>
                  <a:lnTo>
                    <a:pt x="2174" y="8"/>
                  </a:lnTo>
                  <a:lnTo>
                    <a:pt x="2174" y="8"/>
                  </a:lnTo>
                  <a:lnTo>
                    <a:pt x="2174" y="8"/>
                  </a:lnTo>
                  <a:lnTo>
                    <a:pt x="2200" y="8"/>
                  </a:lnTo>
                  <a:lnTo>
                    <a:pt x="2212" y="8"/>
                  </a:lnTo>
                  <a:lnTo>
                    <a:pt x="2224" y="8"/>
                  </a:lnTo>
                  <a:lnTo>
                    <a:pt x="2224" y="8"/>
                  </a:lnTo>
                  <a:lnTo>
                    <a:pt x="2226" y="8"/>
                  </a:lnTo>
                  <a:lnTo>
                    <a:pt x="2230" y="6"/>
                  </a:lnTo>
                  <a:lnTo>
                    <a:pt x="2230" y="6"/>
                  </a:lnTo>
                  <a:lnTo>
                    <a:pt x="2266" y="6"/>
                  </a:lnTo>
                  <a:lnTo>
                    <a:pt x="2284" y="6"/>
                  </a:lnTo>
                  <a:lnTo>
                    <a:pt x="2300" y="8"/>
                  </a:lnTo>
                  <a:lnTo>
                    <a:pt x="2300" y="8"/>
                  </a:lnTo>
                  <a:lnTo>
                    <a:pt x="2296" y="10"/>
                  </a:lnTo>
                  <a:lnTo>
                    <a:pt x="2298" y="10"/>
                  </a:lnTo>
                  <a:lnTo>
                    <a:pt x="2300" y="12"/>
                  </a:lnTo>
                  <a:lnTo>
                    <a:pt x="2300" y="12"/>
                  </a:lnTo>
                  <a:lnTo>
                    <a:pt x="2304" y="12"/>
                  </a:lnTo>
                  <a:lnTo>
                    <a:pt x="2306" y="12"/>
                  </a:lnTo>
                  <a:lnTo>
                    <a:pt x="2308" y="12"/>
                  </a:lnTo>
                  <a:lnTo>
                    <a:pt x="2308" y="10"/>
                  </a:lnTo>
                  <a:lnTo>
                    <a:pt x="2308" y="10"/>
                  </a:lnTo>
                  <a:lnTo>
                    <a:pt x="2308" y="8"/>
                  </a:lnTo>
                  <a:lnTo>
                    <a:pt x="2302" y="6"/>
                  </a:lnTo>
                  <a:lnTo>
                    <a:pt x="2302" y="6"/>
                  </a:lnTo>
                  <a:lnTo>
                    <a:pt x="2326" y="6"/>
                  </a:lnTo>
                  <a:lnTo>
                    <a:pt x="2346" y="8"/>
                  </a:lnTo>
                  <a:lnTo>
                    <a:pt x="2346" y="8"/>
                  </a:lnTo>
                  <a:lnTo>
                    <a:pt x="2344" y="6"/>
                  </a:lnTo>
                  <a:lnTo>
                    <a:pt x="2344" y="6"/>
                  </a:lnTo>
                  <a:lnTo>
                    <a:pt x="2348" y="6"/>
                  </a:lnTo>
                  <a:lnTo>
                    <a:pt x="2348" y="6"/>
                  </a:lnTo>
                  <a:lnTo>
                    <a:pt x="2350" y="8"/>
                  </a:lnTo>
                  <a:lnTo>
                    <a:pt x="2354" y="8"/>
                  </a:lnTo>
                  <a:lnTo>
                    <a:pt x="2366" y="8"/>
                  </a:lnTo>
                  <a:lnTo>
                    <a:pt x="2368" y="6"/>
                  </a:lnTo>
                  <a:lnTo>
                    <a:pt x="2372" y="8"/>
                  </a:lnTo>
                  <a:lnTo>
                    <a:pt x="2372" y="8"/>
                  </a:lnTo>
                  <a:lnTo>
                    <a:pt x="2376" y="6"/>
                  </a:lnTo>
                  <a:lnTo>
                    <a:pt x="2380" y="6"/>
                  </a:lnTo>
                  <a:lnTo>
                    <a:pt x="2384" y="6"/>
                  </a:lnTo>
                  <a:lnTo>
                    <a:pt x="2384" y="6"/>
                  </a:lnTo>
                  <a:lnTo>
                    <a:pt x="2386" y="8"/>
                  </a:lnTo>
                  <a:lnTo>
                    <a:pt x="2386" y="8"/>
                  </a:lnTo>
                  <a:lnTo>
                    <a:pt x="2400" y="6"/>
                  </a:lnTo>
                  <a:lnTo>
                    <a:pt x="2408" y="4"/>
                  </a:lnTo>
                  <a:lnTo>
                    <a:pt x="2416" y="6"/>
                  </a:lnTo>
                  <a:lnTo>
                    <a:pt x="2422" y="8"/>
                  </a:lnTo>
                  <a:lnTo>
                    <a:pt x="2422" y="8"/>
                  </a:lnTo>
                  <a:lnTo>
                    <a:pt x="2428" y="6"/>
                  </a:lnTo>
                  <a:lnTo>
                    <a:pt x="2430" y="6"/>
                  </a:lnTo>
                  <a:lnTo>
                    <a:pt x="2426" y="6"/>
                  </a:lnTo>
                  <a:lnTo>
                    <a:pt x="2426" y="6"/>
                  </a:lnTo>
                  <a:lnTo>
                    <a:pt x="2446" y="8"/>
                  </a:lnTo>
                  <a:lnTo>
                    <a:pt x="2456" y="10"/>
                  </a:lnTo>
                  <a:lnTo>
                    <a:pt x="2456" y="10"/>
                  </a:lnTo>
                  <a:lnTo>
                    <a:pt x="2478" y="6"/>
                  </a:lnTo>
                  <a:lnTo>
                    <a:pt x="2502" y="4"/>
                  </a:lnTo>
                  <a:lnTo>
                    <a:pt x="2552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6" y="6"/>
                  </a:lnTo>
                  <a:lnTo>
                    <a:pt x="2558" y="4"/>
                  </a:lnTo>
                  <a:lnTo>
                    <a:pt x="2558" y="4"/>
                  </a:lnTo>
                  <a:lnTo>
                    <a:pt x="2562" y="4"/>
                  </a:lnTo>
                  <a:lnTo>
                    <a:pt x="2562" y="4"/>
                  </a:lnTo>
                  <a:lnTo>
                    <a:pt x="2562" y="4"/>
                  </a:lnTo>
                  <a:lnTo>
                    <a:pt x="2562" y="6"/>
                  </a:lnTo>
                  <a:lnTo>
                    <a:pt x="2564" y="8"/>
                  </a:lnTo>
                  <a:lnTo>
                    <a:pt x="2562" y="8"/>
                  </a:lnTo>
                  <a:lnTo>
                    <a:pt x="2562" y="8"/>
                  </a:lnTo>
                  <a:lnTo>
                    <a:pt x="2568" y="8"/>
                  </a:lnTo>
                  <a:lnTo>
                    <a:pt x="2574" y="8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84" y="4"/>
                  </a:lnTo>
                  <a:lnTo>
                    <a:pt x="2582" y="4"/>
                  </a:lnTo>
                  <a:lnTo>
                    <a:pt x="2580" y="6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8" y="4"/>
                  </a:lnTo>
                  <a:lnTo>
                    <a:pt x="2594" y="4"/>
                  </a:lnTo>
                  <a:lnTo>
                    <a:pt x="2598" y="2"/>
                  </a:lnTo>
                  <a:lnTo>
                    <a:pt x="2598" y="2"/>
                  </a:lnTo>
                  <a:lnTo>
                    <a:pt x="2600" y="4"/>
                  </a:lnTo>
                  <a:lnTo>
                    <a:pt x="2600" y="6"/>
                  </a:lnTo>
                  <a:lnTo>
                    <a:pt x="2598" y="8"/>
                  </a:lnTo>
                  <a:lnTo>
                    <a:pt x="2604" y="6"/>
                  </a:lnTo>
                  <a:lnTo>
                    <a:pt x="2604" y="6"/>
                  </a:lnTo>
                  <a:lnTo>
                    <a:pt x="2606" y="6"/>
                  </a:lnTo>
                  <a:lnTo>
                    <a:pt x="2606" y="8"/>
                  </a:lnTo>
                  <a:lnTo>
                    <a:pt x="2598" y="10"/>
                  </a:lnTo>
                  <a:lnTo>
                    <a:pt x="2592" y="12"/>
                  </a:lnTo>
                  <a:lnTo>
                    <a:pt x="2592" y="14"/>
                  </a:lnTo>
                  <a:lnTo>
                    <a:pt x="2594" y="16"/>
                  </a:lnTo>
                  <a:lnTo>
                    <a:pt x="2600" y="16"/>
                  </a:lnTo>
                  <a:lnTo>
                    <a:pt x="2600" y="16"/>
                  </a:lnTo>
                  <a:lnTo>
                    <a:pt x="2602" y="16"/>
                  </a:lnTo>
                  <a:lnTo>
                    <a:pt x="2600" y="16"/>
                  </a:lnTo>
                  <a:lnTo>
                    <a:pt x="2596" y="18"/>
                  </a:lnTo>
                  <a:lnTo>
                    <a:pt x="2594" y="18"/>
                  </a:lnTo>
                  <a:lnTo>
                    <a:pt x="2600" y="20"/>
                  </a:lnTo>
                  <a:lnTo>
                    <a:pt x="2600" y="20"/>
                  </a:lnTo>
                  <a:lnTo>
                    <a:pt x="2608" y="16"/>
                  </a:lnTo>
                  <a:lnTo>
                    <a:pt x="2608" y="14"/>
                  </a:lnTo>
                  <a:lnTo>
                    <a:pt x="2606" y="12"/>
                  </a:lnTo>
                  <a:lnTo>
                    <a:pt x="2606" y="12"/>
                  </a:lnTo>
                  <a:lnTo>
                    <a:pt x="2614" y="12"/>
                  </a:lnTo>
                  <a:lnTo>
                    <a:pt x="2618" y="10"/>
                  </a:lnTo>
                  <a:lnTo>
                    <a:pt x="2622" y="8"/>
                  </a:lnTo>
                  <a:lnTo>
                    <a:pt x="2630" y="6"/>
                  </a:lnTo>
                  <a:lnTo>
                    <a:pt x="2630" y="6"/>
                  </a:lnTo>
                  <a:lnTo>
                    <a:pt x="2630" y="6"/>
                  </a:lnTo>
                  <a:lnTo>
                    <a:pt x="2630" y="8"/>
                  </a:lnTo>
                  <a:lnTo>
                    <a:pt x="2626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0" y="10"/>
                  </a:lnTo>
                  <a:lnTo>
                    <a:pt x="2620" y="10"/>
                  </a:lnTo>
                  <a:lnTo>
                    <a:pt x="2626" y="10"/>
                  </a:lnTo>
                  <a:lnTo>
                    <a:pt x="2632" y="10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38" y="8"/>
                  </a:lnTo>
                  <a:lnTo>
                    <a:pt x="2640" y="6"/>
                  </a:lnTo>
                  <a:lnTo>
                    <a:pt x="2646" y="4"/>
                  </a:lnTo>
                  <a:lnTo>
                    <a:pt x="2646" y="4"/>
                  </a:lnTo>
                  <a:lnTo>
                    <a:pt x="2648" y="6"/>
                  </a:lnTo>
                  <a:lnTo>
                    <a:pt x="2648" y="6"/>
                  </a:lnTo>
                  <a:lnTo>
                    <a:pt x="2648" y="6"/>
                  </a:lnTo>
                  <a:lnTo>
                    <a:pt x="2652" y="8"/>
                  </a:lnTo>
                  <a:lnTo>
                    <a:pt x="2652" y="8"/>
                  </a:lnTo>
                  <a:lnTo>
                    <a:pt x="2658" y="6"/>
                  </a:lnTo>
                  <a:lnTo>
                    <a:pt x="2658" y="4"/>
                  </a:lnTo>
                  <a:lnTo>
                    <a:pt x="2656" y="4"/>
                  </a:lnTo>
                  <a:lnTo>
                    <a:pt x="2656" y="4"/>
                  </a:lnTo>
                  <a:lnTo>
                    <a:pt x="2660" y="2"/>
                  </a:lnTo>
                  <a:lnTo>
                    <a:pt x="2664" y="2"/>
                  </a:lnTo>
                  <a:lnTo>
                    <a:pt x="2668" y="2"/>
                  </a:lnTo>
                  <a:lnTo>
                    <a:pt x="2674" y="2"/>
                  </a:lnTo>
                  <a:lnTo>
                    <a:pt x="2674" y="2"/>
                  </a:lnTo>
                  <a:lnTo>
                    <a:pt x="2674" y="2"/>
                  </a:lnTo>
                  <a:lnTo>
                    <a:pt x="2674" y="4"/>
                  </a:lnTo>
                  <a:lnTo>
                    <a:pt x="2670" y="6"/>
                  </a:lnTo>
                  <a:lnTo>
                    <a:pt x="2670" y="8"/>
                  </a:lnTo>
                  <a:lnTo>
                    <a:pt x="2674" y="8"/>
                  </a:lnTo>
                  <a:lnTo>
                    <a:pt x="2674" y="8"/>
                  </a:lnTo>
                  <a:lnTo>
                    <a:pt x="2676" y="8"/>
                  </a:lnTo>
                  <a:lnTo>
                    <a:pt x="2682" y="6"/>
                  </a:lnTo>
                  <a:lnTo>
                    <a:pt x="2684" y="4"/>
                  </a:lnTo>
                  <a:lnTo>
                    <a:pt x="2686" y="2"/>
                  </a:lnTo>
                  <a:lnTo>
                    <a:pt x="2684" y="2"/>
                  </a:lnTo>
                  <a:lnTo>
                    <a:pt x="2684" y="2"/>
                  </a:lnTo>
                  <a:lnTo>
                    <a:pt x="2688" y="4"/>
                  </a:lnTo>
                  <a:lnTo>
                    <a:pt x="2686" y="6"/>
                  </a:lnTo>
                  <a:lnTo>
                    <a:pt x="2686" y="6"/>
                  </a:lnTo>
                  <a:lnTo>
                    <a:pt x="2692" y="6"/>
                  </a:lnTo>
                  <a:lnTo>
                    <a:pt x="2698" y="4"/>
                  </a:lnTo>
                  <a:lnTo>
                    <a:pt x="2702" y="4"/>
                  </a:lnTo>
                  <a:lnTo>
                    <a:pt x="2706" y="6"/>
                  </a:lnTo>
                  <a:lnTo>
                    <a:pt x="2708" y="4"/>
                  </a:lnTo>
                  <a:lnTo>
                    <a:pt x="2708" y="4"/>
                  </a:lnTo>
                  <a:lnTo>
                    <a:pt x="2718" y="6"/>
                  </a:lnTo>
                  <a:lnTo>
                    <a:pt x="2718" y="6"/>
                  </a:lnTo>
                  <a:lnTo>
                    <a:pt x="2730" y="6"/>
                  </a:lnTo>
                  <a:lnTo>
                    <a:pt x="2736" y="6"/>
                  </a:lnTo>
                  <a:lnTo>
                    <a:pt x="2736" y="6"/>
                  </a:lnTo>
                  <a:lnTo>
                    <a:pt x="2738" y="6"/>
                  </a:lnTo>
                  <a:lnTo>
                    <a:pt x="2738" y="6"/>
                  </a:lnTo>
                  <a:lnTo>
                    <a:pt x="2746" y="6"/>
                  </a:lnTo>
                  <a:lnTo>
                    <a:pt x="2750" y="6"/>
                  </a:lnTo>
                  <a:lnTo>
                    <a:pt x="2750" y="4"/>
                  </a:lnTo>
                  <a:lnTo>
                    <a:pt x="2748" y="4"/>
                  </a:lnTo>
                  <a:lnTo>
                    <a:pt x="2748" y="4"/>
                  </a:lnTo>
                  <a:lnTo>
                    <a:pt x="2738" y="4"/>
                  </a:lnTo>
                  <a:lnTo>
                    <a:pt x="2736" y="4"/>
                  </a:lnTo>
                  <a:lnTo>
                    <a:pt x="2732" y="2"/>
                  </a:lnTo>
                  <a:lnTo>
                    <a:pt x="2732" y="2"/>
                  </a:lnTo>
                  <a:lnTo>
                    <a:pt x="2738" y="4"/>
                  </a:lnTo>
                  <a:lnTo>
                    <a:pt x="2742" y="4"/>
                  </a:lnTo>
                  <a:lnTo>
                    <a:pt x="2750" y="2"/>
                  </a:lnTo>
                  <a:lnTo>
                    <a:pt x="2752" y="2"/>
                  </a:lnTo>
                  <a:lnTo>
                    <a:pt x="2752" y="2"/>
                  </a:lnTo>
                  <a:lnTo>
                    <a:pt x="2758" y="2"/>
                  </a:lnTo>
                  <a:lnTo>
                    <a:pt x="2764" y="0"/>
                  </a:lnTo>
                  <a:lnTo>
                    <a:pt x="2764" y="0"/>
                  </a:lnTo>
                  <a:lnTo>
                    <a:pt x="2762" y="2"/>
                  </a:lnTo>
                  <a:lnTo>
                    <a:pt x="2766" y="2"/>
                  </a:lnTo>
                  <a:lnTo>
                    <a:pt x="2768" y="0"/>
                  </a:lnTo>
                  <a:lnTo>
                    <a:pt x="2768" y="0"/>
                  </a:lnTo>
                  <a:lnTo>
                    <a:pt x="2774" y="0"/>
                  </a:lnTo>
                  <a:lnTo>
                    <a:pt x="2776" y="2"/>
                  </a:lnTo>
                  <a:lnTo>
                    <a:pt x="2778" y="4"/>
                  </a:lnTo>
                  <a:lnTo>
                    <a:pt x="2784" y="4"/>
                  </a:lnTo>
                  <a:lnTo>
                    <a:pt x="2774" y="6"/>
                  </a:lnTo>
                  <a:lnTo>
                    <a:pt x="2774" y="6"/>
                  </a:lnTo>
                  <a:lnTo>
                    <a:pt x="2780" y="6"/>
                  </a:lnTo>
                  <a:lnTo>
                    <a:pt x="2786" y="6"/>
                  </a:lnTo>
                  <a:lnTo>
                    <a:pt x="2786" y="6"/>
                  </a:lnTo>
                  <a:lnTo>
                    <a:pt x="2796" y="0"/>
                  </a:lnTo>
                  <a:lnTo>
                    <a:pt x="2796" y="0"/>
                  </a:lnTo>
                  <a:lnTo>
                    <a:pt x="2798" y="0"/>
                  </a:lnTo>
                  <a:lnTo>
                    <a:pt x="2800" y="2"/>
                  </a:lnTo>
                  <a:lnTo>
                    <a:pt x="2802" y="2"/>
                  </a:lnTo>
                  <a:lnTo>
                    <a:pt x="2806" y="0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0" y="6"/>
                  </a:lnTo>
                  <a:lnTo>
                    <a:pt x="2812" y="6"/>
                  </a:lnTo>
                  <a:lnTo>
                    <a:pt x="2812" y="6"/>
                  </a:lnTo>
                  <a:lnTo>
                    <a:pt x="2820" y="4"/>
                  </a:lnTo>
                  <a:lnTo>
                    <a:pt x="2822" y="2"/>
                  </a:lnTo>
                  <a:lnTo>
                    <a:pt x="2818" y="2"/>
                  </a:lnTo>
                  <a:lnTo>
                    <a:pt x="2818" y="2"/>
                  </a:lnTo>
                  <a:lnTo>
                    <a:pt x="2824" y="2"/>
                  </a:lnTo>
                  <a:lnTo>
                    <a:pt x="2826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30" y="4"/>
                  </a:lnTo>
                  <a:lnTo>
                    <a:pt x="2830" y="2"/>
                  </a:lnTo>
                  <a:lnTo>
                    <a:pt x="2828" y="2"/>
                  </a:lnTo>
                  <a:lnTo>
                    <a:pt x="2832" y="2"/>
                  </a:lnTo>
                  <a:lnTo>
                    <a:pt x="2832" y="2"/>
                  </a:lnTo>
                  <a:lnTo>
                    <a:pt x="2854" y="6"/>
                  </a:lnTo>
                  <a:lnTo>
                    <a:pt x="2846" y="10"/>
                  </a:lnTo>
                  <a:lnTo>
                    <a:pt x="2852" y="10"/>
                  </a:lnTo>
                  <a:lnTo>
                    <a:pt x="2852" y="10"/>
                  </a:lnTo>
                  <a:lnTo>
                    <a:pt x="2848" y="12"/>
                  </a:lnTo>
                  <a:lnTo>
                    <a:pt x="2850" y="12"/>
                  </a:lnTo>
                  <a:lnTo>
                    <a:pt x="2852" y="14"/>
                  </a:lnTo>
                  <a:lnTo>
                    <a:pt x="2850" y="14"/>
                  </a:lnTo>
                  <a:lnTo>
                    <a:pt x="2850" y="14"/>
                  </a:lnTo>
                  <a:lnTo>
                    <a:pt x="2858" y="14"/>
                  </a:lnTo>
                  <a:lnTo>
                    <a:pt x="2864" y="14"/>
                  </a:lnTo>
                  <a:lnTo>
                    <a:pt x="2864" y="14"/>
                  </a:lnTo>
                  <a:lnTo>
                    <a:pt x="2862" y="12"/>
                  </a:lnTo>
                  <a:lnTo>
                    <a:pt x="2862" y="10"/>
                  </a:lnTo>
                  <a:lnTo>
                    <a:pt x="2866" y="8"/>
                  </a:lnTo>
                  <a:lnTo>
                    <a:pt x="2874" y="6"/>
                  </a:lnTo>
                  <a:lnTo>
                    <a:pt x="2876" y="4"/>
                  </a:lnTo>
                  <a:lnTo>
                    <a:pt x="2876" y="2"/>
                  </a:lnTo>
                  <a:lnTo>
                    <a:pt x="2876" y="2"/>
                  </a:lnTo>
                  <a:lnTo>
                    <a:pt x="2884" y="4"/>
                  </a:lnTo>
                  <a:lnTo>
                    <a:pt x="2890" y="6"/>
                  </a:lnTo>
                  <a:lnTo>
                    <a:pt x="2894" y="8"/>
                  </a:lnTo>
                  <a:lnTo>
                    <a:pt x="2904" y="6"/>
                  </a:lnTo>
                  <a:lnTo>
                    <a:pt x="2904" y="6"/>
                  </a:lnTo>
                  <a:lnTo>
                    <a:pt x="2904" y="6"/>
                  </a:lnTo>
                  <a:lnTo>
                    <a:pt x="2904" y="4"/>
                  </a:lnTo>
                  <a:lnTo>
                    <a:pt x="2904" y="4"/>
                  </a:lnTo>
                  <a:lnTo>
                    <a:pt x="2898" y="4"/>
                  </a:lnTo>
                  <a:lnTo>
                    <a:pt x="2898" y="4"/>
                  </a:lnTo>
                  <a:lnTo>
                    <a:pt x="2904" y="4"/>
                  </a:lnTo>
                  <a:lnTo>
                    <a:pt x="2908" y="2"/>
                  </a:lnTo>
                  <a:lnTo>
                    <a:pt x="2912" y="0"/>
                  </a:lnTo>
                  <a:lnTo>
                    <a:pt x="2918" y="0"/>
                  </a:lnTo>
                  <a:lnTo>
                    <a:pt x="2918" y="0"/>
                  </a:lnTo>
                  <a:lnTo>
                    <a:pt x="2916" y="2"/>
                  </a:lnTo>
                  <a:lnTo>
                    <a:pt x="2918" y="4"/>
                  </a:lnTo>
                  <a:lnTo>
                    <a:pt x="2920" y="6"/>
                  </a:lnTo>
                  <a:lnTo>
                    <a:pt x="2914" y="8"/>
                  </a:lnTo>
                  <a:lnTo>
                    <a:pt x="2914" y="8"/>
                  </a:lnTo>
                  <a:lnTo>
                    <a:pt x="2912" y="6"/>
                  </a:lnTo>
                  <a:lnTo>
                    <a:pt x="2906" y="8"/>
                  </a:lnTo>
                  <a:lnTo>
                    <a:pt x="2906" y="8"/>
                  </a:lnTo>
                  <a:lnTo>
                    <a:pt x="2908" y="8"/>
                  </a:lnTo>
                  <a:lnTo>
                    <a:pt x="2908" y="10"/>
                  </a:lnTo>
                  <a:lnTo>
                    <a:pt x="2910" y="10"/>
                  </a:lnTo>
                  <a:lnTo>
                    <a:pt x="2916" y="12"/>
                  </a:lnTo>
                  <a:lnTo>
                    <a:pt x="2916" y="12"/>
                  </a:lnTo>
                  <a:lnTo>
                    <a:pt x="2926" y="10"/>
                  </a:lnTo>
                  <a:lnTo>
                    <a:pt x="2930" y="10"/>
                  </a:lnTo>
                  <a:lnTo>
                    <a:pt x="2930" y="8"/>
                  </a:lnTo>
                  <a:lnTo>
                    <a:pt x="2930" y="8"/>
                  </a:lnTo>
                  <a:lnTo>
                    <a:pt x="2928" y="8"/>
                  </a:lnTo>
                  <a:lnTo>
                    <a:pt x="2926" y="8"/>
                  </a:lnTo>
                  <a:lnTo>
                    <a:pt x="2922" y="8"/>
                  </a:lnTo>
                  <a:lnTo>
                    <a:pt x="2924" y="6"/>
                  </a:lnTo>
                  <a:lnTo>
                    <a:pt x="2924" y="6"/>
                  </a:lnTo>
                  <a:lnTo>
                    <a:pt x="2938" y="8"/>
                  </a:lnTo>
                  <a:lnTo>
                    <a:pt x="2942" y="6"/>
                  </a:lnTo>
                  <a:lnTo>
                    <a:pt x="2944" y="6"/>
                  </a:lnTo>
                  <a:lnTo>
                    <a:pt x="2944" y="6"/>
                  </a:lnTo>
                  <a:lnTo>
                    <a:pt x="2936" y="4"/>
                  </a:lnTo>
                  <a:lnTo>
                    <a:pt x="2934" y="2"/>
                  </a:lnTo>
                  <a:lnTo>
                    <a:pt x="2944" y="0"/>
                  </a:lnTo>
                  <a:lnTo>
                    <a:pt x="2942" y="2"/>
                  </a:lnTo>
                  <a:lnTo>
                    <a:pt x="2942" y="2"/>
                  </a:lnTo>
                  <a:lnTo>
                    <a:pt x="2950" y="2"/>
                  </a:lnTo>
                  <a:lnTo>
                    <a:pt x="2952" y="0"/>
                  </a:lnTo>
                  <a:lnTo>
                    <a:pt x="2956" y="0"/>
                  </a:lnTo>
                  <a:lnTo>
                    <a:pt x="2962" y="0"/>
                  </a:lnTo>
                  <a:lnTo>
                    <a:pt x="2970" y="2"/>
                  </a:lnTo>
                  <a:lnTo>
                    <a:pt x="2970" y="2"/>
                  </a:lnTo>
                  <a:lnTo>
                    <a:pt x="2964" y="4"/>
                  </a:lnTo>
                  <a:lnTo>
                    <a:pt x="2958" y="4"/>
                  </a:lnTo>
                  <a:lnTo>
                    <a:pt x="2952" y="4"/>
                  </a:lnTo>
                  <a:lnTo>
                    <a:pt x="2950" y="4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62" y="4"/>
                  </a:lnTo>
                  <a:lnTo>
                    <a:pt x="2972" y="4"/>
                  </a:lnTo>
                  <a:lnTo>
                    <a:pt x="2966" y="6"/>
                  </a:lnTo>
                  <a:lnTo>
                    <a:pt x="2966" y="6"/>
                  </a:lnTo>
                  <a:lnTo>
                    <a:pt x="2972" y="8"/>
                  </a:lnTo>
                  <a:lnTo>
                    <a:pt x="2978" y="10"/>
                  </a:lnTo>
                  <a:lnTo>
                    <a:pt x="2986" y="8"/>
                  </a:lnTo>
                  <a:lnTo>
                    <a:pt x="2986" y="8"/>
                  </a:lnTo>
                  <a:lnTo>
                    <a:pt x="2990" y="6"/>
                  </a:lnTo>
                  <a:lnTo>
                    <a:pt x="2988" y="6"/>
                  </a:lnTo>
                  <a:lnTo>
                    <a:pt x="2988" y="6"/>
                  </a:lnTo>
                  <a:lnTo>
                    <a:pt x="3020" y="2"/>
                  </a:lnTo>
                  <a:lnTo>
                    <a:pt x="3020" y="2"/>
                  </a:lnTo>
                  <a:lnTo>
                    <a:pt x="3020" y="4"/>
                  </a:lnTo>
                  <a:lnTo>
                    <a:pt x="3022" y="4"/>
                  </a:lnTo>
                  <a:lnTo>
                    <a:pt x="3026" y="4"/>
                  </a:lnTo>
                  <a:lnTo>
                    <a:pt x="3030" y="4"/>
                  </a:lnTo>
                  <a:lnTo>
                    <a:pt x="3026" y="6"/>
                  </a:lnTo>
                  <a:lnTo>
                    <a:pt x="3026" y="6"/>
                  </a:lnTo>
                  <a:lnTo>
                    <a:pt x="3010" y="6"/>
                  </a:lnTo>
                  <a:lnTo>
                    <a:pt x="3000" y="6"/>
                  </a:lnTo>
                  <a:lnTo>
                    <a:pt x="2992" y="8"/>
                  </a:lnTo>
                  <a:lnTo>
                    <a:pt x="2992" y="8"/>
                  </a:lnTo>
                  <a:lnTo>
                    <a:pt x="2994" y="8"/>
                  </a:lnTo>
                  <a:lnTo>
                    <a:pt x="2994" y="10"/>
                  </a:lnTo>
                  <a:lnTo>
                    <a:pt x="2988" y="10"/>
                  </a:lnTo>
                  <a:lnTo>
                    <a:pt x="2982" y="10"/>
                  </a:lnTo>
                  <a:lnTo>
                    <a:pt x="2976" y="10"/>
                  </a:lnTo>
                  <a:lnTo>
                    <a:pt x="2976" y="10"/>
                  </a:lnTo>
                  <a:lnTo>
                    <a:pt x="2984" y="12"/>
                  </a:lnTo>
                  <a:lnTo>
                    <a:pt x="2988" y="14"/>
                  </a:lnTo>
                  <a:lnTo>
                    <a:pt x="2990" y="18"/>
                  </a:lnTo>
                  <a:lnTo>
                    <a:pt x="2990" y="18"/>
                  </a:lnTo>
                  <a:lnTo>
                    <a:pt x="3000" y="16"/>
                  </a:lnTo>
                  <a:lnTo>
                    <a:pt x="3000" y="16"/>
                  </a:lnTo>
                  <a:lnTo>
                    <a:pt x="3000" y="14"/>
                  </a:lnTo>
                  <a:lnTo>
                    <a:pt x="3000" y="14"/>
                  </a:lnTo>
                  <a:lnTo>
                    <a:pt x="2996" y="12"/>
                  </a:lnTo>
                  <a:lnTo>
                    <a:pt x="2996" y="12"/>
                  </a:lnTo>
                  <a:lnTo>
                    <a:pt x="3016" y="12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4" y="10"/>
                  </a:lnTo>
                  <a:lnTo>
                    <a:pt x="3036" y="10"/>
                  </a:lnTo>
                  <a:lnTo>
                    <a:pt x="3030" y="12"/>
                  </a:lnTo>
                  <a:lnTo>
                    <a:pt x="3030" y="12"/>
                  </a:lnTo>
                  <a:lnTo>
                    <a:pt x="3056" y="12"/>
                  </a:lnTo>
                  <a:lnTo>
                    <a:pt x="3082" y="12"/>
                  </a:lnTo>
                  <a:lnTo>
                    <a:pt x="3082" y="12"/>
                  </a:lnTo>
                  <a:lnTo>
                    <a:pt x="3078" y="12"/>
                  </a:lnTo>
                  <a:lnTo>
                    <a:pt x="3080" y="10"/>
                  </a:lnTo>
                  <a:lnTo>
                    <a:pt x="3086" y="10"/>
                  </a:lnTo>
                  <a:lnTo>
                    <a:pt x="3092" y="10"/>
                  </a:lnTo>
                  <a:lnTo>
                    <a:pt x="3092" y="10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82" y="6"/>
                  </a:lnTo>
                  <a:lnTo>
                    <a:pt x="3080" y="4"/>
                  </a:lnTo>
                  <a:lnTo>
                    <a:pt x="3080" y="4"/>
                  </a:lnTo>
                  <a:lnTo>
                    <a:pt x="3080" y="4"/>
                  </a:lnTo>
                  <a:lnTo>
                    <a:pt x="3082" y="4"/>
                  </a:lnTo>
                  <a:lnTo>
                    <a:pt x="3082" y="4"/>
                  </a:lnTo>
                  <a:lnTo>
                    <a:pt x="3082" y="4"/>
                  </a:lnTo>
                  <a:lnTo>
                    <a:pt x="3082" y="6"/>
                  </a:lnTo>
                  <a:lnTo>
                    <a:pt x="3082" y="6"/>
                  </a:lnTo>
                  <a:lnTo>
                    <a:pt x="3088" y="6"/>
                  </a:lnTo>
                  <a:lnTo>
                    <a:pt x="3092" y="6"/>
                  </a:lnTo>
                  <a:lnTo>
                    <a:pt x="3096" y="6"/>
                  </a:lnTo>
                  <a:lnTo>
                    <a:pt x="3100" y="6"/>
                  </a:lnTo>
                  <a:lnTo>
                    <a:pt x="3100" y="6"/>
                  </a:lnTo>
                  <a:lnTo>
                    <a:pt x="3094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12"/>
                  </a:lnTo>
                  <a:lnTo>
                    <a:pt x="3094" y="14"/>
                  </a:lnTo>
                  <a:lnTo>
                    <a:pt x="3094" y="14"/>
                  </a:lnTo>
                  <a:lnTo>
                    <a:pt x="3098" y="12"/>
                  </a:lnTo>
                  <a:lnTo>
                    <a:pt x="3100" y="14"/>
                  </a:lnTo>
                  <a:lnTo>
                    <a:pt x="3100" y="14"/>
                  </a:lnTo>
                  <a:lnTo>
                    <a:pt x="3104" y="16"/>
                  </a:lnTo>
                  <a:lnTo>
                    <a:pt x="3104" y="16"/>
                  </a:lnTo>
                  <a:lnTo>
                    <a:pt x="3142" y="12"/>
                  </a:lnTo>
                  <a:lnTo>
                    <a:pt x="3142" y="12"/>
                  </a:lnTo>
                  <a:lnTo>
                    <a:pt x="3154" y="14"/>
                  </a:lnTo>
                  <a:lnTo>
                    <a:pt x="3168" y="12"/>
                  </a:lnTo>
                  <a:lnTo>
                    <a:pt x="3194" y="12"/>
                  </a:lnTo>
                  <a:lnTo>
                    <a:pt x="3194" y="12"/>
                  </a:lnTo>
                  <a:lnTo>
                    <a:pt x="3198" y="14"/>
                  </a:lnTo>
                  <a:lnTo>
                    <a:pt x="3200" y="14"/>
                  </a:lnTo>
                  <a:lnTo>
                    <a:pt x="3202" y="16"/>
                  </a:lnTo>
                  <a:lnTo>
                    <a:pt x="3206" y="18"/>
                  </a:lnTo>
                  <a:lnTo>
                    <a:pt x="3206" y="18"/>
                  </a:lnTo>
                  <a:lnTo>
                    <a:pt x="3208" y="16"/>
                  </a:lnTo>
                  <a:lnTo>
                    <a:pt x="3206" y="16"/>
                  </a:lnTo>
                  <a:lnTo>
                    <a:pt x="3206" y="14"/>
                  </a:lnTo>
                  <a:lnTo>
                    <a:pt x="3212" y="16"/>
                  </a:lnTo>
                  <a:lnTo>
                    <a:pt x="3210" y="16"/>
                  </a:lnTo>
                  <a:lnTo>
                    <a:pt x="3210" y="16"/>
                  </a:lnTo>
                  <a:lnTo>
                    <a:pt x="3226" y="16"/>
                  </a:lnTo>
                  <a:lnTo>
                    <a:pt x="3234" y="16"/>
                  </a:lnTo>
                  <a:lnTo>
                    <a:pt x="3240" y="14"/>
                  </a:lnTo>
                  <a:lnTo>
                    <a:pt x="3236" y="16"/>
                  </a:lnTo>
                  <a:lnTo>
                    <a:pt x="3236" y="16"/>
                  </a:lnTo>
                  <a:lnTo>
                    <a:pt x="3242" y="16"/>
                  </a:lnTo>
                  <a:lnTo>
                    <a:pt x="3242" y="16"/>
                  </a:lnTo>
                  <a:lnTo>
                    <a:pt x="3244" y="18"/>
                  </a:lnTo>
                  <a:lnTo>
                    <a:pt x="3242" y="20"/>
                  </a:lnTo>
                  <a:lnTo>
                    <a:pt x="3242" y="20"/>
                  </a:lnTo>
                  <a:lnTo>
                    <a:pt x="3248" y="20"/>
                  </a:lnTo>
                  <a:lnTo>
                    <a:pt x="3254" y="20"/>
                  </a:lnTo>
                  <a:lnTo>
                    <a:pt x="3268" y="18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84" y="16"/>
                  </a:lnTo>
                  <a:lnTo>
                    <a:pt x="3304" y="16"/>
                  </a:lnTo>
                  <a:lnTo>
                    <a:pt x="3304" y="18"/>
                  </a:lnTo>
                  <a:lnTo>
                    <a:pt x="3312" y="16"/>
                  </a:lnTo>
                  <a:lnTo>
                    <a:pt x="3312" y="16"/>
                  </a:lnTo>
                  <a:lnTo>
                    <a:pt x="3312" y="18"/>
                  </a:lnTo>
                  <a:lnTo>
                    <a:pt x="3314" y="20"/>
                  </a:lnTo>
                  <a:lnTo>
                    <a:pt x="3324" y="18"/>
                  </a:lnTo>
                  <a:lnTo>
                    <a:pt x="3300" y="24"/>
                  </a:lnTo>
                  <a:lnTo>
                    <a:pt x="3300" y="24"/>
                  </a:lnTo>
                  <a:lnTo>
                    <a:pt x="3298" y="22"/>
                  </a:lnTo>
                  <a:lnTo>
                    <a:pt x="3300" y="22"/>
                  </a:lnTo>
                  <a:lnTo>
                    <a:pt x="3302" y="20"/>
                  </a:lnTo>
                  <a:lnTo>
                    <a:pt x="3304" y="20"/>
                  </a:lnTo>
                  <a:lnTo>
                    <a:pt x="3302" y="20"/>
                  </a:lnTo>
                  <a:lnTo>
                    <a:pt x="3302" y="20"/>
                  </a:lnTo>
                  <a:lnTo>
                    <a:pt x="3292" y="18"/>
                  </a:lnTo>
                  <a:lnTo>
                    <a:pt x="3282" y="20"/>
                  </a:lnTo>
                  <a:lnTo>
                    <a:pt x="3282" y="20"/>
                  </a:lnTo>
                  <a:lnTo>
                    <a:pt x="3292" y="18"/>
                  </a:lnTo>
                  <a:lnTo>
                    <a:pt x="3292" y="18"/>
                  </a:lnTo>
                  <a:lnTo>
                    <a:pt x="3292" y="20"/>
                  </a:lnTo>
                  <a:lnTo>
                    <a:pt x="3290" y="22"/>
                  </a:lnTo>
                  <a:lnTo>
                    <a:pt x="3282" y="24"/>
                  </a:lnTo>
                  <a:lnTo>
                    <a:pt x="3282" y="24"/>
                  </a:lnTo>
                  <a:lnTo>
                    <a:pt x="3286" y="24"/>
                  </a:lnTo>
                  <a:lnTo>
                    <a:pt x="3290" y="24"/>
                  </a:lnTo>
                  <a:lnTo>
                    <a:pt x="3290" y="24"/>
                  </a:lnTo>
                  <a:lnTo>
                    <a:pt x="3280" y="26"/>
                  </a:lnTo>
                  <a:lnTo>
                    <a:pt x="3270" y="26"/>
                  </a:lnTo>
                  <a:lnTo>
                    <a:pt x="3270" y="26"/>
                  </a:lnTo>
                  <a:lnTo>
                    <a:pt x="3272" y="24"/>
                  </a:lnTo>
                  <a:lnTo>
                    <a:pt x="3270" y="24"/>
                  </a:lnTo>
                  <a:lnTo>
                    <a:pt x="3268" y="24"/>
                  </a:lnTo>
                  <a:lnTo>
                    <a:pt x="3268" y="22"/>
                  </a:lnTo>
                  <a:lnTo>
                    <a:pt x="3268" y="22"/>
                  </a:lnTo>
                  <a:lnTo>
                    <a:pt x="3266" y="24"/>
                  </a:lnTo>
                  <a:lnTo>
                    <a:pt x="3262" y="26"/>
                  </a:lnTo>
                  <a:lnTo>
                    <a:pt x="3248" y="26"/>
                  </a:lnTo>
                  <a:lnTo>
                    <a:pt x="3248" y="26"/>
                  </a:lnTo>
                  <a:lnTo>
                    <a:pt x="3240" y="24"/>
                  </a:lnTo>
                  <a:lnTo>
                    <a:pt x="3232" y="26"/>
                  </a:lnTo>
                  <a:lnTo>
                    <a:pt x="3222" y="26"/>
                  </a:lnTo>
                  <a:lnTo>
                    <a:pt x="3212" y="26"/>
                  </a:lnTo>
                  <a:lnTo>
                    <a:pt x="3212" y="26"/>
                  </a:lnTo>
                  <a:lnTo>
                    <a:pt x="3222" y="22"/>
                  </a:lnTo>
                  <a:lnTo>
                    <a:pt x="3234" y="20"/>
                  </a:lnTo>
                  <a:lnTo>
                    <a:pt x="3234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10" y="22"/>
                  </a:lnTo>
                  <a:lnTo>
                    <a:pt x="3198" y="26"/>
                  </a:lnTo>
                  <a:lnTo>
                    <a:pt x="3198" y="24"/>
                  </a:lnTo>
                  <a:lnTo>
                    <a:pt x="3198" y="24"/>
                  </a:lnTo>
                  <a:lnTo>
                    <a:pt x="3188" y="26"/>
                  </a:lnTo>
                  <a:lnTo>
                    <a:pt x="3182" y="26"/>
                  </a:lnTo>
                  <a:lnTo>
                    <a:pt x="3176" y="26"/>
                  </a:lnTo>
                  <a:lnTo>
                    <a:pt x="3176" y="26"/>
                  </a:lnTo>
                  <a:lnTo>
                    <a:pt x="3116" y="26"/>
                  </a:lnTo>
                  <a:lnTo>
                    <a:pt x="3114" y="24"/>
                  </a:lnTo>
                  <a:lnTo>
                    <a:pt x="3114" y="24"/>
                  </a:lnTo>
                  <a:lnTo>
                    <a:pt x="3106" y="26"/>
                  </a:lnTo>
                  <a:lnTo>
                    <a:pt x="3094" y="26"/>
                  </a:lnTo>
                  <a:lnTo>
                    <a:pt x="3072" y="28"/>
                  </a:lnTo>
                  <a:lnTo>
                    <a:pt x="3072" y="28"/>
                  </a:lnTo>
                  <a:lnTo>
                    <a:pt x="3056" y="26"/>
                  </a:lnTo>
                  <a:lnTo>
                    <a:pt x="3040" y="28"/>
                  </a:lnTo>
                  <a:lnTo>
                    <a:pt x="3026" y="28"/>
                  </a:lnTo>
                  <a:lnTo>
                    <a:pt x="3016" y="26"/>
                  </a:lnTo>
                  <a:lnTo>
                    <a:pt x="3016" y="26"/>
                  </a:lnTo>
                  <a:lnTo>
                    <a:pt x="2964" y="28"/>
                  </a:lnTo>
                  <a:lnTo>
                    <a:pt x="2910" y="28"/>
                  </a:lnTo>
                  <a:lnTo>
                    <a:pt x="2916" y="26"/>
                  </a:lnTo>
                  <a:lnTo>
                    <a:pt x="2916" y="26"/>
                  </a:lnTo>
                  <a:lnTo>
                    <a:pt x="2912" y="26"/>
                  </a:lnTo>
                  <a:lnTo>
                    <a:pt x="2910" y="26"/>
                  </a:lnTo>
                  <a:lnTo>
                    <a:pt x="2908" y="24"/>
                  </a:lnTo>
                  <a:lnTo>
                    <a:pt x="2906" y="24"/>
                  </a:lnTo>
                  <a:lnTo>
                    <a:pt x="2906" y="24"/>
                  </a:lnTo>
                  <a:lnTo>
                    <a:pt x="2908" y="26"/>
                  </a:lnTo>
                  <a:lnTo>
                    <a:pt x="2904" y="26"/>
                  </a:lnTo>
                  <a:lnTo>
                    <a:pt x="2892" y="28"/>
                  </a:lnTo>
                  <a:lnTo>
                    <a:pt x="2892" y="28"/>
                  </a:lnTo>
                  <a:lnTo>
                    <a:pt x="2878" y="28"/>
                  </a:lnTo>
                  <a:lnTo>
                    <a:pt x="2864" y="28"/>
                  </a:lnTo>
                  <a:lnTo>
                    <a:pt x="2838" y="30"/>
                  </a:lnTo>
                  <a:lnTo>
                    <a:pt x="2838" y="28"/>
                  </a:lnTo>
                  <a:lnTo>
                    <a:pt x="2838" y="28"/>
                  </a:lnTo>
                  <a:lnTo>
                    <a:pt x="2826" y="30"/>
                  </a:lnTo>
                  <a:lnTo>
                    <a:pt x="2812" y="30"/>
                  </a:lnTo>
                  <a:lnTo>
                    <a:pt x="2786" y="28"/>
                  </a:lnTo>
                  <a:lnTo>
                    <a:pt x="2786" y="28"/>
                  </a:lnTo>
                  <a:lnTo>
                    <a:pt x="2780" y="28"/>
                  </a:lnTo>
                  <a:lnTo>
                    <a:pt x="2774" y="26"/>
                  </a:lnTo>
                  <a:lnTo>
                    <a:pt x="2774" y="26"/>
                  </a:lnTo>
                  <a:lnTo>
                    <a:pt x="2760" y="30"/>
                  </a:lnTo>
                  <a:lnTo>
                    <a:pt x="2744" y="32"/>
                  </a:lnTo>
                  <a:lnTo>
                    <a:pt x="2744" y="32"/>
                  </a:lnTo>
                  <a:lnTo>
                    <a:pt x="2704" y="30"/>
                  </a:lnTo>
                  <a:lnTo>
                    <a:pt x="2704" y="30"/>
                  </a:lnTo>
                  <a:lnTo>
                    <a:pt x="2672" y="32"/>
                  </a:lnTo>
                  <a:lnTo>
                    <a:pt x="2642" y="32"/>
                  </a:lnTo>
                  <a:lnTo>
                    <a:pt x="2610" y="32"/>
                  </a:lnTo>
                  <a:lnTo>
                    <a:pt x="2578" y="34"/>
                  </a:lnTo>
                  <a:lnTo>
                    <a:pt x="2574" y="32"/>
                  </a:lnTo>
                  <a:lnTo>
                    <a:pt x="2574" y="32"/>
                  </a:lnTo>
                  <a:lnTo>
                    <a:pt x="2542" y="34"/>
                  </a:lnTo>
                  <a:lnTo>
                    <a:pt x="2508" y="34"/>
                  </a:lnTo>
                  <a:lnTo>
                    <a:pt x="2476" y="34"/>
                  </a:lnTo>
                  <a:lnTo>
                    <a:pt x="2446" y="34"/>
                  </a:lnTo>
                  <a:lnTo>
                    <a:pt x="2450" y="30"/>
                  </a:lnTo>
                  <a:lnTo>
                    <a:pt x="2450" y="30"/>
                  </a:lnTo>
                  <a:lnTo>
                    <a:pt x="2434" y="30"/>
                  </a:lnTo>
                  <a:lnTo>
                    <a:pt x="2428" y="32"/>
                  </a:lnTo>
                  <a:lnTo>
                    <a:pt x="2426" y="32"/>
                  </a:lnTo>
                  <a:lnTo>
                    <a:pt x="2428" y="34"/>
                  </a:lnTo>
                  <a:lnTo>
                    <a:pt x="2428" y="34"/>
                  </a:lnTo>
                  <a:lnTo>
                    <a:pt x="2408" y="34"/>
                  </a:lnTo>
                  <a:lnTo>
                    <a:pt x="2400" y="34"/>
                  </a:lnTo>
                  <a:lnTo>
                    <a:pt x="2392" y="32"/>
                  </a:lnTo>
                  <a:lnTo>
                    <a:pt x="2392" y="32"/>
                  </a:lnTo>
                  <a:lnTo>
                    <a:pt x="2380" y="34"/>
                  </a:lnTo>
                  <a:lnTo>
                    <a:pt x="2368" y="34"/>
                  </a:lnTo>
                  <a:lnTo>
                    <a:pt x="2368" y="34"/>
                  </a:lnTo>
                  <a:lnTo>
                    <a:pt x="2342" y="34"/>
                  </a:lnTo>
                  <a:lnTo>
                    <a:pt x="2316" y="34"/>
                  </a:lnTo>
                  <a:lnTo>
                    <a:pt x="2322" y="34"/>
                  </a:lnTo>
                  <a:lnTo>
                    <a:pt x="2322" y="34"/>
                  </a:lnTo>
                  <a:lnTo>
                    <a:pt x="2322" y="34"/>
                  </a:lnTo>
                  <a:lnTo>
                    <a:pt x="2318" y="32"/>
                  </a:lnTo>
                  <a:lnTo>
                    <a:pt x="2318" y="32"/>
                  </a:lnTo>
                  <a:lnTo>
                    <a:pt x="2302" y="32"/>
                  </a:lnTo>
                  <a:lnTo>
                    <a:pt x="2296" y="34"/>
                  </a:lnTo>
                  <a:lnTo>
                    <a:pt x="2296" y="34"/>
                  </a:lnTo>
                  <a:lnTo>
                    <a:pt x="2298" y="36"/>
                  </a:lnTo>
                  <a:lnTo>
                    <a:pt x="2298" y="36"/>
                  </a:lnTo>
                  <a:lnTo>
                    <a:pt x="2278" y="34"/>
                  </a:lnTo>
                  <a:lnTo>
                    <a:pt x="2258" y="36"/>
                  </a:lnTo>
                  <a:lnTo>
                    <a:pt x="2240" y="36"/>
                  </a:lnTo>
                  <a:lnTo>
                    <a:pt x="2222" y="34"/>
                  </a:lnTo>
                  <a:lnTo>
                    <a:pt x="2222" y="34"/>
                  </a:lnTo>
                  <a:lnTo>
                    <a:pt x="2222" y="36"/>
                  </a:lnTo>
                  <a:lnTo>
                    <a:pt x="2220" y="36"/>
                  </a:lnTo>
                  <a:lnTo>
                    <a:pt x="2216" y="36"/>
                  </a:lnTo>
                  <a:lnTo>
                    <a:pt x="2216" y="36"/>
                  </a:lnTo>
                  <a:lnTo>
                    <a:pt x="2184" y="36"/>
                  </a:lnTo>
                  <a:lnTo>
                    <a:pt x="2170" y="36"/>
                  </a:lnTo>
                  <a:lnTo>
                    <a:pt x="2158" y="36"/>
                  </a:lnTo>
                  <a:lnTo>
                    <a:pt x="2158" y="36"/>
                  </a:lnTo>
                  <a:lnTo>
                    <a:pt x="2158" y="36"/>
                  </a:lnTo>
                  <a:lnTo>
                    <a:pt x="2158" y="34"/>
                  </a:lnTo>
                  <a:lnTo>
                    <a:pt x="2158" y="34"/>
                  </a:lnTo>
                  <a:lnTo>
                    <a:pt x="2154" y="34"/>
                  </a:lnTo>
                  <a:lnTo>
                    <a:pt x="2154" y="34"/>
                  </a:lnTo>
                  <a:lnTo>
                    <a:pt x="2152" y="36"/>
                  </a:lnTo>
                  <a:lnTo>
                    <a:pt x="2148" y="36"/>
                  </a:lnTo>
                  <a:lnTo>
                    <a:pt x="2148" y="36"/>
                  </a:lnTo>
                  <a:lnTo>
                    <a:pt x="2124" y="36"/>
                  </a:lnTo>
                  <a:lnTo>
                    <a:pt x="2100" y="36"/>
                  </a:lnTo>
                  <a:lnTo>
                    <a:pt x="2076" y="34"/>
                  </a:lnTo>
                  <a:lnTo>
                    <a:pt x="2052" y="34"/>
                  </a:lnTo>
                  <a:lnTo>
                    <a:pt x="2052" y="34"/>
                  </a:lnTo>
                  <a:lnTo>
                    <a:pt x="1972" y="36"/>
                  </a:lnTo>
                  <a:lnTo>
                    <a:pt x="1894" y="36"/>
                  </a:lnTo>
                  <a:lnTo>
                    <a:pt x="1896" y="36"/>
                  </a:lnTo>
                  <a:lnTo>
                    <a:pt x="1896" y="36"/>
                  </a:lnTo>
                  <a:lnTo>
                    <a:pt x="1882" y="36"/>
                  </a:lnTo>
                  <a:lnTo>
                    <a:pt x="1868" y="36"/>
                  </a:lnTo>
                  <a:lnTo>
                    <a:pt x="1854" y="34"/>
                  </a:lnTo>
                  <a:lnTo>
                    <a:pt x="1842" y="36"/>
                  </a:lnTo>
                  <a:lnTo>
                    <a:pt x="1842" y="36"/>
                  </a:lnTo>
                  <a:lnTo>
                    <a:pt x="1834" y="36"/>
                  </a:lnTo>
                  <a:lnTo>
                    <a:pt x="1830" y="36"/>
                  </a:lnTo>
                  <a:lnTo>
                    <a:pt x="1830" y="34"/>
                  </a:lnTo>
                  <a:lnTo>
                    <a:pt x="1830" y="34"/>
                  </a:lnTo>
                  <a:lnTo>
                    <a:pt x="1818" y="36"/>
                  </a:lnTo>
                  <a:lnTo>
                    <a:pt x="1804" y="34"/>
                  </a:lnTo>
                  <a:lnTo>
                    <a:pt x="1788" y="34"/>
                  </a:lnTo>
                  <a:lnTo>
                    <a:pt x="1772" y="36"/>
                  </a:lnTo>
                  <a:lnTo>
                    <a:pt x="1772" y="36"/>
                  </a:lnTo>
                  <a:lnTo>
                    <a:pt x="1778" y="34"/>
                  </a:lnTo>
                  <a:lnTo>
                    <a:pt x="1778" y="34"/>
                  </a:lnTo>
                  <a:lnTo>
                    <a:pt x="1762" y="34"/>
                  </a:lnTo>
                  <a:lnTo>
                    <a:pt x="1748" y="34"/>
                  </a:lnTo>
                  <a:lnTo>
                    <a:pt x="1720" y="34"/>
                  </a:lnTo>
                  <a:lnTo>
                    <a:pt x="1720" y="34"/>
                  </a:lnTo>
                  <a:lnTo>
                    <a:pt x="1726" y="32"/>
                  </a:lnTo>
                  <a:lnTo>
                    <a:pt x="1726" y="32"/>
                  </a:lnTo>
                  <a:lnTo>
                    <a:pt x="1720" y="32"/>
                  </a:lnTo>
                  <a:lnTo>
                    <a:pt x="1712" y="32"/>
                  </a:lnTo>
                  <a:lnTo>
                    <a:pt x="1706" y="34"/>
                  </a:lnTo>
                  <a:lnTo>
                    <a:pt x="1702" y="32"/>
                  </a:lnTo>
                  <a:lnTo>
                    <a:pt x="1702" y="32"/>
                  </a:lnTo>
                  <a:lnTo>
                    <a:pt x="1700" y="32"/>
                  </a:lnTo>
                  <a:lnTo>
                    <a:pt x="1702" y="34"/>
                  </a:lnTo>
                  <a:lnTo>
                    <a:pt x="1702" y="34"/>
                  </a:lnTo>
                  <a:lnTo>
                    <a:pt x="1668" y="34"/>
                  </a:lnTo>
                  <a:lnTo>
                    <a:pt x="1632" y="34"/>
                  </a:lnTo>
                  <a:lnTo>
                    <a:pt x="1560" y="36"/>
                  </a:lnTo>
                  <a:lnTo>
                    <a:pt x="1560" y="36"/>
                  </a:lnTo>
                  <a:lnTo>
                    <a:pt x="1546" y="34"/>
                  </a:lnTo>
                  <a:lnTo>
                    <a:pt x="1544" y="32"/>
                  </a:lnTo>
                  <a:lnTo>
                    <a:pt x="1544" y="32"/>
                  </a:lnTo>
                  <a:lnTo>
                    <a:pt x="1544" y="30"/>
                  </a:lnTo>
                  <a:lnTo>
                    <a:pt x="1542" y="30"/>
                  </a:lnTo>
                  <a:lnTo>
                    <a:pt x="1532" y="32"/>
                  </a:lnTo>
                  <a:lnTo>
                    <a:pt x="1532" y="32"/>
                  </a:lnTo>
                  <a:lnTo>
                    <a:pt x="1530" y="32"/>
                  </a:lnTo>
                  <a:lnTo>
                    <a:pt x="1530" y="32"/>
                  </a:lnTo>
                  <a:lnTo>
                    <a:pt x="1530" y="32"/>
                  </a:lnTo>
                  <a:lnTo>
                    <a:pt x="1524" y="32"/>
                  </a:lnTo>
                  <a:lnTo>
                    <a:pt x="1518" y="30"/>
                  </a:lnTo>
                  <a:lnTo>
                    <a:pt x="1512" y="30"/>
                  </a:lnTo>
                  <a:lnTo>
                    <a:pt x="1506" y="30"/>
                  </a:lnTo>
                  <a:lnTo>
                    <a:pt x="1506" y="30"/>
                  </a:lnTo>
                  <a:lnTo>
                    <a:pt x="1508" y="32"/>
                  </a:lnTo>
                  <a:lnTo>
                    <a:pt x="1506" y="32"/>
                  </a:lnTo>
                  <a:lnTo>
                    <a:pt x="1502" y="34"/>
                  </a:lnTo>
                  <a:lnTo>
                    <a:pt x="1502" y="34"/>
                  </a:lnTo>
                  <a:lnTo>
                    <a:pt x="1480" y="30"/>
                  </a:lnTo>
                  <a:lnTo>
                    <a:pt x="1470" y="30"/>
                  </a:lnTo>
                  <a:lnTo>
                    <a:pt x="1460" y="30"/>
                  </a:lnTo>
                  <a:lnTo>
                    <a:pt x="1462" y="30"/>
                  </a:lnTo>
                  <a:lnTo>
                    <a:pt x="1462" y="30"/>
                  </a:lnTo>
                  <a:lnTo>
                    <a:pt x="1446" y="32"/>
                  </a:lnTo>
                  <a:lnTo>
                    <a:pt x="1432" y="32"/>
                  </a:lnTo>
                  <a:lnTo>
                    <a:pt x="1418" y="34"/>
                  </a:lnTo>
                  <a:lnTo>
                    <a:pt x="1404" y="36"/>
                  </a:lnTo>
                  <a:lnTo>
                    <a:pt x="1404" y="36"/>
                  </a:lnTo>
                  <a:lnTo>
                    <a:pt x="1094" y="40"/>
                  </a:lnTo>
                  <a:lnTo>
                    <a:pt x="1094" y="40"/>
                  </a:lnTo>
                  <a:lnTo>
                    <a:pt x="942" y="40"/>
                  </a:lnTo>
                  <a:lnTo>
                    <a:pt x="866" y="40"/>
                  </a:lnTo>
                  <a:lnTo>
                    <a:pt x="788" y="38"/>
                  </a:lnTo>
                  <a:lnTo>
                    <a:pt x="788" y="38"/>
                  </a:lnTo>
                  <a:lnTo>
                    <a:pt x="762" y="36"/>
                  </a:lnTo>
                  <a:lnTo>
                    <a:pt x="736" y="36"/>
                  </a:lnTo>
                  <a:lnTo>
                    <a:pt x="736" y="36"/>
                  </a:lnTo>
                  <a:lnTo>
                    <a:pt x="738" y="36"/>
                  </a:lnTo>
                  <a:lnTo>
                    <a:pt x="736" y="36"/>
                  </a:lnTo>
                  <a:lnTo>
                    <a:pt x="736" y="36"/>
                  </a:lnTo>
                  <a:lnTo>
                    <a:pt x="734" y="36"/>
                  </a:lnTo>
                  <a:lnTo>
                    <a:pt x="726" y="38"/>
                  </a:lnTo>
                  <a:lnTo>
                    <a:pt x="720" y="38"/>
                  </a:lnTo>
                  <a:lnTo>
                    <a:pt x="716" y="38"/>
                  </a:lnTo>
                  <a:lnTo>
                    <a:pt x="716" y="38"/>
                  </a:lnTo>
                  <a:lnTo>
                    <a:pt x="602" y="38"/>
                  </a:lnTo>
                  <a:lnTo>
                    <a:pt x="602" y="38"/>
                  </a:lnTo>
                  <a:lnTo>
                    <a:pt x="608" y="38"/>
                  </a:lnTo>
                  <a:lnTo>
                    <a:pt x="608" y="36"/>
                  </a:lnTo>
                  <a:lnTo>
                    <a:pt x="604" y="36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88" y="38"/>
                  </a:lnTo>
                  <a:lnTo>
                    <a:pt x="588" y="40"/>
                  </a:lnTo>
                  <a:lnTo>
                    <a:pt x="590" y="40"/>
                  </a:lnTo>
                  <a:lnTo>
                    <a:pt x="590" y="40"/>
                  </a:lnTo>
                  <a:lnTo>
                    <a:pt x="516" y="40"/>
                  </a:lnTo>
                  <a:lnTo>
                    <a:pt x="442" y="40"/>
                  </a:lnTo>
                  <a:lnTo>
                    <a:pt x="370" y="38"/>
                  </a:lnTo>
                  <a:lnTo>
                    <a:pt x="296" y="38"/>
                  </a:lnTo>
                  <a:lnTo>
                    <a:pt x="296" y="38"/>
                  </a:lnTo>
                  <a:lnTo>
                    <a:pt x="258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108" y="34"/>
                  </a:lnTo>
                  <a:lnTo>
                    <a:pt x="56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8" y="30"/>
                  </a:lnTo>
                  <a:lnTo>
                    <a:pt x="22" y="26"/>
                  </a:lnTo>
                  <a:lnTo>
                    <a:pt x="40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326" y="1677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2 w 8"/>
                <a:gd name="T5" fmla="*/ 4 h 6"/>
                <a:gd name="T6" fmla="*/ 0 w 8"/>
                <a:gd name="T7" fmla="*/ 2 h 6"/>
                <a:gd name="T8" fmla="*/ 2 w 8"/>
                <a:gd name="T9" fmla="*/ 0 h 6"/>
                <a:gd name="T10" fmla="*/ 2 w 8"/>
                <a:gd name="T11" fmla="*/ 0 h 6"/>
                <a:gd name="T12" fmla="*/ 6 w 8"/>
                <a:gd name="T13" fmla="*/ 4 h 6"/>
                <a:gd name="T14" fmla="*/ 8 w 8"/>
                <a:gd name="T15" fmla="*/ 6 h 6"/>
                <a:gd name="T16" fmla="*/ 8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100" y="1665"/>
              <a:ext cx="8" cy="2"/>
            </a:xfrm>
            <a:custGeom>
              <a:avLst/>
              <a:gdLst>
                <a:gd name="T0" fmla="*/ 4 w 8"/>
                <a:gd name="T1" fmla="*/ 2 h 2"/>
                <a:gd name="T2" fmla="*/ 4 w 8"/>
                <a:gd name="T3" fmla="*/ 2 h 2"/>
                <a:gd name="T4" fmla="*/ 0 w 8"/>
                <a:gd name="T5" fmla="*/ 0 h 2"/>
                <a:gd name="T6" fmla="*/ 0 w 8"/>
                <a:gd name="T7" fmla="*/ 0 h 2"/>
                <a:gd name="T8" fmla="*/ 4 w 8"/>
                <a:gd name="T9" fmla="*/ 0 h 2"/>
                <a:gd name="T10" fmla="*/ 8 w 8"/>
                <a:gd name="T11" fmla="*/ 0 h 2"/>
                <a:gd name="T12" fmla="*/ 8 w 8"/>
                <a:gd name="T13" fmla="*/ 0 h 2"/>
                <a:gd name="T14" fmla="*/ 4 w 8"/>
                <a:gd name="T15" fmla="*/ 0 h 2"/>
                <a:gd name="T16" fmla="*/ 4 w 8"/>
                <a:gd name="T17" fmla="*/ 2 h 2"/>
                <a:gd name="T18" fmla="*/ 4 w 8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3044" y="1663"/>
              <a:ext cx="22" cy="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8 w 22"/>
                <a:gd name="T5" fmla="*/ 0 h 2"/>
                <a:gd name="T6" fmla="*/ 22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2986" y="1657"/>
              <a:ext cx="6" cy="2"/>
            </a:xfrm>
            <a:custGeom>
              <a:avLst/>
              <a:gdLst>
                <a:gd name="T0" fmla="*/ 4 w 6"/>
                <a:gd name="T1" fmla="*/ 2 h 2"/>
                <a:gd name="T2" fmla="*/ 4 w 6"/>
                <a:gd name="T3" fmla="*/ 2 h 2"/>
                <a:gd name="T4" fmla="*/ 0 w 6"/>
                <a:gd name="T5" fmla="*/ 2 h 2"/>
                <a:gd name="T6" fmla="*/ 6 w 6"/>
                <a:gd name="T7" fmla="*/ 0 h 2"/>
                <a:gd name="T8" fmla="*/ 6 w 6"/>
                <a:gd name="T9" fmla="*/ 0 h 2"/>
                <a:gd name="T10" fmla="*/ 6 w 6"/>
                <a:gd name="T11" fmla="*/ 2 h 2"/>
                <a:gd name="T12" fmla="*/ 4 w 6"/>
                <a:gd name="T13" fmla="*/ 2 h 2"/>
                <a:gd name="T14" fmla="*/ 4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4" y="2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2976" y="1661"/>
              <a:ext cx="10" cy="2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4 w 10"/>
                <a:gd name="T5" fmla="*/ 2 h 2"/>
                <a:gd name="T6" fmla="*/ 0 w 10"/>
                <a:gd name="T7" fmla="*/ 0 h 2"/>
                <a:gd name="T8" fmla="*/ 0 w 10"/>
                <a:gd name="T9" fmla="*/ 0 h 2"/>
                <a:gd name="T10" fmla="*/ 6 w 10"/>
                <a:gd name="T11" fmla="*/ 0 h 2"/>
                <a:gd name="T12" fmla="*/ 8 w 10"/>
                <a:gd name="T13" fmla="*/ 0 h 2"/>
                <a:gd name="T14" fmla="*/ 10 w 10"/>
                <a:gd name="T15" fmla="*/ 2 h 2"/>
                <a:gd name="T16" fmla="*/ 10 w 10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2856" y="1657"/>
              <a:ext cx="10" cy="2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4 w 10"/>
                <a:gd name="T5" fmla="*/ 2 h 2"/>
                <a:gd name="T6" fmla="*/ 0 w 10"/>
                <a:gd name="T7" fmla="*/ 2 h 2"/>
                <a:gd name="T8" fmla="*/ 0 w 10"/>
                <a:gd name="T9" fmla="*/ 2 h 2"/>
                <a:gd name="T10" fmla="*/ 6 w 10"/>
                <a:gd name="T11" fmla="*/ 2 h 2"/>
                <a:gd name="T12" fmla="*/ 10 w 10"/>
                <a:gd name="T13" fmla="*/ 0 h 2"/>
                <a:gd name="T14" fmla="*/ 10 w 10"/>
                <a:gd name="T15" fmla="*/ 2 h 2"/>
                <a:gd name="T16" fmla="*/ 10 w 10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2806" y="1659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0 w 6"/>
                <a:gd name="T5" fmla="*/ 2 h 2"/>
                <a:gd name="T6" fmla="*/ 0 w 6"/>
                <a:gd name="T7" fmla="*/ 2 h 2"/>
                <a:gd name="T8" fmla="*/ 0 w 6"/>
                <a:gd name="T9" fmla="*/ 2 h 2"/>
                <a:gd name="T10" fmla="*/ 0 w 6"/>
                <a:gd name="T11" fmla="*/ 0 h 2"/>
                <a:gd name="T12" fmla="*/ 4 w 6"/>
                <a:gd name="T13" fmla="*/ 0 h 2"/>
                <a:gd name="T14" fmla="*/ 6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1804" y="1665"/>
              <a:ext cx="6" cy="2"/>
            </a:xfrm>
            <a:custGeom>
              <a:avLst/>
              <a:gdLst>
                <a:gd name="T0" fmla="*/ 0 w 6"/>
                <a:gd name="T1" fmla="*/ 2 h 2"/>
                <a:gd name="T2" fmla="*/ 6 w 6"/>
                <a:gd name="T3" fmla="*/ 0 h 2"/>
                <a:gd name="T4" fmla="*/ 6 w 6"/>
                <a:gd name="T5" fmla="*/ 2 h 2"/>
                <a:gd name="T6" fmla="*/ 0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1358" y="1665"/>
              <a:ext cx="6" cy="2"/>
            </a:xfrm>
            <a:custGeom>
              <a:avLst/>
              <a:gdLst>
                <a:gd name="T0" fmla="*/ 6 w 6"/>
                <a:gd name="T1" fmla="*/ 2 h 2"/>
                <a:gd name="T2" fmla="*/ 6 w 6"/>
                <a:gd name="T3" fmla="*/ 2 h 2"/>
                <a:gd name="T4" fmla="*/ 2 w 6"/>
                <a:gd name="T5" fmla="*/ 2 h 2"/>
                <a:gd name="T6" fmla="*/ 0 w 6"/>
                <a:gd name="T7" fmla="*/ 0 h 2"/>
                <a:gd name="T8" fmla="*/ 0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2 w 6"/>
                <a:gd name="T15" fmla="*/ 2 h 2"/>
                <a:gd name="T16" fmla="*/ 6 w 6"/>
                <a:gd name="T17" fmla="*/ 2 h 2"/>
                <a:gd name="T18" fmla="*/ 6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1126" y="1673"/>
              <a:ext cx="2" cy="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4965700" y="0"/>
            <a:ext cx="361950" cy="532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31" y="3573335"/>
            <a:ext cx="2554013" cy="944802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186923" y="172391"/>
            <a:ext cx="1978427" cy="46166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9C00"/>
                </a:solidFill>
                <a:latin typeface="Comic Sans MS" panose="030F0702030302020204" pitchFamily="66" charset="0"/>
                <a:ea typeface="HGS行書体" panose="03000600000000000000" pitchFamily="66" charset="-128"/>
              </a:rPr>
              <a:t>Say,Cheese!</a:t>
            </a:r>
            <a:endParaRPr kumimoji="1" lang="ja-JP" altLang="en-US" sz="2400" b="1" dirty="0">
              <a:solidFill>
                <a:srgbClr val="FF9C00"/>
              </a:solidFill>
              <a:latin typeface="Comic Sans MS" panose="030F0702030302020204" pitchFamily="66" charset="0"/>
              <a:ea typeface="HGS行書体" panose="03000600000000000000" pitchFamily="66" charset="-128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" y="4335675"/>
            <a:ext cx="761937" cy="8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8" name="Group 12"/>
          <p:cNvGrpSpPr>
            <a:grpSpLocks noChangeAspect="1"/>
          </p:cNvGrpSpPr>
          <p:nvPr/>
        </p:nvGrpSpPr>
        <p:grpSpPr bwMode="auto">
          <a:xfrm rot="1425436">
            <a:off x="2979297" y="3464676"/>
            <a:ext cx="1730375" cy="1730375"/>
            <a:chOff x="-980" y="722"/>
            <a:chExt cx="1090" cy="1090"/>
          </a:xfrm>
        </p:grpSpPr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-506" y="722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4 w 8"/>
                <a:gd name="T5" fmla="*/ 2 h 6"/>
                <a:gd name="T6" fmla="*/ 4 w 8"/>
                <a:gd name="T7" fmla="*/ 4 h 6"/>
                <a:gd name="T8" fmla="*/ 0 w 8"/>
                <a:gd name="T9" fmla="*/ 0 h 6"/>
                <a:gd name="T10" fmla="*/ 0 w 8"/>
                <a:gd name="T11" fmla="*/ 0 h 6"/>
                <a:gd name="T12" fmla="*/ 4 w 8"/>
                <a:gd name="T13" fmla="*/ 2 h 6"/>
                <a:gd name="T14" fmla="*/ 8 w 8"/>
                <a:gd name="T15" fmla="*/ 6 h 6"/>
                <a:gd name="T16" fmla="*/ 8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-980" y="730"/>
              <a:ext cx="1090" cy="1082"/>
            </a:xfrm>
            <a:custGeom>
              <a:avLst/>
              <a:gdLst>
                <a:gd name="T0" fmla="*/ 338 w 1090"/>
                <a:gd name="T1" fmla="*/ 352 h 1082"/>
                <a:gd name="T2" fmla="*/ 228 w 1090"/>
                <a:gd name="T3" fmla="*/ 400 h 1082"/>
                <a:gd name="T4" fmla="*/ 10 w 1090"/>
                <a:gd name="T5" fmla="*/ 492 h 1082"/>
                <a:gd name="T6" fmla="*/ 88 w 1090"/>
                <a:gd name="T7" fmla="*/ 534 h 1082"/>
                <a:gd name="T8" fmla="*/ 282 w 1090"/>
                <a:gd name="T9" fmla="*/ 652 h 1082"/>
                <a:gd name="T10" fmla="*/ 340 w 1090"/>
                <a:gd name="T11" fmla="*/ 700 h 1082"/>
                <a:gd name="T12" fmla="*/ 352 w 1090"/>
                <a:gd name="T13" fmla="*/ 826 h 1082"/>
                <a:gd name="T14" fmla="*/ 354 w 1090"/>
                <a:gd name="T15" fmla="*/ 900 h 1082"/>
                <a:gd name="T16" fmla="*/ 370 w 1090"/>
                <a:gd name="T17" fmla="*/ 1010 h 1082"/>
                <a:gd name="T18" fmla="*/ 372 w 1090"/>
                <a:gd name="T19" fmla="*/ 1070 h 1082"/>
                <a:gd name="T20" fmla="*/ 410 w 1090"/>
                <a:gd name="T21" fmla="*/ 1022 h 1082"/>
                <a:gd name="T22" fmla="*/ 496 w 1090"/>
                <a:gd name="T23" fmla="*/ 946 h 1082"/>
                <a:gd name="T24" fmla="*/ 546 w 1090"/>
                <a:gd name="T25" fmla="*/ 904 h 1082"/>
                <a:gd name="T26" fmla="*/ 606 w 1090"/>
                <a:gd name="T27" fmla="*/ 850 h 1082"/>
                <a:gd name="T28" fmla="*/ 676 w 1090"/>
                <a:gd name="T29" fmla="*/ 812 h 1082"/>
                <a:gd name="T30" fmla="*/ 778 w 1090"/>
                <a:gd name="T31" fmla="*/ 838 h 1082"/>
                <a:gd name="T32" fmla="*/ 864 w 1090"/>
                <a:gd name="T33" fmla="*/ 856 h 1082"/>
                <a:gd name="T34" fmla="*/ 946 w 1090"/>
                <a:gd name="T35" fmla="*/ 878 h 1082"/>
                <a:gd name="T36" fmla="*/ 1028 w 1090"/>
                <a:gd name="T37" fmla="*/ 900 h 1082"/>
                <a:gd name="T38" fmla="*/ 1034 w 1090"/>
                <a:gd name="T39" fmla="*/ 900 h 1082"/>
                <a:gd name="T40" fmla="*/ 1020 w 1090"/>
                <a:gd name="T41" fmla="*/ 906 h 1082"/>
                <a:gd name="T42" fmla="*/ 1002 w 1090"/>
                <a:gd name="T43" fmla="*/ 866 h 1082"/>
                <a:gd name="T44" fmla="*/ 964 w 1090"/>
                <a:gd name="T45" fmla="*/ 778 h 1082"/>
                <a:gd name="T46" fmla="*/ 898 w 1090"/>
                <a:gd name="T47" fmla="*/ 622 h 1082"/>
                <a:gd name="T48" fmla="*/ 872 w 1090"/>
                <a:gd name="T49" fmla="*/ 566 h 1082"/>
                <a:gd name="T50" fmla="*/ 920 w 1090"/>
                <a:gd name="T51" fmla="*/ 468 h 1082"/>
                <a:gd name="T52" fmla="*/ 1002 w 1090"/>
                <a:gd name="T53" fmla="*/ 334 h 1082"/>
                <a:gd name="T54" fmla="*/ 1012 w 1090"/>
                <a:gd name="T55" fmla="*/ 330 h 1082"/>
                <a:gd name="T56" fmla="*/ 1030 w 1090"/>
                <a:gd name="T57" fmla="*/ 292 h 1082"/>
                <a:gd name="T58" fmla="*/ 1044 w 1090"/>
                <a:gd name="T59" fmla="*/ 262 h 1082"/>
                <a:gd name="T60" fmla="*/ 1062 w 1090"/>
                <a:gd name="T61" fmla="*/ 234 h 1082"/>
                <a:gd name="T62" fmla="*/ 1080 w 1090"/>
                <a:gd name="T63" fmla="*/ 240 h 1082"/>
                <a:gd name="T64" fmla="*/ 1030 w 1090"/>
                <a:gd name="T65" fmla="*/ 246 h 1082"/>
                <a:gd name="T66" fmla="*/ 970 w 1090"/>
                <a:gd name="T67" fmla="*/ 254 h 1082"/>
                <a:gd name="T68" fmla="*/ 924 w 1090"/>
                <a:gd name="T69" fmla="*/ 250 h 1082"/>
                <a:gd name="T70" fmla="*/ 858 w 1090"/>
                <a:gd name="T71" fmla="*/ 258 h 1082"/>
                <a:gd name="T72" fmla="*/ 856 w 1090"/>
                <a:gd name="T73" fmla="*/ 258 h 1082"/>
                <a:gd name="T74" fmla="*/ 814 w 1090"/>
                <a:gd name="T75" fmla="*/ 268 h 1082"/>
                <a:gd name="T76" fmla="*/ 782 w 1090"/>
                <a:gd name="T77" fmla="*/ 264 h 1082"/>
                <a:gd name="T78" fmla="*/ 758 w 1090"/>
                <a:gd name="T79" fmla="*/ 266 h 1082"/>
                <a:gd name="T80" fmla="*/ 716 w 1090"/>
                <a:gd name="T81" fmla="*/ 268 h 1082"/>
                <a:gd name="T82" fmla="*/ 662 w 1090"/>
                <a:gd name="T83" fmla="*/ 242 h 1082"/>
                <a:gd name="T84" fmla="*/ 656 w 1090"/>
                <a:gd name="T85" fmla="*/ 218 h 1082"/>
                <a:gd name="T86" fmla="*/ 566 w 1090"/>
                <a:gd name="T87" fmla="*/ 110 h 1082"/>
                <a:gd name="T88" fmla="*/ 504 w 1090"/>
                <a:gd name="T89" fmla="*/ 34 h 1082"/>
                <a:gd name="T90" fmla="*/ 524 w 1090"/>
                <a:gd name="T91" fmla="*/ 50 h 1082"/>
                <a:gd name="T92" fmla="*/ 562 w 1090"/>
                <a:gd name="T93" fmla="*/ 100 h 1082"/>
                <a:gd name="T94" fmla="*/ 704 w 1090"/>
                <a:gd name="T95" fmla="*/ 256 h 1082"/>
                <a:gd name="T96" fmla="*/ 932 w 1090"/>
                <a:gd name="T97" fmla="*/ 232 h 1082"/>
                <a:gd name="T98" fmla="*/ 1082 w 1090"/>
                <a:gd name="T99" fmla="*/ 218 h 1082"/>
                <a:gd name="T100" fmla="*/ 926 w 1090"/>
                <a:gd name="T101" fmla="*/ 496 h 1082"/>
                <a:gd name="T102" fmla="*/ 890 w 1090"/>
                <a:gd name="T103" fmla="*/ 550 h 1082"/>
                <a:gd name="T104" fmla="*/ 952 w 1090"/>
                <a:gd name="T105" fmla="*/ 694 h 1082"/>
                <a:gd name="T106" fmla="*/ 1044 w 1090"/>
                <a:gd name="T107" fmla="*/ 900 h 1082"/>
                <a:gd name="T108" fmla="*/ 834 w 1090"/>
                <a:gd name="T109" fmla="*/ 874 h 1082"/>
                <a:gd name="T110" fmla="*/ 686 w 1090"/>
                <a:gd name="T111" fmla="*/ 834 h 1082"/>
                <a:gd name="T112" fmla="*/ 540 w 1090"/>
                <a:gd name="T113" fmla="*/ 932 h 1082"/>
                <a:gd name="T114" fmla="*/ 434 w 1090"/>
                <a:gd name="T115" fmla="*/ 1030 h 1082"/>
                <a:gd name="T116" fmla="*/ 324 w 1090"/>
                <a:gd name="T117" fmla="*/ 686 h 1082"/>
                <a:gd name="T118" fmla="*/ 60 w 1090"/>
                <a:gd name="T119" fmla="*/ 540 h 1082"/>
                <a:gd name="T120" fmla="*/ 60 w 1090"/>
                <a:gd name="T121" fmla="*/ 452 h 1082"/>
                <a:gd name="T122" fmla="*/ 352 w 1090"/>
                <a:gd name="T123" fmla="*/ 336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0" h="1082">
                  <a:moveTo>
                    <a:pt x="428" y="46"/>
                  </a:moveTo>
                  <a:lnTo>
                    <a:pt x="428" y="46"/>
                  </a:lnTo>
                  <a:lnTo>
                    <a:pt x="424" y="82"/>
                  </a:lnTo>
                  <a:lnTo>
                    <a:pt x="416" y="120"/>
                  </a:lnTo>
                  <a:lnTo>
                    <a:pt x="406" y="158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8" y="198"/>
                  </a:lnTo>
                  <a:lnTo>
                    <a:pt x="398" y="200"/>
                  </a:lnTo>
                  <a:lnTo>
                    <a:pt x="396" y="200"/>
                  </a:lnTo>
                  <a:lnTo>
                    <a:pt x="394" y="208"/>
                  </a:lnTo>
                  <a:lnTo>
                    <a:pt x="394" y="208"/>
                  </a:lnTo>
                  <a:lnTo>
                    <a:pt x="388" y="246"/>
                  </a:lnTo>
                  <a:lnTo>
                    <a:pt x="378" y="292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4" y="342"/>
                  </a:lnTo>
                  <a:lnTo>
                    <a:pt x="360" y="346"/>
                  </a:lnTo>
                  <a:lnTo>
                    <a:pt x="348" y="350"/>
                  </a:lnTo>
                  <a:lnTo>
                    <a:pt x="338" y="352"/>
                  </a:lnTo>
                  <a:lnTo>
                    <a:pt x="328" y="356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14" y="362"/>
                  </a:lnTo>
                  <a:lnTo>
                    <a:pt x="298" y="370"/>
                  </a:lnTo>
                  <a:lnTo>
                    <a:pt x="298" y="370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4" y="370"/>
                  </a:lnTo>
                  <a:lnTo>
                    <a:pt x="286" y="374"/>
                  </a:lnTo>
                  <a:lnTo>
                    <a:pt x="274" y="380"/>
                  </a:lnTo>
                  <a:lnTo>
                    <a:pt x="274" y="380"/>
                  </a:lnTo>
                  <a:lnTo>
                    <a:pt x="270" y="380"/>
                  </a:lnTo>
                  <a:lnTo>
                    <a:pt x="264" y="380"/>
                  </a:lnTo>
                  <a:lnTo>
                    <a:pt x="258" y="384"/>
                  </a:lnTo>
                  <a:lnTo>
                    <a:pt x="258" y="384"/>
                  </a:lnTo>
                  <a:lnTo>
                    <a:pt x="244" y="392"/>
                  </a:lnTo>
                  <a:lnTo>
                    <a:pt x="228" y="400"/>
                  </a:lnTo>
                  <a:lnTo>
                    <a:pt x="210" y="406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6" y="412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34" y="440"/>
                  </a:lnTo>
                  <a:lnTo>
                    <a:pt x="68" y="466"/>
                  </a:lnTo>
                  <a:lnTo>
                    <a:pt x="68" y="466"/>
                  </a:lnTo>
                  <a:lnTo>
                    <a:pt x="70" y="464"/>
                  </a:lnTo>
                  <a:lnTo>
                    <a:pt x="68" y="464"/>
                  </a:lnTo>
                  <a:lnTo>
                    <a:pt x="68" y="464"/>
                  </a:lnTo>
                  <a:lnTo>
                    <a:pt x="66" y="466"/>
                  </a:lnTo>
                  <a:lnTo>
                    <a:pt x="60" y="470"/>
                  </a:lnTo>
                  <a:lnTo>
                    <a:pt x="42" y="478"/>
                  </a:lnTo>
                  <a:lnTo>
                    <a:pt x="42" y="478"/>
                  </a:lnTo>
                  <a:lnTo>
                    <a:pt x="38" y="478"/>
                  </a:lnTo>
                  <a:lnTo>
                    <a:pt x="30" y="482"/>
                  </a:lnTo>
                  <a:lnTo>
                    <a:pt x="20" y="488"/>
                  </a:lnTo>
                  <a:lnTo>
                    <a:pt x="10" y="492"/>
                  </a:lnTo>
                  <a:lnTo>
                    <a:pt x="12" y="490"/>
                  </a:lnTo>
                  <a:lnTo>
                    <a:pt x="12" y="490"/>
                  </a:lnTo>
                  <a:lnTo>
                    <a:pt x="12" y="488"/>
                  </a:lnTo>
                  <a:lnTo>
                    <a:pt x="12" y="488"/>
                  </a:lnTo>
                  <a:lnTo>
                    <a:pt x="16" y="492"/>
                  </a:lnTo>
                  <a:lnTo>
                    <a:pt x="22" y="494"/>
                  </a:lnTo>
                  <a:lnTo>
                    <a:pt x="28" y="496"/>
                  </a:lnTo>
                  <a:lnTo>
                    <a:pt x="32" y="502"/>
                  </a:lnTo>
                  <a:lnTo>
                    <a:pt x="32" y="502"/>
                  </a:lnTo>
                  <a:lnTo>
                    <a:pt x="36" y="502"/>
                  </a:lnTo>
                  <a:lnTo>
                    <a:pt x="42" y="506"/>
                  </a:lnTo>
                  <a:lnTo>
                    <a:pt x="48" y="510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62" y="518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88" y="534"/>
                  </a:lnTo>
                  <a:lnTo>
                    <a:pt x="94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0" y="536"/>
                  </a:lnTo>
                  <a:lnTo>
                    <a:pt x="86" y="534"/>
                  </a:lnTo>
                  <a:lnTo>
                    <a:pt x="86" y="534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166" y="580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52" y="634"/>
                  </a:lnTo>
                  <a:lnTo>
                    <a:pt x="252" y="634"/>
                  </a:lnTo>
                  <a:lnTo>
                    <a:pt x="264" y="640"/>
                  </a:lnTo>
                  <a:lnTo>
                    <a:pt x="278" y="646"/>
                  </a:lnTo>
                  <a:lnTo>
                    <a:pt x="278" y="646"/>
                  </a:lnTo>
                  <a:lnTo>
                    <a:pt x="282" y="652"/>
                  </a:lnTo>
                  <a:lnTo>
                    <a:pt x="282" y="652"/>
                  </a:lnTo>
                  <a:lnTo>
                    <a:pt x="288" y="654"/>
                  </a:lnTo>
                  <a:lnTo>
                    <a:pt x="292" y="656"/>
                  </a:lnTo>
                  <a:lnTo>
                    <a:pt x="298" y="658"/>
                  </a:lnTo>
                  <a:lnTo>
                    <a:pt x="304" y="662"/>
                  </a:lnTo>
                  <a:lnTo>
                    <a:pt x="304" y="662"/>
                  </a:lnTo>
                  <a:lnTo>
                    <a:pt x="300" y="660"/>
                  </a:lnTo>
                  <a:lnTo>
                    <a:pt x="298" y="662"/>
                  </a:lnTo>
                  <a:lnTo>
                    <a:pt x="298" y="662"/>
                  </a:lnTo>
                  <a:lnTo>
                    <a:pt x="314" y="670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28" y="676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4" y="680"/>
                  </a:lnTo>
                  <a:lnTo>
                    <a:pt x="338" y="684"/>
                  </a:lnTo>
                  <a:lnTo>
                    <a:pt x="342" y="686"/>
                  </a:lnTo>
                  <a:lnTo>
                    <a:pt x="342" y="686"/>
                  </a:lnTo>
                  <a:lnTo>
                    <a:pt x="342" y="704"/>
                  </a:lnTo>
                  <a:lnTo>
                    <a:pt x="340" y="700"/>
                  </a:lnTo>
                  <a:lnTo>
                    <a:pt x="340" y="700"/>
                  </a:lnTo>
                  <a:lnTo>
                    <a:pt x="342" y="708"/>
                  </a:lnTo>
                  <a:lnTo>
                    <a:pt x="342" y="712"/>
                  </a:lnTo>
                  <a:lnTo>
                    <a:pt x="344" y="714"/>
                  </a:lnTo>
                  <a:lnTo>
                    <a:pt x="344" y="720"/>
                  </a:lnTo>
                  <a:lnTo>
                    <a:pt x="344" y="720"/>
                  </a:lnTo>
                  <a:lnTo>
                    <a:pt x="344" y="718"/>
                  </a:lnTo>
                  <a:lnTo>
                    <a:pt x="342" y="718"/>
                  </a:lnTo>
                  <a:lnTo>
                    <a:pt x="342" y="718"/>
                  </a:lnTo>
                  <a:lnTo>
                    <a:pt x="346" y="730"/>
                  </a:lnTo>
                  <a:lnTo>
                    <a:pt x="346" y="744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48" y="770"/>
                  </a:lnTo>
                  <a:lnTo>
                    <a:pt x="348" y="770"/>
                  </a:lnTo>
                  <a:lnTo>
                    <a:pt x="350" y="796"/>
                  </a:lnTo>
                  <a:lnTo>
                    <a:pt x="352" y="822"/>
                  </a:lnTo>
                  <a:lnTo>
                    <a:pt x="352" y="822"/>
                  </a:lnTo>
                  <a:lnTo>
                    <a:pt x="352" y="824"/>
                  </a:lnTo>
                  <a:lnTo>
                    <a:pt x="352" y="826"/>
                  </a:lnTo>
                  <a:lnTo>
                    <a:pt x="350" y="828"/>
                  </a:lnTo>
                  <a:lnTo>
                    <a:pt x="350" y="836"/>
                  </a:lnTo>
                  <a:lnTo>
                    <a:pt x="350" y="836"/>
                  </a:lnTo>
                  <a:lnTo>
                    <a:pt x="352" y="840"/>
                  </a:lnTo>
                  <a:lnTo>
                    <a:pt x="354" y="850"/>
                  </a:lnTo>
                  <a:lnTo>
                    <a:pt x="356" y="856"/>
                  </a:lnTo>
                  <a:lnTo>
                    <a:pt x="356" y="858"/>
                  </a:lnTo>
                  <a:lnTo>
                    <a:pt x="356" y="856"/>
                  </a:lnTo>
                  <a:lnTo>
                    <a:pt x="356" y="856"/>
                  </a:lnTo>
                  <a:lnTo>
                    <a:pt x="358" y="880"/>
                  </a:lnTo>
                  <a:lnTo>
                    <a:pt x="360" y="902"/>
                  </a:lnTo>
                  <a:lnTo>
                    <a:pt x="360" y="902"/>
                  </a:lnTo>
                  <a:lnTo>
                    <a:pt x="358" y="902"/>
                  </a:lnTo>
                  <a:lnTo>
                    <a:pt x="358" y="902"/>
                  </a:lnTo>
                  <a:lnTo>
                    <a:pt x="356" y="902"/>
                  </a:lnTo>
                  <a:lnTo>
                    <a:pt x="356" y="898"/>
                  </a:lnTo>
                  <a:lnTo>
                    <a:pt x="354" y="908"/>
                  </a:lnTo>
                  <a:lnTo>
                    <a:pt x="354" y="908"/>
                  </a:lnTo>
                  <a:lnTo>
                    <a:pt x="354" y="902"/>
                  </a:lnTo>
                  <a:lnTo>
                    <a:pt x="354" y="900"/>
                  </a:lnTo>
                  <a:lnTo>
                    <a:pt x="352" y="900"/>
                  </a:lnTo>
                  <a:lnTo>
                    <a:pt x="352" y="900"/>
                  </a:lnTo>
                  <a:lnTo>
                    <a:pt x="356" y="930"/>
                  </a:lnTo>
                  <a:lnTo>
                    <a:pt x="356" y="930"/>
                  </a:lnTo>
                  <a:lnTo>
                    <a:pt x="360" y="948"/>
                  </a:lnTo>
                  <a:lnTo>
                    <a:pt x="364" y="970"/>
                  </a:lnTo>
                  <a:lnTo>
                    <a:pt x="364" y="970"/>
                  </a:lnTo>
                  <a:lnTo>
                    <a:pt x="362" y="966"/>
                  </a:lnTo>
                  <a:lnTo>
                    <a:pt x="362" y="968"/>
                  </a:lnTo>
                  <a:lnTo>
                    <a:pt x="360" y="970"/>
                  </a:lnTo>
                  <a:lnTo>
                    <a:pt x="360" y="968"/>
                  </a:lnTo>
                  <a:lnTo>
                    <a:pt x="368" y="994"/>
                  </a:lnTo>
                  <a:lnTo>
                    <a:pt x="368" y="994"/>
                  </a:lnTo>
                  <a:lnTo>
                    <a:pt x="368" y="996"/>
                  </a:lnTo>
                  <a:lnTo>
                    <a:pt x="366" y="998"/>
                  </a:lnTo>
                  <a:lnTo>
                    <a:pt x="366" y="1004"/>
                  </a:lnTo>
                  <a:lnTo>
                    <a:pt x="366" y="1004"/>
                  </a:lnTo>
                  <a:lnTo>
                    <a:pt x="368" y="1006"/>
                  </a:lnTo>
                  <a:lnTo>
                    <a:pt x="370" y="1010"/>
                  </a:lnTo>
                  <a:lnTo>
                    <a:pt x="370" y="1010"/>
                  </a:lnTo>
                  <a:lnTo>
                    <a:pt x="370" y="1024"/>
                  </a:lnTo>
                  <a:lnTo>
                    <a:pt x="370" y="1032"/>
                  </a:lnTo>
                  <a:lnTo>
                    <a:pt x="368" y="1038"/>
                  </a:lnTo>
                  <a:lnTo>
                    <a:pt x="368" y="1038"/>
                  </a:lnTo>
                  <a:lnTo>
                    <a:pt x="368" y="1038"/>
                  </a:lnTo>
                  <a:lnTo>
                    <a:pt x="368" y="1034"/>
                  </a:lnTo>
                  <a:lnTo>
                    <a:pt x="368" y="1032"/>
                  </a:lnTo>
                  <a:lnTo>
                    <a:pt x="366" y="1034"/>
                  </a:lnTo>
                  <a:lnTo>
                    <a:pt x="366" y="1034"/>
                  </a:lnTo>
                  <a:lnTo>
                    <a:pt x="370" y="1058"/>
                  </a:lnTo>
                  <a:lnTo>
                    <a:pt x="370" y="1058"/>
                  </a:lnTo>
                  <a:lnTo>
                    <a:pt x="370" y="1058"/>
                  </a:lnTo>
                  <a:lnTo>
                    <a:pt x="370" y="1070"/>
                  </a:lnTo>
                  <a:lnTo>
                    <a:pt x="370" y="1070"/>
                  </a:lnTo>
                  <a:lnTo>
                    <a:pt x="368" y="1068"/>
                  </a:lnTo>
                  <a:lnTo>
                    <a:pt x="366" y="1066"/>
                  </a:lnTo>
                  <a:lnTo>
                    <a:pt x="364" y="1066"/>
                  </a:lnTo>
                  <a:lnTo>
                    <a:pt x="364" y="1066"/>
                  </a:lnTo>
                  <a:lnTo>
                    <a:pt x="372" y="1070"/>
                  </a:lnTo>
                  <a:lnTo>
                    <a:pt x="372" y="1070"/>
                  </a:lnTo>
                  <a:lnTo>
                    <a:pt x="372" y="1070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4" y="1068"/>
                  </a:lnTo>
                  <a:lnTo>
                    <a:pt x="374" y="1070"/>
                  </a:lnTo>
                  <a:lnTo>
                    <a:pt x="372" y="1070"/>
                  </a:lnTo>
                  <a:lnTo>
                    <a:pt x="364" y="1068"/>
                  </a:lnTo>
                  <a:lnTo>
                    <a:pt x="370" y="1062"/>
                  </a:lnTo>
                  <a:lnTo>
                    <a:pt x="370" y="1062"/>
                  </a:lnTo>
                  <a:lnTo>
                    <a:pt x="382" y="1050"/>
                  </a:lnTo>
                  <a:lnTo>
                    <a:pt x="382" y="1050"/>
                  </a:lnTo>
                  <a:lnTo>
                    <a:pt x="380" y="1054"/>
                  </a:lnTo>
                  <a:lnTo>
                    <a:pt x="380" y="1056"/>
                  </a:lnTo>
                  <a:lnTo>
                    <a:pt x="380" y="1056"/>
                  </a:lnTo>
                  <a:lnTo>
                    <a:pt x="396" y="1038"/>
                  </a:lnTo>
                  <a:lnTo>
                    <a:pt x="412" y="1020"/>
                  </a:lnTo>
                  <a:lnTo>
                    <a:pt x="412" y="1020"/>
                  </a:lnTo>
                  <a:lnTo>
                    <a:pt x="410" y="1022"/>
                  </a:lnTo>
                  <a:lnTo>
                    <a:pt x="408" y="1028"/>
                  </a:lnTo>
                  <a:lnTo>
                    <a:pt x="408" y="1028"/>
                  </a:lnTo>
                  <a:lnTo>
                    <a:pt x="420" y="1016"/>
                  </a:lnTo>
                  <a:lnTo>
                    <a:pt x="432" y="1006"/>
                  </a:lnTo>
                  <a:lnTo>
                    <a:pt x="442" y="994"/>
                  </a:lnTo>
                  <a:lnTo>
                    <a:pt x="454" y="986"/>
                  </a:lnTo>
                  <a:lnTo>
                    <a:pt x="454" y="986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60" y="980"/>
                  </a:lnTo>
                  <a:lnTo>
                    <a:pt x="466" y="976"/>
                  </a:lnTo>
                  <a:lnTo>
                    <a:pt x="466" y="976"/>
                  </a:lnTo>
                  <a:lnTo>
                    <a:pt x="470" y="972"/>
                  </a:lnTo>
                  <a:lnTo>
                    <a:pt x="476" y="964"/>
                  </a:lnTo>
                  <a:lnTo>
                    <a:pt x="476" y="964"/>
                  </a:lnTo>
                  <a:lnTo>
                    <a:pt x="478" y="964"/>
                  </a:lnTo>
                  <a:lnTo>
                    <a:pt x="474" y="968"/>
                  </a:lnTo>
                  <a:lnTo>
                    <a:pt x="474" y="968"/>
                  </a:lnTo>
                  <a:lnTo>
                    <a:pt x="496" y="946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32" y="914"/>
                  </a:lnTo>
                  <a:lnTo>
                    <a:pt x="538" y="906"/>
                  </a:lnTo>
                  <a:lnTo>
                    <a:pt x="538" y="908"/>
                  </a:lnTo>
                  <a:lnTo>
                    <a:pt x="538" y="908"/>
                  </a:lnTo>
                  <a:lnTo>
                    <a:pt x="546" y="902"/>
                  </a:lnTo>
                  <a:lnTo>
                    <a:pt x="554" y="898"/>
                  </a:lnTo>
                  <a:lnTo>
                    <a:pt x="554" y="898"/>
                  </a:lnTo>
                  <a:lnTo>
                    <a:pt x="554" y="896"/>
                  </a:lnTo>
                  <a:lnTo>
                    <a:pt x="552" y="898"/>
                  </a:lnTo>
                  <a:lnTo>
                    <a:pt x="542" y="908"/>
                  </a:lnTo>
                  <a:lnTo>
                    <a:pt x="532" y="916"/>
                  </a:lnTo>
                  <a:lnTo>
                    <a:pt x="532" y="916"/>
                  </a:lnTo>
                  <a:lnTo>
                    <a:pt x="536" y="912"/>
                  </a:lnTo>
                  <a:lnTo>
                    <a:pt x="540" y="908"/>
                  </a:lnTo>
                  <a:lnTo>
                    <a:pt x="544" y="904"/>
                  </a:lnTo>
                  <a:lnTo>
                    <a:pt x="546" y="902"/>
                  </a:lnTo>
                  <a:lnTo>
                    <a:pt x="546" y="904"/>
                  </a:lnTo>
                  <a:lnTo>
                    <a:pt x="546" y="904"/>
                  </a:lnTo>
                  <a:lnTo>
                    <a:pt x="556" y="892"/>
                  </a:lnTo>
                  <a:lnTo>
                    <a:pt x="568" y="884"/>
                  </a:lnTo>
                  <a:lnTo>
                    <a:pt x="568" y="884"/>
                  </a:lnTo>
                  <a:lnTo>
                    <a:pt x="566" y="886"/>
                  </a:lnTo>
                  <a:lnTo>
                    <a:pt x="566" y="888"/>
                  </a:lnTo>
                  <a:lnTo>
                    <a:pt x="570" y="886"/>
                  </a:lnTo>
                  <a:lnTo>
                    <a:pt x="570" y="886"/>
                  </a:lnTo>
                  <a:lnTo>
                    <a:pt x="576" y="878"/>
                  </a:lnTo>
                  <a:lnTo>
                    <a:pt x="580" y="874"/>
                  </a:lnTo>
                  <a:lnTo>
                    <a:pt x="586" y="868"/>
                  </a:lnTo>
                  <a:lnTo>
                    <a:pt x="586" y="868"/>
                  </a:lnTo>
                  <a:lnTo>
                    <a:pt x="588" y="866"/>
                  </a:lnTo>
                  <a:lnTo>
                    <a:pt x="590" y="864"/>
                  </a:lnTo>
                  <a:lnTo>
                    <a:pt x="592" y="862"/>
                  </a:lnTo>
                  <a:lnTo>
                    <a:pt x="590" y="862"/>
                  </a:lnTo>
                  <a:lnTo>
                    <a:pt x="590" y="862"/>
                  </a:lnTo>
                  <a:lnTo>
                    <a:pt x="600" y="854"/>
                  </a:lnTo>
                  <a:lnTo>
                    <a:pt x="604" y="850"/>
                  </a:lnTo>
                  <a:lnTo>
                    <a:pt x="606" y="850"/>
                  </a:lnTo>
                  <a:lnTo>
                    <a:pt x="606" y="850"/>
                  </a:lnTo>
                  <a:lnTo>
                    <a:pt x="606" y="852"/>
                  </a:lnTo>
                  <a:lnTo>
                    <a:pt x="606" y="852"/>
                  </a:lnTo>
                  <a:lnTo>
                    <a:pt x="612" y="846"/>
                  </a:lnTo>
                  <a:lnTo>
                    <a:pt x="616" y="840"/>
                  </a:lnTo>
                  <a:lnTo>
                    <a:pt x="616" y="840"/>
                  </a:lnTo>
                  <a:lnTo>
                    <a:pt x="618" y="840"/>
                  </a:lnTo>
                  <a:lnTo>
                    <a:pt x="618" y="840"/>
                  </a:lnTo>
                  <a:lnTo>
                    <a:pt x="620" y="836"/>
                  </a:lnTo>
                  <a:lnTo>
                    <a:pt x="624" y="832"/>
                  </a:lnTo>
                  <a:lnTo>
                    <a:pt x="630" y="828"/>
                  </a:lnTo>
                  <a:lnTo>
                    <a:pt x="634" y="822"/>
                  </a:lnTo>
                  <a:lnTo>
                    <a:pt x="634" y="822"/>
                  </a:lnTo>
                  <a:lnTo>
                    <a:pt x="638" y="818"/>
                  </a:lnTo>
                  <a:lnTo>
                    <a:pt x="642" y="816"/>
                  </a:lnTo>
                  <a:lnTo>
                    <a:pt x="648" y="812"/>
                  </a:lnTo>
                  <a:lnTo>
                    <a:pt x="660" y="806"/>
                  </a:lnTo>
                  <a:lnTo>
                    <a:pt x="660" y="806"/>
                  </a:lnTo>
                  <a:lnTo>
                    <a:pt x="670" y="810"/>
                  </a:lnTo>
                  <a:lnTo>
                    <a:pt x="676" y="812"/>
                  </a:lnTo>
                  <a:lnTo>
                    <a:pt x="676" y="812"/>
                  </a:lnTo>
                  <a:lnTo>
                    <a:pt x="692" y="814"/>
                  </a:lnTo>
                  <a:lnTo>
                    <a:pt x="708" y="818"/>
                  </a:lnTo>
                  <a:lnTo>
                    <a:pt x="708" y="818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10" y="820"/>
                  </a:lnTo>
                  <a:lnTo>
                    <a:pt x="716" y="820"/>
                  </a:lnTo>
                  <a:lnTo>
                    <a:pt x="716" y="820"/>
                  </a:lnTo>
                  <a:lnTo>
                    <a:pt x="738" y="830"/>
                  </a:lnTo>
                  <a:lnTo>
                    <a:pt x="738" y="830"/>
                  </a:lnTo>
                  <a:lnTo>
                    <a:pt x="744" y="830"/>
                  </a:lnTo>
                  <a:lnTo>
                    <a:pt x="746" y="830"/>
                  </a:lnTo>
                  <a:lnTo>
                    <a:pt x="746" y="828"/>
                  </a:lnTo>
                  <a:lnTo>
                    <a:pt x="746" y="828"/>
                  </a:lnTo>
                  <a:lnTo>
                    <a:pt x="754" y="830"/>
                  </a:lnTo>
                  <a:lnTo>
                    <a:pt x="766" y="832"/>
                  </a:lnTo>
                  <a:lnTo>
                    <a:pt x="776" y="834"/>
                  </a:lnTo>
                  <a:lnTo>
                    <a:pt x="786" y="838"/>
                  </a:lnTo>
                  <a:lnTo>
                    <a:pt x="786" y="838"/>
                  </a:lnTo>
                  <a:lnTo>
                    <a:pt x="778" y="838"/>
                  </a:lnTo>
                  <a:lnTo>
                    <a:pt x="776" y="838"/>
                  </a:lnTo>
                  <a:lnTo>
                    <a:pt x="780" y="840"/>
                  </a:lnTo>
                  <a:lnTo>
                    <a:pt x="780" y="840"/>
                  </a:lnTo>
                  <a:lnTo>
                    <a:pt x="786" y="842"/>
                  </a:lnTo>
                  <a:lnTo>
                    <a:pt x="794" y="844"/>
                  </a:lnTo>
                  <a:lnTo>
                    <a:pt x="802" y="844"/>
                  </a:lnTo>
                  <a:lnTo>
                    <a:pt x="812" y="846"/>
                  </a:lnTo>
                  <a:lnTo>
                    <a:pt x="810" y="842"/>
                  </a:lnTo>
                  <a:lnTo>
                    <a:pt x="810" y="842"/>
                  </a:lnTo>
                  <a:lnTo>
                    <a:pt x="816" y="844"/>
                  </a:lnTo>
                  <a:lnTo>
                    <a:pt x="822" y="846"/>
                  </a:lnTo>
                  <a:lnTo>
                    <a:pt x="828" y="848"/>
                  </a:lnTo>
                  <a:lnTo>
                    <a:pt x="830" y="848"/>
                  </a:lnTo>
                  <a:lnTo>
                    <a:pt x="830" y="848"/>
                  </a:lnTo>
                  <a:lnTo>
                    <a:pt x="830" y="848"/>
                  </a:lnTo>
                  <a:lnTo>
                    <a:pt x="840" y="852"/>
                  </a:lnTo>
                  <a:lnTo>
                    <a:pt x="844" y="852"/>
                  </a:lnTo>
                  <a:lnTo>
                    <a:pt x="846" y="850"/>
                  </a:lnTo>
                  <a:lnTo>
                    <a:pt x="846" y="850"/>
                  </a:lnTo>
                  <a:lnTo>
                    <a:pt x="864" y="856"/>
                  </a:lnTo>
                  <a:lnTo>
                    <a:pt x="884" y="862"/>
                  </a:lnTo>
                  <a:lnTo>
                    <a:pt x="904" y="866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24" y="874"/>
                  </a:lnTo>
                  <a:lnTo>
                    <a:pt x="928" y="874"/>
                  </a:lnTo>
                  <a:lnTo>
                    <a:pt x="928" y="874"/>
                  </a:lnTo>
                  <a:lnTo>
                    <a:pt x="928" y="874"/>
                  </a:lnTo>
                  <a:lnTo>
                    <a:pt x="922" y="872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22" y="872"/>
                  </a:lnTo>
                  <a:lnTo>
                    <a:pt x="922" y="872"/>
                  </a:lnTo>
                  <a:lnTo>
                    <a:pt x="922" y="872"/>
                  </a:lnTo>
                  <a:lnTo>
                    <a:pt x="930" y="874"/>
                  </a:lnTo>
                  <a:lnTo>
                    <a:pt x="932" y="876"/>
                  </a:lnTo>
                  <a:lnTo>
                    <a:pt x="928" y="876"/>
                  </a:lnTo>
                  <a:lnTo>
                    <a:pt x="928" y="876"/>
                  </a:lnTo>
                  <a:lnTo>
                    <a:pt x="938" y="878"/>
                  </a:lnTo>
                  <a:lnTo>
                    <a:pt x="946" y="878"/>
                  </a:lnTo>
                  <a:lnTo>
                    <a:pt x="954" y="880"/>
                  </a:lnTo>
                  <a:lnTo>
                    <a:pt x="966" y="882"/>
                  </a:lnTo>
                  <a:lnTo>
                    <a:pt x="966" y="882"/>
                  </a:lnTo>
                  <a:lnTo>
                    <a:pt x="966" y="882"/>
                  </a:lnTo>
                  <a:lnTo>
                    <a:pt x="968" y="884"/>
                  </a:lnTo>
                  <a:lnTo>
                    <a:pt x="974" y="884"/>
                  </a:lnTo>
                  <a:lnTo>
                    <a:pt x="986" y="886"/>
                  </a:lnTo>
                  <a:lnTo>
                    <a:pt x="986" y="886"/>
                  </a:lnTo>
                  <a:lnTo>
                    <a:pt x="992" y="888"/>
                  </a:lnTo>
                  <a:lnTo>
                    <a:pt x="994" y="890"/>
                  </a:lnTo>
                  <a:lnTo>
                    <a:pt x="992" y="892"/>
                  </a:lnTo>
                  <a:lnTo>
                    <a:pt x="992" y="892"/>
                  </a:lnTo>
                  <a:lnTo>
                    <a:pt x="1004" y="894"/>
                  </a:lnTo>
                  <a:lnTo>
                    <a:pt x="1012" y="896"/>
                  </a:lnTo>
                  <a:lnTo>
                    <a:pt x="1020" y="900"/>
                  </a:lnTo>
                  <a:lnTo>
                    <a:pt x="1020" y="900"/>
                  </a:lnTo>
                  <a:lnTo>
                    <a:pt x="1020" y="898"/>
                  </a:lnTo>
                  <a:lnTo>
                    <a:pt x="1022" y="900"/>
                  </a:lnTo>
                  <a:lnTo>
                    <a:pt x="1030" y="900"/>
                  </a:lnTo>
                  <a:lnTo>
                    <a:pt x="1028" y="900"/>
                  </a:lnTo>
                  <a:lnTo>
                    <a:pt x="1028" y="900"/>
                  </a:lnTo>
                  <a:lnTo>
                    <a:pt x="1032" y="902"/>
                  </a:lnTo>
                  <a:lnTo>
                    <a:pt x="1032" y="902"/>
                  </a:lnTo>
                  <a:lnTo>
                    <a:pt x="1026" y="908"/>
                  </a:lnTo>
                  <a:lnTo>
                    <a:pt x="1026" y="910"/>
                  </a:lnTo>
                  <a:lnTo>
                    <a:pt x="1026" y="908"/>
                  </a:lnTo>
                  <a:lnTo>
                    <a:pt x="1026" y="906"/>
                  </a:lnTo>
                  <a:lnTo>
                    <a:pt x="1024" y="904"/>
                  </a:lnTo>
                  <a:lnTo>
                    <a:pt x="1024" y="904"/>
                  </a:lnTo>
                  <a:lnTo>
                    <a:pt x="1024" y="904"/>
                  </a:lnTo>
                  <a:lnTo>
                    <a:pt x="1024" y="910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2" y="900"/>
                  </a:lnTo>
                  <a:lnTo>
                    <a:pt x="1028" y="898"/>
                  </a:lnTo>
                  <a:lnTo>
                    <a:pt x="1028" y="898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0"/>
                  </a:lnTo>
                  <a:lnTo>
                    <a:pt x="1022" y="908"/>
                  </a:lnTo>
                  <a:lnTo>
                    <a:pt x="1020" y="906"/>
                  </a:lnTo>
                  <a:lnTo>
                    <a:pt x="1020" y="906"/>
                  </a:lnTo>
                  <a:lnTo>
                    <a:pt x="1020" y="904"/>
                  </a:lnTo>
                  <a:lnTo>
                    <a:pt x="1020" y="900"/>
                  </a:lnTo>
                  <a:lnTo>
                    <a:pt x="1014" y="888"/>
                  </a:lnTo>
                  <a:lnTo>
                    <a:pt x="1014" y="888"/>
                  </a:lnTo>
                  <a:lnTo>
                    <a:pt x="1012" y="882"/>
                  </a:lnTo>
                  <a:lnTo>
                    <a:pt x="1008" y="880"/>
                  </a:lnTo>
                  <a:lnTo>
                    <a:pt x="1008" y="880"/>
                  </a:lnTo>
                  <a:lnTo>
                    <a:pt x="1008" y="874"/>
                  </a:lnTo>
                  <a:lnTo>
                    <a:pt x="1006" y="872"/>
                  </a:lnTo>
                  <a:lnTo>
                    <a:pt x="1008" y="874"/>
                  </a:lnTo>
                  <a:lnTo>
                    <a:pt x="1008" y="874"/>
                  </a:lnTo>
                  <a:lnTo>
                    <a:pt x="1010" y="878"/>
                  </a:lnTo>
                  <a:lnTo>
                    <a:pt x="1012" y="882"/>
                  </a:lnTo>
                  <a:lnTo>
                    <a:pt x="1012" y="882"/>
                  </a:lnTo>
                  <a:lnTo>
                    <a:pt x="1012" y="878"/>
                  </a:lnTo>
                  <a:lnTo>
                    <a:pt x="1008" y="870"/>
                  </a:lnTo>
                  <a:lnTo>
                    <a:pt x="1008" y="870"/>
                  </a:lnTo>
                  <a:lnTo>
                    <a:pt x="1006" y="868"/>
                  </a:lnTo>
                  <a:lnTo>
                    <a:pt x="1004" y="868"/>
                  </a:lnTo>
                  <a:lnTo>
                    <a:pt x="1002" y="866"/>
                  </a:lnTo>
                  <a:lnTo>
                    <a:pt x="1000" y="860"/>
                  </a:lnTo>
                  <a:lnTo>
                    <a:pt x="1000" y="860"/>
                  </a:lnTo>
                  <a:lnTo>
                    <a:pt x="1006" y="866"/>
                  </a:lnTo>
                  <a:lnTo>
                    <a:pt x="1000" y="854"/>
                  </a:lnTo>
                  <a:lnTo>
                    <a:pt x="1000" y="854"/>
                  </a:lnTo>
                  <a:lnTo>
                    <a:pt x="1000" y="854"/>
                  </a:lnTo>
                  <a:lnTo>
                    <a:pt x="1000" y="852"/>
                  </a:lnTo>
                  <a:lnTo>
                    <a:pt x="1000" y="852"/>
                  </a:lnTo>
                  <a:lnTo>
                    <a:pt x="994" y="842"/>
                  </a:lnTo>
                  <a:lnTo>
                    <a:pt x="990" y="836"/>
                  </a:lnTo>
                  <a:lnTo>
                    <a:pt x="988" y="834"/>
                  </a:lnTo>
                  <a:lnTo>
                    <a:pt x="988" y="834"/>
                  </a:lnTo>
                  <a:lnTo>
                    <a:pt x="982" y="814"/>
                  </a:lnTo>
                  <a:lnTo>
                    <a:pt x="982" y="816"/>
                  </a:lnTo>
                  <a:lnTo>
                    <a:pt x="982" y="816"/>
                  </a:lnTo>
                  <a:lnTo>
                    <a:pt x="978" y="804"/>
                  </a:lnTo>
                  <a:lnTo>
                    <a:pt x="972" y="794"/>
                  </a:lnTo>
                  <a:lnTo>
                    <a:pt x="972" y="794"/>
                  </a:lnTo>
                  <a:lnTo>
                    <a:pt x="972" y="794"/>
                  </a:lnTo>
                  <a:lnTo>
                    <a:pt x="964" y="778"/>
                  </a:lnTo>
                  <a:lnTo>
                    <a:pt x="964" y="778"/>
                  </a:lnTo>
                  <a:lnTo>
                    <a:pt x="964" y="772"/>
                  </a:lnTo>
                  <a:lnTo>
                    <a:pt x="964" y="770"/>
                  </a:lnTo>
                  <a:lnTo>
                    <a:pt x="966" y="768"/>
                  </a:lnTo>
                  <a:lnTo>
                    <a:pt x="962" y="762"/>
                  </a:lnTo>
                  <a:lnTo>
                    <a:pt x="962" y="762"/>
                  </a:lnTo>
                  <a:lnTo>
                    <a:pt x="956" y="752"/>
                  </a:lnTo>
                  <a:lnTo>
                    <a:pt x="954" y="752"/>
                  </a:lnTo>
                  <a:lnTo>
                    <a:pt x="954" y="754"/>
                  </a:lnTo>
                  <a:lnTo>
                    <a:pt x="954" y="754"/>
                  </a:lnTo>
                  <a:lnTo>
                    <a:pt x="942" y="726"/>
                  </a:lnTo>
                  <a:lnTo>
                    <a:pt x="936" y="714"/>
                  </a:lnTo>
                  <a:lnTo>
                    <a:pt x="932" y="700"/>
                  </a:lnTo>
                  <a:lnTo>
                    <a:pt x="932" y="700"/>
                  </a:lnTo>
                  <a:lnTo>
                    <a:pt x="930" y="700"/>
                  </a:lnTo>
                  <a:lnTo>
                    <a:pt x="928" y="696"/>
                  </a:lnTo>
                  <a:lnTo>
                    <a:pt x="928" y="696"/>
                  </a:lnTo>
                  <a:lnTo>
                    <a:pt x="910" y="658"/>
                  </a:lnTo>
                  <a:lnTo>
                    <a:pt x="902" y="638"/>
                  </a:lnTo>
                  <a:lnTo>
                    <a:pt x="898" y="622"/>
                  </a:lnTo>
                  <a:lnTo>
                    <a:pt x="898" y="622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2"/>
                  </a:lnTo>
                  <a:lnTo>
                    <a:pt x="900" y="622"/>
                  </a:lnTo>
                  <a:lnTo>
                    <a:pt x="898" y="616"/>
                  </a:lnTo>
                  <a:lnTo>
                    <a:pt x="896" y="614"/>
                  </a:lnTo>
                  <a:lnTo>
                    <a:pt x="894" y="612"/>
                  </a:lnTo>
                  <a:lnTo>
                    <a:pt x="894" y="612"/>
                  </a:lnTo>
                  <a:lnTo>
                    <a:pt x="894" y="614"/>
                  </a:lnTo>
                  <a:lnTo>
                    <a:pt x="896" y="620"/>
                  </a:lnTo>
                  <a:lnTo>
                    <a:pt x="896" y="620"/>
                  </a:lnTo>
                  <a:lnTo>
                    <a:pt x="884" y="596"/>
                  </a:lnTo>
                  <a:lnTo>
                    <a:pt x="876" y="574"/>
                  </a:lnTo>
                  <a:lnTo>
                    <a:pt x="876" y="574"/>
                  </a:lnTo>
                  <a:lnTo>
                    <a:pt x="876" y="576"/>
                  </a:lnTo>
                  <a:lnTo>
                    <a:pt x="874" y="572"/>
                  </a:lnTo>
                  <a:lnTo>
                    <a:pt x="874" y="572"/>
                  </a:lnTo>
                  <a:lnTo>
                    <a:pt x="874" y="570"/>
                  </a:lnTo>
                  <a:lnTo>
                    <a:pt x="872" y="566"/>
                  </a:lnTo>
                  <a:lnTo>
                    <a:pt x="870" y="560"/>
                  </a:lnTo>
                  <a:lnTo>
                    <a:pt x="872" y="544"/>
                  </a:lnTo>
                  <a:lnTo>
                    <a:pt x="872" y="542"/>
                  </a:lnTo>
                  <a:lnTo>
                    <a:pt x="876" y="538"/>
                  </a:lnTo>
                  <a:lnTo>
                    <a:pt x="876" y="538"/>
                  </a:lnTo>
                  <a:lnTo>
                    <a:pt x="876" y="534"/>
                  </a:lnTo>
                  <a:lnTo>
                    <a:pt x="878" y="530"/>
                  </a:lnTo>
                  <a:lnTo>
                    <a:pt x="882" y="526"/>
                  </a:lnTo>
                  <a:lnTo>
                    <a:pt x="882" y="526"/>
                  </a:lnTo>
                  <a:lnTo>
                    <a:pt x="884" y="526"/>
                  </a:lnTo>
                  <a:lnTo>
                    <a:pt x="884" y="526"/>
                  </a:lnTo>
                  <a:lnTo>
                    <a:pt x="890" y="510"/>
                  </a:lnTo>
                  <a:lnTo>
                    <a:pt x="900" y="496"/>
                  </a:lnTo>
                  <a:lnTo>
                    <a:pt x="906" y="490"/>
                  </a:lnTo>
                  <a:lnTo>
                    <a:pt x="906" y="490"/>
                  </a:lnTo>
                  <a:lnTo>
                    <a:pt x="908" y="484"/>
                  </a:lnTo>
                  <a:lnTo>
                    <a:pt x="908" y="484"/>
                  </a:lnTo>
                  <a:lnTo>
                    <a:pt x="906" y="486"/>
                  </a:lnTo>
                  <a:lnTo>
                    <a:pt x="906" y="486"/>
                  </a:lnTo>
                  <a:lnTo>
                    <a:pt x="920" y="468"/>
                  </a:lnTo>
                  <a:lnTo>
                    <a:pt x="928" y="458"/>
                  </a:lnTo>
                  <a:lnTo>
                    <a:pt x="928" y="458"/>
                  </a:lnTo>
                  <a:lnTo>
                    <a:pt x="938" y="436"/>
                  </a:lnTo>
                  <a:lnTo>
                    <a:pt x="952" y="412"/>
                  </a:lnTo>
                  <a:lnTo>
                    <a:pt x="980" y="364"/>
                  </a:lnTo>
                  <a:lnTo>
                    <a:pt x="982" y="366"/>
                  </a:lnTo>
                  <a:lnTo>
                    <a:pt x="982" y="366"/>
                  </a:lnTo>
                  <a:lnTo>
                    <a:pt x="984" y="362"/>
                  </a:lnTo>
                  <a:lnTo>
                    <a:pt x="984" y="360"/>
                  </a:lnTo>
                  <a:lnTo>
                    <a:pt x="984" y="358"/>
                  </a:lnTo>
                  <a:lnTo>
                    <a:pt x="986" y="356"/>
                  </a:lnTo>
                  <a:lnTo>
                    <a:pt x="986" y="356"/>
                  </a:lnTo>
                  <a:lnTo>
                    <a:pt x="986" y="356"/>
                  </a:lnTo>
                  <a:lnTo>
                    <a:pt x="988" y="354"/>
                  </a:lnTo>
                  <a:lnTo>
                    <a:pt x="990" y="354"/>
                  </a:lnTo>
                  <a:lnTo>
                    <a:pt x="990" y="358"/>
                  </a:lnTo>
                  <a:lnTo>
                    <a:pt x="990" y="358"/>
                  </a:lnTo>
                  <a:lnTo>
                    <a:pt x="994" y="350"/>
                  </a:lnTo>
                  <a:lnTo>
                    <a:pt x="996" y="344"/>
                  </a:lnTo>
                  <a:lnTo>
                    <a:pt x="1002" y="334"/>
                  </a:lnTo>
                  <a:lnTo>
                    <a:pt x="1002" y="334"/>
                  </a:lnTo>
                  <a:lnTo>
                    <a:pt x="1000" y="334"/>
                  </a:lnTo>
                  <a:lnTo>
                    <a:pt x="1000" y="336"/>
                  </a:lnTo>
                  <a:lnTo>
                    <a:pt x="998" y="338"/>
                  </a:lnTo>
                  <a:lnTo>
                    <a:pt x="998" y="338"/>
                  </a:lnTo>
                  <a:lnTo>
                    <a:pt x="998" y="338"/>
                  </a:lnTo>
                  <a:lnTo>
                    <a:pt x="1002" y="330"/>
                  </a:lnTo>
                  <a:lnTo>
                    <a:pt x="1006" y="324"/>
                  </a:lnTo>
                  <a:lnTo>
                    <a:pt x="1008" y="320"/>
                  </a:lnTo>
                  <a:lnTo>
                    <a:pt x="1008" y="320"/>
                  </a:lnTo>
                  <a:lnTo>
                    <a:pt x="1008" y="318"/>
                  </a:lnTo>
                  <a:lnTo>
                    <a:pt x="1010" y="320"/>
                  </a:lnTo>
                  <a:lnTo>
                    <a:pt x="1010" y="322"/>
                  </a:lnTo>
                  <a:lnTo>
                    <a:pt x="1014" y="314"/>
                  </a:lnTo>
                  <a:lnTo>
                    <a:pt x="1014" y="314"/>
                  </a:lnTo>
                  <a:lnTo>
                    <a:pt x="1016" y="314"/>
                  </a:lnTo>
                  <a:lnTo>
                    <a:pt x="1016" y="316"/>
                  </a:lnTo>
                  <a:lnTo>
                    <a:pt x="1014" y="322"/>
                  </a:lnTo>
                  <a:lnTo>
                    <a:pt x="1012" y="330"/>
                  </a:lnTo>
                  <a:lnTo>
                    <a:pt x="1012" y="330"/>
                  </a:lnTo>
                  <a:lnTo>
                    <a:pt x="1014" y="330"/>
                  </a:lnTo>
                  <a:lnTo>
                    <a:pt x="1018" y="324"/>
                  </a:lnTo>
                  <a:lnTo>
                    <a:pt x="1018" y="324"/>
                  </a:lnTo>
                  <a:lnTo>
                    <a:pt x="1018" y="322"/>
                  </a:lnTo>
                  <a:lnTo>
                    <a:pt x="1018" y="324"/>
                  </a:lnTo>
                  <a:lnTo>
                    <a:pt x="1016" y="328"/>
                  </a:lnTo>
                  <a:lnTo>
                    <a:pt x="1016" y="332"/>
                  </a:lnTo>
                  <a:lnTo>
                    <a:pt x="1020" y="326"/>
                  </a:lnTo>
                  <a:lnTo>
                    <a:pt x="1020" y="326"/>
                  </a:lnTo>
                  <a:lnTo>
                    <a:pt x="1022" y="316"/>
                  </a:lnTo>
                  <a:lnTo>
                    <a:pt x="1022" y="314"/>
                  </a:lnTo>
                  <a:lnTo>
                    <a:pt x="1020" y="316"/>
                  </a:lnTo>
                  <a:lnTo>
                    <a:pt x="1020" y="316"/>
                  </a:lnTo>
                  <a:lnTo>
                    <a:pt x="1024" y="308"/>
                  </a:lnTo>
                  <a:lnTo>
                    <a:pt x="1024" y="304"/>
                  </a:lnTo>
                  <a:lnTo>
                    <a:pt x="1024" y="300"/>
                  </a:lnTo>
                  <a:lnTo>
                    <a:pt x="1028" y="292"/>
                  </a:lnTo>
                  <a:lnTo>
                    <a:pt x="1028" y="292"/>
                  </a:lnTo>
                  <a:lnTo>
                    <a:pt x="1030" y="290"/>
                  </a:lnTo>
                  <a:lnTo>
                    <a:pt x="1030" y="292"/>
                  </a:lnTo>
                  <a:lnTo>
                    <a:pt x="1026" y="296"/>
                  </a:lnTo>
                  <a:lnTo>
                    <a:pt x="1024" y="300"/>
                  </a:lnTo>
                  <a:lnTo>
                    <a:pt x="1024" y="302"/>
                  </a:lnTo>
                  <a:lnTo>
                    <a:pt x="1024" y="302"/>
                  </a:lnTo>
                  <a:lnTo>
                    <a:pt x="1024" y="302"/>
                  </a:lnTo>
                  <a:lnTo>
                    <a:pt x="1028" y="296"/>
                  </a:lnTo>
                  <a:lnTo>
                    <a:pt x="1032" y="290"/>
                  </a:lnTo>
                  <a:lnTo>
                    <a:pt x="1038" y="280"/>
                  </a:lnTo>
                  <a:lnTo>
                    <a:pt x="1038" y="280"/>
                  </a:lnTo>
                  <a:lnTo>
                    <a:pt x="1034" y="282"/>
                  </a:lnTo>
                  <a:lnTo>
                    <a:pt x="1034" y="282"/>
                  </a:lnTo>
                  <a:lnTo>
                    <a:pt x="1036" y="274"/>
                  </a:lnTo>
                  <a:lnTo>
                    <a:pt x="1036" y="274"/>
                  </a:lnTo>
                  <a:lnTo>
                    <a:pt x="1040" y="272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2" y="270"/>
                  </a:lnTo>
                  <a:lnTo>
                    <a:pt x="1042" y="270"/>
                  </a:lnTo>
                  <a:lnTo>
                    <a:pt x="1044" y="264"/>
                  </a:lnTo>
                  <a:lnTo>
                    <a:pt x="1044" y="262"/>
                  </a:lnTo>
                  <a:lnTo>
                    <a:pt x="1042" y="264"/>
                  </a:lnTo>
                  <a:lnTo>
                    <a:pt x="1042" y="264"/>
                  </a:lnTo>
                  <a:lnTo>
                    <a:pt x="1044" y="260"/>
                  </a:lnTo>
                  <a:lnTo>
                    <a:pt x="1046" y="256"/>
                  </a:lnTo>
                  <a:lnTo>
                    <a:pt x="1050" y="252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4" y="248"/>
                  </a:lnTo>
                  <a:lnTo>
                    <a:pt x="1052" y="250"/>
                  </a:lnTo>
                  <a:lnTo>
                    <a:pt x="1054" y="252"/>
                  </a:lnTo>
                  <a:lnTo>
                    <a:pt x="1058" y="248"/>
                  </a:lnTo>
                  <a:lnTo>
                    <a:pt x="1058" y="248"/>
                  </a:lnTo>
                  <a:lnTo>
                    <a:pt x="1058" y="246"/>
                  </a:lnTo>
                  <a:lnTo>
                    <a:pt x="1058" y="242"/>
                  </a:lnTo>
                  <a:lnTo>
                    <a:pt x="1060" y="236"/>
                  </a:lnTo>
                  <a:lnTo>
                    <a:pt x="1060" y="236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62" y="234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6" y="232"/>
                  </a:lnTo>
                  <a:lnTo>
                    <a:pt x="1068" y="226"/>
                  </a:lnTo>
                  <a:lnTo>
                    <a:pt x="1068" y="226"/>
                  </a:lnTo>
                  <a:lnTo>
                    <a:pt x="1070" y="220"/>
                  </a:lnTo>
                  <a:lnTo>
                    <a:pt x="1072" y="220"/>
                  </a:lnTo>
                  <a:lnTo>
                    <a:pt x="1072" y="220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2" y="238"/>
                  </a:lnTo>
                  <a:lnTo>
                    <a:pt x="1080" y="240"/>
                  </a:lnTo>
                  <a:lnTo>
                    <a:pt x="1080" y="240"/>
                  </a:lnTo>
                  <a:lnTo>
                    <a:pt x="1068" y="238"/>
                  </a:lnTo>
                  <a:lnTo>
                    <a:pt x="1068" y="238"/>
                  </a:lnTo>
                  <a:lnTo>
                    <a:pt x="1054" y="242"/>
                  </a:lnTo>
                  <a:lnTo>
                    <a:pt x="1048" y="242"/>
                  </a:lnTo>
                  <a:lnTo>
                    <a:pt x="1046" y="240"/>
                  </a:lnTo>
                  <a:lnTo>
                    <a:pt x="1046" y="240"/>
                  </a:lnTo>
                  <a:lnTo>
                    <a:pt x="1038" y="242"/>
                  </a:lnTo>
                  <a:lnTo>
                    <a:pt x="1034" y="242"/>
                  </a:lnTo>
                  <a:lnTo>
                    <a:pt x="1032" y="244"/>
                  </a:lnTo>
                  <a:lnTo>
                    <a:pt x="1034" y="244"/>
                  </a:lnTo>
                  <a:lnTo>
                    <a:pt x="1034" y="244"/>
                  </a:lnTo>
                  <a:lnTo>
                    <a:pt x="1044" y="244"/>
                  </a:lnTo>
                  <a:lnTo>
                    <a:pt x="1048" y="242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46" y="244"/>
                  </a:lnTo>
                  <a:lnTo>
                    <a:pt x="1042" y="244"/>
                  </a:lnTo>
                  <a:lnTo>
                    <a:pt x="1032" y="246"/>
                  </a:lnTo>
                  <a:lnTo>
                    <a:pt x="1030" y="246"/>
                  </a:lnTo>
                  <a:lnTo>
                    <a:pt x="1030" y="246"/>
                  </a:lnTo>
                  <a:lnTo>
                    <a:pt x="1024" y="246"/>
                  </a:lnTo>
                  <a:lnTo>
                    <a:pt x="1016" y="248"/>
                  </a:lnTo>
                  <a:lnTo>
                    <a:pt x="1016" y="248"/>
                  </a:lnTo>
                  <a:lnTo>
                    <a:pt x="1018" y="248"/>
                  </a:lnTo>
                  <a:lnTo>
                    <a:pt x="1016" y="246"/>
                  </a:lnTo>
                  <a:lnTo>
                    <a:pt x="1012" y="250"/>
                  </a:lnTo>
                  <a:lnTo>
                    <a:pt x="1012" y="250"/>
                  </a:lnTo>
                  <a:lnTo>
                    <a:pt x="1004" y="250"/>
                  </a:lnTo>
                  <a:lnTo>
                    <a:pt x="1002" y="248"/>
                  </a:lnTo>
                  <a:lnTo>
                    <a:pt x="1000" y="248"/>
                  </a:lnTo>
                  <a:lnTo>
                    <a:pt x="994" y="248"/>
                  </a:lnTo>
                  <a:lnTo>
                    <a:pt x="1004" y="246"/>
                  </a:lnTo>
                  <a:lnTo>
                    <a:pt x="1004" y="246"/>
                  </a:lnTo>
                  <a:lnTo>
                    <a:pt x="1000" y="246"/>
                  </a:lnTo>
                  <a:lnTo>
                    <a:pt x="990" y="246"/>
                  </a:lnTo>
                  <a:lnTo>
                    <a:pt x="990" y="246"/>
                  </a:lnTo>
                  <a:lnTo>
                    <a:pt x="982" y="252"/>
                  </a:lnTo>
                  <a:lnTo>
                    <a:pt x="982" y="252"/>
                  </a:lnTo>
                  <a:lnTo>
                    <a:pt x="976" y="252"/>
                  </a:lnTo>
                  <a:lnTo>
                    <a:pt x="970" y="254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76" y="248"/>
                  </a:lnTo>
                  <a:lnTo>
                    <a:pt x="962" y="248"/>
                  </a:lnTo>
                  <a:lnTo>
                    <a:pt x="962" y="248"/>
                  </a:lnTo>
                  <a:lnTo>
                    <a:pt x="954" y="252"/>
                  </a:lnTo>
                  <a:lnTo>
                    <a:pt x="952" y="252"/>
                  </a:lnTo>
                  <a:lnTo>
                    <a:pt x="956" y="254"/>
                  </a:lnTo>
                  <a:lnTo>
                    <a:pt x="956" y="254"/>
                  </a:lnTo>
                  <a:lnTo>
                    <a:pt x="950" y="254"/>
                  </a:lnTo>
                  <a:lnTo>
                    <a:pt x="948" y="254"/>
                  </a:lnTo>
                  <a:lnTo>
                    <a:pt x="948" y="252"/>
                  </a:lnTo>
                  <a:lnTo>
                    <a:pt x="948" y="252"/>
                  </a:lnTo>
                  <a:lnTo>
                    <a:pt x="944" y="254"/>
                  </a:lnTo>
                  <a:lnTo>
                    <a:pt x="944" y="254"/>
                  </a:lnTo>
                  <a:lnTo>
                    <a:pt x="944" y="254"/>
                  </a:lnTo>
                  <a:lnTo>
                    <a:pt x="940" y="256"/>
                  </a:lnTo>
                  <a:lnTo>
                    <a:pt x="940" y="256"/>
                  </a:lnTo>
                  <a:lnTo>
                    <a:pt x="914" y="254"/>
                  </a:lnTo>
                  <a:lnTo>
                    <a:pt x="924" y="250"/>
                  </a:lnTo>
                  <a:lnTo>
                    <a:pt x="918" y="250"/>
                  </a:lnTo>
                  <a:lnTo>
                    <a:pt x="918" y="250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6" y="248"/>
                  </a:lnTo>
                  <a:lnTo>
                    <a:pt x="918" y="246"/>
                  </a:lnTo>
                  <a:lnTo>
                    <a:pt x="918" y="246"/>
                  </a:lnTo>
                  <a:lnTo>
                    <a:pt x="902" y="248"/>
                  </a:lnTo>
                  <a:lnTo>
                    <a:pt x="902" y="248"/>
                  </a:lnTo>
                  <a:lnTo>
                    <a:pt x="906" y="250"/>
                  </a:lnTo>
                  <a:lnTo>
                    <a:pt x="906" y="250"/>
                  </a:lnTo>
                  <a:lnTo>
                    <a:pt x="900" y="254"/>
                  </a:lnTo>
                  <a:lnTo>
                    <a:pt x="894" y="256"/>
                  </a:lnTo>
                  <a:lnTo>
                    <a:pt x="892" y="258"/>
                  </a:lnTo>
                  <a:lnTo>
                    <a:pt x="892" y="258"/>
                  </a:lnTo>
                  <a:lnTo>
                    <a:pt x="892" y="258"/>
                  </a:lnTo>
                  <a:lnTo>
                    <a:pt x="882" y="258"/>
                  </a:lnTo>
                  <a:lnTo>
                    <a:pt x="876" y="258"/>
                  </a:lnTo>
                  <a:lnTo>
                    <a:pt x="870" y="256"/>
                  </a:lnTo>
                  <a:lnTo>
                    <a:pt x="858" y="258"/>
                  </a:lnTo>
                  <a:lnTo>
                    <a:pt x="858" y="258"/>
                  </a:lnTo>
                  <a:lnTo>
                    <a:pt x="860" y="260"/>
                  </a:lnTo>
                  <a:lnTo>
                    <a:pt x="858" y="260"/>
                  </a:lnTo>
                  <a:lnTo>
                    <a:pt x="860" y="262"/>
                  </a:lnTo>
                  <a:lnTo>
                    <a:pt x="866" y="260"/>
                  </a:lnTo>
                  <a:lnTo>
                    <a:pt x="866" y="260"/>
                  </a:lnTo>
                  <a:lnTo>
                    <a:pt x="858" y="262"/>
                  </a:lnTo>
                  <a:lnTo>
                    <a:pt x="854" y="264"/>
                  </a:lnTo>
                  <a:lnTo>
                    <a:pt x="850" y="264"/>
                  </a:lnTo>
                  <a:lnTo>
                    <a:pt x="844" y="266"/>
                  </a:lnTo>
                  <a:lnTo>
                    <a:pt x="844" y="266"/>
                  </a:lnTo>
                  <a:lnTo>
                    <a:pt x="846" y="264"/>
                  </a:lnTo>
                  <a:lnTo>
                    <a:pt x="842" y="262"/>
                  </a:lnTo>
                  <a:lnTo>
                    <a:pt x="840" y="262"/>
                  </a:lnTo>
                  <a:lnTo>
                    <a:pt x="846" y="258"/>
                  </a:lnTo>
                  <a:lnTo>
                    <a:pt x="846" y="258"/>
                  </a:lnTo>
                  <a:lnTo>
                    <a:pt x="850" y="260"/>
                  </a:lnTo>
                  <a:lnTo>
                    <a:pt x="858" y="258"/>
                  </a:lnTo>
                  <a:lnTo>
                    <a:pt x="858" y="258"/>
                  </a:lnTo>
                  <a:lnTo>
                    <a:pt x="856" y="258"/>
                  </a:lnTo>
                  <a:lnTo>
                    <a:pt x="854" y="256"/>
                  </a:lnTo>
                  <a:lnTo>
                    <a:pt x="852" y="256"/>
                  </a:lnTo>
                  <a:lnTo>
                    <a:pt x="846" y="256"/>
                  </a:lnTo>
                  <a:lnTo>
                    <a:pt x="846" y="256"/>
                  </a:lnTo>
                  <a:lnTo>
                    <a:pt x="834" y="258"/>
                  </a:lnTo>
                  <a:lnTo>
                    <a:pt x="830" y="258"/>
                  </a:lnTo>
                  <a:lnTo>
                    <a:pt x="830" y="260"/>
                  </a:lnTo>
                  <a:lnTo>
                    <a:pt x="830" y="260"/>
                  </a:lnTo>
                  <a:lnTo>
                    <a:pt x="832" y="260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36" y="262"/>
                  </a:lnTo>
                  <a:lnTo>
                    <a:pt x="836" y="262"/>
                  </a:lnTo>
                  <a:lnTo>
                    <a:pt x="822" y="262"/>
                  </a:lnTo>
                  <a:lnTo>
                    <a:pt x="816" y="262"/>
                  </a:lnTo>
                  <a:lnTo>
                    <a:pt x="812" y="264"/>
                  </a:lnTo>
                  <a:lnTo>
                    <a:pt x="812" y="264"/>
                  </a:lnTo>
                  <a:lnTo>
                    <a:pt x="822" y="264"/>
                  </a:lnTo>
                  <a:lnTo>
                    <a:pt x="824" y="266"/>
                  </a:lnTo>
                  <a:lnTo>
                    <a:pt x="814" y="268"/>
                  </a:lnTo>
                  <a:lnTo>
                    <a:pt x="816" y="268"/>
                  </a:lnTo>
                  <a:lnTo>
                    <a:pt x="816" y="268"/>
                  </a:lnTo>
                  <a:lnTo>
                    <a:pt x="808" y="268"/>
                  </a:lnTo>
                  <a:lnTo>
                    <a:pt x="804" y="268"/>
                  </a:lnTo>
                  <a:lnTo>
                    <a:pt x="802" y="270"/>
                  </a:lnTo>
                  <a:lnTo>
                    <a:pt x="794" y="272"/>
                  </a:lnTo>
                  <a:lnTo>
                    <a:pt x="786" y="270"/>
                  </a:lnTo>
                  <a:lnTo>
                    <a:pt x="786" y="270"/>
                  </a:lnTo>
                  <a:lnTo>
                    <a:pt x="790" y="268"/>
                  </a:lnTo>
                  <a:lnTo>
                    <a:pt x="798" y="268"/>
                  </a:lnTo>
                  <a:lnTo>
                    <a:pt x="806" y="266"/>
                  </a:lnTo>
                  <a:lnTo>
                    <a:pt x="808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794" y="266"/>
                  </a:lnTo>
                  <a:lnTo>
                    <a:pt x="782" y="268"/>
                  </a:lnTo>
                  <a:lnTo>
                    <a:pt x="782" y="268"/>
                  </a:lnTo>
                  <a:lnTo>
                    <a:pt x="790" y="266"/>
                  </a:lnTo>
                  <a:lnTo>
                    <a:pt x="790" y="266"/>
                  </a:lnTo>
                  <a:lnTo>
                    <a:pt x="782" y="264"/>
                  </a:lnTo>
                  <a:lnTo>
                    <a:pt x="776" y="264"/>
                  </a:lnTo>
                  <a:lnTo>
                    <a:pt x="766" y="266"/>
                  </a:lnTo>
                  <a:lnTo>
                    <a:pt x="766" y="266"/>
                  </a:lnTo>
                  <a:lnTo>
                    <a:pt x="762" y="268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728" y="274"/>
                  </a:lnTo>
                  <a:lnTo>
                    <a:pt x="728" y="274"/>
                  </a:lnTo>
                  <a:lnTo>
                    <a:pt x="728" y="274"/>
                  </a:lnTo>
                  <a:lnTo>
                    <a:pt x="726" y="274"/>
                  </a:lnTo>
                  <a:lnTo>
                    <a:pt x="720" y="274"/>
                  </a:lnTo>
                  <a:lnTo>
                    <a:pt x="718" y="274"/>
                  </a:lnTo>
                  <a:lnTo>
                    <a:pt x="720" y="272"/>
                  </a:lnTo>
                  <a:lnTo>
                    <a:pt x="720" y="272"/>
                  </a:lnTo>
                  <a:lnTo>
                    <a:pt x="740" y="272"/>
                  </a:lnTo>
                  <a:lnTo>
                    <a:pt x="752" y="270"/>
                  </a:lnTo>
                  <a:lnTo>
                    <a:pt x="758" y="268"/>
                  </a:lnTo>
                  <a:lnTo>
                    <a:pt x="758" y="268"/>
                  </a:lnTo>
                  <a:lnTo>
                    <a:pt x="758" y="266"/>
                  </a:lnTo>
                  <a:lnTo>
                    <a:pt x="758" y="266"/>
                  </a:lnTo>
                  <a:lnTo>
                    <a:pt x="764" y="266"/>
                  </a:lnTo>
                  <a:lnTo>
                    <a:pt x="772" y="264"/>
                  </a:lnTo>
                  <a:lnTo>
                    <a:pt x="776" y="262"/>
                  </a:lnTo>
                  <a:lnTo>
                    <a:pt x="776" y="262"/>
                  </a:lnTo>
                  <a:lnTo>
                    <a:pt x="768" y="264"/>
                  </a:lnTo>
                  <a:lnTo>
                    <a:pt x="764" y="262"/>
                  </a:lnTo>
                  <a:lnTo>
                    <a:pt x="760" y="260"/>
                  </a:lnTo>
                  <a:lnTo>
                    <a:pt x="760" y="260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2" y="264"/>
                  </a:lnTo>
                  <a:lnTo>
                    <a:pt x="754" y="264"/>
                  </a:lnTo>
                  <a:lnTo>
                    <a:pt x="754" y="264"/>
                  </a:lnTo>
                  <a:lnTo>
                    <a:pt x="732" y="268"/>
                  </a:lnTo>
                  <a:lnTo>
                    <a:pt x="714" y="272"/>
                  </a:lnTo>
                  <a:lnTo>
                    <a:pt x="714" y="272"/>
                  </a:lnTo>
                  <a:lnTo>
                    <a:pt x="712" y="270"/>
                  </a:lnTo>
                  <a:lnTo>
                    <a:pt x="710" y="270"/>
                  </a:lnTo>
                  <a:lnTo>
                    <a:pt x="716" y="268"/>
                  </a:lnTo>
                  <a:lnTo>
                    <a:pt x="702" y="270"/>
                  </a:lnTo>
                  <a:lnTo>
                    <a:pt x="702" y="270"/>
                  </a:lnTo>
                  <a:lnTo>
                    <a:pt x="692" y="268"/>
                  </a:lnTo>
                  <a:lnTo>
                    <a:pt x="690" y="264"/>
                  </a:lnTo>
                  <a:lnTo>
                    <a:pt x="688" y="262"/>
                  </a:lnTo>
                  <a:lnTo>
                    <a:pt x="686" y="258"/>
                  </a:lnTo>
                  <a:lnTo>
                    <a:pt x="686" y="258"/>
                  </a:lnTo>
                  <a:lnTo>
                    <a:pt x="668" y="236"/>
                  </a:lnTo>
                  <a:lnTo>
                    <a:pt x="668" y="236"/>
                  </a:lnTo>
                  <a:lnTo>
                    <a:pt x="668" y="238"/>
                  </a:lnTo>
                  <a:lnTo>
                    <a:pt x="668" y="238"/>
                  </a:lnTo>
                  <a:lnTo>
                    <a:pt x="664" y="234"/>
                  </a:lnTo>
                  <a:lnTo>
                    <a:pt x="658" y="228"/>
                  </a:lnTo>
                  <a:lnTo>
                    <a:pt x="656" y="228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64" y="240"/>
                  </a:lnTo>
                  <a:lnTo>
                    <a:pt x="664" y="242"/>
                  </a:lnTo>
                  <a:lnTo>
                    <a:pt x="662" y="242"/>
                  </a:lnTo>
                  <a:lnTo>
                    <a:pt x="662" y="242"/>
                  </a:lnTo>
                  <a:lnTo>
                    <a:pt x="660" y="240"/>
                  </a:lnTo>
                  <a:lnTo>
                    <a:pt x="660" y="240"/>
                  </a:lnTo>
                  <a:lnTo>
                    <a:pt x="662" y="240"/>
                  </a:lnTo>
                  <a:lnTo>
                    <a:pt x="662" y="238"/>
                  </a:lnTo>
                  <a:lnTo>
                    <a:pt x="662" y="238"/>
                  </a:lnTo>
                  <a:lnTo>
                    <a:pt x="658" y="234"/>
                  </a:lnTo>
                  <a:lnTo>
                    <a:pt x="656" y="230"/>
                  </a:lnTo>
                  <a:lnTo>
                    <a:pt x="654" y="228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28"/>
                  </a:lnTo>
                  <a:lnTo>
                    <a:pt x="658" y="226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4" y="220"/>
                  </a:lnTo>
                  <a:lnTo>
                    <a:pt x="654" y="220"/>
                  </a:lnTo>
                  <a:lnTo>
                    <a:pt x="656" y="218"/>
                  </a:lnTo>
                  <a:lnTo>
                    <a:pt x="652" y="214"/>
                  </a:lnTo>
                  <a:lnTo>
                    <a:pt x="652" y="214"/>
                  </a:lnTo>
                  <a:lnTo>
                    <a:pt x="622" y="184"/>
                  </a:lnTo>
                  <a:lnTo>
                    <a:pt x="622" y="184"/>
                  </a:lnTo>
                  <a:lnTo>
                    <a:pt x="614" y="172"/>
                  </a:lnTo>
                  <a:lnTo>
                    <a:pt x="604" y="160"/>
                  </a:lnTo>
                  <a:lnTo>
                    <a:pt x="584" y="138"/>
                  </a:lnTo>
                  <a:lnTo>
                    <a:pt x="584" y="138"/>
                  </a:lnTo>
                  <a:lnTo>
                    <a:pt x="582" y="134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0" y="126"/>
                  </a:lnTo>
                  <a:lnTo>
                    <a:pt x="580" y="126"/>
                  </a:lnTo>
                  <a:lnTo>
                    <a:pt x="578" y="124"/>
                  </a:lnTo>
                  <a:lnTo>
                    <a:pt x="578" y="126"/>
                  </a:lnTo>
                  <a:lnTo>
                    <a:pt x="578" y="126"/>
                  </a:lnTo>
                  <a:lnTo>
                    <a:pt x="574" y="122"/>
                  </a:lnTo>
                  <a:lnTo>
                    <a:pt x="576" y="122"/>
                  </a:lnTo>
                  <a:lnTo>
                    <a:pt x="576" y="122"/>
                  </a:lnTo>
                  <a:lnTo>
                    <a:pt x="566" y="110"/>
                  </a:lnTo>
                  <a:lnTo>
                    <a:pt x="558" y="102"/>
                  </a:lnTo>
                  <a:lnTo>
                    <a:pt x="552" y="98"/>
                  </a:lnTo>
                  <a:lnTo>
                    <a:pt x="558" y="100"/>
                  </a:lnTo>
                  <a:lnTo>
                    <a:pt x="558" y="100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2" y="92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52" y="88"/>
                  </a:lnTo>
                  <a:lnTo>
                    <a:pt x="546" y="82"/>
                  </a:lnTo>
                  <a:lnTo>
                    <a:pt x="536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22" y="60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02" y="34"/>
                  </a:lnTo>
                  <a:lnTo>
                    <a:pt x="502" y="34"/>
                  </a:lnTo>
                  <a:lnTo>
                    <a:pt x="504" y="34"/>
                  </a:lnTo>
                  <a:lnTo>
                    <a:pt x="502" y="30"/>
                  </a:lnTo>
                  <a:lnTo>
                    <a:pt x="496" y="24"/>
                  </a:lnTo>
                  <a:lnTo>
                    <a:pt x="516" y="40"/>
                  </a:lnTo>
                  <a:lnTo>
                    <a:pt x="516" y="40"/>
                  </a:lnTo>
                  <a:lnTo>
                    <a:pt x="516" y="42"/>
                  </a:lnTo>
                  <a:lnTo>
                    <a:pt x="514" y="42"/>
                  </a:lnTo>
                  <a:lnTo>
                    <a:pt x="512" y="40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18" y="50"/>
                  </a:lnTo>
                  <a:lnTo>
                    <a:pt x="526" y="58"/>
                  </a:lnTo>
                  <a:lnTo>
                    <a:pt x="526" y="58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20" y="48"/>
                  </a:lnTo>
                  <a:lnTo>
                    <a:pt x="522" y="50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30" y="56"/>
                  </a:lnTo>
                  <a:lnTo>
                    <a:pt x="540" y="66"/>
                  </a:lnTo>
                  <a:lnTo>
                    <a:pt x="540" y="66"/>
                  </a:lnTo>
                  <a:lnTo>
                    <a:pt x="536" y="64"/>
                  </a:lnTo>
                  <a:lnTo>
                    <a:pt x="538" y="66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40" y="70"/>
                  </a:lnTo>
                  <a:lnTo>
                    <a:pt x="544" y="72"/>
                  </a:lnTo>
                  <a:lnTo>
                    <a:pt x="556" y="86"/>
                  </a:lnTo>
                  <a:lnTo>
                    <a:pt x="556" y="86"/>
                  </a:lnTo>
                  <a:lnTo>
                    <a:pt x="560" y="92"/>
                  </a:lnTo>
                  <a:lnTo>
                    <a:pt x="566" y="98"/>
                  </a:lnTo>
                  <a:lnTo>
                    <a:pt x="580" y="114"/>
                  </a:lnTo>
                  <a:lnTo>
                    <a:pt x="580" y="114"/>
                  </a:lnTo>
                  <a:lnTo>
                    <a:pt x="572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74" y="116"/>
                  </a:lnTo>
                  <a:lnTo>
                    <a:pt x="574" y="116"/>
                  </a:lnTo>
                  <a:lnTo>
                    <a:pt x="582" y="120"/>
                  </a:lnTo>
                  <a:lnTo>
                    <a:pt x="592" y="128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52" y="200"/>
                  </a:lnTo>
                  <a:lnTo>
                    <a:pt x="650" y="200"/>
                  </a:lnTo>
                  <a:lnTo>
                    <a:pt x="650" y="200"/>
                  </a:lnTo>
                  <a:lnTo>
                    <a:pt x="658" y="208"/>
                  </a:lnTo>
                  <a:lnTo>
                    <a:pt x="666" y="216"/>
                  </a:lnTo>
                  <a:lnTo>
                    <a:pt x="684" y="236"/>
                  </a:lnTo>
                  <a:lnTo>
                    <a:pt x="684" y="236"/>
                  </a:lnTo>
                  <a:lnTo>
                    <a:pt x="696" y="250"/>
                  </a:lnTo>
                  <a:lnTo>
                    <a:pt x="700" y="256"/>
                  </a:lnTo>
                  <a:lnTo>
                    <a:pt x="702" y="258"/>
                  </a:lnTo>
                  <a:lnTo>
                    <a:pt x="704" y="256"/>
                  </a:lnTo>
                  <a:lnTo>
                    <a:pt x="704" y="256"/>
                  </a:lnTo>
                  <a:lnTo>
                    <a:pt x="718" y="254"/>
                  </a:lnTo>
                  <a:lnTo>
                    <a:pt x="730" y="254"/>
                  </a:lnTo>
                  <a:lnTo>
                    <a:pt x="730" y="254"/>
                  </a:lnTo>
                  <a:lnTo>
                    <a:pt x="790" y="248"/>
                  </a:lnTo>
                  <a:lnTo>
                    <a:pt x="850" y="242"/>
                  </a:lnTo>
                  <a:lnTo>
                    <a:pt x="844" y="244"/>
                  </a:lnTo>
                  <a:lnTo>
                    <a:pt x="844" y="244"/>
                  </a:lnTo>
                  <a:lnTo>
                    <a:pt x="848" y="244"/>
                  </a:lnTo>
                  <a:lnTo>
                    <a:pt x="850" y="244"/>
                  </a:lnTo>
                  <a:lnTo>
                    <a:pt x="852" y="244"/>
                  </a:lnTo>
                  <a:lnTo>
                    <a:pt x="856" y="244"/>
                  </a:lnTo>
                  <a:lnTo>
                    <a:pt x="856" y="244"/>
                  </a:lnTo>
                  <a:lnTo>
                    <a:pt x="854" y="244"/>
                  </a:lnTo>
                  <a:lnTo>
                    <a:pt x="858" y="242"/>
                  </a:lnTo>
                  <a:lnTo>
                    <a:pt x="870" y="238"/>
                  </a:lnTo>
                  <a:lnTo>
                    <a:pt x="870" y="238"/>
                  </a:lnTo>
                  <a:lnTo>
                    <a:pt x="886" y="238"/>
                  </a:lnTo>
                  <a:lnTo>
                    <a:pt x="902" y="236"/>
                  </a:lnTo>
                  <a:lnTo>
                    <a:pt x="932" y="232"/>
                  </a:lnTo>
                  <a:lnTo>
                    <a:pt x="932" y="232"/>
                  </a:lnTo>
                  <a:lnTo>
                    <a:pt x="932" y="232"/>
                  </a:lnTo>
                  <a:lnTo>
                    <a:pt x="946" y="230"/>
                  </a:lnTo>
                  <a:lnTo>
                    <a:pt x="960" y="228"/>
                  </a:lnTo>
                  <a:lnTo>
                    <a:pt x="990" y="228"/>
                  </a:lnTo>
                  <a:lnTo>
                    <a:pt x="990" y="228"/>
                  </a:lnTo>
                  <a:lnTo>
                    <a:pt x="996" y="228"/>
                  </a:lnTo>
                  <a:lnTo>
                    <a:pt x="1004" y="228"/>
                  </a:lnTo>
                  <a:lnTo>
                    <a:pt x="1004" y="228"/>
                  </a:lnTo>
                  <a:lnTo>
                    <a:pt x="1018" y="224"/>
                  </a:lnTo>
                  <a:lnTo>
                    <a:pt x="1038" y="220"/>
                  </a:lnTo>
                  <a:lnTo>
                    <a:pt x="1038" y="220"/>
                  </a:lnTo>
                  <a:lnTo>
                    <a:pt x="1060" y="218"/>
                  </a:lnTo>
                  <a:lnTo>
                    <a:pt x="1072" y="218"/>
                  </a:lnTo>
                  <a:lnTo>
                    <a:pt x="1078" y="218"/>
                  </a:lnTo>
                  <a:lnTo>
                    <a:pt x="1080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72" y="262"/>
                  </a:lnTo>
                  <a:lnTo>
                    <a:pt x="1054" y="292"/>
                  </a:lnTo>
                  <a:lnTo>
                    <a:pt x="1018" y="354"/>
                  </a:lnTo>
                  <a:lnTo>
                    <a:pt x="1014" y="356"/>
                  </a:lnTo>
                  <a:lnTo>
                    <a:pt x="1014" y="356"/>
                  </a:lnTo>
                  <a:lnTo>
                    <a:pt x="996" y="388"/>
                  </a:lnTo>
                  <a:lnTo>
                    <a:pt x="976" y="420"/>
                  </a:lnTo>
                  <a:lnTo>
                    <a:pt x="956" y="452"/>
                  </a:lnTo>
                  <a:lnTo>
                    <a:pt x="940" y="480"/>
                  </a:lnTo>
                  <a:lnTo>
                    <a:pt x="938" y="474"/>
                  </a:lnTo>
                  <a:lnTo>
                    <a:pt x="938" y="474"/>
                  </a:lnTo>
                  <a:lnTo>
                    <a:pt x="928" y="490"/>
                  </a:lnTo>
                  <a:lnTo>
                    <a:pt x="926" y="496"/>
                  </a:lnTo>
                  <a:lnTo>
                    <a:pt x="926" y="498"/>
                  </a:lnTo>
                  <a:lnTo>
                    <a:pt x="928" y="498"/>
                  </a:lnTo>
                  <a:lnTo>
                    <a:pt x="928" y="498"/>
                  </a:lnTo>
                  <a:lnTo>
                    <a:pt x="916" y="516"/>
                  </a:lnTo>
                  <a:lnTo>
                    <a:pt x="910" y="524"/>
                  </a:lnTo>
                  <a:lnTo>
                    <a:pt x="906" y="530"/>
                  </a:lnTo>
                  <a:lnTo>
                    <a:pt x="906" y="530"/>
                  </a:lnTo>
                  <a:lnTo>
                    <a:pt x="898" y="542"/>
                  </a:lnTo>
                  <a:lnTo>
                    <a:pt x="894" y="554"/>
                  </a:lnTo>
                  <a:lnTo>
                    <a:pt x="890" y="558"/>
                  </a:lnTo>
                  <a:lnTo>
                    <a:pt x="890" y="560"/>
                  </a:lnTo>
                  <a:lnTo>
                    <a:pt x="890" y="560"/>
                  </a:lnTo>
                  <a:lnTo>
                    <a:pt x="890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90" y="548"/>
                  </a:lnTo>
                  <a:lnTo>
                    <a:pt x="890" y="548"/>
                  </a:lnTo>
                  <a:lnTo>
                    <a:pt x="890" y="550"/>
                  </a:lnTo>
                  <a:lnTo>
                    <a:pt x="894" y="558"/>
                  </a:lnTo>
                  <a:lnTo>
                    <a:pt x="894" y="558"/>
                  </a:lnTo>
                  <a:lnTo>
                    <a:pt x="898" y="570"/>
                  </a:lnTo>
                  <a:lnTo>
                    <a:pt x="898" y="570"/>
                  </a:lnTo>
                  <a:lnTo>
                    <a:pt x="910" y="596"/>
                  </a:lnTo>
                  <a:lnTo>
                    <a:pt x="908" y="590"/>
                  </a:lnTo>
                  <a:lnTo>
                    <a:pt x="908" y="590"/>
                  </a:lnTo>
                  <a:lnTo>
                    <a:pt x="906" y="590"/>
                  </a:lnTo>
                  <a:lnTo>
                    <a:pt x="908" y="594"/>
                  </a:lnTo>
                  <a:lnTo>
                    <a:pt x="908" y="594"/>
                  </a:lnTo>
                  <a:lnTo>
                    <a:pt x="916" y="612"/>
                  </a:lnTo>
                  <a:lnTo>
                    <a:pt x="918" y="618"/>
                  </a:lnTo>
                  <a:lnTo>
                    <a:pt x="920" y="618"/>
                  </a:lnTo>
                  <a:lnTo>
                    <a:pt x="920" y="616"/>
                  </a:lnTo>
                  <a:lnTo>
                    <a:pt x="920" y="616"/>
                  </a:lnTo>
                  <a:lnTo>
                    <a:pt x="928" y="636"/>
                  </a:lnTo>
                  <a:lnTo>
                    <a:pt x="936" y="656"/>
                  </a:lnTo>
                  <a:lnTo>
                    <a:pt x="946" y="676"/>
                  </a:lnTo>
                  <a:lnTo>
                    <a:pt x="952" y="694"/>
                  </a:lnTo>
                  <a:lnTo>
                    <a:pt x="952" y="694"/>
                  </a:lnTo>
                  <a:lnTo>
                    <a:pt x="954" y="694"/>
                  </a:lnTo>
                  <a:lnTo>
                    <a:pt x="954" y="696"/>
                  </a:lnTo>
                  <a:lnTo>
                    <a:pt x="958" y="700"/>
                  </a:lnTo>
                  <a:lnTo>
                    <a:pt x="958" y="700"/>
                  </a:lnTo>
                  <a:lnTo>
                    <a:pt x="970" y="732"/>
                  </a:lnTo>
                  <a:lnTo>
                    <a:pt x="984" y="760"/>
                  </a:lnTo>
                  <a:lnTo>
                    <a:pt x="984" y="760"/>
                  </a:lnTo>
                  <a:lnTo>
                    <a:pt x="984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4"/>
                  </a:lnTo>
                  <a:lnTo>
                    <a:pt x="982" y="764"/>
                  </a:lnTo>
                  <a:lnTo>
                    <a:pt x="984" y="766"/>
                  </a:lnTo>
                  <a:lnTo>
                    <a:pt x="988" y="770"/>
                  </a:lnTo>
                  <a:lnTo>
                    <a:pt x="988" y="770"/>
                  </a:lnTo>
                  <a:lnTo>
                    <a:pt x="998" y="794"/>
                  </a:lnTo>
                  <a:lnTo>
                    <a:pt x="1010" y="820"/>
                  </a:lnTo>
                  <a:lnTo>
                    <a:pt x="1030" y="870"/>
                  </a:lnTo>
                  <a:lnTo>
                    <a:pt x="1038" y="890"/>
                  </a:lnTo>
                  <a:lnTo>
                    <a:pt x="1044" y="900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4"/>
                  </a:lnTo>
                  <a:lnTo>
                    <a:pt x="1044" y="904"/>
                  </a:lnTo>
                  <a:lnTo>
                    <a:pt x="1030" y="922"/>
                  </a:lnTo>
                  <a:lnTo>
                    <a:pt x="1030" y="922"/>
                  </a:lnTo>
                  <a:lnTo>
                    <a:pt x="1028" y="922"/>
                  </a:lnTo>
                  <a:lnTo>
                    <a:pt x="1026" y="920"/>
                  </a:lnTo>
                  <a:lnTo>
                    <a:pt x="1022" y="920"/>
                  </a:lnTo>
                  <a:lnTo>
                    <a:pt x="978" y="908"/>
                  </a:lnTo>
                  <a:lnTo>
                    <a:pt x="978" y="908"/>
                  </a:lnTo>
                  <a:lnTo>
                    <a:pt x="892" y="888"/>
                  </a:lnTo>
                  <a:lnTo>
                    <a:pt x="892" y="886"/>
                  </a:lnTo>
                  <a:lnTo>
                    <a:pt x="892" y="886"/>
                  </a:lnTo>
                  <a:lnTo>
                    <a:pt x="878" y="884"/>
                  </a:lnTo>
                  <a:lnTo>
                    <a:pt x="862" y="880"/>
                  </a:lnTo>
                  <a:lnTo>
                    <a:pt x="846" y="876"/>
                  </a:lnTo>
                  <a:lnTo>
                    <a:pt x="834" y="874"/>
                  </a:lnTo>
                  <a:lnTo>
                    <a:pt x="834" y="874"/>
                  </a:lnTo>
                  <a:lnTo>
                    <a:pt x="824" y="870"/>
                  </a:lnTo>
                  <a:lnTo>
                    <a:pt x="820" y="870"/>
                  </a:lnTo>
                  <a:lnTo>
                    <a:pt x="820" y="870"/>
                  </a:lnTo>
                  <a:lnTo>
                    <a:pt x="820" y="868"/>
                  </a:lnTo>
                  <a:lnTo>
                    <a:pt x="820" y="868"/>
                  </a:lnTo>
                  <a:lnTo>
                    <a:pt x="808" y="866"/>
                  </a:lnTo>
                  <a:lnTo>
                    <a:pt x="792" y="862"/>
                  </a:lnTo>
                  <a:lnTo>
                    <a:pt x="774" y="856"/>
                  </a:lnTo>
                  <a:lnTo>
                    <a:pt x="758" y="854"/>
                  </a:lnTo>
                  <a:lnTo>
                    <a:pt x="758" y="854"/>
                  </a:lnTo>
                  <a:lnTo>
                    <a:pt x="762" y="854"/>
                  </a:lnTo>
                  <a:lnTo>
                    <a:pt x="762" y="854"/>
                  </a:lnTo>
                  <a:lnTo>
                    <a:pt x="732" y="846"/>
                  </a:lnTo>
                  <a:lnTo>
                    <a:pt x="700" y="838"/>
                  </a:lnTo>
                  <a:lnTo>
                    <a:pt x="700" y="838"/>
                  </a:lnTo>
                  <a:lnTo>
                    <a:pt x="708" y="838"/>
                  </a:lnTo>
                  <a:lnTo>
                    <a:pt x="708" y="838"/>
                  </a:lnTo>
                  <a:lnTo>
                    <a:pt x="700" y="836"/>
                  </a:lnTo>
                  <a:lnTo>
                    <a:pt x="692" y="836"/>
                  </a:lnTo>
                  <a:lnTo>
                    <a:pt x="686" y="834"/>
                  </a:lnTo>
                  <a:lnTo>
                    <a:pt x="682" y="832"/>
                  </a:lnTo>
                  <a:lnTo>
                    <a:pt x="682" y="832"/>
                  </a:lnTo>
                  <a:lnTo>
                    <a:pt x="678" y="832"/>
                  </a:lnTo>
                  <a:lnTo>
                    <a:pt x="680" y="834"/>
                  </a:lnTo>
                  <a:lnTo>
                    <a:pt x="662" y="828"/>
                  </a:lnTo>
                  <a:lnTo>
                    <a:pt x="662" y="828"/>
                  </a:lnTo>
                  <a:lnTo>
                    <a:pt x="656" y="826"/>
                  </a:lnTo>
                  <a:lnTo>
                    <a:pt x="656" y="826"/>
                  </a:lnTo>
                  <a:lnTo>
                    <a:pt x="664" y="826"/>
                  </a:lnTo>
                  <a:lnTo>
                    <a:pt x="656" y="832"/>
                  </a:lnTo>
                  <a:lnTo>
                    <a:pt x="626" y="858"/>
                  </a:lnTo>
                  <a:lnTo>
                    <a:pt x="568" y="914"/>
                  </a:lnTo>
                  <a:lnTo>
                    <a:pt x="568" y="914"/>
                  </a:lnTo>
                  <a:lnTo>
                    <a:pt x="554" y="924"/>
                  </a:lnTo>
                  <a:lnTo>
                    <a:pt x="550" y="924"/>
                  </a:lnTo>
                  <a:lnTo>
                    <a:pt x="550" y="924"/>
                  </a:lnTo>
                  <a:lnTo>
                    <a:pt x="550" y="922"/>
                  </a:lnTo>
                  <a:lnTo>
                    <a:pt x="548" y="924"/>
                  </a:lnTo>
                  <a:lnTo>
                    <a:pt x="540" y="932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4"/>
                  </a:lnTo>
                  <a:lnTo>
                    <a:pt x="540" y="934"/>
                  </a:lnTo>
                  <a:lnTo>
                    <a:pt x="532" y="940"/>
                  </a:lnTo>
                  <a:lnTo>
                    <a:pt x="528" y="942"/>
                  </a:lnTo>
                  <a:lnTo>
                    <a:pt x="522" y="946"/>
                  </a:lnTo>
                  <a:lnTo>
                    <a:pt x="518" y="950"/>
                  </a:lnTo>
                  <a:lnTo>
                    <a:pt x="518" y="950"/>
                  </a:lnTo>
                  <a:lnTo>
                    <a:pt x="520" y="950"/>
                  </a:lnTo>
                  <a:lnTo>
                    <a:pt x="518" y="952"/>
                  </a:lnTo>
                  <a:lnTo>
                    <a:pt x="516" y="956"/>
                  </a:lnTo>
                  <a:lnTo>
                    <a:pt x="516" y="956"/>
                  </a:lnTo>
                  <a:lnTo>
                    <a:pt x="496" y="970"/>
                  </a:lnTo>
                  <a:lnTo>
                    <a:pt x="480" y="986"/>
                  </a:lnTo>
                  <a:lnTo>
                    <a:pt x="480" y="984"/>
                  </a:lnTo>
                  <a:lnTo>
                    <a:pt x="480" y="984"/>
                  </a:lnTo>
                  <a:lnTo>
                    <a:pt x="468" y="996"/>
                  </a:lnTo>
                  <a:lnTo>
                    <a:pt x="456" y="1008"/>
                  </a:lnTo>
                  <a:lnTo>
                    <a:pt x="444" y="1020"/>
                  </a:lnTo>
                  <a:lnTo>
                    <a:pt x="434" y="1030"/>
                  </a:lnTo>
                  <a:lnTo>
                    <a:pt x="402" y="1060"/>
                  </a:lnTo>
                  <a:lnTo>
                    <a:pt x="384" y="1076"/>
                  </a:lnTo>
                  <a:lnTo>
                    <a:pt x="380" y="1080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2" y="1060"/>
                  </a:lnTo>
                  <a:lnTo>
                    <a:pt x="346" y="972"/>
                  </a:lnTo>
                  <a:lnTo>
                    <a:pt x="332" y="800"/>
                  </a:lnTo>
                  <a:lnTo>
                    <a:pt x="326" y="714"/>
                  </a:lnTo>
                  <a:lnTo>
                    <a:pt x="324" y="692"/>
                  </a:lnTo>
                  <a:lnTo>
                    <a:pt x="324" y="690"/>
                  </a:lnTo>
                  <a:lnTo>
                    <a:pt x="324" y="688"/>
                  </a:lnTo>
                  <a:lnTo>
                    <a:pt x="324" y="688"/>
                  </a:lnTo>
                  <a:lnTo>
                    <a:pt x="324" y="686"/>
                  </a:lnTo>
                  <a:lnTo>
                    <a:pt x="324" y="686"/>
                  </a:lnTo>
                  <a:lnTo>
                    <a:pt x="332" y="700"/>
                  </a:lnTo>
                  <a:lnTo>
                    <a:pt x="332" y="700"/>
                  </a:lnTo>
                  <a:lnTo>
                    <a:pt x="332" y="700"/>
                  </a:lnTo>
                  <a:lnTo>
                    <a:pt x="326" y="698"/>
                  </a:lnTo>
                  <a:lnTo>
                    <a:pt x="318" y="692"/>
                  </a:lnTo>
                  <a:lnTo>
                    <a:pt x="280" y="670"/>
                  </a:lnTo>
                  <a:lnTo>
                    <a:pt x="280" y="670"/>
                  </a:lnTo>
                  <a:lnTo>
                    <a:pt x="132" y="582"/>
                  </a:lnTo>
                  <a:lnTo>
                    <a:pt x="132" y="582"/>
                  </a:lnTo>
                  <a:lnTo>
                    <a:pt x="108" y="564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84" y="550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78" y="548"/>
                  </a:lnTo>
                  <a:lnTo>
                    <a:pt x="72" y="544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0" y="540"/>
                  </a:lnTo>
                  <a:lnTo>
                    <a:pt x="6" y="508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4" y="474"/>
                  </a:lnTo>
                  <a:lnTo>
                    <a:pt x="6" y="474"/>
                  </a:lnTo>
                  <a:lnTo>
                    <a:pt x="8" y="472"/>
                  </a:lnTo>
                  <a:lnTo>
                    <a:pt x="24" y="466"/>
                  </a:lnTo>
                  <a:lnTo>
                    <a:pt x="54" y="454"/>
                  </a:lnTo>
                  <a:lnTo>
                    <a:pt x="54" y="454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52" y="456"/>
                  </a:lnTo>
                  <a:lnTo>
                    <a:pt x="60" y="452"/>
                  </a:lnTo>
                  <a:lnTo>
                    <a:pt x="62" y="452"/>
                  </a:lnTo>
                  <a:lnTo>
                    <a:pt x="62" y="452"/>
                  </a:lnTo>
                  <a:lnTo>
                    <a:pt x="68" y="448"/>
                  </a:lnTo>
                  <a:lnTo>
                    <a:pt x="68" y="446"/>
                  </a:lnTo>
                  <a:lnTo>
                    <a:pt x="66" y="446"/>
                  </a:lnTo>
                  <a:lnTo>
                    <a:pt x="66" y="446"/>
                  </a:lnTo>
                  <a:lnTo>
                    <a:pt x="144" y="414"/>
                  </a:lnTo>
                  <a:lnTo>
                    <a:pt x="220" y="384"/>
                  </a:lnTo>
                  <a:lnTo>
                    <a:pt x="298" y="356"/>
                  </a:lnTo>
                  <a:lnTo>
                    <a:pt x="336" y="340"/>
                  </a:lnTo>
                  <a:lnTo>
                    <a:pt x="356" y="332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52" y="342"/>
                  </a:lnTo>
                  <a:lnTo>
                    <a:pt x="352" y="340"/>
                  </a:lnTo>
                  <a:lnTo>
                    <a:pt x="352" y="340"/>
                  </a:lnTo>
                  <a:lnTo>
                    <a:pt x="352" y="340"/>
                  </a:lnTo>
                  <a:lnTo>
                    <a:pt x="352" y="338"/>
                  </a:lnTo>
                  <a:lnTo>
                    <a:pt x="352" y="336"/>
                  </a:lnTo>
                  <a:lnTo>
                    <a:pt x="354" y="326"/>
                  </a:lnTo>
                  <a:lnTo>
                    <a:pt x="354" y="326"/>
                  </a:lnTo>
                  <a:lnTo>
                    <a:pt x="364" y="282"/>
                  </a:lnTo>
                  <a:lnTo>
                    <a:pt x="374" y="236"/>
                  </a:lnTo>
                  <a:lnTo>
                    <a:pt x="374" y="236"/>
                  </a:lnTo>
                  <a:lnTo>
                    <a:pt x="404" y="120"/>
                  </a:lnTo>
                  <a:lnTo>
                    <a:pt x="418" y="6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2" y="10"/>
                  </a:lnTo>
                  <a:lnTo>
                    <a:pt x="432" y="24"/>
                  </a:lnTo>
                  <a:lnTo>
                    <a:pt x="428" y="46"/>
                  </a:lnTo>
                  <a:lnTo>
                    <a:pt x="428" y="46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-488" y="740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4 w 4"/>
                <a:gd name="T5" fmla="*/ 8 h 8"/>
                <a:gd name="T6" fmla="*/ 4 w 4"/>
                <a:gd name="T7" fmla="*/ 8 h 8"/>
                <a:gd name="T8" fmla="*/ 0 w 4"/>
                <a:gd name="T9" fmla="*/ 8 h 8"/>
                <a:gd name="T10" fmla="*/ 0 w 4"/>
                <a:gd name="T11" fmla="*/ 8 h 8"/>
                <a:gd name="T12" fmla="*/ 0 w 4"/>
                <a:gd name="T13" fmla="*/ 4 h 8"/>
                <a:gd name="T14" fmla="*/ 0 w 4"/>
                <a:gd name="T15" fmla="*/ 0 h 8"/>
                <a:gd name="T16" fmla="*/ 0 w 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-334" y="946"/>
              <a:ext cx="6" cy="6"/>
            </a:xfrm>
            <a:custGeom>
              <a:avLst/>
              <a:gdLst>
                <a:gd name="T0" fmla="*/ 4 w 6"/>
                <a:gd name="T1" fmla="*/ 2 h 6"/>
                <a:gd name="T2" fmla="*/ 4 w 6"/>
                <a:gd name="T3" fmla="*/ 2 h 6"/>
                <a:gd name="T4" fmla="*/ 6 w 6"/>
                <a:gd name="T5" fmla="*/ 6 h 6"/>
                <a:gd name="T6" fmla="*/ 6 w 6"/>
                <a:gd name="T7" fmla="*/ 6 h 6"/>
                <a:gd name="T8" fmla="*/ 2 w 6"/>
                <a:gd name="T9" fmla="*/ 4 h 6"/>
                <a:gd name="T10" fmla="*/ 0 w 6"/>
                <a:gd name="T11" fmla="*/ 0 h 6"/>
                <a:gd name="T12" fmla="*/ 0 w 6"/>
                <a:gd name="T13" fmla="*/ 0 h 6"/>
                <a:gd name="T14" fmla="*/ 2 w 6"/>
                <a:gd name="T15" fmla="*/ 2 h 6"/>
                <a:gd name="T16" fmla="*/ 4 w 6"/>
                <a:gd name="T17" fmla="*/ 2 h 6"/>
                <a:gd name="T18" fmla="*/ 4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4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-306" y="984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6 w 26"/>
                <a:gd name="T3" fmla="*/ 18 h 18"/>
                <a:gd name="T4" fmla="*/ 16 w 26"/>
                <a:gd name="T5" fmla="*/ 14 h 18"/>
                <a:gd name="T6" fmla="*/ 10 w 26"/>
                <a:gd name="T7" fmla="*/ 10 h 18"/>
                <a:gd name="T8" fmla="*/ 6 w 26"/>
                <a:gd name="T9" fmla="*/ 6 h 18"/>
                <a:gd name="T10" fmla="*/ 0 w 26"/>
                <a:gd name="T11" fmla="*/ 0 h 18"/>
                <a:gd name="T12" fmla="*/ 0 w 26"/>
                <a:gd name="T13" fmla="*/ 0 h 18"/>
                <a:gd name="T14" fmla="*/ 6 w 26"/>
                <a:gd name="T15" fmla="*/ 4 h 18"/>
                <a:gd name="T16" fmla="*/ 8 w 26"/>
                <a:gd name="T17" fmla="*/ 8 h 18"/>
                <a:gd name="T18" fmla="*/ 14 w 26"/>
                <a:gd name="T19" fmla="*/ 12 h 18"/>
                <a:gd name="T20" fmla="*/ 26 w 26"/>
                <a:gd name="T21" fmla="*/ 18 h 18"/>
                <a:gd name="T22" fmla="*/ 26 w 26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26" y="18"/>
                  </a:lnTo>
                  <a:lnTo>
                    <a:pt x="16" y="14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14" y="12"/>
                  </a:lnTo>
                  <a:lnTo>
                    <a:pt x="26" y="18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-220" y="1002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6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2 w 6"/>
                <a:gd name="T11" fmla="*/ 0 h 2"/>
                <a:gd name="T12" fmla="*/ 2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-214" y="998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2 w 12"/>
                <a:gd name="T5" fmla="*/ 0 h 2"/>
                <a:gd name="T6" fmla="*/ 12 w 12"/>
                <a:gd name="T7" fmla="*/ 0 h 2"/>
                <a:gd name="T8" fmla="*/ 6 w 12"/>
                <a:gd name="T9" fmla="*/ 2 h 2"/>
                <a:gd name="T10" fmla="*/ 2 w 12"/>
                <a:gd name="T11" fmla="*/ 2 h 2"/>
                <a:gd name="T12" fmla="*/ 0 w 12"/>
                <a:gd name="T13" fmla="*/ 0 h 2"/>
                <a:gd name="T14" fmla="*/ 0 w 1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-78" y="988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6 w 12"/>
                <a:gd name="T5" fmla="*/ 0 h 2"/>
                <a:gd name="T6" fmla="*/ 12 w 12"/>
                <a:gd name="T7" fmla="*/ 0 h 2"/>
                <a:gd name="T8" fmla="*/ 12 w 12"/>
                <a:gd name="T9" fmla="*/ 0 h 2"/>
                <a:gd name="T10" fmla="*/ 4 w 12"/>
                <a:gd name="T11" fmla="*/ 2 h 2"/>
                <a:gd name="T12" fmla="*/ 0 w 12"/>
                <a:gd name="T13" fmla="*/ 2 h 2"/>
                <a:gd name="T14" fmla="*/ 0 w 12"/>
                <a:gd name="T15" fmla="*/ 2 h 2"/>
                <a:gd name="T16" fmla="*/ 0 w 1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-16" y="980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0 h 2"/>
                <a:gd name="T6" fmla="*/ 4 w 6"/>
                <a:gd name="T7" fmla="*/ 0 h 2"/>
                <a:gd name="T8" fmla="*/ 6 w 6"/>
                <a:gd name="T9" fmla="*/ 2 h 2"/>
                <a:gd name="T10" fmla="*/ 6 w 6"/>
                <a:gd name="T11" fmla="*/ 2 h 2"/>
                <a:gd name="T12" fmla="*/ 2 w 6"/>
                <a:gd name="T13" fmla="*/ 2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-182" y="1570"/>
              <a:ext cx="8" cy="2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  <a:gd name="T4" fmla="*/ 6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-600" y="1774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4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2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-628" y="156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3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0"/>
            <a:ext cx="361950" cy="532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74628" y="825500"/>
            <a:ext cx="4540250" cy="4264025"/>
            <a:chOff x="248" y="235"/>
            <a:chExt cx="2860" cy="268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38" y="2911"/>
              <a:ext cx="26" cy="0"/>
            </a:xfrm>
            <a:custGeom>
              <a:avLst/>
              <a:gdLst>
                <a:gd name="T0" fmla="*/ 0 w 26"/>
                <a:gd name="T1" fmla="*/ 0 w 26"/>
                <a:gd name="T2" fmla="*/ 14 w 26"/>
                <a:gd name="T3" fmla="*/ 10 w 26"/>
                <a:gd name="T4" fmla="*/ 26 w 26"/>
                <a:gd name="T5" fmla="*/ 26 w 26"/>
                <a:gd name="T6" fmla="*/ 16 w 26"/>
                <a:gd name="T7" fmla="*/ 0 w 26"/>
                <a:gd name="T8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8" y="235"/>
              <a:ext cx="2860" cy="2686"/>
            </a:xfrm>
            <a:custGeom>
              <a:avLst/>
              <a:gdLst>
                <a:gd name="T0" fmla="*/ 2840 w 2860"/>
                <a:gd name="T1" fmla="*/ 1278 h 2488"/>
                <a:gd name="T2" fmla="*/ 2840 w 2860"/>
                <a:gd name="T3" fmla="*/ 972 h 2488"/>
                <a:gd name="T4" fmla="*/ 2834 w 2860"/>
                <a:gd name="T5" fmla="*/ 384 h 2488"/>
                <a:gd name="T6" fmla="*/ 2834 w 2860"/>
                <a:gd name="T7" fmla="*/ 132 h 2488"/>
                <a:gd name="T8" fmla="*/ 2438 w 2860"/>
                <a:gd name="T9" fmla="*/ 22 h 2488"/>
                <a:gd name="T10" fmla="*/ 2204 w 2860"/>
                <a:gd name="T11" fmla="*/ 22 h 2488"/>
                <a:gd name="T12" fmla="*/ 1852 w 2860"/>
                <a:gd name="T13" fmla="*/ 24 h 2488"/>
                <a:gd name="T14" fmla="*/ 1554 w 2860"/>
                <a:gd name="T15" fmla="*/ 22 h 2488"/>
                <a:gd name="T16" fmla="*/ 1300 w 2860"/>
                <a:gd name="T17" fmla="*/ 28 h 2488"/>
                <a:gd name="T18" fmla="*/ 1124 w 2860"/>
                <a:gd name="T19" fmla="*/ 24 h 2488"/>
                <a:gd name="T20" fmla="*/ 924 w 2860"/>
                <a:gd name="T21" fmla="*/ 30 h 2488"/>
                <a:gd name="T22" fmla="*/ 480 w 2860"/>
                <a:gd name="T23" fmla="*/ 32 h 2488"/>
                <a:gd name="T24" fmla="*/ 412 w 2860"/>
                <a:gd name="T25" fmla="*/ 32 h 2488"/>
                <a:gd name="T26" fmla="*/ 210 w 2860"/>
                <a:gd name="T27" fmla="*/ 34 h 2488"/>
                <a:gd name="T28" fmla="*/ 18 w 2860"/>
                <a:gd name="T29" fmla="*/ 34 h 2488"/>
                <a:gd name="T30" fmla="*/ 26 w 2860"/>
                <a:gd name="T31" fmla="*/ 208 h 2488"/>
                <a:gd name="T32" fmla="*/ 30 w 2860"/>
                <a:gd name="T33" fmla="*/ 448 h 2488"/>
                <a:gd name="T34" fmla="*/ 28 w 2860"/>
                <a:gd name="T35" fmla="*/ 788 h 2488"/>
                <a:gd name="T36" fmla="*/ 28 w 2860"/>
                <a:gd name="T37" fmla="*/ 900 h 2488"/>
                <a:gd name="T38" fmla="*/ 26 w 2860"/>
                <a:gd name="T39" fmla="*/ 1096 h 2488"/>
                <a:gd name="T40" fmla="*/ 26 w 2860"/>
                <a:gd name="T41" fmla="*/ 1218 h 2488"/>
                <a:gd name="T42" fmla="*/ 28 w 2860"/>
                <a:gd name="T43" fmla="*/ 1382 h 2488"/>
                <a:gd name="T44" fmla="*/ 30 w 2860"/>
                <a:gd name="T45" fmla="*/ 1730 h 2488"/>
                <a:gd name="T46" fmla="*/ 32 w 2860"/>
                <a:gd name="T47" fmla="*/ 1974 h 2488"/>
                <a:gd name="T48" fmla="*/ 32 w 2860"/>
                <a:gd name="T49" fmla="*/ 2282 h 2488"/>
                <a:gd name="T50" fmla="*/ 34 w 2860"/>
                <a:gd name="T51" fmla="*/ 2460 h 2488"/>
                <a:gd name="T52" fmla="*/ 370 w 2860"/>
                <a:gd name="T53" fmla="*/ 2460 h 2488"/>
                <a:gd name="T54" fmla="*/ 446 w 2860"/>
                <a:gd name="T55" fmla="*/ 2464 h 2488"/>
                <a:gd name="T56" fmla="*/ 542 w 2860"/>
                <a:gd name="T57" fmla="*/ 2458 h 2488"/>
                <a:gd name="T58" fmla="*/ 612 w 2860"/>
                <a:gd name="T59" fmla="*/ 2460 h 2488"/>
                <a:gd name="T60" fmla="*/ 704 w 2860"/>
                <a:gd name="T61" fmla="*/ 2458 h 2488"/>
                <a:gd name="T62" fmla="*/ 880 w 2860"/>
                <a:gd name="T63" fmla="*/ 2460 h 2488"/>
                <a:gd name="T64" fmla="*/ 960 w 2860"/>
                <a:gd name="T65" fmla="*/ 2454 h 2488"/>
                <a:gd name="T66" fmla="*/ 1076 w 2860"/>
                <a:gd name="T67" fmla="*/ 2458 h 2488"/>
                <a:gd name="T68" fmla="*/ 1236 w 2860"/>
                <a:gd name="T69" fmla="*/ 2462 h 2488"/>
                <a:gd name="T70" fmla="*/ 1340 w 2860"/>
                <a:gd name="T71" fmla="*/ 2456 h 2488"/>
                <a:gd name="T72" fmla="*/ 1450 w 2860"/>
                <a:gd name="T73" fmla="*/ 2458 h 2488"/>
                <a:gd name="T74" fmla="*/ 1464 w 2860"/>
                <a:gd name="T75" fmla="*/ 2458 h 2488"/>
                <a:gd name="T76" fmla="*/ 1544 w 2860"/>
                <a:gd name="T77" fmla="*/ 2458 h 2488"/>
                <a:gd name="T78" fmla="*/ 1764 w 2860"/>
                <a:gd name="T79" fmla="*/ 2456 h 2488"/>
                <a:gd name="T80" fmla="*/ 1674 w 2860"/>
                <a:gd name="T81" fmla="*/ 2470 h 2488"/>
                <a:gd name="T82" fmla="*/ 1950 w 2860"/>
                <a:gd name="T83" fmla="*/ 2464 h 2488"/>
                <a:gd name="T84" fmla="*/ 1992 w 2860"/>
                <a:gd name="T85" fmla="*/ 2460 h 2488"/>
                <a:gd name="T86" fmla="*/ 2326 w 2860"/>
                <a:gd name="T87" fmla="*/ 2468 h 2488"/>
                <a:gd name="T88" fmla="*/ 2456 w 2860"/>
                <a:gd name="T89" fmla="*/ 2472 h 2488"/>
                <a:gd name="T90" fmla="*/ 2650 w 2860"/>
                <a:gd name="T91" fmla="*/ 2474 h 2488"/>
                <a:gd name="T92" fmla="*/ 2550 w 2860"/>
                <a:gd name="T93" fmla="*/ 2478 h 2488"/>
                <a:gd name="T94" fmla="*/ 2320 w 2860"/>
                <a:gd name="T95" fmla="*/ 2480 h 2488"/>
                <a:gd name="T96" fmla="*/ 1440 w 2860"/>
                <a:gd name="T97" fmla="*/ 2478 h 2488"/>
                <a:gd name="T98" fmla="*/ 1030 w 2860"/>
                <a:gd name="T99" fmla="*/ 2482 h 2488"/>
                <a:gd name="T100" fmla="*/ 18 w 2860"/>
                <a:gd name="T101" fmla="*/ 2488 h 2488"/>
                <a:gd name="T102" fmla="*/ 4 w 2860"/>
                <a:gd name="T103" fmla="*/ 2256 h 2488"/>
                <a:gd name="T104" fmla="*/ 2 w 2860"/>
                <a:gd name="T105" fmla="*/ 1722 h 2488"/>
                <a:gd name="T106" fmla="*/ 0 w 2860"/>
                <a:gd name="T107" fmla="*/ 1340 h 2488"/>
                <a:gd name="T108" fmla="*/ 2 w 2860"/>
                <a:gd name="T109" fmla="*/ 316 h 2488"/>
                <a:gd name="T110" fmla="*/ 4 w 2860"/>
                <a:gd name="T111" fmla="*/ 30 h 2488"/>
                <a:gd name="T112" fmla="*/ 474 w 2860"/>
                <a:gd name="T113" fmla="*/ 10 h 2488"/>
                <a:gd name="T114" fmla="*/ 742 w 2860"/>
                <a:gd name="T115" fmla="*/ 10 h 2488"/>
                <a:gd name="T116" fmla="*/ 2856 w 2860"/>
                <a:gd name="T117" fmla="*/ 24 h 2488"/>
                <a:gd name="T118" fmla="*/ 2854 w 2860"/>
                <a:gd name="T119" fmla="*/ 560 h 2488"/>
                <a:gd name="T120" fmla="*/ 2848 w 2860"/>
                <a:gd name="T121" fmla="*/ 2424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0" h="2488">
                  <a:moveTo>
                    <a:pt x="2842" y="2324"/>
                  </a:moveTo>
                  <a:lnTo>
                    <a:pt x="2842" y="2324"/>
                  </a:lnTo>
                  <a:lnTo>
                    <a:pt x="2840" y="2276"/>
                  </a:lnTo>
                  <a:lnTo>
                    <a:pt x="2838" y="2224"/>
                  </a:lnTo>
                  <a:lnTo>
                    <a:pt x="2838" y="2116"/>
                  </a:lnTo>
                  <a:lnTo>
                    <a:pt x="2838" y="2006"/>
                  </a:lnTo>
                  <a:lnTo>
                    <a:pt x="2836" y="1900"/>
                  </a:lnTo>
                  <a:lnTo>
                    <a:pt x="2836" y="1900"/>
                  </a:lnTo>
                  <a:lnTo>
                    <a:pt x="2838" y="1894"/>
                  </a:lnTo>
                  <a:lnTo>
                    <a:pt x="2838" y="1892"/>
                  </a:lnTo>
                  <a:lnTo>
                    <a:pt x="2840" y="1886"/>
                  </a:lnTo>
                  <a:lnTo>
                    <a:pt x="2840" y="1868"/>
                  </a:lnTo>
                  <a:lnTo>
                    <a:pt x="2840" y="1868"/>
                  </a:lnTo>
                  <a:lnTo>
                    <a:pt x="2836" y="1758"/>
                  </a:lnTo>
                  <a:lnTo>
                    <a:pt x="2836" y="1630"/>
                  </a:lnTo>
                  <a:lnTo>
                    <a:pt x="2838" y="1496"/>
                  </a:lnTo>
                  <a:lnTo>
                    <a:pt x="2842" y="1368"/>
                  </a:lnTo>
                  <a:lnTo>
                    <a:pt x="2844" y="1378"/>
                  </a:lnTo>
                  <a:lnTo>
                    <a:pt x="2844" y="1378"/>
                  </a:lnTo>
                  <a:lnTo>
                    <a:pt x="2842" y="1328"/>
                  </a:lnTo>
                  <a:lnTo>
                    <a:pt x="2840" y="1278"/>
                  </a:lnTo>
                  <a:lnTo>
                    <a:pt x="2840" y="1278"/>
                  </a:lnTo>
                  <a:lnTo>
                    <a:pt x="2842" y="1282"/>
                  </a:lnTo>
                  <a:lnTo>
                    <a:pt x="2842" y="1284"/>
                  </a:lnTo>
                  <a:lnTo>
                    <a:pt x="2842" y="1280"/>
                  </a:lnTo>
                  <a:lnTo>
                    <a:pt x="2842" y="1280"/>
                  </a:lnTo>
                  <a:lnTo>
                    <a:pt x="2842" y="1268"/>
                  </a:lnTo>
                  <a:lnTo>
                    <a:pt x="2842" y="1246"/>
                  </a:lnTo>
                  <a:lnTo>
                    <a:pt x="2840" y="1208"/>
                  </a:lnTo>
                  <a:lnTo>
                    <a:pt x="2840" y="1208"/>
                  </a:lnTo>
                  <a:lnTo>
                    <a:pt x="2842" y="1196"/>
                  </a:lnTo>
                  <a:lnTo>
                    <a:pt x="2844" y="1180"/>
                  </a:lnTo>
                  <a:lnTo>
                    <a:pt x="2842" y="1162"/>
                  </a:lnTo>
                  <a:lnTo>
                    <a:pt x="2842" y="1162"/>
                  </a:lnTo>
                  <a:lnTo>
                    <a:pt x="2838" y="1120"/>
                  </a:lnTo>
                  <a:lnTo>
                    <a:pt x="2838" y="1072"/>
                  </a:lnTo>
                  <a:lnTo>
                    <a:pt x="2840" y="1020"/>
                  </a:lnTo>
                  <a:lnTo>
                    <a:pt x="2838" y="966"/>
                  </a:lnTo>
                  <a:lnTo>
                    <a:pt x="2838" y="966"/>
                  </a:lnTo>
                  <a:lnTo>
                    <a:pt x="2840" y="972"/>
                  </a:lnTo>
                  <a:lnTo>
                    <a:pt x="2840" y="974"/>
                  </a:lnTo>
                  <a:lnTo>
                    <a:pt x="2840" y="972"/>
                  </a:lnTo>
                  <a:lnTo>
                    <a:pt x="2840" y="972"/>
                  </a:lnTo>
                  <a:lnTo>
                    <a:pt x="2838" y="882"/>
                  </a:lnTo>
                  <a:lnTo>
                    <a:pt x="2836" y="786"/>
                  </a:lnTo>
                  <a:lnTo>
                    <a:pt x="2836" y="592"/>
                  </a:lnTo>
                  <a:lnTo>
                    <a:pt x="2836" y="592"/>
                  </a:lnTo>
                  <a:lnTo>
                    <a:pt x="2838" y="596"/>
                  </a:lnTo>
                  <a:lnTo>
                    <a:pt x="2838" y="596"/>
                  </a:lnTo>
                  <a:lnTo>
                    <a:pt x="2840" y="594"/>
                  </a:lnTo>
                  <a:lnTo>
                    <a:pt x="2840" y="594"/>
                  </a:lnTo>
                  <a:lnTo>
                    <a:pt x="2838" y="584"/>
                  </a:lnTo>
                  <a:lnTo>
                    <a:pt x="2836" y="564"/>
                  </a:lnTo>
                  <a:lnTo>
                    <a:pt x="2834" y="514"/>
                  </a:lnTo>
                  <a:lnTo>
                    <a:pt x="2834" y="514"/>
                  </a:lnTo>
                  <a:lnTo>
                    <a:pt x="2836" y="498"/>
                  </a:lnTo>
                  <a:lnTo>
                    <a:pt x="2834" y="474"/>
                  </a:lnTo>
                  <a:lnTo>
                    <a:pt x="2834" y="446"/>
                  </a:lnTo>
                  <a:lnTo>
                    <a:pt x="2834" y="416"/>
                  </a:lnTo>
                  <a:lnTo>
                    <a:pt x="2834" y="420"/>
                  </a:lnTo>
                  <a:lnTo>
                    <a:pt x="2834" y="420"/>
                  </a:lnTo>
                  <a:lnTo>
                    <a:pt x="2834" y="400"/>
                  </a:lnTo>
                  <a:lnTo>
                    <a:pt x="2834" y="384"/>
                  </a:lnTo>
                  <a:lnTo>
                    <a:pt x="2834" y="370"/>
                  </a:lnTo>
                  <a:lnTo>
                    <a:pt x="2832" y="352"/>
                  </a:lnTo>
                  <a:lnTo>
                    <a:pt x="2834" y="334"/>
                  </a:lnTo>
                  <a:lnTo>
                    <a:pt x="2834" y="334"/>
                  </a:lnTo>
                  <a:lnTo>
                    <a:pt x="2834" y="322"/>
                  </a:lnTo>
                  <a:lnTo>
                    <a:pt x="2834" y="306"/>
                  </a:lnTo>
                  <a:lnTo>
                    <a:pt x="2836" y="286"/>
                  </a:lnTo>
                  <a:lnTo>
                    <a:pt x="2834" y="268"/>
                  </a:lnTo>
                  <a:lnTo>
                    <a:pt x="2834" y="268"/>
                  </a:lnTo>
                  <a:lnTo>
                    <a:pt x="2834" y="268"/>
                  </a:lnTo>
                  <a:lnTo>
                    <a:pt x="2834" y="240"/>
                  </a:lnTo>
                  <a:lnTo>
                    <a:pt x="2834" y="212"/>
                  </a:lnTo>
                  <a:lnTo>
                    <a:pt x="2834" y="210"/>
                  </a:lnTo>
                  <a:lnTo>
                    <a:pt x="2834" y="210"/>
                  </a:lnTo>
                  <a:lnTo>
                    <a:pt x="2834" y="152"/>
                  </a:lnTo>
                  <a:lnTo>
                    <a:pt x="2834" y="138"/>
                  </a:lnTo>
                  <a:lnTo>
                    <a:pt x="2834" y="134"/>
                  </a:lnTo>
                  <a:lnTo>
                    <a:pt x="2832" y="134"/>
                  </a:lnTo>
                  <a:lnTo>
                    <a:pt x="2832" y="134"/>
                  </a:lnTo>
                  <a:lnTo>
                    <a:pt x="2834" y="130"/>
                  </a:lnTo>
                  <a:lnTo>
                    <a:pt x="2834" y="132"/>
                  </a:lnTo>
                  <a:lnTo>
                    <a:pt x="2836" y="148"/>
                  </a:lnTo>
                  <a:lnTo>
                    <a:pt x="2836" y="160"/>
                  </a:lnTo>
                  <a:lnTo>
                    <a:pt x="2836" y="160"/>
                  </a:lnTo>
                  <a:lnTo>
                    <a:pt x="2836" y="160"/>
                  </a:lnTo>
                  <a:lnTo>
                    <a:pt x="2838" y="154"/>
                  </a:lnTo>
                  <a:lnTo>
                    <a:pt x="2836" y="30"/>
                  </a:lnTo>
                  <a:lnTo>
                    <a:pt x="2836" y="30"/>
                  </a:lnTo>
                  <a:lnTo>
                    <a:pt x="2836" y="26"/>
                  </a:lnTo>
                  <a:lnTo>
                    <a:pt x="2836" y="24"/>
                  </a:lnTo>
                  <a:lnTo>
                    <a:pt x="2834" y="22"/>
                  </a:lnTo>
                  <a:lnTo>
                    <a:pt x="2830" y="22"/>
                  </a:lnTo>
                  <a:lnTo>
                    <a:pt x="2822" y="24"/>
                  </a:lnTo>
                  <a:lnTo>
                    <a:pt x="2818" y="24"/>
                  </a:lnTo>
                  <a:lnTo>
                    <a:pt x="2816" y="24"/>
                  </a:lnTo>
                  <a:lnTo>
                    <a:pt x="2784" y="24"/>
                  </a:lnTo>
                  <a:lnTo>
                    <a:pt x="2722" y="24"/>
                  </a:lnTo>
                  <a:lnTo>
                    <a:pt x="2722" y="24"/>
                  </a:lnTo>
                  <a:lnTo>
                    <a:pt x="2474" y="24"/>
                  </a:lnTo>
                  <a:lnTo>
                    <a:pt x="2474" y="24"/>
                  </a:lnTo>
                  <a:lnTo>
                    <a:pt x="2450" y="22"/>
                  </a:lnTo>
                  <a:lnTo>
                    <a:pt x="2438" y="22"/>
                  </a:lnTo>
                  <a:lnTo>
                    <a:pt x="2438" y="22"/>
                  </a:lnTo>
                  <a:lnTo>
                    <a:pt x="2400" y="22"/>
                  </a:lnTo>
                  <a:lnTo>
                    <a:pt x="2362" y="24"/>
                  </a:lnTo>
                  <a:lnTo>
                    <a:pt x="2362" y="24"/>
                  </a:lnTo>
                  <a:lnTo>
                    <a:pt x="2342" y="22"/>
                  </a:lnTo>
                  <a:lnTo>
                    <a:pt x="2342" y="22"/>
                  </a:lnTo>
                  <a:lnTo>
                    <a:pt x="2324" y="22"/>
                  </a:lnTo>
                  <a:lnTo>
                    <a:pt x="2312" y="24"/>
                  </a:lnTo>
                  <a:lnTo>
                    <a:pt x="2298" y="24"/>
                  </a:lnTo>
                  <a:lnTo>
                    <a:pt x="2278" y="24"/>
                  </a:lnTo>
                  <a:lnTo>
                    <a:pt x="2278" y="24"/>
                  </a:lnTo>
                  <a:lnTo>
                    <a:pt x="2290" y="22"/>
                  </a:lnTo>
                  <a:lnTo>
                    <a:pt x="2292" y="22"/>
                  </a:lnTo>
                  <a:lnTo>
                    <a:pt x="2290" y="20"/>
                  </a:lnTo>
                  <a:lnTo>
                    <a:pt x="2290" y="20"/>
                  </a:lnTo>
                  <a:lnTo>
                    <a:pt x="2244" y="24"/>
                  </a:lnTo>
                  <a:lnTo>
                    <a:pt x="2192" y="24"/>
                  </a:lnTo>
                  <a:lnTo>
                    <a:pt x="2192" y="24"/>
                  </a:lnTo>
                  <a:lnTo>
                    <a:pt x="2200" y="24"/>
                  </a:lnTo>
                  <a:lnTo>
                    <a:pt x="2204" y="22"/>
                  </a:lnTo>
                  <a:lnTo>
                    <a:pt x="2204" y="22"/>
                  </a:lnTo>
                  <a:lnTo>
                    <a:pt x="2178" y="24"/>
                  </a:lnTo>
                  <a:lnTo>
                    <a:pt x="2154" y="24"/>
                  </a:lnTo>
                  <a:lnTo>
                    <a:pt x="2130" y="22"/>
                  </a:lnTo>
                  <a:lnTo>
                    <a:pt x="2106" y="24"/>
                  </a:lnTo>
                  <a:lnTo>
                    <a:pt x="2118" y="22"/>
                  </a:lnTo>
                  <a:lnTo>
                    <a:pt x="2118" y="22"/>
                  </a:lnTo>
                  <a:lnTo>
                    <a:pt x="2094" y="20"/>
                  </a:lnTo>
                  <a:lnTo>
                    <a:pt x="2086" y="22"/>
                  </a:lnTo>
                  <a:lnTo>
                    <a:pt x="2080" y="24"/>
                  </a:lnTo>
                  <a:lnTo>
                    <a:pt x="2058" y="24"/>
                  </a:lnTo>
                  <a:lnTo>
                    <a:pt x="2058" y="24"/>
                  </a:lnTo>
                  <a:lnTo>
                    <a:pt x="2066" y="22"/>
                  </a:lnTo>
                  <a:lnTo>
                    <a:pt x="2068" y="22"/>
                  </a:lnTo>
                  <a:lnTo>
                    <a:pt x="2068" y="22"/>
                  </a:lnTo>
                  <a:lnTo>
                    <a:pt x="2032" y="24"/>
                  </a:lnTo>
                  <a:lnTo>
                    <a:pt x="1992" y="24"/>
                  </a:lnTo>
                  <a:lnTo>
                    <a:pt x="1918" y="26"/>
                  </a:lnTo>
                  <a:lnTo>
                    <a:pt x="1918" y="26"/>
                  </a:lnTo>
                  <a:lnTo>
                    <a:pt x="1920" y="24"/>
                  </a:lnTo>
                  <a:lnTo>
                    <a:pt x="1920" y="24"/>
                  </a:lnTo>
                  <a:lnTo>
                    <a:pt x="1852" y="24"/>
                  </a:lnTo>
                  <a:lnTo>
                    <a:pt x="1780" y="26"/>
                  </a:lnTo>
                  <a:lnTo>
                    <a:pt x="1780" y="26"/>
                  </a:lnTo>
                  <a:lnTo>
                    <a:pt x="1772" y="24"/>
                  </a:lnTo>
                  <a:lnTo>
                    <a:pt x="1770" y="22"/>
                  </a:lnTo>
                  <a:lnTo>
                    <a:pt x="1762" y="22"/>
                  </a:lnTo>
                  <a:lnTo>
                    <a:pt x="1738" y="22"/>
                  </a:lnTo>
                  <a:lnTo>
                    <a:pt x="1738" y="22"/>
                  </a:lnTo>
                  <a:lnTo>
                    <a:pt x="1734" y="22"/>
                  </a:lnTo>
                  <a:lnTo>
                    <a:pt x="1726" y="24"/>
                  </a:lnTo>
                  <a:lnTo>
                    <a:pt x="1702" y="24"/>
                  </a:lnTo>
                  <a:lnTo>
                    <a:pt x="1682" y="26"/>
                  </a:lnTo>
                  <a:lnTo>
                    <a:pt x="1680" y="26"/>
                  </a:lnTo>
                  <a:lnTo>
                    <a:pt x="1686" y="28"/>
                  </a:lnTo>
                  <a:lnTo>
                    <a:pt x="1686" y="28"/>
                  </a:lnTo>
                  <a:lnTo>
                    <a:pt x="1614" y="26"/>
                  </a:lnTo>
                  <a:lnTo>
                    <a:pt x="1554" y="26"/>
                  </a:lnTo>
                  <a:lnTo>
                    <a:pt x="1554" y="26"/>
                  </a:lnTo>
                  <a:lnTo>
                    <a:pt x="1558" y="26"/>
                  </a:lnTo>
                  <a:lnTo>
                    <a:pt x="1554" y="24"/>
                  </a:lnTo>
                  <a:lnTo>
                    <a:pt x="1554" y="22"/>
                  </a:lnTo>
                  <a:lnTo>
                    <a:pt x="1554" y="22"/>
                  </a:lnTo>
                  <a:lnTo>
                    <a:pt x="1568" y="22"/>
                  </a:lnTo>
                  <a:lnTo>
                    <a:pt x="1542" y="20"/>
                  </a:lnTo>
                  <a:lnTo>
                    <a:pt x="1542" y="20"/>
                  </a:lnTo>
                  <a:lnTo>
                    <a:pt x="1556" y="18"/>
                  </a:lnTo>
                  <a:lnTo>
                    <a:pt x="1562" y="18"/>
                  </a:lnTo>
                  <a:lnTo>
                    <a:pt x="1562" y="18"/>
                  </a:lnTo>
                  <a:lnTo>
                    <a:pt x="1560" y="18"/>
                  </a:lnTo>
                  <a:lnTo>
                    <a:pt x="1560" y="18"/>
                  </a:lnTo>
                  <a:lnTo>
                    <a:pt x="1520" y="18"/>
                  </a:lnTo>
                  <a:lnTo>
                    <a:pt x="1480" y="18"/>
                  </a:lnTo>
                  <a:lnTo>
                    <a:pt x="1480" y="18"/>
                  </a:lnTo>
                  <a:lnTo>
                    <a:pt x="1432" y="24"/>
                  </a:lnTo>
                  <a:lnTo>
                    <a:pt x="1404" y="26"/>
                  </a:lnTo>
                  <a:lnTo>
                    <a:pt x="1368" y="26"/>
                  </a:lnTo>
                  <a:lnTo>
                    <a:pt x="1368" y="26"/>
                  </a:lnTo>
                  <a:lnTo>
                    <a:pt x="1378" y="24"/>
                  </a:lnTo>
                  <a:lnTo>
                    <a:pt x="1374" y="24"/>
                  </a:lnTo>
                  <a:lnTo>
                    <a:pt x="1368" y="22"/>
                  </a:lnTo>
                  <a:lnTo>
                    <a:pt x="1372" y="22"/>
                  </a:lnTo>
                  <a:lnTo>
                    <a:pt x="1300" y="28"/>
                  </a:lnTo>
                  <a:lnTo>
                    <a:pt x="1300" y="28"/>
                  </a:lnTo>
                  <a:lnTo>
                    <a:pt x="1292" y="28"/>
                  </a:lnTo>
                  <a:lnTo>
                    <a:pt x="1290" y="28"/>
                  </a:lnTo>
                  <a:lnTo>
                    <a:pt x="1286" y="26"/>
                  </a:lnTo>
                  <a:lnTo>
                    <a:pt x="1272" y="26"/>
                  </a:lnTo>
                  <a:lnTo>
                    <a:pt x="1272" y="26"/>
                  </a:lnTo>
                  <a:lnTo>
                    <a:pt x="1268" y="28"/>
                  </a:lnTo>
                  <a:lnTo>
                    <a:pt x="1256" y="28"/>
                  </a:lnTo>
                  <a:lnTo>
                    <a:pt x="1256" y="28"/>
                  </a:lnTo>
                  <a:lnTo>
                    <a:pt x="1218" y="28"/>
                  </a:lnTo>
                  <a:lnTo>
                    <a:pt x="1194" y="28"/>
                  </a:lnTo>
                  <a:lnTo>
                    <a:pt x="1178" y="26"/>
                  </a:lnTo>
                  <a:lnTo>
                    <a:pt x="1178" y="26"/>
                  </a:lnTo>
                  <a:lnTo>
                    <a:pt x="1178" y="26"/>
                  </a:lnTo>
                  <a:lnTo>
                    <a:pt x="1180" y="26"/>
                  </a:lnTo>
                  <a:lnTo>
                    <a:pt x="1188" y="24"/>
                  </a:lnTo>
                  <a:lnTo>
                    <a:pt x="1194" y="24"/>
                  </a:lnTo>
                  <a:lnTo>
                    <a:pt x="1188" y="24"/>
                  </a:lnTo>
                  <a:lnTo>
                    <a:pt x="1188" y="24"/>
                  </a:lnTo>
                  <a:lnTo>
                    <a:pt x="1124" y="26"/>
                  </a:lnTo>
                  <a:lnTo>
                    <a:pt x="1124" y="24"/>
                  </a:lnTo>
                  <a:lnTo>
                    <a:pt x="1124" y="24"/>
                  </a:lnTo>
                  <a:lnTo>
                    <a:pt x="1088" y="26"/>
                  </a:lnTo>
                  <a:lnTo>
                    <a:pt x="1080" y="26"/>
                  </a:lnTo>
                  <a:lnTo>
                    <a:pt x="1086" y="28"/>
                  </a:lnTo>
                  <a:lnTo>
                    <a:pt x="1086" y="28"/>
                  </a:lnTo>
                  <a:lnTo>
                    <a:pt x="1090" y="28"/>
                  </a:lnTo>
                  <a:lnTo>
                    <a:pt x="1090" y="28"/>
                  </a:lnTo>
                  <a:lnTo>
                    <a:pt x="1102" y="28"/>
                  </a:lnTo>
                  <a:lnTo>
                    <a:pt x="1102" y="28"/>
                  </a:lnTo>
                  <a:lnTo>
                    <a:pt x="1066" y="30"/>
                  </a:lnTo>
                  <a:lnTo>
                    <a:pt x="1020" y="30"/>
                  </a:lnTo>
                  <a:lnTo>
                    <a:pt x="1020" y="30"/>
                  </a:lnTo>
                  <a:lnTo>
                    <a:pt x="1028" y="28"/>
                  </a:lnTo>
                  <a:lnTo>
                    <a:pt x="1032" y="28"/>
                  </a:lnTo>
                  <a:lnTo>
                    <a:pt x="1032" y="28"/>
                  </a:lnTo>
                  <a:lnTo>
                    <a:pt x="968" y="30"/>
                  </a:lnTo>
                  <a:lnTo>
                    <a:pt x="900" y="32"/>
                  </a:lnTo>
                  <a:lnTo>
                    <a:pt x="900" y="32"/>
                  </a:lnTo>
                  <a:lnTo>
                    <a:pt x="902" y="32"/>
                  </a:lnTo>
                  <a:lnTo>
                    <a:pt x="910" y="32"/>
                  </a:lnTo>
                  <a:lnTo>
                    <a:pt x="924" y="30"/>
                  </a:lnTo>
                  <a:lnTo>
                    <a:pt x="924" y="30"/>
                  </a:lnTo>
                  <a:lnTo>
                    <a:pt x="880" y="30"/>
                  </a:lnTo>
                  <a:lnTo>
                    <a:pt x="834" y="30"/>
                  </a:lnTo>
                  <a:lnTo>
                    <a:pt x="790" y="32"/>
                  </a:lnTo>
                  <a:lnTo>
                    <a:pt x="752" y="30"/>
                  </a:lnTo>
                  <a:lnTo>
                    <a:pt x="752" y="30"/>
                  </a:lnTo>
                  <a:lnTo>
                    <a:pt x="756" y="30"/>
                  </a:lnTo>
                  <a:lnTo>
                    <a:pt x="756" y="32"/>
                  </a:lnTo>
                  <a:lnTo>
                    <a:pt x="756" y="32"/>
                  </a:lnTo>
                  <a:lnTo>
                    <a:pt x="756" y="32"/>
                  </a:lnTo>
                  <a:lnTo>
                    <a:pt x="728" y="30"/>
                  </a:lnTo>
                  <a:lnTo>
                    <a:pt x="708" y="30"/>
                  </a:lnTo>
                  <a:lnTo>
                    <a:pt x="708" y="30"/>
                  </a:lnTo>
                  <a:lnTo>
                    <a:pt x="694" y="30"/>
                  </a:lnTo>
                  <a:lnTo>
                    <a:pt x="666" y="32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78" y="30"/>
                  </a:lnTo>
                  <a:lnTo>
                    <a:pt x="678" y="30"/>
                  </a:lnTo>
                  <a:lnTo>
                    <a:pt x="592" y="32"/>
                  </a:lnTo>
                  <a:lnTo>
                    <a:pt x="534" y="32"/>
                  </a:lnTo>
                  <a:lnTo>
                    <a:pt x="480" y="32"/>
                  </a:lnTo>
                  <a:lnTo>
                    <a:pt x="480" y="32"/>
                  </a:lnTo>
                  <a:lnTo>
                    <a:pt x="460" y="34"/>
                  </a:lnTo>
                  <a:lnTo>
                    <a:pt x="428" y="36"/>
                  </a:lnTo>
                  <a:lnTo>
                    <a:pt x="434" y="32"/>
                  </a:lnTo>
                  <a:lnTo>
                    <a:pt x="434" y="32"/>
                  </a:lnTo>
                  <a:lnTo>
                    <a:pt x="404" y="32"/>
                  </a:lnTo>
                  <a:lnTo>
                    <a:pt x="390" y="32"/>
                  </a:lnTo>
                  <a:lnTo>
                    <a:pt x="384" y="32"/>
                  </a:lnTo>
                  <a:lnTo>
                    <a:pt x="384" y="32"/>
                  </a:lnTo>
                  <a:lnTo>
                    <a:pt x="380" y="32"/>
                  </a:lnTo>
                  <a:lnTo>
                    <a:pt x="388" y="32"/>
                  </a:lnTo>
                  <a:lnTo>
                    <a:pt x="426" y="32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60" y="30"/>
                  </a:lnTo>
                  <a:lnTo>
                    <a:pt x="460" y="30"/>
                  </a:lnTo>
                  <a:lnTo>
                    <a:pt x="446" y="30"/>
                  </a:lnTo>
                  <a:lnTo>
                    <a:pt x="428" y="32"/>
                  </a:lnTo>
                  <a:lnTo>
                    <a:pt x="414" y="32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2" y="32"/>
                  </a:lnTo>
                  <a:lnTo>
                    <a:pt x="368" y="32"/>
                  </a:lnTo>
                  <a:lnTo>
                    <a:pt x="348" y="32"/>
                  </a:lnTo>
                  <a:lnTo>
                    <a:pt x="328" y="32"/>
                  </a:lnTo>
                  <a:lnTo>
                    <a:pt x="328" y="32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38" y="30"/>
                  </a:lnTo>
                  <a:lnTo>
                    <a:pt x="328" y="28"/>
                  </a:lnTo>
                  <a:lnTo>
                    <a:pt x="328" y="28"/>
                  </a:lnTo>
                  <a:lnTo>
                    <a:pt x="302" y="30"/>
                  </a:lnTo>
                  <a:lnTo>
                    <a:pt x="282" y="30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56" y="32"/>
                  </a:lnTo>
                  <a:lnTo>
                    <a:pt x="246" y="32"/>
                  </a:lnTo>
                  <a:lnTo>
                    <a:pt x="238" y="32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0" y="34"/>
                  </a:lnTo>
                  <a:lnTo>
                    <a:pt x="210" y="34"/>
                  </a:lnTo>
                  <a:lnTo>
                    <a:pt x="192" y="34"/>
                  </a:lnTo>
                  <a:lnTo>
                    <a:pt x="186" y="32"/>
                  </a:lnTo>
                  <a:lnTo>
                    <a:pt x="186" y="32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68" y="30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0" y="32"/>
                  </a:lnTo>
                  <a:lnTo>
                    <a:pt x="134" y="34"/>
                  </a:lnTo>
                  <a:lnTo>
                    <a:pt x="118" y="34"/>
                  </a:lnTo>
                  <a:lnTo>
                    <a:pt x="98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48" y="34"/>
                  </a:lnTo>
                  <a:lnTo>
                    <a:pt x="32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5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0" y="114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64"/>
                  </a:lnTo>
                  <a:lnTo>
                    <a:pt x="28" y="186"/>
                  </a:lnTo>
                  <a:lnTo>
                    <a:pt x="28" y="186"/>
                  </a:lnTo>
                  <a:lnTo>
                    <a:pt x="26" y="208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6" y="264"/>
                  </a:lnTo>
                  <a:lnTo>
                    <a:pt x="26" y="270"/>
                  </a:lnTo>
                  <a:lnTo>
                    <a:pt x="28" y="270"/>
                  </a:lnTo>
                  <a:lnTo>
                    <a:pt x="30" y="270"/>
                  </a:lnTo>
                  <a:lnTo>
                    <a:pt x="30" y="270"/>
                  </a:lnTo>
                  <a:lnTo>
                    <a:pt x="28" y="294"/>
                  </a:lnTo>
                  <a:lnTo>
                    <a:pt x="28" y="324"/>
                  </a:lnTo>
                  <a:lnTo>
                    <a:pt x="30" y="356"/>
                  </a:lnTo>
                  <a:lnTo>
                    <a:pt x="28" y="382"/>
                  </a:lnTo>
                  <a:lnTo>
                    <a:pt x="28" y="382"/>
                  </a:lnTo>
                  <a:lnTo>
                    <a:pt x="26" y="362"/>
                  </a:lnTo>
                  <a:lnTo>
                    <a:pt x="26" y="356"/>
                  </a:lnTo>
                  <a:lnTo>
                    <a:pt x="24" y="364"/>
                  </a:lnTo>
                  <a:lnTo>
                    <a:pt x="24" y="364"/>
                  </a:lnTo>
                  <a:lnTo>
                    <a:pt x="24" y="384"/>
                  </a:lnTo>
                  <a:lnTo>
                    <a:pt x="24" y="406"/>
                  </a:lnTo>
                  <a:lnTo>
                    <a:pt x="26" y="430"/>
                  </a:lnTo>
                  <a:lnTo>
                    <a:pt x="26" y="458"/>
                  </a:lnTo>
                  <a:lnTo>
                    <a:pt x="30" y="448"/>
                  </a:lnTo>
                  <a:lnTo>
                    <a:pt x="30" y="448"/>
                  </a:lnTo>
                  <a:lnTo>
                    <a:pt x="30" y="466"/>
                  </a:lnTo>
                  <a:lnTo>
                    <a:pt x="30" y="486"/>
                  </a:lnTo>
                  <a:lnTo>
                    <a:pt x="30" y="502"/>
                  </a:lnTo>
                  <a:lnTo>
                    <a:pt x="30" y="506"/>
                  </a:lnTo>
                  <a:lnTo>
                    <a:pt x="28" y="506"/>
                  </a:lnTo>
                  <a:lnTo>
                    <a:pt x="28" y="506"/>
                  </a:lnTo>
                  <a:lnTo>
                    <a:pt x="28" y="534"/>
                  </a:lnTo>
                  <a:lnTo>
                    <a:pt x="28" y="548"/>
                  </a:lnTo>
                  <a:lnTo>
                    <a:pt x="30" y="550"/>
                  </a:lnTo>
                  <a:lnTo>
                    <a:pt x="30" y="550"/>
                  </a:lnTo>
                  <a:lnTo>
                    <a:pt x="30" y="550"/>
                  </a:lnTo>
                  <a:lnTo>
                    <a:pt x="30" y="606"/>
                  </a:lnTo>
                  <a:lnTo>
                    <a:pt x="30" y="664"/>
                  </a:lnTo>
                  <a:lnTo>
                    <a:pt x="28" y="718"/>
                  </a:lnTo>
                  <a:lnTo>
                    <a:pt x="28" y="740"/>
                  </a:lnTo>
                  <a:lnTo>
                    <a:pt x="26" y="758"/>
                  </a:lnTo>
                  <a:lnTo>
                    <a:pt x="26" y="758"/>
                  </a:lnTo>
                  <a:lnTo>
                    <a:pt x="26" y="778"/>
                  </a:lnTo>
                  <a:lnTo>
                    <a:pt x="26" y="786"/>
                  </a:lnTo>
                  <a:lnTo>
                    <a:pt x="28" y="788"/>
                  </a:lnTo>
                  <a:lnTo>
                    <a:pt x="28" y="788"/>
                  </a:lnTo>
                  <a:lnTo>
                    <a:pt x="28" y="788"/>
                  </a:lnTo>
                  <a:lnTo>
                    <a:pt x="28" y="778"/>
                  </a:lnTo>
                  <a:lnTo>
                    <a:pt x="28" y="770"/>
                  </a:lnTo>
                  <a:lnTo>
                    <a:pt x="28" y="760"/>
                  </a:lnTo>
                  <a:lnTo>
                    <a:pt x="28" y="760"/>
                  </a:lnTo>
                  <a:lnTo>
                    <a:pt x="28" y="768"/>
                  </a:lnTo>
                  <a:lnTo>
                    <a:pt x="30" y="770"/>
                  </a:lnTo>
                  <a:lnTo>
                    <a:pt x="30" y="770"/>
                  </a:lnTo>
                  <a:lnTo>
                    <a:pt x="28" y="796"/>
                  </a:lnTo>
                  <a:lnTo>
                    <a:pt x="28" y="798"/>
                  </a:lnTo>
                  <a:lnTo>
                    <a:pt x="28" y="798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818"/>
                  </a:lnTo>
                  <a:lnTo>
                    <a:pt x="28" y="838"/>
                  </a:lnTo>
                  <a:lnTo>
                    <a:pt x="30" y="862"/>
                  </a:lnTo>
                  <a:lnTo>
                    <a:pt x="30" y="898"/>
                  </a:lnTo>
                  <a:lnTo>
                    <a:pt x="30" y="898"/>
                  </a:lnTo>
                  <a:lnTo>
                    <a:pt x="28" y="898"/>
                  </a:lnTo>
                  <a:lnTo>
                    <a:pt x="28" y="900"/>
                  </a:lnTo>
                  <a:lnTo>
                    <a:pt x="28" y="918"/>
                  </a:lnTo>
                  <a:lnTo>
                    <a:pt x="30" y="950"/>
                  </a:lnTo>
                  <a:lnTo>
                    <a:pt x="30" y="950"/>
                  </a:lnTo>
                  <a:lnTo>
                    <a:pt x="30" y="970"/>
                  </a:lnTo>
                  <a:lnTo>
                    <a:pt x="28" y="976"/>
                  </a:lnTo>
                  <a:lnTo>
                    <a:pt x="26" y="976"/>
                  </a:lnTo>
                  <a:lnTo>
                    <a:pt x="24" y="974"/>
                  </a:lnTo>
                  <a:lnTo>
                    <a:pt x="24" y="974"/>
                  </a:lnTo>
                  <a:lnTo>
                    <a:pt x="26" y="1006"/>
                  </a:lnTo>
                  <a:lnTo>
                    <a:pt x="26" y="1030"/>
                  </a:lnTo>
                  <a:lnTo>
                    <a:pt x="24" y="1056"/>
                  </a:lnTo>
                  <a:lnTo>
                    <a:pt x="24" y="1056"/>
                  </a:lnTo>
                  <a:lnTo>
                    <a:pt x="26" y="1050"/>
                  </a:lnTo>
                  <a:lnTo>
                    <a:pt x="26" y="1058"/>
                  </a:lnTo>
                  <a:lnTo>
                    <a:pt x="26" y="1082"/>
                  </a:lnTo>
                  <a:lnTo>
                    <a:pt x="26" y="1072"/>
                  </a:lnTo>
                  <a:lnTo>
                    <a:pt x="26" y="1072"/>
                  </a:lnTo>
                  <a:lnTo>
                    <a:pt x="24" y="1090"/>
                  </a:lnTo>
                  <a:lnTo>
                    <a:pt x="26" y="1112"/>
                  </a:lnTo>
                  <a:lnTo>
                    <a:pt x="26" y="1112"/>
                  </a:lnTo>
                  <a:lnTo>
                    <a:pt x="26" y="1096"/>
                  </a:lnTo>
                  <a:lnTo>
                    <a:pt x="28" y="1072"/>
                  </a:lnTo>
                  <a:lnTo>
                    <a:pt x="28" y="1072"/>
                  </a:lnTo>
                  <a:lnTo>
                    <a:pt x="30" y="1112"/>
                  </a:lnTo>
                  <a:lnTo>
                    <a:pt x="30" y="1112"/>
                  </a:lnTo>
                  <a:lnTo>
                    <a:pt x="30" y="1112"/>
                  </a:lnTo>
                  <a:lnTo>
                    <a:pt x="28" y="1116"/>
                  </a:lnTo>
                  <a:lnTo>
                    <a:pt x="28" y="1130"/>
                  </a:lnTo>
                  <a:lnTo>
                    <a:pt x="28" y="1164"/>
                  </a:lnTo>
                  <a:lnTo>
                    <a:pt x="28" y="1164"/>
                  </a:lnTo>
                  <a:lnTo>
                    <a:pt x="28" y="1182"/>
                  </a:lnTo>
                  <a:lnTo>
                    <a:pt x="30" y="1190"/>
                  </a:lnTo>
                  <a:lnTo>
                    <a:pt x="30" y="1190"/>
                  </a:lnTo>
                  <a:lnTo>
                    <a:pt x="30" y="1204"/>
                  </a:lnTo>
                  <a:lnTo>
                    <a:pt x="30" y="1210"/>
                  </a:lnTo>
                  <a:lnTo>
                    <a:pt x="28" y="1206"/>
                  </a:lnTo>
                  <a:lnTo>
                    <a:pt x="28" y="1206"/>
                  </a:lnTo>
                  <a:lnTo>
                    <a:pt x="28" y="1196"/>
                  </a:lnTo>
                  <a:lnTo>
                    <a:pt x="28" y="1180"/>
                  </a:lnTo>
                  <a:lnTo>
                    <a:pt x="28" y="1180"/>
                  </a:lnTo>
                  <a:lnTo>
                    <a:pt x="26" y="1194"/>
                  </a:lnTo>
                  <a:lnTo>
                    <a:pt x="26" y="1218"/>
                  </a:lnTo>
                  <a:lnTo>
                    <a:pt x="26" y="1218"/>
                  </a:lnTo>
                  <a:lnTo>
                    <a:pt x="28" y="1226"/>
                  </a:lnTo>
                  <a:lnTo>
                    <a:pt x="30" y="1228"/>
                  </a:lnTo>
                  <a:lnTo>
                    <a:pt x="30" y="1232"/>
                  </a:lnTo>
                  <a:lnTo>
                    <a:pt x="30" y="1250"/>
                  </a:lnTo>
                  <a:lnTo>
                    <a:pt x="30" y="1250"/>
                  </a:lnTo>
                  <a:lnTo>
                    <a:pt x="28" y="1230"/>
                  </a:lnTo>
                  <a:lnTo>
                    <a:pt x="26" y="1266"/>
                  </a:lnTo>
                  <a:lnTo>
                    <a:pt x="28" y="1268"/>
                  </a:lnTo>
                  <a:lnTo>
                    <a:pt x="28" y="1268"/>
                  </a:lnTo>
                  <a:lnTo>
                    <a:pt x="28" y="1270"/>
                  </a:lnTo>
                  <a:lnTo>
                    <a:pt x="28" y="1270"/>
                  </a:lnTo>
                  <a:lnTo>
                    <a:pt x="28" y="1284"/>
                  </a:lnTo>
                  <a:lnTo>
                    <a:pt x="28" y="1302"/>
                  </a:lnTo>
                  <a:lnTo>
                    <a:pt x="30" y="1320"/>
                  </a:lnTo>
                  <a:lnTo>
                    <a:pt x="30" y="1332"/>
                  </a:lnTo>
                  <a:lnTo>
                    <a:pt x="30" y="1332"/>
                  </a:lnTo>
                  <a:lnTo>
                    <a:pt x="30" y="1358"/>
                  </a:lnTo>
                  <a:lnTo>
                    <a:pt x="28" y="1386"/>
                  </a:lnTo>
                  <a:lnTo>
                    <a:pt x="28" y="1382"/>
                  </a:lnTo>
                  <a:lnTo>
                    <a:pt x="28" y="1382"/>
                  </a:lnTo>
                  <a:lnTo>
                    <a:pt x="28" y="1416"/>
                  </a:lnTo>
                  <a:lnTo>
                    <a:pt x="30" y="1446"/>
                  </a:lnTo>
                  <a:lnTo>
                    <a:pt x="30" y="1446"/>
                  </a:lnTo>
                  <a:lnTo>
                    <a:pt x="30" y="1446"/>
                  </a:lnTo>
                  <a:lnTo>
                    <a:pt x="30" y="1470"/>
                  </a:lnTo>
                  <a:lnTo>
                    <a:pt x="30" y="1498"/>
                  </a:lnTo>
                  <a:lnTo>
                    <a:pt x="30" y="1498"/>
                  </a:lnTo>
                  <a:lnTo>
                    <a:pt x="28" y="1512"/>
                  </a:lnTo>
                  <a:lnTo>
                    <a:pt x="26" y="1516"/>
                  </a:lnTo>
                  <a:lnTo>
                    <a:pt x="24" y="1522"/>
                  </a:lnTo>
                  <a:lnTo>
                    <a:pt x="26" y="1538"/>
                  </a:lnTo>
                  <a:lnTo>
                    <a:pt x="26" y="1538"/>
                  </a:lnTo>
                  <a:lnTo>
                    <a:pt x="26" y="1558"/>
                  </a:lnTo>
                  <a:lnTo>
                    <a:pt x="28" y="1570"/>
                  </a:lnTo>
                  <a:lnTo>
                    <a:pt x="30" y="1576"/>
                  </a:lnTo>
                  <a:lnTo>
                    <a:pt x="30" y="1572"/>
                  </a:lnTo>
                  <a:lnTo>
                    <a:pt x="30" y="1572"/>
                  </a:lnTo>
                  <a:lnTo>
                    <a:pt x="30" y="1652"/>
                  </a:lnTo>
                  <a:lnTo>
                    <a:pt x="30" y="1692"/>
                  </a:lnTo>
                  <a:lnTo>
                    <a:pt x="30" y="1730"/>
                  </a:lnTo>
                  <a:lnTo>
                    <a:pt x="30" y="1730"/>
                  </a:lnTo>
                  <a:lnTo>
                    <a:pt x="30" y="1736"/>
                  </a:lnTo>
                  <a:lnTo>
                    <a:pt x="32" y="1748"/>
                  </a:lnTo>
                  <a:lnTo>
                    <a:pt x="32" y="1748"/>
                  </a:lnTo>
                  <a:lnTo>
                    <a:pt x="32" y="1864"/>
                  </a:lnTo>
                  <a:lnTo>
                    <a:pt x="32" y="1918"/>
                  </a:lnTo>
                  <a:lnTo>
                    <a:pt x="30" y="1968"/>
                  </a:lnTo>
                  <a:lnTo>
                    <a:pt x="30" y="1968"/>
                  </a:lnTo>
                  <a:lnTo>
                    <a:pt x="28" y="1958"/>
                  </a:lnTo>
                  <a:lnTo>
                    <a:pt x="28" y="1958"/>
                  </a:lnTo>
                  <a:lnTo>
                    <a:pt x="28" y="1958"/>
                  </a:lnTo>
                  <a:lnTo>
                    <a:pt x="26" y="1966"/>
                  </a:lnTo>
                  <a:lnTo>
                    <a:pt x="26" y="1966"/>
                  </a:lnTo>
                  <a:lnTo>
                    <a:pt x="26" y="1978"/>
                  </a:lnTo>
                  <a:lnTo>
                    <a:pt x="26" y="1984"/>
                  </a:lnTo>
                  <a:lnTo>
                    <a:pt x="26" y="1990"/>
                  </a:lnTo>
                  <a:lnTo>
                    <a:pt x="28" y="1994"/>
                  </a:lnTo>
                  <a:lnTo>
                    <a:pt x="28" y="1994"/>
                  </a:lnTo>
                  <a:lnTo>
                    <a:pt x="28" y="1994"/>
                  </a:lnTo>
                  <a:lnTo>
                    <a:pt x="30" y="1992"/>
                  </a:lnTo>
                  <a:lnTo>
                    <a:pt x="32" y="1974"/>
                  </a:lnTo>
                  <a:lnTo>
                    <a:pt x="32" y="1974"/>
                  </a:lnTo>
                  <a:lnTo>
                    <a:pt x="32" y="2050"/>
                  </a:lnTo>
                  <a:lnTo>
                    <a:pt x="30" y="2112"/>
                  </a:lnTo>
                  <a:lnTo>
                    <a:pt x="30" y="2112"/>
                  </a:lnTo>
                  <a:lnTo>
                    <a:pt x="32" y="2106"/>
                  </a:lnTo>
                  <a:lnTo>
                    <a:pt x="32" y="2108"/>
                  </a:lnTo>
                  <a:lnTo>
                    <a:pt x="32" y="2120"/>
                  </a:lnTo>
                  <a:lnTo>
                    <a:pt x="32" y="2120"/>
                  </a:lnTo>
                  <a:lnTo>
                    <a:pt x="32" y="2120"/>
                  </a:lnTo>
                  <a:lnTo>
                    <a:pt x="30" y="2122"/>
                  </a:lnTo>
                  <a:lnTo>
                    <a:pt x="30" y="2136"/>
                  </a:lnTo>
                  <a:lnTo>
                    <a:pt x="30" y="2174"/>
                  </a:lnTo>
                  <a:lnTo>
                    <a:pt x="32" y="2178"/>
                  </a:lnTo>
                  <a:lnTo>
                    <a:pt x="30" y="2194"/>
                  </a:lnTo>
                  <a:lnTo>
                    <a:pt x="30" y="2194"/>
                  </a:lnTo>
                  <a:lnTo>
                    <a:pt x="32" y="2206"/>
                  </a:lnTo>
                  <a:lnTo>
                    <a:pt x="32" y="2216"/>
                  </a:lnTo>
                  <a:lnTo>
                    <a:pt x="32" y="2230"/>
                  </a:lnTo>
                  <a:lnTo>
                    <a:pt x="32" y="2230"/>
                  </a:lnTo>
                  <a:lnTo>
                    <a:pt x="30" y="2238"/>
                  </a:lnTo>
                  <a:lnTo>
                    <a:pt x="30" y="2238"/>
                  </a:lnTo>
                  <a:lnTo>
                    <a:pt x="32" y="2282"/>
                  </a:lnTo>
                  <a:lnTo>
                    <a:pt x="34" y="2306"/>
                  </a:lnTo>
                  <a:lnTo>
                    <a:pt x="32" y="2328"/>
                  </a:lnTo>
                  <a:lnTo>
                    <a:pt x="30" y="2352"/>
                  </a:lnTo>
                  <a:lnTo>
                    <a:pt x="30" y="2352"/>
                  </a:lnTo>
                  <a:lnTo>
                    <a:pt x="32" y="2370"/>
                  </a:lnTo>
                  <a:lnTo>
                    <a:pt x="32" y="2372"/>
                  </a:lnTo>
                  <a:lnTo>
                    <a:pt x="32" y="2362"/>
                  </a:lnTo>
                  <a:lnTo>
                    <a:pt x="32" y="2362"/>
                  </a:lnTo>
                  <a:lnTo>
                    <a:pt x="30" y="2422"/>
                  </a:lnTo>
                  <a:lnTo>
                    <a:pt x="28" y="2456"/>
                  </a:lnTo>
                  <a:lnTo>
                    <a:pt x="30" y="2472"/>
                  </a:lnTo>
                  <a:lnTo>
                    <a:pt x="30" y="2472"/>
                  </a:lnTo>
                  <a:lnTo>
                    <a:pt x="18" y="2462"/>
                  </a:lnTo>
                  <a:lnTo>
                    <a:pt x="18" y="2462"/>
                  </a:lnTo>
                  <a:lnTo>
                    <a:pt x="18" y="2462"/>
                  </a:lnTo>
                  <a:lnTo>
                    <a:pt x="18" y="2462"/>
                  </a:lnTo>
                  <a:lnTo>
                    <a:pt x="18" y="2462"/>
                  </a:lnTo>
                  <a:lnTo>
                    <a:pt x="20" y="2462"/>
                  </a:lnTo>
                  <a:lnTo>
                    <a:pt x="22" y="2460"/>
                  </a:lnTo>
                  <a:lnTo>
                    <a:pt x="26" y="2460"/>
                  </a:lnTo>
                  <a:lnTo>
                    <a:pt x="34" y="2460"/>
                  </a:lnTo>
                  <a:lnTo>
                    <a:pt x="34" y="2460"/>
                  </a:lnTo>
                  <a:lnTo>
                    <a:pt x="70" y="2458"/>
                  </a:lnTo>
                  <a:lnTo>
                    <a:pt x="70" y="2458"/>
                  </a:lnTo>
                  <a:lnTo>
                    <a:pt x="146" y="2456"/>
                  </a:lnTo>
                  <a:lnTo>
                    <a:pt x="146" y="2456"/>
                  </a:lnTo>
                  <a:lnTo>
                    <a:pt x="302" y="2456"/>
                  </a:lnTo>
                  <a:lnTo>
                    <a:pt x="298" y="2458"/>
                  </a:lnTo>
                  <a:lnTo>
                    <a:pt x="298" y="2458"/>
                  </a:lnTo>
                  <a:lnTo>
                    <a:pt x="312" y="2458"/>
                  </a:lnTo>
                  <a:lnTo>
                    <a:pt x="318" y="2458"/>
                  </a:lnTo>
                  <a:lnTo>
                    <a:pt x="322" y="2456"/>
                  </a:lnTo>
                  <a:lnTo>
                    <a:pt x="330" y="2456"/>
                  </a:lnTo>
                  <a:lnTo>
                    <a:pt x="330" y="2456"/>
                  </a:lnTo>
                  <a:lnTo>
                    <a:pt x="328" y="2456"/>
                  </a:lnTo>
                  <a:lnTo>
                    <a:pt x="330" y="2458"/>
                  </a:lnTo>
                  <a:lnTo>
                    <a:pt x="334" y="2458"/>
                  </a:lnTo>
                  <a:lnTo>
                    <a:pt x="338" y="2460"/>
                  </a:lnTo>
                  <a:lnTo>
                    <a:pt x="330" y="2462"/>
                  </a:lnTo>
                  <a:lnTo>
                    <a:pt x="330" y="2462"/>
                  </a:lnTo>
                  <a:lnTo>
                    <a:pt x="354" y="2462"/>
                  </a:lnTo>
                  <a:lnTo>
                    <a:pt x="370" y="2460"/>
                  </a:lnTo>
                  <a:lnTo>
                    <a:pt x="402" y="2458"/>
                  </a:lnTo>
                  <a:lnTo>
                    <a:pt x="402" y="2458"/>
                  </a:lnTo>
                  <a:lnTo>
                    <a:pt x="402" y="2458"/>
                  </a:lnTo>
                  <a:lnTo>
                    <a:pt x="400" y="2458"/>
                  </a:lnTo>
                  <a:lnTo>
                    <a:pt x="394" y="2458"/>
                  </a:lnTo>
                  <a:lnTo>
                    <a:pt x="388" y="2458"/>
                  </a:lnTo>
                  <a:lnTo>
                    <a:pt x="386" y="2458"/>
                  </a:lnTo>
                  <a:lnTo>
                    <a:pt x="388" y="2456"/>
                  </a:lnTo>
                  <a:lnTo>
                    <a:pt x="388" y="2456"/>
                  </a:lnTo>
                  <a:lnTo>
                    <a:pt x="416" y="2456"/>
                  </a:lnTo>
                  <a:lnTo>
                    <a:pt x="434" y="2456"/>
                  </a:lnTo>
                  <a:lnTo>
                    <a:pt x="444" y="2456"/>
                  </a:lnTo>
                  <a:lnTo>
                    <a:pt x="444" y="2456"/>
                  </a:lnTo>
                  <a:lnTo>
                    <a:pt x="448" y="2456"/>
                  </a:lnTo>
                  <a:lnTo>
                    <a:pt x="448" y="2458"/>
                  </a:lnTo>
                  <a:lnTo>
                    <a:pt x="442" y="2460"/>
                  </a:lnTo>
                  <a:lnTo>
                    <a:pt x="464" y="2458"/>
                  </a:lnTo>
                  <a:lnTo>
                    <a:pt x="464" y="2458"/>
                  </a:lnTo>
                  <a:lnTo>
                    <a:pt x="470" y="2460"/>
                  </a:lnTo>
                  <a:lnTo>
                    <a:pt x="466" y="2460"/>
                  </a:lnTo>
                  <a:lnTo>
                    <a:pt x="446" y="2464"/>
                  </a:lnTo>
                  <a:lnTo>
                    <a:pt x="426" y="2466"/>
                  </a:lnTo>
                  <a:lnTo>
                    <a:pt x="424" y="2468"/>
                  </a:lnTo>
                  <a:lnTo>
                    <a:pt x="430" y="2468"/>
                  </a:lnTo>
                  <a:lnTo>
                    <a:pt x="450" y="2468"/>
                  </a:lnTo>
                  <a:lnTo>
                    <a:pt x="450" y="2468"/>
                  </a:lnTo>
                  <a:lnTo>
                    <a:pt x="454" y="2470"/>
                  </a:lnTo>
                  <a:lnTo>
                    <a:pt x="452" y="2470"/>
                  </a:lnTo>
                  <a:lnTo>
                    <a:pt x="438" y="2472"/>
                  </a:lnTo>
                  <a:lnTo>
                    <a:pt x="430" y="2472"/>
                  </a:lnTo>
                  <a:lnTo>
                    <a:pt x="448" y="2472"/>
                  </a:lnTo>
                  <a:lnTo>
                    <a:pt x="448" y="2472"/>
                  </a:lnTo>
                  <a:lnTo>
                    <a:pt x="476" y="2470"/>
                  </a:lnTo>
                  <a:lnTo>
                    <a:pt x="478" y="2468"/>
                  </a:lnTo>
                  <a:lnTo>
                    <a:pt x="478" y="2468"/>
                  </a:lnTo>
                  <a:lnTo>
                    <a:pt x="470" y="2466"/>
                  </a:lnTo>
                  <a:lnTo>
                    <a:pt x="470" y="2466"/>
                  </a:lnTo>
                  <a:lnTo>
                    <a:pt x="494" y="2464"/>
                  </a:lnTo>
                  <a:lnTo>
                    <a:pt x="504" y="2462"/>
                  </a:lnTo>
                  <a:lnTo>
                    <a:pt x="516" y="2460"/>
                  </a:lnTo>
                  <a:lnTo>
                    <a:pt x="542" y="2458"/>
                  </a:lnTo>
                  <a:lnTo>
                    <a:pt x="542" y="2458"/>
                  </a:lnTo>
                  <a:lnTo>
                    <a:pt x="546" y="2460"/>
                  </a:lnTo>
                  <a:lnTo>
                    <a:pt x="542" y="2460"/>
                  </a:lnTo>
                  <a:lnTo>
                    <a:pt x="528" y="2460"/>
                  </a:lnTo>
                  <a:lnTo>
                    <a:pt x="514" y="2460"/>
                  </a:lnTo>
                  <a:lnTo>
                    <a:pt x="510" y="2460"/>
                  </a:lnTo>
                  <a:lnTo>
                    <a:pt x="512" y="2462"/>
                  </a:lnTo>
                  <a:lnTo>
                    <a:pt x="512" y="2462"/>
                  </a:lnTo>
                  <a:lnTo>
                    <a:pt x="530" y="2462"/>
                  </a:lnTo>
                  <a:lnTo>
                    <a:pt x="548" y="2462"/>
                  </a:lnTo>
                  <a:lnTo>
                    <a:pt x="582" y="2462"/>
                  </a:lnTo>
                  <a:lnTo>
                    <a:pt x="582" y="2462"/>
                  </a:lnTo>
                  <a:lnTo>
                    <a:pt x="570" y="2460"/>
                  </a:lnTo>
                  <a:lnTo>
                    <a:pt x="570" y="2460"/>
                  </a:lnTo>
                  <a:lnTo>
                    <a:pt x="572" y="2458"/>
                  </a:lnTo>
                  <a:lnTo>
                    <a:pt x="592" y="2456"/>
                  </a:lnTo>
                  <a:lnTo>
                    <a:pt x="592" y="2456"/>
                  </a:lnTo>
                  <a:lnTo>
                    <a:pt x="602" y="2458"/>
                  </a:lnTo>
                  <a:lnTo>
                    <a:pt x="598" y="2458"/>
                  </a:lnTo>
                  <a:lnTo>
                    <a:pt x="598" y="2458"/>
                  </a:lnTo>
                  <a:lnTo>
                    <a:pt x="598" y="2460"/>
                  </a:lnTo>
                  <a:lnTo>
                    <a:pt x="612" y="2460"/>
                  </a:lnTo>
                  <a:lnTo>
                    <a:pt x="612" y="2460"/>
                  </a:lnTo>
                  <a:lnTo>
                    <a:pt x="632" y="2458"/>
                  </a:lnTo>
                  <a:lnTo>
                    <a:pt x="634" y="2456"/>
                  </a:lnTo>
                  <a:lnTo>
                    <a:pt x="624" y="2456"/>
                  </a:lnTo>
                  <a:lnTo>
                    <a:pt x="624" y="2456"/>
                  </a:lnTo>
                  <a:lnTo>
                    <a:pt x="636" y="2454"/>
                  </a:lnTo>
                  <a:lnTo>
                    <a:pt x="650" y="2454"/>
                  </a:lnTo>
                  <a:lnTo>
                    <a:pt x="666" y="2454"/>
                  </a:lnTo>
                  <a:lnTo>
                    <a:pt x="682" y="2454"/>
                  </a:lnTo>
                  <a:lnTo>
                    <a:pt x="682" y="2454"/>
                  </a:lnTo>
                  <a:lnTo>
                    <a:pt x="684" y="2454"/>
                  </a:lnTo>
                  <a:lnTo>
                    <a:pt x="682" y="2456"/>
                  </a:lnTo>
                  <a:lnTo>
                    <a:pt x="672" y="2458"/>
                  </a:lnTo>
                  <a:lnTo>
                    <a:pt x="668" y="2458"/>
                  </a:lnTo>
                  <a:lnTo>
                    <a:pt x="668" y="2460"/>
                  </a:lnTo>
                  <a:lnTo>
                    <a:pt x="684" y="2462"/>
                  </a:lnTo>
                  <a:lnTo>
                    <a:pt x="684" y="2462"/>
                  </a:lnTo>
                  <a:lnTo>
                    <a:pt x="684" y="2460"/>
                  </a:lnTo>
                  <a:lnTo>
                    <a:pt x="684" y="2460"/>
                  </a:lnTo>
                  <a:lnTo>
                    <a:pt x="688" y="2460"/>
                  </a:lnTo>
                  <a:lnTo>
                    <a:pt x="704" y="2458"/>
                  </a:lnTo>
                  <a:lnTo>
                    <a:pt x="716" y="2456"/>
                  </a:lnTo>
                  <a:lnTo>
                    <a:pt x="718" y="2456"/>
                  </a:lnTo>
                  <a:lnTo>
                    <a:pt x="712" y="2454"/>
                  </a:lnTo>
                  <a:lnTo>
                    <a:pt x="712" y="2454"/>
                  </a:lnTo>
                  <a:lnTo>
                    <a:pt x="726" y="2456"/>
                  </a:lnTo>
                  <a:lnTo>
                    <a:pt x="724" y="2456"/>
                  </a:lnTo>
                  <a:lnTo>
                    <a:pt x="718" y="2458"/>
                  </a:lnTo>
                  <a:lnTo>
                    <a:pt x="718" y="2458"/>
                  </a:lnTo>
                  <a:lnTo>
                    <a:pt x="736" y="2458"/>
                  </a:lnTo>
                  <a:lnTo>
                    <a:pt x="756" y="2458"/>
                  </a:lnTo>
                  <a:lnTo>
                    <a:pt x="772" y="2456"/>
                  </a:lnTo>
                  <a:lnTo>
                    <a:pt x="776" y="2458"/>
                  </a:lnTo>
                  <a:lnTo>
                    <a:pt x="780" y="2458"/>
                  </a:lnTo>
                  <a:lnTo>
                    <a:pt x="788" y="2456"/>
                  </a:lnTo>
                  <a:lnTo>
                    <a:pt x="788" y="2456"/>
                  </a:lnTo>
                  <a:lnTo>
                    <a:pt x="818" y="2458"/>
                  </a:lnTo>
                  <a:lnTo>
                    <a:pt x="818" y="2458"/>
                  </a:lnTo>
                  <a:lnTo>
                    <a:pt x="856" y="2458"/>
                  </a:lnTo>
                  <a:lnTo>
                    <a:pt x="874" y="2458"/>
                  </a:lnTo>
                  <a:lnTo>
                    <a:pt x="878" y="2458"/>
                  </a:lnTo>
                  <a:lnTo>
                    <a:pt x="880" y="2460"/>
                  </a:lnTo>
                  <a:lnTo>
                    <a:pt x="880" y="2460"/>
                  </a:lnTo>
                  <a:lnTo>
                    <a:pt x="906" y="2458"/>
                  </a:lnTo>
                  <a:lnTo>
                    <a:pt x="916" y="2458"/>
                  </a:lnTo>
                  <a:lnTo>
                    <a:pt x="918" y="2458"/>
                  </a:lnTo>
                  <a:lnTo>
                    <a:pt x="914" y="2456"/>
                  </a:lnTo>
                  <a:lnTo>
                    <a:pt x="914" y="2456"/>
                  </a:lnTo>
                  <a:lnTo>
                    <a:pt x="896" y="2456"/>
                  </a:lnTo>
                  <a:lnTo>
                    <a:pt x="886" y="2456"/>
                  </a:lnTo>
                  <a:lnTo>
                    <a:pt x="876" y="2456"/>
                  </a:lnTo>
                  <a:lnTo>
                    <a:pt x="866" y="2454"/>
                  </a:lnTo>
                  <a:lnTo>
                    <a:pt x="866" y="2454"/>
                  </a:lnTo>
                  <a:lnTo>
                    <a:pt x="880" y="2456"/>
                  </a:lnTo>
                  <a:lnTo>
                    <a:pt x="896" y="2456"/>
                  </a:lnTo>
                  <a:lnTo>
                    <a:pt x="922" y="2454"/>
                  </a:lnTo>
                  <a:lnTo>
                    <a:pt x="926" y="2454"/>
                  </a:lnTo>
                  <a:lnTo>
                    <a:pt x="926" y="2454"/>
                  </a:lnTo>
                  <a:lnTo>
                    <a:pt x="946" y="2454"/>
                  </a:lnTo>
                  <a:lnTo>
                    <a:pt x="964" y="2452"/>
                  </a:lnTo>
                  <a:lnTo>
                    <a:pt x="964" y="2452"/>
                  </a:lnTo>
                  <a:lnTo>
                    <a:pt x="960" y="2454"/>
                  </a:lnTo>
                  <a:lnTo>
                    <a:pt x="960" y="2454"/>
                  </a:lnTo>
                  <a:lnTo>
                    <a:pt x="968" y="2456"/>
                  </a:lnTo>
                  <a:lnTo>
                    <a:pt x="978" y="2452"/>
                  </a:lnTo>
                  <a:lnTo>
                    <a:pt x="978" y="2452"/>
                  </a:lnTo>
                  <a:lnTo>
                    <a:pt x="996" y="2452"/>
                  </a:lnTo>
                  <a:lnTo>
                    <a:pt x="1002" y="2454"/>
                  </a:lnTo>
                  <a:lnTo>
                    <a:pt x="1008" y="2456"/>
                  </a:lnTo>
                  <a:lnTo>
                    <a:pt x="1026" y="2456"/>
                  </a:lnTo>
                  <a:lnTo>
                    <a:pt x="996" y="2458"/>
                  </a:lnTo>
                  <a:lnTo>
                    <a:pt x="996" y="2458"/>
                  </a:lnTo>
                  <a:lnTo>
                    <a:pt x="1010" y="2458"/>
                  </a:lnTo>
                  <a:lnTo>
                    <a:pt x="1034" y="2460"/>
                  </a:lnTo>
                  <a:lnTo>
                    <a:pt x="1034" y="2460"/>
                  </a:lnTo>
                  <a:lnTo>
                    <a:pt x="1060" y="2452"/>
                  </a:lnTo>
                  <a:lnTo>
                    <a:pt x="1060" y="2452"/>
                  </a:lnTo>
                  <a:lnTo>
                    <a:pt x="1072" y="2452"/>
                  </a:lnTo>
                  <a:lnTo>
                    <a:pt x="1076" y="2454"/>
                  </a:lnTo>
                  <a:lnTo>
                    <a:pt x="1082" y="2454"/>
                  </a:lnTo>
                  <a:lnTo>
                    <a:pt x="1092" y="2452"/>
                  </a:lnTo>
                  <a:lnTo>
                    <a:pt x="1064" y="2456"/>
                  </a:lnTo>
                  <a:lnTo>
                    <a:pt x="1064" y="2456"/>
                  </a:lnTo>
                  <a:lnTo>
                    <a:pt x="1076" y="2458"/>
                  </a:lnTo>
                  <a:lnTo>
                    <a:pt x="1112" y="2460"/>
                  </a:lnTo>
                  <a:lnTo>
                    <a:pt x="1112" y="2460"/>
                  </a:lnTo>
                  <a:lnTo>
                    <a:pt x="1138" y="2456"/>
                  </a:lnTo>
                  <a:lnTo>
                    <a:pt x="1142" y="2456"/>
                  </a:lnTo>
                  <a:lnTo>
                    <a:pt x="1142" y="2456"/>
                  </a:lnTo>
                  <a:lnTo>
                    <a:pt x="1130" y="2454"/>
                  </a:lnTo>
                  <a:lnTo>
                    <a:pt x="1130" y="2454"/>
                  </a:lnTo>
                  <a:lnTo>
                    <a:pt x="1152" y="2454"/>
                  </a:lnTo>
                  <a:lnTo>
                    <a:pt x="1156" y="2456"/>
                  </a:lnTo>
                  <a:lnTo>
                    <a:pt x="1154" y="2456"/>
                  </a:lnTo>
                  <a:lnTo>
                    <a:pt x="1154" y="2456"/>
                  </a:lnTo>
                  <a:lnTo>
                    <a:pt x="1166" y="2456"/>
                  </a:lnTo>
                  <a:lnTo>
                    <a:pt x="1168" y="2456"/>
                  </a:lnTo>
                  <a:lnTo>
                    <a:pt x="1166" y="2456"/>
                  </a:lnTo>
                  <a:lnTo>
                    <a:pt x="1166" y="2454"/>
                  </a:lnTo>
                  <a:lnTo>
                    <a:pt x="1166" y="2454"/>
                  </a:lnTo>
                  <a:lnTo>
                    <a:pt x="1178" y="2454"/>
                  </a:lnTo>
                  <a:lnTo>
                    <a:pt x="1178" y="2454"/>
                  </a:lnTo>
                  <a:lnTo>
                    <a:pt x="1246" y="2458"/>
                  </a:lnTo>
                  <a:lnTo>
                    <a:pt x="1218" y="2462"/>
                  </a:lnTo>
                  <a:lnTo>
                    <a:pt x="1236" y="2462"/>
                  </a:lnTo>
                  <a:lnTo>
                    <a:pt x="1236" y="2462"/>
                  </a:lnTo>
                  <a:lnTo>
                    <a:pt x="1228" y="2464"/>
                  </a:lnTo>
                  <a:lnTo>
                    <a:pt x="1232" y="2464"/>
                  </a:lnTo>
                  <a:lnTo>
                    <a:pt x="1238" y="2466"/>
                  </a:lnTo>
                  <a:lnTo>
                    <a:pt x="1238" y="2466"/>
                  </a:lnTo>
                  <a:lnTo>
                    <a:pt x="1236" y="2468"/>
                  </a:lnTo>
                  <a:lnTo>
                    <a:pt x="1236" y="2468"/>
                  </a:lnTo>
                  <a:lnTo>
                    <a:pt x="1256" y="2468"/>
                  </a:lnTo>
                  <a:lnTo>
                    <a:pt x="1278" y="2466"/>
                  </a:lnTo>
                  <a:lnTo>
                    <a:pt x="1278" y="2466"/>
                  </a:lnTo>
                  <a:lnTo>
                    <a:pt x="1268" y="2464"/>
                  </a:lnTo>
                  <a:lnTo>
                    <a:pt x="1268" y="2464"/>
                  </a:lnTo>
                  <a:lnTo>
                    <a:pt x="1268" y="2464"/>
                  </a:lnTo>
                  <a:lnTo>
                    <a:pt x="1284" y="2460"/>
                  </a:lnTo>
                  <a:lnTo>
                    <a:pt x="1304" y="2458"/>
                  </a:lnTo>
                  <a:lnTo>
                    <a:pt x="1310" y="2456"/>
                  </a:lnTo>
                  <a:lnTo>
                    <a:pt x="1312" y="2456"/>
                  </a:lnTo>
                  <a:lnTo>
                    <a:pt x="1310" y="2456"/>
                  </a:lnTo>
                  <a:lnTo>
                    <a:pt x="1310" y="2456"/>
                  </a:lnTo>
                  <a:lnTo>
                    <a:pt x="1328" y="2456"/>
                  </a:lnTo>
                  <a:lnTo>
                    <a:pt x="1340" y="2456"/>
                  </a:lnTo>
                  <a:lnTo>
                    <a:pt x="1354" y="2460"/>
                  </a:lnTo>
                  <a:lnTo>
                    <a:pt x="1370" y="2462"/>
                  </a:lnTo>
                  <a:lnTo>
                    <a:pt x="1400" y="2460"/>
                  </a:lnTo>
                  <a:lnTo>
                    <a:pt x="1400" y="2460"/>
                  </a:lnTo>
                  <a:lnTo>
                    <a:pt x="1398" y="2458"/>
                  </a:lnTo>
                  <a:lnTo>
                    <a:pt x="1398" y="2458"/>
                  </a:lnTo>
                  <a:lnTo>
                    <a:pt x="1402" y="2456"/>
                  </a:lnTo>
                  <a:lnTo>
                    <a:pt x="1402" y="2456"/>
                  </a:lnTo>
                  <a:lnTo>
                    <a:pt x="1400" y="2456"/>
                  </a:lnTo>
                  <a:lnTo>
                    <a:pt x="1384" y="2456"/>
                  </a:lnTo>
                  <a:lnTo>
                    <a:pt x="1384" y="2456"/>
                  </a:lnTo>
                  <a:lnTo>
                    <a:pt x="1402" y="2456"/>
                  </a:lnTo>
                  <a:lnTo>
                    <a:pt x="1412" y="2454"/>
                  </a:lnTo>
                  <a:lnTo>
                    <a:pt x="1424" y="2452"/>
                  </a:lnTo>
                  <a:lnTo>
                    <a:pt x="1446" y="2454"/>
                  </a:lnTo>
                  <a:lnTo>
                    <a:pt x="1446" y="2454"/>
                  </a:lnTo>
                  <a:lnTo>
                    <a:pt x="1440" y="2454"/>
                  </a:lnTo>
                  <a:lnTo>
                    <a:pt x="1438" y="2454"/>
                  </a:lnTo>
                  <a:lnTo>
                    <a:pt x="1446" y="2456"/>
                  </a:lnTo>
                  <a:lnTo>
                    <a:pt x="1450" y="2458"/>
                  </a:lnTo>
                  <a:lnTo>
                    <a:pt x="1450" y="2458"/>
                  </a:lnTo>
                  <a:lnTo>
                    <a:pt x="1436" y="2460"/>
                  </a:lnTo>
                  <a:lnTo>
                    <a:pt x="1436" y="2460"/>
                  </a:lnTo>
                  <a:lnTo>
                    <a:pt x="1432" y="2460"/>
                  </a:lnTo>
                  <a:lnTo>
                    <a:pt x="1424" y="2460"/>
                  </a:lnTo>
                  <a:lnTo>
                    <a:pt x="1406" y="2460"/>
                  </a:lnTo>
                  <a:lnTo>
                    <a:pt x="1406" y="2460"/>
                  </a:lnTo>
                  <a:lnTo>
                    <a:pt x="1412" y="2462"/>
                  </a:lnTo>
                  <a:lnTo>
                    <a:pt x="1414" y="2462"/>
                  </a:lnTo>
                  <a:lnTo>
                    <a:pt x="1420" y="2464"/>
                  </a:lnTo>
                  <a:lnTo>
                    <a:pt x="1436" y="2464"/>
                  </a:lnTo>
                  <a:lnTo>
                    <a:pt x="1436" y="2464"/>
                  </a:lnTo>
                  <a:lnTo>
                    <a:pt x="1468" y="2464"/>
                  </a:lnTo>
                  <a:lnTo>
                    <a:pt x="1480" y="2462"/>
                  </a:lnTo>
                  <a:lnTo>
                    <a:pt x="1482" y="2462"/>
                  </a:lnTo>
                  <a:lnTo>
                    <a:pt x="1482" y="2462"/>
                  </a:lnTo>
                  <a:lnTo>
                    <a:pt x="1482" y="2462"/>
                  </a:lnTo>
                  <a:lnTo>
                    <a:pt x="1478" y="2460"/>
                  </a:lnTo>
                  <a:lnTo>
                    <a:pt x="1468" y="2460"/>
                  </a:lnTo>
                  <a:lnTo>
                    <a:pt x="1460" y="2460"/>
                  </a:lnTo>
                  <a:lnTo>
                    <a:pt x="1464" y="2458"/>
                  </a:lnTo>
                  <a:lnTo>
                    <a:pt x="1464" y="2458"/>
                  </a:lnTo>
                  <a:lnTo>
                    <a:pt x="1506" y="2460"/>
                  </a:lnTo>
                  <a:lnTo>
                    <a:pt x="1518" y="2460"/>
                  </a:lnTo>
                  <a:lnTo>
                    <a:pt x="1530" y="2458"/>
                  </a:lnTo>
                  <a:lnTo>
                    <a:pt x="1530" y="2458"/>
                  </a:lnTo>
                  <a:lnTo>
                    <a:pt x="1504" y="2456"/>
                  </a:lnTo>
                  <a:lnTo>
                    <a:pt x="1498" y="2454"/>
                  </a:lnTo>
                  <a:lnTo>
                    <a:pt x="1498" y="2454"/>
                  </a:lnTo>
                  <a:lnTo>
                    <a:pt x="1528" y="2452"/>
                  </a:lnTo>
                  <a:lnTo>
                    <a:pt x="1522" y="2454"/>
                  </a:lnTo>
                  <a:lnTo>
                    <a:pt x="1522" y="2454"/>
                  </a:lnTo>
                  <a:lnTo>
                    <a:pt x="1546" y="2454"/>
                  </a:lnTo>
                  <a:lnTo>
                    <a:pt x="1554" y="2454"/>
                  </a:lnTo>
                  <a:lnTo>
                    <a:pt x="1562" y="2452"/>
                  </a:lnTo>
                  <a:lnTo>
                    <a:pt x="1584" y="2452"/>
                  </a:lnTo>
                  <a:lnTo>
                    <a:pt x="1606" y="2454"/>
                  </a:lnTo>
                  <a:lnTo>
                    <a:pt x="1606" y="2454"/>
                  </a:lnTo>
                  <a:lnTo>
                    <a:pt x="1590" y="2456"/>
                  </a:lnTo>
                  <a:lnTo>
                    <a:pt x="1568" y="2456"/>
                  </a:lnTo>
                  <a:lnTo>
                    <a:pt x="1550" y="2456"/>
                  </a:lnTo>
                  <a:lnTo>
                    <a:pt x="1546" y="2456"/>
                  </a:lnTo>
                  <a:lnTo>
                    <a:pt x="1544" y="2458"/>
                  </a:lnTo>
                  <a:lnTo>
                    <a:pt x="1546" y="2458"/>
                  </a:lnTo>
                  <a:lnTo>
                    <a:pt x="1546" y="2458"/>
                  </a:lnTo>
                  <a:lnTo>
                    <a:pt x="1582" y="2458"/>
                  </a:lnTo>
                  <a:lnTo>
                    <a:pt x="1616" y="2458"/>
                  </a:lnTo>
                  <a:lnTo>
                    <a:pt x="1616" y="2458"/>
                  </a:lnTo>
                  <a:lnTo>
                    <a:pt x="1594" y="2458"/>
                  </a:lnTo>
                  <a:lnTo>
                    <a:pt x="1594" y="2458"/>
                  </a:lnTo>
                  <a:lnTo>
                    <a:pt x="1614" y="2460"/>
                  </a:lnTo>
                  <a:lnTo>
                    <a:pt x="1632" y="2462"/>
                  </a:lnTo>
                  <a:lnTo>
                    <a:pt x="1660" y="2460"/>
                  </a:lnTo>
                  <a:lnTo>
                    <a:pt x="1660" y="2460"/>
                  </a:lnTo>
                  <a:lnTo>
                    <a:pt x="1670" y="2460"/>
                  </a:lnTo>
                  <a:lnTo>
                    <a:pt x="1672" y="2460"/>
                  </a:lnTo>
                  <a:lnTo>
                    <a:pt x="1668" y="2458"/>
                  </a:lnTo>
                  <a:lnTo>
                    <a:pt x="1666" y="2458"/>
                  </a:lnTo>
                  <a:lnTo>
                    <a:pt x="1666" y="2458"/>
                  </a:lnTo>
                  <a:lnTo>
                    <a:pt x="1722" y="2456"/>
                  </a:lnTo>
                  <a:lnTo>
                    <a:pt x="1764" y="2454"/>
                  </a:lnTo>
                  <a:lnTo>
                    <a:pt x="1764" y="2454"/>
                  </a:lnTo>
                  <a:lnTo>
                    <a:pt x="1762" y="2456"/>
                  </a:lnTo>
                  <a:lnTo>
                    <a:pt x="1764" y="2456"/>
                  </a:lnTo>
                  <a:lnTo>
                    <a:pt x="1768" y="2456"/>
                  </a:lnTo>
                  <a:lnTo>
                    <a:pt x="1784" y="2456"/>
                  </a:lnTo>
                  <a:lnTo>
                    <a:pt x="1796" y="2458"/>
                  </a:lnTo>
                  <a:lnTo>
                    <a:pt x="1784" y="2458"/>
                  </a:lnTo>
                  <a:lnTo>
                    <a:pt x="1784" y="2458"/>
                  </a:lnTo>
                  <a:lnTo>
                    <a:pt x="1764" y="2458"/>
                  </a:lnTo>
                  <a:lnTo>
                    <a:pt x="1732" y="2458"/>
                  </a:lnTo>
                  <a:lnTo>
                    <a:pt x="1700" y="2458"/>
                  </a:lnTo>
                  <a:lnTo>
                    <a:pt x="1678" y="2460"/>
                  </a:lnTo>
                  <a:lnTo>
                    <a:pt x="1678" y="2460"/>
                  </a:lnTo>
                  <a:lnTo>
                    <a:pt x="1682" y="2462"/>
                  </a:lnTo>
                  <a:lnTo>
                    <a:pt x="1680" y="2462"/>
                  </a:lnTo>
                  <a:lnTo>
                    <a:pt x="1664" y="2462"/>
                  </a:lnTo>
                  <a:lnTo>
                    <a:pt x="1644" y="2462"/>
                  </a:lnTo>
                  <a:lnTo>
                    <a:pt x="1630" y="2464"/>
                  </a:lnTo>
                  <a:lnTo>
                    <a:pt x="1630" y="2464"/>
                  </a:lnTo>
                  <a:lnTo>
                    <a:pt x="1652" y="2464"/>
                  </a:lnTo>
                  <a:lnTo>
                    <a:pt x="1664" y="2466"/>
                  </a:lnTo>
                  <a:lnTo>
                    <a:pt x="1670" y="2468"/>
                  </a:lnTo>
                  <a:lnTo>
                    <a:pt x="1674" y="2470"/>
                  </a:lnTo>
                  <a:lnTo>
                    <a:pt x="1674" y="2470"/>
                  </a:lnTo>
                  <a:lnTo>
                    <a:pt x="1702" y="2470"/>
                  </a:lnTo>
                  <a:lnTo>
                    <a:pt x="1702" y="2470"/>
                  </a:lnTo>
                  <a:lnTo>
                    <a:pt x="1702" y="2468"/>
                  </a:lnTo>
                  <a:lnTo>
                    <a:pt x="1702" y="2468"/>
                  </a:lnTo>
                  <a:lnTo>
                    <a:pt x="1698" y="2466"/>
                  </a:lnTo>
                  <a:lnTo>
                    <a:pt x="1694" y="2466"/>
                  </a:lnTo>
                  <a:lnTo>
                    <a:pt x="1692" y="2464"/>
                  </a:lnTo>
                  <a:lnTo>
                    <a:pt x="1692" y="2464"/>
                  </a:lnTo>
                  <a:lnTo>
                    <a:pt x="1754" y="2464"/>
                  </a:lnTo>
                  <a:lnTo>
                    <a:pt x="1804" y="2462"/>
                  </a:lnTo>
                  <a:lnTo>
                    <a:pt x="1804" y="2462"/>
                  </a:lnTo>
                  <a:lnTo>
                    <a:pt x="1810" y="2462"/>
                  </a:lnTo>
                  <a:lnTo>
                    <a:pt x="1812" y="2462"/>
                  </a:lnTo>
                  <a:lnTo>
                    <a:pt x="1812" y="2464"/>
                  </a:lnTo>
                  <a:lnTo>
                    <a:pt x="1796" y="2464"/>
                  </a:lnTo>
                  <a:lnTo>
                    <a:pt x="1796" y="2464"/>
                  </a:lnTo>
                  <a:lnTo>
                    <a:pt x="1876" y="2464"/>
                  </a:lnTo>
                  <a:lnTo>
                    <a:pt x="1956" y="2466"/>
                  </a:lnTo>
                  <a:lnTo>
                    <a:pt x="1956" y="2466"/>
                  </a:lnTo>
                  <a:lnTo>
                    <a:pt x="1948" y="2464"/>
                  </a:lnTo>
                  <a:lnTo>
                    <a:pt x="1950" y="2464"/>
                  </a:lnTo>
                  <a:lnTo>
                    <a:pt x="1968" y="2462"/>
                  </a:lnTo>
                  <a:lnTo>
                    <a:pt x="1988" y="2462"/>
                  </a:lnTo>
                  <a:lnTo>
                    <a:pt x="1992" y="2462"/>
                  </a:lnTo>
                  <a:lnTo>
                    <a:pt x="1990" y="2460"/>
                  </a:lnTo>
                  <a:lnTo>
                    <a:pt x="1990" y="2460"/>
                  </a:lnTo>
                  <a:lnTo>
                    <a:pt x="1956" y="2458"/>
                  </a:lnTo>
                  <a:lnTo>
                    <a:pt x="1950" y="2456"/>
                  </a:lnTo>
                  <a:lnTo>
                    <a:pt x="1954" y="2456"/>
                  </a:lnTo>
                  <a:lnTo>
                    <a:pt x="1954" y="2456"/>
                  </a:lnTo>
                  <a:lnTo>
                    <a:pt x="1960" y="2456"/>
                  </a:lnTo>
                  <a:lnTo>
                    <a:pt x="1962" y="2456"/>
                  </a:lnTo>
                  <a:lnTo>
                    <a:pt x="1960" y="2456"/>
                  </a:lnTo>
                  <a:lnTo>
                    <a:pt x="1958" y="2458"/>
                  </a:lnTo>
                  <a:lnTo>
                    <a:pt x="1960" y="2458"/>
                  </a:lnTo>
                  <a:lnTo>
                    <a:pt x="1960" y="2458"/>
                  </a:lnTo>
                  <a:lnTo>
                    <a:pt x="1974" y="2458"/>
                  </a:lnTo>
                  <a:lnTo>
                    <a:pt x="1988" y="2458"/>
                  </a:lnTo>
                  <a:lnTo>
                    <a:pt x="2000" y="2460"/>
                  </a:lnTo>
                  <a:lnTo>
                    <a:pt x="2014" y="2458"/>
                  </a:lnTo>
                  <a:lnTo>
                    <a:pt x="2014" y="2458"/>
                  </a:lnTo>
                  <a:lnTo>
                    <a:pt x="1992" y="2460"/>
                  </a:lnTo>
                  <a:lnTo>
                    <a:pt x="1990" y="2460"/>
                  </a:lnTo>
                  <a:lnTo>
                    <a:pt x="1990" y="2462"/>
                  </a:lnTo>
                  <a:lnTo>
                    <a:pt x="1996" y="2464"/>
                  </a:lnTo>
                  <a:lnTo>
                    <a:pt x="1998" y="2464"/>
                  </a:lnTo>
                  <a:lnTo>
                    <a:pt x="1996" y="2466"/>
                  </a:lnTo>
                  <a:lnTo>
                    <a:pt x="1996" y="2466"/>
                  </a:lnTo>
                  <a:lnTo>
                    <a:pt x="2012" y="2466"/>
                  </a:lnTo>
                  <a:lnTo>
                    <a:pt x="2014" y="2466"/>
                  </a:lnTo>
                  <a:lnTo>
                    <a:pt x="2014" y="2466"/>
                  </a:lnTo>
                  <a:lnTo>
                    <a:pt x="2012" y="2468"/>
                  </a:lnTo>
                  <a:lnTo>
                    <a:pt x="2014" y="2468"/>
                  </a:lnTo>
                  <a:lnTo>
                    <a:pt x="2030" y="2468"/>
                  </a:lnTo>
                  <a:lnTo>
                    <a:pt x="2030" y="2468"/>
                  </a:lnTo>
                  <a:lnTo>
                    <a:pt x="2146" y="2464"/>
                  </a:lnTo>
                  <a:lnTo>
                    <a:pt x="2146" y="2464"/>
                  </a:lnTo>
                  <a:lnTo>
                    <a:pt x="2186" y="2466"/>
                  </a:lnTo>
                  <a:lnTo>
                    <a:pt x="2230" y="2466"/>
                  </a:lnTo>
                  <a:lnTo>
                    <a:pt x="2312" y="2464"/>
                  </a:lnTo>
                  <a:lnTo>
                    <a:pt x="2312" y="2464"/>
                  </a:lnTo>
                  <a:lnTo>
                    <a:pt x="2322" y="2466"/>
                  </a:lnTo>
                  <a:lnTo>
                    <a:pt x="2326" y="2468"/>
                  </a:lnTo>
                  <a:lnTo>
                    <a:pt x="2332" y="2470"/>
                  </a:lnTo>
                  <a:lnTo>
                    <a:pt x="2344" y="2470"/>
                  </a:lnTo>
                  <a:lnTo>
                    <a:pt x="2344" y="2470"/>
                  </a:lnTo>
                  <a:lnTo>
                    <a:pt x="2352" y="2470"/>
                  </a:lnTo>
                  <a:lnTo>
                    <a:pt x="2348" y="2468"/>
                  </a:lnTo>
                  <a:lnTo>
                    <a:pt x="2346" y="2468"/>
                  </a:lnTo>
                  <a:lnTo>
                    <a:pt x="2348" y="2468"/>
                  </a:lnTo>
                  <a:lnTo>
                    <a:pt x="2364" y="2468"/>
                  </a:lnTo>
                  <a:lnTo>
                    <a:pt x="2360" y="2468"/>
                  </a:lnTo>
                  <a:lnTo>
                    <a:pt x="2360" y="2468"/>
                  </a:lnTo>
                  <a:lnTo>
                    <a:pt x="2406" y="2470"/>
                  </a:lnTo>
                  <a:lnTo>
                    <a:pt x="2434" y="2468"/>
                  </a:lnTo>
                  <a:lnTo>
                    <a:pt x="2444" y="2468"/>
                  </a:lnTo>
                  <a:lnTo>
                    <a:pt x="2452" y="2466"/>
                  </a:lnTo>
                  <a:lnTo>
                    <a:pt x="2438" y="2470"/>
                  </a:lnTo>
                  <a:lnTo>
                    <a:pt x="2438" y="2470"/>
                  </a:lnTo>
                  <a:lnTo>
                    <a:pt x="2460" y="2470"/>
                  </a:lnTo>
                  <a:lnTo>
                    <a:pt x="2460" y="2470"/>
                  </a:lnTo>
                  <a:lnTo>
                    <a:pt x="2464" y="2470"/>
                  </a:lnTo>
                  <a:lnTo>
                    <a:pt x="2462" y="2472"/>
                  </a:lnTo>
                  <a:lnTo>
                    <a:pt x="2456" y="2472"/>
                  </a:lnTo>
                  <a:lnTo>
                    <a:pt x="2456" y="2472"/>
                  </a:lnTo>
                  <a:lnTo>
                    <a:pt x="2476" y="2474"/>
                  </a:lnTo>
                  <a:lnTo>
                    <a:pt x="2498" y="2474"/>
                  </a:lnTo>
                  <a:lnTo>
                    <a:pt x="2540" y="2472"/>
                  </a:lnTo>
                  <a:lnTo>
                    <a:pt x="2522" y="2470"/>
                  </a:lnTo>
                  <a:lnTo>
                    <a:pt x="2522" y="2470"/>
                  </a:lnTo>
                  <a:lnTo>
                    <a:pt x="2588" y="2468"/>
                  </a:lnTo>
                  <a:lnTo>
                    <a:pt x="2652" y="2470"/>
                  </a:lnTo>
                  <a:lnTo>
                    <a:pt x="2650" y="2472"/>
                  </a:lnTo>
                  <a:lnTo>
                    <a:pt x="2678" y="2470"/>
                  </a:lnTo>
                  <a:lnTo>
                    <a:pt x="2678" y="2470"/>
                  </a:lnTo>
                  <a:lnTo>
                    <a:pt x="2678" y="2470"/>
                  </a:lnTo>
                  <a:lnTo>
                    <a:pt x="2678" y="2472"/>
                  </a:lnTo>
                  <a:lnTo>
                    <a:pt x="2688" y="2472"/>
                  </a:lnTo>
                  <a:lnTo>
                    <a:pt x="2712" y="2472"/>
                  </a:lnTo>
                  <a:lnTo>
                    <a:pt x="2638" y="2478"/>
                  </a:lnTo>
                  <a:lnTo>
                    <a:pt x="2638" y="2478"/>
                  </a:lnTo>
                  <a:lnTo>
                    <a:pt x="2634" y="2476"/>
                  </a:lnTo>
                  <a:lnTo>
                    <a:pt x="2640" y="2476"/>
                  </a:lnTo>
                  <a:lnTo>
                    <a:pt x="2650" y="2474"/>
                  </a:lnTo>
                  <a:lnTo>
                    <a:pt x="2650" y="2474"/>
                  </a:lnTo>
                  <a:lnTo>
                    <a:pt x="2648" y="2472"/>
                  </a:lnTo>
                  <a:lnTo>
                    <a:pt x="2648" y="2472"/>
                  </a:lnTo>
                  <a:lnTo>
                    <a:pt x="2616" y="2472"/>
                  </a:lnTo>
                  <a:lnTo>
                    <a:pt x="2598" y="2472"/>
                  </a:lnTo>
                  <a:lnTo>
                    <a:pt x="2586" y="2474"/>
                  </a:lnTo>
                  <a:lnTo>
                    <a:pt x="2586" y="2474"/>
                  </a:lnTo>
                  <a:lnTo>
                    <a:pt x="2604" y="2474"/>
                  </a:lnTo>
                  <a:lnTo>
                    <a:pt x="2618" y="2472"/>
                  </a:lnTo>
                  <a:lnTo>
                    <a:pt x="2618" y="2472"/>
                  </a:lnTo>
                  <a:lnTo>
                    <a:pt x="2618" y="2474"/>
                  </a:lnTo>
                  <a:lnTo>
                    <a:pt x="2616" y="2474"/>
                  </a:lnTo>
                  <a:lnTo>
                    <a:pt x="2608" y="2476"/>
                  </a:lnTo>
                  <a:lnTo>
                    <a:pt x="2584" y="2478"/>
                  </a:lnTo>
                  <a:lnTo>
                    <a:pt x="2584" y="2478"/>
                  </a:lnTo>
                  <a:lnTo>
                    <a:pt x="2598" y="2478"/>
                  </a:lnTo>
                  <a:lnTo>
                    <a:pt x="2608" y="2478"/>
                  </a:lnTo>
                  <a:lnTo>
                    <a:pt x="2608" y="2478"/>
                  </a:lnTo>
                  <a:lnTo>
                    <a:pt x="2580" y="2478"/>
                  </a:lnTo>
                  <a:lnTo>
                    <a:pt x="2544" y="2478"/>
                  </a:lnTo>
                  <a:lnTo>
                    <a:pt x="2544" y="2478"/>
                  </a:lnTo>
                  <a:lnTo>
                    <a:pt x="2550" y="2478"/>
                  </a:lnTo>
                  <a:lnTo>
                    <a:pt x="2548" y="2478"/>
                  </a:lnTo>
                  <a:lnTo>
                    <a:pt x="2542" y="2476"/>
                  </a:lnTo>
                  <a:lnTo>
                    <a:pt x="2540" y="2476"/>
                  </a:lnTo>
                  <a:lnTo>
                    <a:pt x="2542" y="2476"/>
                  </a:lnTo>
                  <a:lnTo>
                    <a:pt x="2542" y="2476"/>
                  </a:lnTo>
                  <a:lnTo>
                    <a:pt x="2534" y="2478"/>
                  </a:lnTo>
                  <a:lnTo>
                    <a:pt x="2520" y="2478"/>
                  </a:lnTo>
                  <a:lnTo>
                    <a:pt x="2476" y="2478"/>
                  </a:lnTo>
                  <a:lnTo>
                    <a:pt x="2476" y="2478"/>
                  </a:lnTo>
                  <a:lnTo>
                    <a:pt x="2454" y="2478"/>
                  </a:lnTo>
                  <a:lnTo>
                    <a:pt x="2428" y="2478"/>
                  </a:lnTo>
                  <a:lnTo>
                    <a:pt x="2398" y="2480"/>
                  </a:lnTo>
                  <a:lnTo>
                    <a:pt x="2368" y="2480"/>
                  </a:lnTo>
                  <a:lnTo>
                    <a:pt x="2368" y="2480"/>
                  </a:lnTo>
                  <a:lnTo>
                    <a:pt x="2396" y="2476"/>
                  </a:lnTo>
                  <a:lnTo>
                    <a:pt x="2430" y="2474"/>
                  </a:lnTo>
                  <a:lnTo>
                    <a:pt x="2430" y="2474"/>
                  </a:lnTo>
                  <a:lnTo>
                    <a:pt x="2376" y="2472"/>
                  </a:lnTo>
                  <a:lnTo>
                    <a:pt x="2376" y="2472"/>
                  </a:lnTo>
                  <a:lnTo>
                    <a:pt x="2356" y="2476"/>
                  </a:lnTo>
                  <a:lnTo>
                    <a:pt x="2320" y="2480"/>
                  </a:lnTo>
                  <a:lnTo>
                    <a:pt x="2318" y="2478"/>
                  </a:lnTo>
                  <a:lnTo>
                    <a:pt x="2318" y="2478"/>
                  </a:lnTo>
                  <a:lnTo>
                    <a:pt x="2288" y="2480"/>
                  </a:lnTo>
                  <a:lnTo>
                    <a:pt x="2272" y="2480"/>
                  </a:lnTo>
                  <a:lnTo>
                    <a:pt x="2250" y="2480"/>
                  </a:lnTo>
                  <a:lnTo>
                    <a:pt x="2250" y="2480"/>
                  </a:lnTo>
                  <a:lnTo>
                    <a:pt x="2062" y="2480"/>
                  </a:lnTo>
                  <a:lnTo>
                    <a:pt x="2060" y="2478"/>
                  </a:lnTo>
                  <a:lnTo>
                    <a:pt x="2060" y="2478"/>
                  </a:lnTo>
                  <a:lnTo>
                    <a:pt x="2034" y="2480"/>
                  </a:lnTo>
                  <a:lnTo>
                    <a:pt x="1998" y="2480"/>
                  </a:lnTo>
                  <a:lnTo>
                    <a:pt x="1928" y="2480"/>
                  </a:lnTo>
                  <a:lnTo>
                    <a:pt x="1928" y="2480"/>
                  </a:lnTo>
                  <a:lnTo>
                    <a:pt x="1878" y="2480"/>
                  </a:lnTo>
                  <a:lnTo>
                    <a:pt x="1830" y="2480"/>
                  </a:lnTo>
                  <a:lnTo>
                    <a:pt x="1786" y="2480"/>
                  </a:lnTo>
                  <a:lnTo>
                    <a:pt x="1754" y="2480"/>
                  </a:lnTo>
                  <a:lnTo>
                    <a:pt x="1754" y="2480"/>
                  </a:lnTo>
                  <a:lnTo>
                    <a:pt x="1588" y="2482"/>
                  </a:lnTo>
                  <a:lnTo>
                    <a:pt x="1420" y="2482"/>
                  </a:lnTo>
                  <a:lnTo>
                    <a:pt x="1440" y="2478"/>
                  </a:lnTo>
                  <a:lnTo>
                    <a:pt x="1440" y="2478"/>
                  </a:lnTo>
                  <a:lnTo>
                    <a:pt x="1430" y="2480"/>
                  </a:lnTo>
                  <a:lnTo>
                    <a:pt x="1424" y="2478"/>
                  </a:lnTo>
                  <a:lnTo>
                    <a:pt x="1418" y="2478"/>
                  </a:lnTo>
                  <a:lnTo>
                    <a:pt x="1406" y="2478"/>
                  </a:lnTo>
                  <a:lnTo>
                    <a:pt x="1406" y="2478"/>
                  </a:lnTo>
                  <a:lnTo>
                    <a:pt x="1412" y="2478"/>
                  </a:lnTo>
                  <a:lnTo>
                    <a:pt x="1412" y="2478"/>
                  </a:lnTo>
                  <a:lnTo>
                    <a:pt x="1412" y="2478"/>
                  </a:lnTo>
                  <a:lnTo>
                    <a:pt x="1398" y="2480"/>
                  </a:lnTo>
                  <a:lnTo>
                    <a:pt x="1362" y="2482"/>
                  </a:lnTo>
                  <a:lnTo>
                    <a:pt x="1362" y="2482"/>
                  </a:lnTo>
                  <a:lnTo>
                    <a:pt x="1320" y="2482"/>
                  </a:lnTo>
                  <a:lnTo>
                    <a:pt x="1276" y="2482"/>
                  </a:lnTo>
                  <a:lnTo>
                    <a:pt x="1194" y="2484"/>
                  </a:lnTo>
                  <a:lnTo>
                    <a:pt x="1192" y="2482"/>
                  </a:lnTo>
                  <a:lnTo>
                    <a:pt x="1192" y="2482"/>
                  </a:lnTo>
                  <a:lnTo>
                    <a:pt x="1156" y="2484"/>
                  </a:lnTo>
                  <a:lnTo>
                    <a:pt x="1116" y="2484"/>
                  </a:lnTo>
                  <a:lnTo>
                    <a:pt x="1030" y="2482"/>
                  </a:lnTo>
                  <a:lnTo>
                    <a:pt x="1030" y="2482"/>
                  </a:lnTo>
                  <a:lnTo>
                    <a:pt x="1016" y="2480"/>
                  </a:lnTo>
                  <a:lnTo>
                    <a:pt x="994" y="2480"/>
                  </a:lnTo>
                  <a:lnTo>
                    <a:pt x="994" y="2480"/>
                  </a:lnTo>
                  <a:lnTo>
                    <a:pt x="952" y="2482"/>
                  </a:lnTo>
                  <a:lnTo>
                    <a:pt x="900" y="2484"/>
                  </a:lnTo>
                  <a:lnTo>
                    <a:pt x="900" y="2484"/>
                  </a:lnTo>
                  <a:lnTo>
                    <a:pt x="774" y="2482"/>
                  </a:lnTo>
                  <a:lnTo>
                    <a:pt x="774" y="2482"/>
                  </a:lnTo>
                  <a:lnTo>
                    <a:pt x="678" y="2486"/>
                  </a:lnTo>
                  <a:lnTo>
                    <a:pt x="580" y="2486"/>
                  </a:lnTo>
                  <a:lnTo>
                    <a:pt x="480" y="2486"/>
                  </a:lnTo>
                  <a:lnTo>
                    <a:pt x="380" y="2488"/>
                  </a:lnTo>
                  <a:lnTo>
                    <a:pt x="370" y="2484"/>
                  </a:lnTo>
                  <a:lnTo>
                    <a:pt x="370" y="2484"/>
                  </a:lnTo>
                  <a:lnTo>
                    <a:pt x="268" y="2488"/>
                  </a:lnTo>
                  <a:lnTo>
                    <a:pt x="162" y="2488"/>
                  </a:lnTo>
                  <a:lnTo>
                    <a:pt x="162" y="2488"/>
                  </a:lnTo>
                  <a:lnTo>
                    <a:pt x="60" y="2488"/>
                  </a:lnTo>
                  <a:lnTo>
                    <a:pt x="36" y="2488"/>
                  </a:lnTo>
                  <a:lnTo>
                    <a:pt x="24" y="2488"/>
                  </a:lnTo>
                  <a:lnTo>
                    <a:pt x="18" y="2488"/>
                  </a:lnTo>
                  <a:lnTo>
                    <a:pt x="18" y="2488"/>
                  </a:lnTo>
                  <a:lnTo>
                    <a:pt x="18" y="2488"/>
                  </a:lnTo>
                  <a:lnTo>
                    <a:pt x="18" y="2488"/>
                  </a:lnTo>
                  <a:lnTo>
                    <a:pt x="18" y="2488"/>
                  </a:lnTo>
                  <a:lnTo>
                    <a:pt x="4" y="2472"/>
                  </a:lnTo>
                  <a:lnTo>
                    <a:pt x="4" y="2472"/>
                  </a:lnTo>
                  <a:lnTo>
                    <a:pt x="4" y="2472"/>
                  </a:lnTo>
                  <a:lnTo>
                    <a:pt x="4" y="2468"/>
                  </a:lnTo>
                  <a:lnTo>
                    <a:pt x="4" y="2468"/>
                  </a:lnTo>
                  <a:lnTo>
                    <a:pt x="2" y="2424"/>
                  </a:lnTo>
                  <a:lnTo>
                    <a:pt x="6" y="2436"/>
                  </a:lnTo>
                  <a:lnTo>
                    <a:pt x="6" y="2436"/>
                  </a:lnTo>
                  <a:lnTo>
                    <a:pt x="6" y="2384"/>
                  </a:lnTo>
                  <a:lnTo>
                    <a:pt x="4" y="2368"/>
                  </a:lnTo>
                  <a:lnTo>
                    <a:pt x="4" y="2364"/>
                  </a:lnTo>
                  <a:lnTo>
                    <a:pt x="2" y="2366"/>
                  </a:lnTo>
                  <a:lnTo>
                    <a:pt x="2" y="2366"/>
                  </a:lnTo>
                  <a:lnTo>
                    <a:pt x="2" y="2306"/>
                  </a:lnTo>
                  <a:lnTo>
                    <a:pt x="2" y="2278"/>
                  </a:lnTo>
                  <a:lnTo>
                    <a:pt x="4" y="2256"/>
                  </a:lnTo>
                  <a:lnTo>
                    <a:pt x="4" y="2256"/>
                  </a:lnTo>
                  <a:lnTo>
                    <a:pt x="4" y="2218"/>
                  </a:lnTo>
                  <a:lnTo>
                    <a:pt x="2" y="2182"/>
                  </a:lnTo>
                  <a:lnTo>
                    <a:pt x="2" y="2182"/>
                  </a:lnTo>
                  <a:lnTo>
                    <a:pt x="2" y="2098"/>
                  </a:lnTo>
                  <a:lnTo>
                    <a:pt x="2" y="2018"/>
                  </a:lnTo>
                  <a:lnTo>
                    <a:pt x="2" y="2034"/>
                  </a:lnTo>
                  <a:lnTo>
                    <a:pt x="2" y="2034"/>
                  </a:lnTo>
                  <a:lnTo>
                    <a:pt x="2" y="2038"/>
                  </a:lnTo>
                  <a:lnTo>
                    <a:pt x="4" y="2040"/>
                  </a:lnTo>
                  <a:lnTo>
                    <a:pt x="4" y="2026"/>
                  </a:lnTo>
                  <a:lnTo>
                    <a:pt x="4" y="2026"/>
                  </a:lnTo>
                  <a:lnTo>
                    <a:pt x="4" y="1974"/>
                  </a:lnTo>
                  <a:lnTo>
                    <a:pt x="4" y="1954"/>
                  </a:lnTo>
                  <a:lnTo>
                    <a:pt x="2" y="1954"/>
                  </a:lnTo>
                  <a:lnTo>
                    <a:pt x="2" y="1958"/>
                  </a:lnTo>
                  <a:lnTo>
                    <a:pt x="2" y="1958"/>
                  </a:lnTo>
                  <a:lnTo>
                    <a:pt x="2" y="1900"/>
                  </a:lnTo>
                  <a:lnTo>
                    <a:pt x="2" y="1838"/>
                  </a:lnTo>
                  <a:lnTo>
                    <a:pt x="2" y="1778"/>
                  </a:lnTo>
                  <a:lnTo>
                    <a:pt x="2" y="1722"/>
                  </a:lnTo>
                  <a:lnTo>
                    <a:pt x="2" y="1722"/>
                  </a:lnTo>
                  <a:lnTo>
                    <a:pt x="2" y="1722"/>
                  </a:lnTo>
                  <a:lnTo>
                    <a:pt x="2" y="1722"/>
                  </a:lnTo>
                  <a:lnTo>
                    <a:pt x="2" y="1716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2" y="1608"/>
                  </a:lnTo>
                  <a:lnTo>
                    <a:pt x="2" y="1562"/>
                  </a:lnTo>
                  <a:lnTo>
                    <a:pt x="0" y="1522"/>
                  </a:lnTo>
                  <a:lnTo>
                    <a:pt x="0" y="1522"/>
                  </a:lnTo>
                  <a:lnTo>
                    <a:pt x="2" y="1520"/>
                  </a:lnTo>
                  <a:lnTo>
                    <a:pt x="2" y="1524"/>
                  </a:lnTo>
                  <a:lnTo>
                    <a:pt x="2" y="1524"/>
                  </a:lnTo>
                  <a:lnTo>
                    <a:pt x="2" y="1524"/>
                  </a:lnTo>
                  <a:lnTo>
                    <a:pt x="2" y="1512"/>
                  </a:lnTo>
                  <a:lnTo>
                    <a:pt x="2" y="1512"/>
                  </a:lnTo>
                  <a:lnTo>
                    <a:pt x="2" y="1506"/>
                  </a:lnTo>
                  <a:lnTo>
                    <a:pt x="2" y="1504"/>
                  </a:lnTo>
                  <a:lnTo>
                    <a:pt x="0" y="1494"/>
                  </a:lnTo>
                  <a:lnTo>
                    <a:pt x="0" y="1494"/>
                  </a:lnTo>
                  <a:lnTo>
                    <a:pt x="0" y="1416"/>
                  </a:lnTo>
                  <a:lnTo>
                    <a:pt x="0" y="1340"/>
                  </a:lnTo>
                  <a:lnTo>
                    <a:pt x="2" y="1266"/>
                  </a:lnTo>
                  <a:lnTo>
                    <a:pt x="2" y="1194"/>
                  </a:lnTo>
                  <a:lnTo>
                    <a:pt x="2" y="1194"/>
                  </a:lnTo>
                  <a:lnTo>
                    <a:pt x="0" y="944"/>
                  </a:lnTo>
                  <a:lnTo>
                    <a:pt x="0" y="698"/>
                  </a:lnTo>
                  <a:lnTo>
                    <a:pt x="2" y="700"/>
                  </a:lnTo>
                  <a:lnTo>
                    <a:pt x="2" y="700"/>
                  </a:lnTo>
                  <a:lnTo>
                    <a:pt x="0" y="658"/>
                  </a:lnTo>
                  <a:lnTo>
                    <a:pt x="2" y="614"/>
                  </a:lnTo>
                  <a:lnTo>
                    <a:pt x="2" y="570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06"/>
                  </a:lnTo>
                  <a:lnTo>
                    <a:pt x="2" y="496"/>
                  </a:lnTo>
                  <a:lnTo>
                    <a:pt x="2" y="494"/>
                  </a:lnTo>
                  <a:lnTo>
                    <a:pt x="2" y="496"/>
                  </a:lnTo>
                  <a:lnTo>
                    <a:pt x="2" y="496"/>
                  </a:lnTo>
                  <a:lnTo>
                    <a:pt x="2" y="458"/>
                  </a:lnTo>
                  <a:lnTo>
                    <a:pt x="2" y="414"/>
                  </a:lnTo>
                  <a:lnTo>
                    <a:pt x="2" y="364"/>
                  </a:lnTo>
                  <a:lnTo>
                    <a:pt x="2" y="316"/>
                  </a:lnTo>
                  <a:lnTo>
                    <a:pt x="2" y="316"/>
                  </a:lnTo>
                  <a:lnTo>
                    <a:pt x="2" y="332"/>
                  </a:lnTo>
                  <a:lnTo>
                    <a:pt x="2" y="332"/>
                  </a:lnTo>
                  <a:lnTo>
                    <a:pt x="2" y="286"/>
                  </a:lnTo>
                  <a:lnTo>
                    <a:pt x="2" y="242"/>
                  </a:lnTo>
                  <a:lnTo>
                    <a:pt x="2" y="198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4" y="164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4" y="152"/>
                  </a:lnTo>
                  <a:lnTo>
                    <a:pt x="4" y="130"/>
                  </a:lnTo>
                  <a:lnTo>
                    <a:pt x="4" y="112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8"/>
                  </a:lnTo>
                  <a:lnTo>
                    <a:pt x="4" y="44"/>
                  </a:lnTo>
                  <a:lnTo>
                    <a:pt x="4" y="3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384" y="6"/>
                  </a:lnTo>
                  <a:lnTo>
                    <a:pt x="384" y="6"/>
                  </a:lnTo>
                  <a:lnTo>
                    <a:pt x="432" y="8"/>
                  </a:lnTo>
                  <a:lnTo>
                    <a:pt x="438" y="8"/>
                  </a:lnTo>
                  <a:lnTo>
                    <a:pt x="438" y="10"/>
                  </a:lnTo>
                  <a:lnTo>
                    <a:pt x="438" y="10"/>
                  </a:lnTo>
                  <a:lnTo>
                    <a:pt x="440" y="10"/>
                  </a:lnTo>
                  <a:lnTo>
                    <a:pt x="474" y="10"/>
                  </a:lnTo>
                  <a:lnTo>
                    <a:pt x="474" y="10"/>
                  </a:lnTo>
                  <a:lnTo>
                    <a:pt x="480" y="10"/>
                  </a:lnTo>
                  <a:lnTo>
                    <a:pt x="480" y="8"/>
                  </a:lnTo>
                  <a:lnTo>
                    <a:pt x="480" y="8"/>
                  </a:lnTo>
                  <a:lnTo>
                    <a:pt x="502" y="8"/>
                  </a:lnTo>
                  <a:lnTo>
                    <a:pt x="522" y="10"/>
                  </a:lnTo>
                  <a:lnTo>
                    <a:pt x="538" y="12"/>
                  </a:lnTo>
                  <a:lnTo>
                    <a:pt x="554" y="12"/>
                  </a:lnTo>
                  <a:lnTo>
                    <a:pt x="554" y="12"/>
                  </a:lnTo>
                  <a:lnTo>
                    <a:pt x="552" y="10"/>
                  </a:lnTo>
                  <a:lnTo>
                    <a:pt x="552" y="10"/>
                  </a:lnTo>
                  <a:lnTo>
                    <a:pt x="558" y="10"/>
                  </a:lnTo>
                  <a:lnTo>
                    <a:pt x="566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640" y="10"/>
                  </a:lnTo>
                  <a:lnTo>
                    <a:pt x="666" y="12"/>
                  </a:lnTo>
                  <a:lnTo>
                    <a:pt x="698" y="10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742" y="10"/>
                  </a:lnTo>
                  <a:lnTo>
                    <a:pt x="788" y="8"/>
                  </a:lnTo>
                  <a:lnTo>
                    <a:pt x="834" y="8"/>
                  </a:lnTo>
                  <a:lnTo>
                    <a:pt x="874" y="4"/>
                  </a:lnTo>
                  <a:lnTo>
                    <a:pt x="874" y="4"/>
                  </a:lnTo>
                  <a:lnTo>
                    <a:pt x="1364" y="2"/>
                  </a:lnTo>
                  <a:lnTo>
                    <a:pt x="1846" y="0"/>
                  </a:lnTo>
                  <a:lnTo>
                    <a:pt x="1846" y="0"/>
                  </a:lnTo>
                  <a:lnTo>
                    <a:pt x="2322" y="0"/>
                  </a:lnTo>
                  <a:lnTo>
                    <a:pt x="2560" y="0"/>
                  </a:lnTo>
                  <a:lnTo>
                    <a:pt x="2800" y="2"/>
                  </a:lnTo>
                  <a:lnTo>
                    <a:pt x="2800" y="2"/>
                  </a:lnTo>
                  <a:lnTo>
                    <a:pt x="2826" y="4"/>
                  </a:lnTo>
                  <a:lnTo>
                    <a:pt x="2836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56" y="22"/>
                  </a:lnTo>
                  <a:lnTo>
                    <a:pt x="2856" y="22"/>
                  </a:lnTo>
                  <a:lnTo>
                    <a:pt x="2856" y="22"/>
                  </a:lnTo>
                  <a:lnTo>
                    <a:pt x="2856" y="22"/>
                  </a:lnTo>
                  <a:lnTo>
                    <a:pt x="2856" y="24"/>
                  </a:lnTo>
                  <a:lnTo>
                    <a:pt x="2856" y="26"/>
                  </a:lnTo>
                  <a:lnTo>
                    <a:pt x="2856" y="32"/>
                  </a:lnTo>
                  <a:lnTo>
                    <a:pt x="2856" y="32"/>
                  </a:lnTo>
                  <a:lnTo>
                    <a:pt x="2854" y="64"/>
                  </a:lnTo>
                  <a:lnTo>
                    <a:pt x="2854" y="64"/>
                  </a:lnTo>
                  <a:lnTo>
                    <a:pt x="2856" y="150"/>
                  </a:lnTo>
                  <a:lnTo>
                    <a:pt x="2856" y="150"/>
                  </a:lnTo>
                  <a:lnTo>
                    <a:pt x="2854" y="146"/>
                  </a:lnTo>
                  <a:lnTo>
                    <a:pt x="2854" y="146"/>
                  </a:lnTo>
                  <a:lnTo>
                    <a:pt x="2854" y="146"/>
                  </a:lnTo>
                  <a:lnTo>
                    <a:pt x="2856" y="158"/>
                  </a:lnTo>
                  <a:lnTo>
                    <a:pt x="2856" y="178"/>
                  </a:lnTo>
                  <a:lnTo>
                    <a:pt x="2856" y="200"/>
                  </a:lnTo>
                  <a:lnTo>
                    <a:pt x="2858" y="214"/>
                  </a:lnTo>
                  <a:lnTo>
                    <a:pt x="2858" y="214"/>
                  </a:lnTo>
                  <a:lnTo>
                    <a:pt x="2858" y="566"/>
                  </a:lnTo>
                  <a:lnTo>
                    <a:pt x="2858" y="566"/>
                  </a:lnTo>
                  <a:lnTo>
                    <a:pt x="2856" y="548"/>
                  </a:lnTo>
                  <a:lnTo>
                    <a:pt x="2856" y="548"/>
                  </a:lnTo>
                  <a:lnTo>
                    <a:pt x="2856" y="550"/>
                  </a:lnTo>
                  <a:lnTo>
                    <a:pt x="2854" y="560"/>
                  </a:lnTo>
                  <a:lnTo>
                    <a:pt x="2856" y="584"/>
                  </a:lnTo>
                  <a:lnTo>
                    <a:pt x="2856" y="588"/>
                  </a:lnTo>
                  <a:lnTo>
                    <a:pt x="2856" y="588"/>
                  </a:lnTo>
                  <a:lnTo>
                    <a:pt x="2858" y="610"/>
                  </a:lnTo>
                  <a:lnTo>
                    <a:pt x="2858" y="612"/>
                  </a:lnTo>
                  <a:lnTo>
                    <a:pt x="2860" y="606"/>
                  </a:lnTo>
                  <a:lnTo>
                    <a:pt x="2860" y="606"/>
                  </a:lnTo>
                  <a:lnTo>
                    <a:pt x="2860" y="836"/>
                  </a:lnTo>
                  <a:lnTo>
                    <a:pt x="2858" y="1066"/>
                  </a:lnTo>
                  <a:lnTo>
                    <a:pt x="2856" y="1294"/>
                  </a:lnTo>
                  <a:lnTo>
                    <a:pt x="2856" y="1522"/>
                  </a:lnTo>
                  <a:lnTo>
                    <a:pt x="2856" y="1522"/>
                  </a:lnTo>
                  <a:lnTo>
                    <a:pt x="2856" y="1646"/>
                  </a:lnTo>
                  <a:lnTo>
                    <a:pt x="2856" y="1776"/>
                  </a:lnTo>
                  <a:lnTo>
                    <a:pt x="2856" y="1776"/>
                  </a:lnTo>
                  <a:lnTo>
                    <a:pt x="2852" y="2112"/>
                  </a:lnTo>
                  <a:lnTo>
                    <a:pt x="2850" y="2280"/>
                  </a:lnTo>
                  <a:lnTo>
                    <a:pt x="2852" y="2452"/>
                  </a:lnTo>
                  <a:lnTo>
                    <a:pt x="2852" y="2452"/>
                  </a:lnTo>
                  <a:lnTo>
                    <a:pt x="2850" y="2446"/>
                  </a:lnTo>
                  <a:lnTo>
                    <a:pt x="2848" y="2424"/>
                  </a:lnTo>
                  <a:lnTo>
                    <a:pt x="2844" y="2384"/>
                  </a:lnTo>
                  <a:lnTo>
                    <a:pt x="2842" y="2324"/>
                  </a:lnTo>
                  <a:lnTo>
                    <a:pt x="2842" y="2324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970" y="2907"/>
              <a:ext cx="22" cy="4"/>
            </a:xfrm>
            <a:custGeom>
              <a:avLst/>
              <a:gdLst>
                <a:gd name="T0" fmla="*/ 22 w 22"/>
                <a:gd name="T1" fmla="*/ 4 h 4"/>
                <a:gd name="T2" fmla="*/ 22 w 22"/>
                <a:gd name="T3" fmla="*/ 4 h 4"/>
                <a:gd name="T4" fmla="*/ 4 w 22"/>
                <a:gd name="T5" fmla="*/ 2 h 4"/>
                <a:gd name="T6" fmla="*/ 0 w 22"/>
                <a:gd name="T7" fmla="*/ 2 h 4"/>
                <a:gd name="T8" fmla="*/ 8 w 22"/>
                <a:gd name="T9" fmla="*/ 0 h 4"/>
                <a:gd name="T10" fmla="*/ 8 w 22"/>
                <a:gd name="T11" fmla="*/ 0 h 4"/>
                <a:gd name="T12" fmla="*/ 18 w 22"/>
                <a:gd name="T13" fmla="*/ 2 h 4"/>
                <a:gd name="T14" fmla="*/ 22 w 22"/>
                <a:gd name="T15" fmla="*/ 4 h 4"/>
                <a:gd name="T16" fmla="*/ 22 w 22"/>
                <a:gd name="T17" fmla="*/ 4 h 4"/>
                <a:gd name="T18" fmla="*/ 22 w 2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lnTo>
                    <a:pt x="22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260" y="2893"/>
              <a:ext cx="24" cy="2"/>
            </a:xfrm>
            <a:custGeom>
              <a:avLst/>
              <a:gdLst>
                <a:gd name="T0" fmla="*/ 12 w 24"/>
                <a:gd name="T1" fmla="*/ 2 h 2"/>
                <a:gd name="T2" fmla="*/ 12 w 24"/>
                <a:gd name="T3" fmla="*/ 2 h 2"/>
                <a:gd name="T4" fmla="*/ 0 w 24"/>
                <a:gd name="T5" fmla="*/ 0 h 2"/>
                <a:gd name="T6" fmla="*/ 0 w 24"/>
                <a:gd name="T7" fmla="*/ 0 h 2"/>
                <a:gd name="T8" fmla="*/ 14 w 24"/>
                <a:gd name="T9" fmla="*/ 0 h 2"/>
                <a:gd name="T10" fmla="*/ 24 w 24"/>
                <a:gd name="T11" fmla="*/ 0 h 2"/>
                <a:gd name="T12" fmla="*/ 24 w 24"/>
                <a:gd name="T13" fmla="*/ 0 h 2"/>
                <a:gd name="T14" fmla="*/ 16 w 24"/>
                <a:gd name="T15" fmla="*/ 0 h 2"/>
                <a:gd name="T16" fmla="*/ 12 w 24"/>
                <a:gd name="T17" fmla="*/ 2 h 2"/>
                <a:gd name="T18" fmla="*/ 12 w 24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">
                  <a:moveTo>
                    <a:pt x="12" y="2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088" y="2891"/>
              <a:ext cx="66" cy="2"/>
            </a:xfrm>
            <a:custGeom>
              <a:avLst/>
              <a:gdLst>
                <a:gd name="T0" fmla="*/ 0 w 66"/>
                <a:gd name="T1" fmla="*/ 2 h 2"/>
                <a:gd name="T2" fmla="*/ 0 w 66"/>
                <a:gd name="T3" fmla="*/ 2 h 2"/>
                <a:gd name="T4" fmla="*/ 26 w 66"/>
                <a:gd name="T5" fmla="*/ 0 h 2"/>
                <a:gd name="T6" fmla="*/ 66 w 66"/>
                <a:gd name="T7" fmla="*/ 0 h 2"/>
                <a:gd name="T8" fmla="*/ 0 w 6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">
                  <a:moveTo>
                    <a:pt x="0" y="2"/>
                  </a:moveTo>
                  <a:lnTo>
                    <a:pt x="0" y="2"/>
                  </a:lnTo>
                  <a:lnTo>
                    <a:pt x="26" y="0"/>
                  </a:lnTo>
                  <a:lnTo>
                    <a:pt x="6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908" y="2885"/>
              <a:ext cx="18" cy="2"/>
            </a:xfrm>
            <a:custGeom>
              <a:avLst/>
              <a:gdLst>
                <a:gd name="T0" fmla="*/ 10 w 18"/>
                <a:gd name="T1" fmla="*/ 2 h 2"/>
                <a:gd name="T2" fmla="*/ 10 w 18"/>
                <a:gd name="T3" fmla="*/ 2 h 2"/>
                <a:gd name="T4" fmla="*/ 0 w 18"/>
                <a:gd name="T5" fmla="*/ 2 h 2"/>
                <a:gd name="T6" fmla="*/ 18 w 18"/>
                <a:gd name="T7" fmla="*/ 0 h 2"/>
                <a:gd name="T8" fmla="*/ 18 w 18"/>
                <a:gd name="T9" fmla="*/ 0 h 2"/>
                <a:gd name="T10" fmla="*/ 16 w 18"/>
                <a:gd name="T11" fmla="*/ 2 h 2"/>
                <a:gd name="T12" fmla="*/ 10 w 18"/>
                <a:gd name="T13" fmla="*/ 2 h 2"/>
                <a:gd name="T14" fmla="*/ 10 w 1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">
                  <a:moveTo>
                    <a:pt x="10" y="2"/>
                  </a:moveTo>
                  <a:lnTo>
                    <a:pt x="10" y="2"/>
                  </a:lnTo>
                  <a:lnTo>
                    <a:pt x="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876" y="2889"/>
              <a:ext cx="30" cy="2"/>
            </a:xfrm>
            <a:custGeom>
              <a:avLst/>
              <a:gdLst>
                <a:gd name="T0" fmla="*/ 30 w 30"/>
                <a:gd name="T1" fmla="*/ 2 h 2"/>
                <a:gd name="T2" fmla="*/ 30 w 30"/>
                <a:gd name="T3" fmla="*/ 2 h 2"/>
                <a:gd name="T4" fmla="*/ 12 w 30"/>
                <a:gd name="T5" fmla="*/ 2 h 2"/>
                <a:gd name="T6" fmla="*/ 0 w 30"/>
                <a:gd name="T7" fmla="*/ 0 h 2"/>
                <a:gd name="T8" fmla="*/ 0 w 30"/>
                <a:gd name="T9" fmla="*/ 0 h 2"/>
                <a:gd name="T10" fmla="*/ 16 w 30"/>
                <a:gd name="T11" fmla="*/ 0 h 2"/>
                <a:gd name="T12" fmla="*/ 26 w 30"/>
                <a:gd name="T13" fmla="*/ 0 h 2"/>
                <a:gd name="T14" fmla="*/ 30 w 30"/>
                <a:gd name="T15" fmla="*/ 2 h 2"/>
                <a:gd name="T16" fmla="*/ 30 w 30"/>
                <a:gd name="T17" fmla="*/ 2 h 2"/>
                <a:gd name="T18" fmla="*/ 30 w 30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">
                  <a:moveTo>
                    <a:pt x="30" y="2"/>
                  </a:moveTo>
                  <a:lnTo>
                    <a:pt x="30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496" y="2885"/>
              <a:ext cx="38" cy="2"/>
            </a:xfrm>
            <a:custGeom>
              <a:avLst/>
              <a:gdLst>
                <a:gd name="T0" fmla="*/ 36 w 38"/>
                <a:gd name="T1" fmla="*/ 2 h 2"/>
                <a:gd name="T2" fmla="*/ 36 w 38"/>
                <a:gd name="T3" fmla="*/ 2 h 2"/>
                <a:gd name="T4" fmla="*/ 18 w 38"/>
                <a:gd name="T5" fmla="*/ 2 h 2"/>
                <a:gd name="T6" fmla="*/ 0 w 38"/>
                <a:gd name="T7" fmla="*/ 2 h 2"/>
                <a:gd name="T8" fmla="*/ 0 w 38"/>
                <a:gd name="T9" fmla="*/ 2 h 2"/>
                <a:gd name="T10" fmla="*/ 24 w 38"/>
                <a:gd name="T11" fmla="*/ 2 h 2"/>
                <a:gd name="T12" fmla="*/ 36 w 38"/>
                <a:gd name="T13" fmla="*/ 0 h 2"/>
                <a:gd name="T14" fmla="*/ 38 w 38"/>
                <a:gd name="T15" fmla="*/ 2 h 2"/>
                <a:gd name="T16" fmla="*/ 36 w 38"/>
                <a:gd name="T17" fmla="*/ 2 h 2"/>
                <a:gd name="T18" fmla="*/ 36 w 38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">
                  <a:moveTo>
                    <a:pt x="36" y="2"/>
                  </a:moveTo>
                  <a:lnTo>
                    <a:pt x="36" y="2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2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342" y="2887"/>
              <a:ext cx="18" cy="2"/>
            </a:xfrm>
            <a:custGeom>
              <a:avLst/>
              <a:gdLst>
                <a:gd name="T0" fmla="*/ 18 w 18"/>
                <a:gd name="T1" fmla="*/ 2 h 2"/>
                <a:gd name="T2" fmla="*/ 18 w 18"/>
                <a:gd name="T3" fmla="*/ 2 h 2"/>
                <a:gd name="T4" fmla="*/ 4 w 18"/>
                <a:gd name="T5" fmla="*/ 2 h 2"/>
                <a:gd name="T6" fmla="*/ 4 w 18"/>
                <a:gd name="T7" fmla="*/ 2 h 2"/>
                <a:gd name="T8" fmla="*/ 0 w 18"/>
                <a:gd name="T9" fmla="*/ 2 h 2"/>
                <a:gd name="T10" fmla="*/ 0 w 18"/>
                <a:gd name="T11" fmla="*/ 0 h 2"/>
                <a:gd name="T12" fmla="*/ 12 w 18"/>
                <a:gd name="T13" fmla="*/ 0 h 2"/>
                <a:gd name="T14" fmla="*/ 18 w 1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">
                  <a:moveTo>
                    <a:pt x="18" y="2"/>
                  </a:moveTo>
                  <a:lnTo>
                    <a:pt x="18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76" y="851"/>
              <a:ext cx="2" cy="18"/>
            </a:xfrm>
            <a:custGeom>
              <a:avLst/>
              <a:gdLst>
                <a:gd name="T0" fmla="*/ 0 w 2"/>
                <a:gd name="T1" fmla="*/ 0 h 18"/>
                <a:gd name="T2" fmla="*/ 2 w 2"/>
                <a:gd name="T3" fmla="*/ 18 h 18"/>
                <a:gd name="T4" fmla="*/ 0 w 2"/>
                <a:gd name="T5" fmla="*/ 16 h 18"/>
                <a:gd name="T6" fmla="*/ 0 w 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250" y="467"/>
              <a:ext cx="16" cy="0"/>
            </a:xfrm>
            <a:custGeom>
              <a:avLst/>
              <a:gdLst>
                <a:gd name="T0" fmla="*/ 0 w 16"/>
                <a:gd name="T1" fmla="*/ 0 w 16"/>
                <a:gd name="T2" fmla="*/ 14 w 16"/>
                <a:gd name="T3" fmla="*/ 16 w 16"/>
                <a:gd name="T4" fmla="*/ 16 w 16"/>
                <a:gd name="T5" fmla="*/ 10 w 16"/>
                <a:gd name="T6" fmla="*/ 10 w 16"/>
                <a:gd name="T7" fmla="*/ 10 w 16"/>
                <a:gd name="T8" fmla="*/ 10 w 16"/>
                <a:gd name="T9" fmla="*/ 0 w 16"/>
                <a:gd name="T10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988" y="455"/>
              <a:ext cx="6" cy="4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4 h 4"/>
                <a:gd name="T4" fmla="*/ 2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D1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34" y="164177"/>
            <a:ext cx="2234548" cy="110108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テキスト ボックス 72"/>
          <p:cNvSpPr txBox="1"/>
          <p:nvPr/>
        </p:nvSpPr>
        <p:spPr>
          <a:xfrm>
            <a:off x="767861" y="962967"/>
            <a:ext cx="2146742" cy="46166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2D6E"/>
                </a:solidFill>
                <a:latin typeface="Comic Sans MS" panose="030F0702030302020204" pitchFamily="66" charset="0"/>
                <a:ea typeface="HGS行書体" panose="03000600000000000000" pitchFamily="66" charset="-128"/>
              </a:rPr>
              <a:t>H</a:t>
            </a:r>
            <a:r>
              <a:rPr kumimoji="1" lang="en-US" altLang="ja-JP" sz="2400" b="1" dirty="0" smtClean="0">
                <a:solidFill>
                  <a:srgbClr val="FF2D6E"/>
                </a:solidFill>
                <a:latin typeface="Comic Sans MS" panose="030F0702030302020204" pitchFamily="66" charset="0"/>
                <a:ea typeface="HGS行書体" panose="03000600000000000000" pitchFamily="66" charset="-128"/>
              </a:rPr>
              <a:t>appy </a:t>
            </a:r>
            <a:r>
              <a:rPr lang="en-US" altLang="ja-JP" sz="2400" b="1" dirty="0" smtClean="0">
                <a:solidFill>
                  <a:srgbClr val="FF2D6E"/>
                </a:solidFill>
                <a:latin typeface="Comic Sans MS" panose="030F0702030302020204" pitchFamily="66" charset="0"/>
                <a:ea typeface="HGS行書体" panose="03000600000000000000" pitchFamily="66" charset="-128"/>
              </a:rPr>
              <a:t>Days…</a:t>
            </a:r>
            <a:endParaRPr kumimoji="1" lang="ja-JP" altLang="en-US" sz="2400" b="1" dirty="0">
              <a:solidFill>
                <a:srgbClr val="FF2D6E"/>
              </a:solidFill>
              <a:latin typeface="Comic Sans MS" panose="030F0702030302020204" pitchFamily="66" charset="0"/>
              <a:ea typeface="HGS行書体" panose="03000600000000000000" pitchFamily="66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13" y="4089394"/>
            <a:ext cx="972780" cy="113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3" y="4320666"/>
            <a:ext cx="761937" cy="87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0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673053" y="212257"/>
            <a:ext cx="3822700" cy="2663825"/>
            <a:chOff x="473" y="838"/>
            <a:chExt cx="2408" cy="1678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825" y="2506"/>
              <a:ext cx="20" cy="2"/>
            </a:xfrm>
            <a:custGeom>
              <a:avLst/>
              <a:gdLst>
                <a:gd name="T0" fmla="*/ 0 w 20"/>
                <a:gd name="T1" fmla="*/ 0 h 2"/>
                <a:gd name="T2" fmla="*/ 0 w 20"/>
                <a:gd name="T3" fmla="*/ 0 h 2"/>
                <a:gd name="T4" fmla="*/ 12 w 20"/>
                <a:gd name="T5" fmla="*/ 0 h 2"/>
                <a:gd name="T6" fmla="*/ 8 w 20"/>
                <a:gd name="T7" fmla="*/ 0 h 2"/>
                <a:gd name="T8" fmla="*/ 20 w 20"/>
                <a:gd name="T9" fmla="*/ 0 h 2"/>
                <a:gd name="T10" fmla="*/ 20 w 20"/>
                <a:gd name="T11" fmla="*/ 0 h 2"/>
                <a:gd name="T12" fmla="*/ 12 w 20"/>
                <a:gd name="T13" fmla="*/ 2 h 2"/>
                <a:gd name="T14" fmla="*/ 0 w 20"/>
                <a:gd name="T15" fmla="*/ 0 h 2"/>
                <a:gd name="T16" fmla="*/ 0 w 20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473" y="838"/>
              <a:ext cx="2408" cy="1678"/>
            </a:xfrm>
            <a:custGeom>
              <a:avLst/>
              <a:gdLst>
                <a:gd name="T0" fmla="*/ 2394 w 2408"/>
                <a:gd name="T1" fmla="*/ 790 h 1678"/>
                <a:gd name="T2" fmla="*/ 2390 w 2408"/>
                <a:gd name="T3" fmla="*/ 514 h 1678"/>
                <a:gd name="T4" fmla="*/ 2386 w 2408"/>
                <a:gd name="T5" fmla="*/ 116 h 1678"/>
                <a:gd name="T6" fmla="*/ 2382 w 2408"/>
                <a:gd name="T7" fmla="*/ 20 h 1678"/>
                <a:gd name="T8" fmla="*/ 2266 w 2408"/>
                <a:gd name="T9" fmla="*/ 18 h 1678"/>
                <a:gd name="T10" fmla="*/ 1748 w 2408"/>
                <a:gd name="T11" fmla="*/ 16 h 1678"/>
                <a:gd name="T12" fmla="*/ 1578 w 2408"/>
                <a:gd name="T13" fmla="*/ 18 h 1678"/>
                <a:gd name="T14" fmla="*/ 1284 w 2408"/>
                <a:gd name="T15" fmla="*/ 20 h 1678"/>
                <a:gd name="T16" fmla="*/ 1130 w 2408"/>
                <a:gd name="T17" fmla="*/ 14 h 1678"/>
                <a:gd name="T18" fmla="*/ 910 w 2408"/>
                <a:gd name="T19" fmla="*/ 22 h 1678"/>
                <a:gd name="T20" fmla="*/ 840 w 2408"/>
                <a:gd name="T21" fmla="*/ 22 h 1678"/>
                <a:gd name="T22" fmla="*/ 578 w 2408"/>
                <a:gd name="T23" fmla="*/ 26 h 1678"/>
                <a:gd name="T24" fmla="*/ 310 w 2408"/>
                <a:gd name="T25" fmla="*/ 26 h 1678"/>
                <a:gd name="T26" fmla="*/ 258 w 2408"/>
                <a:gd name="T27" fmla="*/ 24 h 1678"/>
                <a:gd name="T28" fmla="*/ 114 w 2408"/>
                <a:gd name="T29" fmla="*/ 26 h 1678"/>
                <a:gd name="T30" fmla="*/ 24 w 2408"/>
                <a:gd name="T31" fmla="*/ 18 h 1678"/>
                <a:gd name="T32" fmla="*/ 24 w 2408"/>
                <a:gd name="T33" fmla="*/ 208 h 1678"/>
                <a:gd name="T34" fmla="*/ 24 w 2408"/>
                <a:gd name="T35" fmla="*/ 382 h 1678"/>
                <a:gd name="T36" fmla="*/ 22 w 2408"/>
                <a:gd name="T37" fmla="*/ 588 h 1678"/>
                <a:gd name="T38" fmla="*/ 26 w 2408"/>
                <a:gd name="T39" fmla="*/ 726 h 1678"/>
                <a:gd name="T40" fmla="*/ 22 w 2408"/>
                <a:gd name="T41" fmla="*/ 818 h 1678"/>
                <a:gd name="T42" fmla="*/ 22 w 2408"/>
                <a:gd name="T43" fmla="*/ 912 h 1678"/>
                <a:gd name="T44" fmla="*/ 24 w 2408"/>
                <a:gd name="T45" fmla="*/ 1056 h 1678"/>
                <a:gd name="T46" fmla="*/ 26 w 2408"/>
                <a:gd name="T47" fmla="*/ 1292 h 1678"/>
                <a:gd name="T48" fmla="*/ 24 w 2408"/>
                <a:gd name="T49" fmla="*/ 1520 h 1678"/>
                <a:gd name="T50" fmla="*/ 26 w 2408"/>
                <a:gd name="T51" fmla="*/ 1664 h 1678"/>
                <a:gd name="T52" fmla="*/ 144 w 2408"/>
                <a:gd name="T53" fmla="*/ 1654 h 1678"/>
                <a:gd name="T54" fmla="*/ 474 w 2408"/>
                <a:gd name="T55" fmla="*/ 1650 h 1678"/>
                <a:gd name="T56" fmla="*/ 562 w 2408"/>
                <a:gd name="T57" fmla="*/ 1650 h 1678"/>
                <a:gd name="T58" fmla="*/ 566 w 2408"/>
                <a:gd name="T59" fmla="*/ 1664 h 1678"/>
                <a:gd name="T60" fmla="*/ 668 w 2408"/>
                <a:gd name="T61" fmla="*/ 1654 h 1678"/>
                <a:gd name="T62" fmla="*/ 732 w 2408"/>
                <a:gd name="T63" fmla="*/ 1648 h 1678"/>
                <a:gd name="T64" fmla="*/ 772 w 2408"/>
                <a:gd name="T65" fmla="*/ 1652 h 1678"/>
                <a:gd name="T66" fmla="*/ 920 w 2408"/>
                <a:gd name="T67" fmla="*/ 1650 h 1678"/>
                <a:gd name="T68" fmla="*/ 992 w 2408"/>
                <a:gd name="T69" fmla="*/ 1650 h 1678"/>
                <a:gd name="T70" fmla="*/ 1086 w 2408"/>
                <a:gd name="T71" fmla="*/ 1648 h 1678"/>
                <a:gd name="T72" fmla="*/ 1168 w 2408"/>
                <a:gd name="T73" fmla="*/ 1660 h 1678"/>
                <a:gd name="T74" fmla="*/ 1290 w 2408"/>
                <a:gd name="T75" fmla="*/ 1652 h 1678"/>
                <a:gd name="T76" fmla="*/ 1300 w 2408"/>
                <a:gd name="T77" fmla="*/ 1654 h 1678"/>
                <a:gd name="T78" fmla="*/ 1370 w 2408"/>
                <a:gd name="T79" fmla="*/ 1650 h 1678"/>
                <a:gd name="T80" fmla="*/ 1456 w 2408"/>
                <a:gd name="T81" fmla="*/ 1652 h 1678"/>
                <a:gd name="T82" fmla="*/ 1546 w 2408"/>
                <a:gd name="T83" fmla="*/ 1652 h 1678"/>
                <a:gd name="T84" fmla="*/ 1514 w 2408"/>
                <a:gd name="T85" fmla="*/ 1656 h 1678"/>
                <a:gd name="T86" fmla="*/ 1710 w 2408"/>
                <a:gd name="T87" fmla="*/ 1650 h 1678"/>
                <a:gd name="T88" fmla="*/ 1746 w 2408"/>
                <a:gd name="T89" fmla="*/ 1658 h 1678"/>
                <a:gd name="T90" fmla="*/ 2014 w 2408"/>
                <a:gd name="T91" fmla="*/ 1660 h 1678"/>
                <a:gd name="T92" fmla="*/ 2148 w 2408"/>
                <a:gd name="T93" fmla="*/ 1662 h 1678"/>
                <a:gd name="T94" fmla="*/ 2220 w 2408"/>
                <a:gd name="T95" fmla="*/ 1662 h 1678"/>
                <a:gd name="T96" fmla="*/ 2162 w 2408"/>
                <a:gd name="T97" fmla="*/ 1668 h 1678"/>
                <a:gd name="T98" fmla="*/ 1992 w 2408"/>
                <a:gd name="T99" fmla="*/ 1668 h 1678"/>
                <a:gd name="T100" fmla="*/ 1314 w 2408"/>
                <a:gd name="T101" fmla="*/ 1670 h 1678"/>
                <a:gd name="T102" fmla="*/ 1000 w 2408"/>
                <a:gd name="T103" fmla="*/ 1670 h 1678"/>
                <a:gd name="T104" fmla="*/ 170 w 2408"/>
                <a:gd name="T105" fmla="*/ 1674 h 1678"/>
                <a:gd name="T106" fmla="*/ 0 w 2408"/>
                <a:gd name="T107" fmla="*/ 1660 h 1678"/>
                <a:gd name="T108" fmla="*/ 0 w 2408"/>
                <a:gd name="T109" fmla="*/ 1450 h 1678"/>
                <a:gd name="T110" fmla="*/ 2 w 2408"/>
                <a:gd name="T111" fmla="*/ 1154 h 1678"/>
                <a:gd name="T112" fmla="*/ 0 w 2408"/>
                <a:gd name="T113" fmla="*/ 378 h 1678"/>
                <a:gd name="T114" fmla="*/ 4 w 2408"/>
                <a:gd name="T115" fmla="*/ 76 h 1678"/>
                <a:gd name="T116" fmla="*/ 334 w 2408"/>
                <a:gd name="T117" fmla="*/ 6 h 1678"/>
                <a:gd name="T118" fmla="*/ 488 w 2408"/>
                <a:gd name="T119" fmla="*/ 8 h 1678"/>
                <a:gd name="T120" fmla="*/ 2260 w 2408"/>
                <a:gd name="T121" fmla="*/ 4 h 1678"/>
                <a:gd name="T122" fmla="*/ 2406 w 2408"/>
                <a:gd name="T123" fmla="*/ 72 h 1678"/>
                <a:gd name="T124" fmla="*/ 2406 w 2408"/>
                <a:gd name="T125" fmla="*/ 113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8" h="1678">
                  <a:moveTo>
                    <a:pt x="2394" y="1548"/>
                  </a:moveTo>
                  <a:lnTo>
                    <a:pt x="2394" y="1548"/>
                  </a:lnTo>
                  <a:lnTo>
                    <a:pt x="2390" y="1472"/>
                  </a:lnTo>
                  <a:lnTo>
                    <a:pt x="2390" y="1390"/>
                  </a:lnTo>
                  <a:lnTo>
                    <a:pt x="2390" y="1306"/>
                  </a:lnTo>
                  <a:lnTo>
                    <a:pt x="2390" y="1226"/>
                  </a:lnTo>
                  <a:lnTo>
                    <a:pt x="2390" y="1226"/>
                  </a:lnTo>
                  <a:lnTo>
                    <a:pt x="2390" y="1220"/>
                  </a:lnTo>
                  <a:lnTo>
                    <a:pt x="2390" y="1220"/>
                  </a:lnTo>
                  <a:lnTo>
                    <a:pt x="2392" y="1214"/>
                  </a:lnTo>
                  <a:lnTo>
                    <a:pt x="2392" y="1202"/>
                  </a:lnTo>
                  <a:lnTo>
                    <a:pt x="2392" y="1202"/>
                  </a:lnTo>
                  <a:lnTo>
                    <a:pt x="2390" y="1116"/>
                  </a:lnTo>
                  <a:lnTo>
                    <a:pt x="2390" y="1018"/>
                  </a:lnTo>
                  <a:lnTo>
                    <a:pt x="2392" y="918"/>
                  </a:lnTo>
                  <a:lnTo>
                    <a:pt x="2394" y="820"/>
                  </a:lnTo>
                  <a:lnTo>
                    <a:pt x="2394" y="828"/>
                  </a:lnTo>
                  <a:lnTo>
                    <a:pt x="2394" y="828"/>
                  </a:lnTo>
                  <a:lnTo>
                    <a:pt x="2394" y="790"/>
                  </a:lnTo>
                  <a:lnTo>
                    <a:pt x="2392" y="752"/>
                  </a:lnTo>
                  <a:lnTo>
                    <a:pt x="2392" y="752"/>
                  </a:lnTo>
                  <a:lnTo>
                    <a:pt x="2394" y="754"/>
                  </a:lnTo>
                  <a:lnTo>
                    <a:pt x="2394" y="756"/>
                  </a:lnTo>
                  <a:lnTo>
                    <a:pt x="2394" y="754"/>
                  </a:lnTo>
                  <a:lnTo>
                    <a:pt x="2394" y="754"/>
                  </a:lnTo>
                  <a:lnTo>
                    <a:pt x="2394" y="744"/>
                  </a:lnTo>
                  <a:lnTo>
                    <a:pt x="2394" y="728"/>
                  </a:lnTo>
                  <a:lnTo>
                    <a:pt x="2392" y="698"/>
                  </a:lnTo>
                  <a:lnTo>
                    <a:pt x="2392" y="698"/>
                  </a:lnTo>
                  <a:lnTo>
                    <a:pt x="2394" y="688"/>
                  </a:lnTo>
                  <a:lnTo>
                    <a:pt x="2396" y="676"/>
                  </a:lnTo>
                  <a:lnTo>
                    <a:pt x="2394" y="662"/>
                  </a:lnTo>
                  <a:lnTo>
                    <a:pt x="2394" y="662"/>
                  </a:lnTo>
                  <a:lnTo>
                    <a:pt x="2390" y="630"/>
                  </a:lnTo>
                  <a:lnTo>
                    <a:pt x="2390" y="594"/>
                  </a:lnTo>
                  <a:lnTo>
                    <a:pt x="2392" y="554"/>
                  </a:lnTo>
                  <a:lnTo>
                    <a:pt x="2390" y="514"/>
                  </a:lnTo>
                  <a:lnTo>
                    <a:pt x="2390" y="514"/>
                  </a:lnTo>
                  <a:lnTo>
                    <a:pt x="2392" y="518"/>
                  </a:lnTo>
                  <a:lnTo>
                    <a:pt x="2392" y="518"/>
                  </a:lnTo>
                  <a:lnTo>
                    <a:pt x="2392" y="518"/>
                  </a:lnTo>
                  <a:lnTo>
                    <a:pt x="2392" y="518"/>
                  </a:lnTo>
                  <a:lnTo>
                    <a:pt x="2390" y="448"/>
                  </a:lnTo>
                  <a:lnTo>
                    <a:pt x="2390" y="376"/>
                  </a:lnTo>
                  <a:lnTo>
                    <a:pt x="2388" y="226"/>
                  </a:lnTo>
                  <a:lnTo>
                    <a:pt x="2388" y="226"/>
                  </a:lnTo>
                  <a:lnTo>
                    <a:pt x="2390" y="232"/>
                  </a:lnTo>
                  <a:lnTo>
                    <a:pt x="2390" y="232"/>
                  </a:lnTo>
                  <a:lnTo>
                    <a:pt x="2392" y="228"/>
                  </a:lnTo>
                  <a:lnTo>
                    <a:pt x="2392" y="228"/>
                  </a:lnTo>
                  <a:lnTo>
                    <a:pt x="2390" y="220"/>
                  </a:lnTo>
                  <a:lnTo>
                    <a:pt x="2388" y="206"/>
                  </a:lnTo>
                  <a:lnTo>
                    <a:pt x="2388" y="168"/>
                  </a:lnTo>
                  <a:lnTo>
                    <a:pt x="2388" y="168"/>
                  </a:lnTo>
                  <a:lnTo>
                    <a:pt x="2388" y="156"/>
                  </a:lnTo>
                  <a:lnTo>
                    <a:pt x="2388" y="138"/>
                  </a:lnTo>
                  <a:lnTo>
                    <a:pt x="2386" y="116"/>
                  </a:lnTo>
                  <a:lnTo>
                    <a:pt x="2388" y="94"/>
                  </a:lnTo>
                  <a:lnTo>
                    <a:pt x="2388" y="96"/>
                  </a:lnTo>
                  <a:lnTo>
                    <a:pt x="2388" y="96"/>
                  </a:lnTo>
                  <a:lnTo>
                    <a:pt x="2386" y="82"/>
                  </a:lnTo>
                  <a:lnTo>
                    <a:pt x="2388" y="70"/>
                  </a:lnTo>
                  <a:lnTo>
                    <a:pt x="2388" y="58"/>
                  </a:lnTo>
                  <a:lnTo>
                    <a:pt x="2386" y="46"/>
                  </a:lnTo>
                  <a:lnTo>
                    <a:pt x="2388" y="30"/>
                  </a:lnTo>
                  <a:lnTo>
                    <a:pt x="2388" y="30"/>
                  </a:lnTo>
                  <a:lnTo>
                    <a:pt x="2386" y="22"/>
                  </a:lnTo>
                  <a:lnTo>
                    <a:pt x="2386" y="18"/>
                  </a:lnTo>
                  <a:lnTo>
                    <a:pt x="2386" y="18"/>
                  </a:lnTo>
                  <a:lnTo>
                    <a:pt x="2386" y="18"/>
                  </a:lnTo>
                  <a:lnTo>
                    <a:pt x="2386" y="18"/>
                  </a:lnTo>
                  <a:lnTo>
                    <a:pt x="2390" y="20"/>
                  </a:lnTo>
                  <a:lnTo>
                    <a:pt x="2390" y="20"/>
                  </a:lnTo>
                  <a:lnTo>
                    <a:pt x="2390" y="20"/>
                  </a:lnTo>
                  <a:lnTo>
                    <a:pt x="2388" y="20"/>
                  </a:lnTo>
                  <a:lnTo>
                    <a:pt x="2382" y="20"/>
                  </a:lnTo>
                  <a:lnTo>
                    <a:pt x="2382" y="20"/>
                  </a:lnTo>
                  <a:lnTo>
                    <a:pt x="2368" y="20"/>
                  </a:lnTo>
                  <a:lnTo>
                    <a:pt x="2352" y="20"/>
                  </a:lnTo>
                  <a:lnTo>
                    <a:pt x="2354" y="20"/>
                  </a:lnTo>
                  <a:lnTo>
                    <a:pt x="2354" y="20"/>
                  </a:lnTo>
                  <a:lnTo>
                    <a:pt x="2332" y="20"/>
                  </a:lnTo>
                  <a:lnTo>
                    <a:pt x="2310" y="20"/>
                  </a:lnTo>
                  <a:lnTo>
                    <a:pt x="2310" y="20"/>
                  </a:lnTo>
                  <a:lnTo>
                    <a:pt x="2310" y="20"/>
                  </a:lnTo>
                  <a:lnTo>
                    <a:pt x="2266" y="20"/>
                  </a:lnTo>
                  <a:lnTo>
                    <a:pt x="2254" y="20"/>
                  </a:lnTo>
                  <a:lnTo>
                    <a:pt x="2250" y="22"/>
                  </a:lnTo>
                  <a:lnTo>
                    <a:pt x="2250" y="22"/>
                  </a:lnTo>
                  <a:lnTo>
                    <a:pt x="2248" y="20"/>
                  </a:lnTo>
                  <a:lnTo>
                    <a:pt x="2250" y="20"/>
                  </a:lnTo>
                  <a:lnTo>
                    <a:pt x="2262" y="20"/>
                  </a:lnTo>
                  <a:lnTo>
                    <a:pt x="2270" y="18"/>
                  </a:lnTo>
                  <a:lnTo>
                    <a:pt x="2270" y="18"/>
                  </a:lnTo>
                  <a:lnTo>
                    <a:pt x="2266" y="18"/>
                  </a:lnTo>
                  <a:lnTo>
                    <a:pt x="2266" y="18"/>
                  </a:lnTo>
                  <a:lnTo>
                    <a:pt x="2078" y="20"/>
                  </a:lnTo>
                  <a:lnTo>
                    <a:pt x="1888" y="20"/>
                  </a:lnTo>
                  <a:lnTo>
                    <a:pt x="1888" y="20"/>
                  </a:lnTo>
                  <a:lnTo>
                    <a:pt x="1862" y="18"/>
                  </a:lnTo>
                  <a:lnTo>
                    <a:pt x="1862" y="18"/>
                  </a:lnTo>
                  <a:lnTo>
                    <a:pt x="1832" y="18"/>
                  </a:lnTo>
                  <a:lnTo>
                    <a:pt x="1802" y="18"/>
                  </a:lnTo>
                  <a:lnTo>
                    <a:pt x="1802" y="18"/>
                  </a:lnTo>
                  <a:lnTo>
                    <a:pt x="1788" y="18"/>
                  </a:lnTo>
                  <a:lnTo>
                    <a:pt x="1788" y="18"/>
                  </a:lnTo>
                  <a:lnTo>
                    <a:pt x="1774" y="18"/>
                  </a:lnTo>
                  <a:lnTo>
                    <a:pt x="1764" y="18"/>
                  </a:lnTo>
                  <a:lnTo>
                    <a:pt x="1754" y="20"/>
                  </a:lnTo>
                  <a:lnTo>
                    <a:pt x="1738" y="20"/>
                  </a:lnTo>
                  <a:lnTo>
                    <a:pt x="1738" y="20"/>
                  </a:lnTo>
                  <a:lnTo>
                    <a:pt x="1748" y="18"/>
                  </a:lnTo>
                  <a:lnTo>
                    <a:pt x="1750" y="18"/>
                  </a:lnTo>
                  <a:lnTo>
                    <a:pt x="1748" y="16"/>
                  </a:lnTo>
                  <a:lnTo>
                    <a:pt x="1748" y="16"/>
                  </a:lnTo>
                  <a:lnTo>
                    <a:pt x="1712" y="18"/>
                  </a:lnTo>
                  <a:lnTo>
                    <a:pt x="1672" y="20"/>
                  </a:lnTo>
                  <a:lnTo>
                    <a:pt x="1672" y="20"/>
                  </a:lnTo>
                  <a:lnTo>
                    <a:pt x="1680" y="18"/>
                  </a:lnTo>
                  <a:lnTo>
                    <a:pt x="1682" y="18"/>
                  </a:lnTo>
                  <a:lnTo>
                    <a:pt x="1682" y="18"/>
                  </a:lnTo>
                  <a:lnTo>
                    <a:pt x="1662" y="18"/>
                  </a:lnTo>
                  <a:lnTo>
                    <a:pt x="1644" y="18"/>
                  </a:lnTo>
                  <a:lnTo>
                    <a:pt x="1608" y="18"/>
                  </a:lnTo>
                  <a:lnTo>
                    <a:pt x="1616" y="16"/>
                  </a:lnTo>
                  <a:lnTo>
                    <a:pt x="1616" y="16"/>
                  </a:lnTo>
                  <a:lnTo>
                    <a:pt x="1598" y="16"/>
                  </a:lnTo>
                  <a:lnTo>
                    <a:pt x="1592" y="18"/>
                  </a:lnTo>
                  <a:lnTo>
                    <a:pt x="1588" y="18"/>
                  </a:lnTo>
                  <a:lnTo>
                    <a:pt x="1572" y="20"/>
                  </a:lnTo>
                  <a:lnTo>
                    <a:pt x="1572" y="20"/>
                  </a:lnTo>
                  <a:lnTo>
                    <a:pt x="1578" y="18"/>
                  </a:lnTo>
                  <a:lnTo>
                    <a:pt x="1578" y="18"/>
                  </a:lnTo>
                  <a:lnTo>
                    <a:pt x="1578" y="18"/>
                  </a:lnTo>
                  <a:lnTo>
                    <a:pt x="1552" y="18"/>
                  </a:lnTo>
                  <a:lnTo>
                    <a:pt x="1522" y="20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6" y="20"/>
                  </a:lnTo>
                  <a:lnTo>
                    <a:pt x="1466" y="20"/>
                  </a:lnTo>
                  <a:lnTo>
                    <a:pt x="1414" y="20"/>
                  </a:lnTo>
                  <a:lnTo>
                    <a:pt x="1358" y="20"/>
                  </a:lnTo>
                  <a:lnTo>
                    <a:pt x="1358" y="20"/>
                  </a:lnTo>
                  <a:lnTo>
                    <a:pt x="1352" y="20"/>
                  </a:lnTo>
                  <a:lnTo>
                    <a:pt x="1350" y="18"/>
                  </a:lnTo>
                  <a:lnTo>
                    <a:pt x="1344" y="18"/>
                  </a:lnTo>
                  <a:lnTo>
                    <a:pt x="1326" y="18"/>
                  </a:lnTo>
                  <a:lnTo>
                    <a:pt x="1326" y="18"/>
                  </a:lnTo>
                  <a:lnTo>
                    <a:pt x="1324" y="18"/>
                  </a:lnTo>
                  <a:lnTo>
                    <a:pt x="1318" y="18"/>
                  </a:lnTo>
                  <a:lnTo>
                    <a:pt x="1300" y="20"/>
                  </a:lnTo>
                  <a:lnTo>
                    <a:pt x="1284" y="20"/>
                  </a:lnTo>
                  <a:lnTo>
                    <a:pt x="1282" y="20"/>
                  </a:lnTo>
                  <a:lnTo>
                    <a:pt x="1286" y="22"/>
                  </a:lnTo>
                  <a:lnTo>
                    <a:pt x="1286" y="22"/>
                  </a:lnTo>
                  <a:lnTo>
                    <a:pt x="1232" y="20"/>
                  </a:lnTo>
                  <a:lnTo>
                    <a:pt x="1186" y="22"/>
                  </a:lnTo>
                  <a:lnTo>
                    <a:pt x="1186" y="22"/>
                  </a:lnTo>
                  <a:lnTo>
                    <a:pt x="1190" y="20"/>
                  </a:lnTo>
                  <a:lnTo>
                    <a:pt x="1188" y="18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96" y="18"/>
                  </a:lnTo>
                  <a:lnTo>
                    <a:pt x="1178" y="16"/>
                  </a:lnTo>
                  <a:lnTo>
                    <a:pt x="1178" y="16"/>
                  </a:lnTo>
                  <a:lnTo>
                    <a:pt x="1188" y="14"/>
                  </a:lnTo>
                  <a:lnTo>
                    <a:pt x="1192" y="14"/>
                  </a:lnTo>
                  <a:lnTo>
                    <a:pt x="1192" y="14"/>
                  </a:lnTo>
                  <a:lnTo>
                    <a:pt x="1192" y="14"/>
                  </a:lnTo>
                  <a:lnTo>
                    <a:pt x="1130" y="14"/>
                  </a:lnTo>
                  <a:lnTo>
                    <a:pt x="1130" y="14"/>
                  </a:lnTo>
                  <a:lnTo>
                    <a:pt x="1092" y="18"/>
                  </a:lnTo>
                  <a:lnTo>
                    <a:pt x="1046" y="20"/>
                  </a:lnTo>
                  <a:lnTo>
                    <a:pt x="1046" y="20"/>
                  </a:lnTo>
                  <a:lnTo>
                    <a:pt x="1052" y="20"/>
                  </a:lnTo>
                  <a:lnTo>
                    <a:pt x="1048" y="18"/>
                  </a:lnTo>
                  <a:lnTo>
                    <a:pt x="1044" y="18"/>
                  </a:lnTo>
                  <a:lnTo>
                    <a:pt x="1048" y="16"/>
                  </a:lnTo>
                  <a:lnTo>
                    <a:pt x="994" y="22"/>
                  </a:lnTo>
                  <a:lnTo>
                    <a:pt x="994" y="22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82" y="22"/>
                  </a:lnTo>
                  <a:lnTo>
                    <a:pt x="972" y="22"/>
                  </a:lnTo>
                  <a:lnTo>
                    <a:pt x="972" y="22"/>
                  </a:lnTo>
                  <a:lnTo>
                    <a:pt x="968" y="22"/>
                  </a:lnTo>
                  <a:lnTo>
                    <a:pt x="960" y="24"/>
                  </a:lnTo>
                  <a:lnTo>
                    <a:pt x="960" y="24"/>
                  </a:lnTo>
                  <a:lnTo>
                    <a:pt x="930" y="24"/>
                  </a:lnTo>
                  <a:lnTo>
                    <a:pt x="910" y="22"/>
                  </a:lnTo>
                  <a:lnTo>
                    <a:pt x="900" y="20"/>
                  </a:lnTo>
                  <a:lnTo>
                    <a:pt x="900" y="20"/>
                  </a:lnTo>
                  <a:lnTo>
                    <a:pt x="900" y="20"/>
                  </a:lnTo>
                  <a:lnTo>
                    <a:pt x="900" y="20"/>
                  </a:lnTo>
                  <a:lnTo>
                    <a:pt x="906" y="20"/>
                  </a:lnTo>
                  <a:lnTo>
                    <a:pt x="910" y="20"/>
                  </a:lnTo>
                  <a:lnTo>
                    <a:pt x="906" y="20"/>
                  </a:lnTo>
                  <a:lnTo>
                    <a:pt x="906" y="20"/>
                  </a:lnTo>
                  <a:lnTo>
                    <a:pt x="858" y="20"/>
                  </a:lnTo>
                  <a:lnTo>
                    <a:pt x="858" y="20"/>
                  </a:lnTo>
                  <a:lnTo>
                    <a:pt x="858" y="20"/>
                  </a:lnTo>
                  <a:lnTo>
                    <a:pt x="832" y="20"/>
                  </a:lnTo>
                  <a:lnTo>
                    <a:pt x="824" y="22"/>
                  </a:lnTo>
                  <a:lnTo>
                    <a:pt x="828" y="22"/>
                  </a:lnTo>
                  <a:lnTo>
                    <a:pt x="828" y="22"/>
                  </a:lnTo>
                  <a:lnTo>
                    <a:pt x="832" y="22"/>
                  </a:lnTo>
                  <a:lnTo>
                    <a:pt x="832" y="22"/>
                  </a:lnTo>
                  <a:lnTo>
                    <a:pt x="840" y="22"/>
                  </a:lnTo>
                  <a:lnTo>
                    <a:pt x="840" y="22"/>
                  </a:lnTo>
                  <a:lnTo>
                    <a:pt x="814" y="24"/>
                  </a:lnTo>
                  <a:lnTo>
                    <a:pt x="778" y="24"/>
                  </a:lnTo>
                  <a:lnTo>
                    <a:pt x="778" y="24"/>
                  </a:lnTo>
                  <a:lnTo>
                    <a:pt x="786" y="24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40" y="24"/>
                  </a:lnTo>
                  <a:lnTo>
                    <a:pt x="688" y="26"/>
                  </a:lnTo>
                  <a:lnTo>
                    <a:pt x="688" y="26"/>
                  </a:lnTo>
                  <a:lnTo>
                    <a:pt x="694" y="26"/>
                  </a:lnTo>
                  <a:lnTo>
                    <a:pt x="706" y="24"/>
                  </a:lnTo>
                  <a:lnTo>
                    <a:pt x="706" y="24"/>
                  </a:lnTo>
                  <a:lnTo>
                    <a:pt x="672" y="24"/>
                  </a:lnTo>
                  <a:lnTo>
                    <a:pt x="638" y="24"/>
                  </a:lnTo>
                  <a:lnTo>
                    <a:pt x="604" y="26"/>
                  </a:lnTo>
                  <a:lnTo>
                    <a:pt x="574" y="24"/>
                  </a:lnTo>
                  <a:lnTo>
                    <a:pt x="574" y="24"/>
                  </a:lnTo>
                  <a:lnTo>
                    <a:pt x="578" y="24"/>
                  </a:lnTo>
                  <a:lnTo>
                    <a:pt x="578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56" y="24"/>
                  </a:lnTo>
                  <a:lnTo>
                    <a:pt x="542" y="24"/>
                  </a:lnTo>
                  <a:lnTo>
                    <a:pt x="542" y="24"/>
                  </a:lnTo>
                  <a:lnTo>
                    <a:pt x="530" y="24"/>
                  </a:lnTo>
                  <a:lnTo>
                    <a:pt x="508" y="26"/>
                  </a:lnTo>
                  <a:lnTo>
                    <a:pt x="508" y="26"/>
                  </a:lnTo>
                  <a:lnTo>
                    <a:pt x="506" y="26"/>
                  </a:lnTo>
                  <a:lnTo>
                    <a:pt x="518" y="24"/>
                  </a:lnTo>
                  <a:lnTo>
                    <a:pt x="518" y="24"/>
                  </a:lnTo>
                  <a:lnTo>
                    <a:pt x="452" y="26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52" y="28"/>
                  </a:lnTo>
                  <a:lnTo>
                    <a:pt x="328" y="28"/>
                  </a:lnTo>
                  <a:lnTo>
                    <a:pt x="332" y="26"/>
                  </a:lnTo>
                  <a:lnTo>
                    <a:pt x="332" y="26"/>
                  </a:lnTo>
                  <a:lnTo>
                    <a:pt x="310" y="26"/>
                  </a:lnTo>
                  <a:lnTo>
                    <a:pt x="294" y="26"/>
                  </a:lnTo>
                  <a:lnTo>
                    <a:pt x="294" y="26"/>
                  </a:lnTo>
                  <a:lnTo>
                    <a:pt x="290" y="26"/>
                  </a:lnTo>
                  <a:lnTo>
                    <a:pt x="298" y="26"/>
                  </a:lnTo>
                  <a:lnTo>
                    <a:pt x="326" y="2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42" y="24"/>
                  </a:lnTo>
                  <a:lnTo>
                    <a:pt x="328" y="26"/>
                  </a:lnTo>
                  <a:lnTo>
                    <a:pt x="316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282" y="26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32" y="24"/>
                  </a:lnTo>
                  <a:lnTo>
                    <a:pt x="216" y="24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6" y="26"/>
                  </a:lnTo>
                  <a:lnTo>
                    <a:pt x="188" y="26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60" y="28"/>
                  </a:lnTo>
                  <a:lnTo>
                    <a:pt x="146" y="26"/>
                  </a:lnTo>
                  <a:lnTo>
                    <a:pt x="144" y="26"/>
                  </a:lnTo>
                  <a:lnTo>
                    <a:pt x="142" y="26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30" y="24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4" y="28"/>
                  </a:lnTo>
                  <a:lnTo>
                    <a:pt x="90" y="28"/>
                  </a:lnTo>
                  <a:lnTo>
                    <a:pt x="76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38" y="28"/>
                  </a:lnTo>
                  <a:lnTo>
                    <a:pt x="26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4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8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26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202"/>
                  </a:lnTo>
                  <a:lnTo>
                    <a:pt x="22" y="206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22" y="226"/>
                  </a:lnTo>
                  <a:lnTo>
                    <a:pt x="24" y="248"/>
                  </a:lnTo>
                  <a:lnTo>
                    <a:pt x="24" y="27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22" y="276"/>
                  </a:lnTo>
                  <a:lnTo>
                    <a:pt x="22" y="272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94"/>
                  </a:lnTo>
                  <a:lnTo>
                    <a:pt x="20" y="310"/>
                  </a:lnTo>
                  <a:lnTo>
                    <a:pt x="22" y="328"/>
                  </a:lnTo>
                  <a:lnTo>
                    <a:pt x="22" y="350"/>
                  </a:lnTo>
                  <a:lnTo>
                    <a:pt x="24" y="342"/>
                  </a:lnTo>
                  <a:lnTo>
                    <a:pt x="24" y="342"/>
                  </a:lnTo>
                  <a:lnTo>
                    <a:pt x="24" y="356"/>
                  </a:lnTo>
                  <a:lnTo>
                    <a:pt x="24" y="372"/>
                  </a:lnTo>
                  <a:lnTo>
                    <a:pt x="24" y="382"/>
                  </a:lnTo>
                  <a:lnTo>
                    <a:pt x="24" y="386"/>
                  </a:lnTo>
                  <a:lnTo>
                    <a:pt x="24" y="386"/>
                  </a:lnTo>
                  <a:lnTo>
                    <a:pt x="24" y="386"/>
                  </a:lnTo>
                  <a:lnTo>
                    <a:pt x="24" y="408"/>
                  </a:lnTo>
                  <a:lnTo>
                    <a:pt x="24" y="418"/>
                  </a:lnTo>
                  <a:lnTo>
                    <a:pt x="24" y="420"/>
                  </a:lnTo>
                  <a:lnTo>
                    <a:pt x="26" y="420"/>
                  </a:lnTo>
                  <a:lnTo>
                    <a:pt x="26" y="420"/>
                  </a:lnTo>
                  <a:lnTo>
                    <a:pt x="24" y="462"/>
                  </a:lnTo>
                  <a:lnTo>
                    <a:pt x="24" y="508"/>
                  </a:lnTo>
                  <a:lnTo>
                    <a:pt x="24" y="548"/>
                  </a:lnTo>
                  <a:lnTo>
                    <a:pt x="22" y="580"/>
                  </a:lnTo>
                  <a:lnTo>
                    <a:pt x="22" y="580"/>
                  </a:lnTo>
                  <a:lnTo>
                    <a:pt x="22" y="594"/>
                  </a:lnTo>
                  <a:lnTo>
                    <a:pt x="22" y="602"/>
                  </a:lnTo>
                  <a:lnTo>
                    <a:pt x="22" y="602"/>
                  </a:lnTo>
                  <a:lnTo>
                    <a:pt x="22" y="602"/>
                  </a:lnTo>
                  <a:lnTo>
                    <a:pt x="22" y="602"/>
                  </a:lnTo>
                  <a:lnTo>
                    <a:pt x="22" y="588"/>
                  </a:lnTo>
                  <a:lnTo>
                    <a:pt x="22" y="580"/>
                  </a:lnTo>
                  <a:lnTo>
                    <a:pt x="22" y="580"/>
                  </a:lnTo>
                  <a:lnTo>
                    <a:pt x="24" y="586"/>
                  </a:lnTo>
                  <a:lnTo>
                    <a:pt x="24" y="588"/>
                  </a:lnTo>
                  <a:lnTo>
                    <a:pt x="24" y="588"/>
                  </a:lnTo>
                  <a:lnTo>
                    <a:pt x="24" y="608"/>
                  </a:lnTo>
                  <a:lnTo>
                    <a:pt x="22" y="610"/>
                  </a:lnTo>
                  <a:lnTo>
                    <a:pt x="20" y="602"/>
                  </a:lnTo>
                  <a:lnTo>
                    <a:pt x="20" y="602"/>
                  </a:lnTo>
                  <a:lnTo>
                    <a:pt x="20" y="624"/>
                  </a:lnTo>
                  <a:lnTo>
                    <a:pt x="22" y="640"/>
                  </a:lnTo>
                  <a:lnTo>
                    <a:pt x="24" y="658"/>
                  </a:lnTo>
                  <a:lnTo>
                    <a:pt x="24" y="686"/>
                  </a:lnTo>
                  <a:lnTo>
                    <a:pt x="24" y="686"/>
                  </a:lnTo>
                  <a:lnTo>
                    <a:pt x="24" y="686"/>
                  </a:lnTo>
                  <a:lnTo>
                    <a:pt x="24" y="688"/>
                  </a:lnTo>
                  <a:lnTo>
                    <a:pt x="24" y="700"/>
                  </a:lnTo>
                  <a:lnTo>
                    <a:pt x="26" y="726"/>
                  </a:lnTo>
                  <a:lnTo>
                    <a:pt x="26" y="726"/>
                  </a:lnTo>
                  <a:lnTo>
                    <a:pt x="24" y="742"/>
                  </a:lnTo>
                  <a:lnTo>
                    <a:pt x="24" y="746"/>
                  </a:lnTo>
                  <a:lnTo>
                    <a:pt x="22" y="744"/>
                  </a:lnTo>
                  <a:lnTo>
                    <a:pt x="20" y="744"/>
                  </a:lnTo>
                  <a:lnTo>
                    <a:pt x="20" y="744"/>
                  </a:lnTo>
                  <a:lnTo>
                    <a:pt x="20" y="768"/>
                  </a:lnTo>
                  <a:lnTo>
                    <a:pt x="22" y="786"/>
                  </a:lnTo>
                  <a:lnTo>
                    <a:pt x="20" y="806"/>
                  </a:lnTo>
                  <a:lnTo>
                    <a:pt x="20" y="806"/>
                  </a:lnTo>
                  <a:lnTo>
                    <a:pt x="20" y="802"/>
                  </a:lnTo>
                  <a:lnTo>
                    <a:pt x="20" y="808"/>
                  </a:lnTo>
                  <a:lnTo>
                    <a:pt x="22" y="826"/>
                  </a:lnTo>
                  <a:lnTo>
                    <a:pt x="20" y="818"/>
                  </a:lnTo>
                  <a:lnTo>
                    <a:pt x="20" y="818"/>
                  </a:lnTo>
                  <a:lnTo>
                    <a:pt x="20" y="832"/>
                  </a:lnTo>
                  <a:lnTo>
                    <a:pt x="20" y="850"/>
                  </a:lnTo>
                  <a:lnTo>
                    <a:pt x="20" y="850"/>
                  </a:lnTo>
                  <a:lnTo>
                    <a:pt x="22" y="836"/>
                  </a:lnTo>
                  <a:lnTo>
                    <a:pt x="22" y="818"/>
                  </a:lnTo>
                  <a:lnTo>
                    <a:pt x="22" y="818"/>
                  </a:lnTo>
                  <a:lnTo>
                    <a:pt x="24" y="850"/>
                  </a:lnTo>
                  <a:lnTo>
                    <a:pt x="24" y="850"/>
                  </a:lnTo>
                  <a:lnTo>
                    <a:pt x="24" y="850"/>
                  </a:lnTo>
                  <a:lnTo>
                    <a:pt x="24" y="852"/>
                  </a:lnTo>
                  <a:lnTo>
                    <a:pt x="24" y="862"/>
                  </a:lnTo>
                  <a:lnTo>
                    <a:pt x="22" y="888"/>
                  </a:lnTo>
                  <a:lnTo>
                    <a:pt x="22" y="888"/>
                  </a:lnTo>
                  <a:lnTo>
                    <a:pt x="24" y="902"/>
                  </a:lnTo>
                  <a:lnTo>
                    <a:pt x="24" y="908"/>
                  </a:lnTo>
                  <a:lnTo>
                    <a:pt x="24" y="908"/>
                  </a:lnTo>
                  <a:lnTo>
                    <a:pt x="24" y="920"/>
                  </a:lnTo>
                  <a:lnTo>
                    <a:pt x="24" y="924"/>
                  </a:lnTo>
                  <a:lnTo>
                    <a:pt x="24" y="920"/>
                  </a:lnTo>
                  <a:lnTo>
                    <a:pt x="24" y="920"/>
                  </a:lnTo>
                  <a:lnTo>
                    <a:pt x="24" y="912"/>
                  </a:lnTo>
                  <a:lnTo>
                    <a:pt x="24" y="902"/>
                  </a:lnTo>
                  <a:lnTo>
                    <a:pt x="24" y="902"/>
                  </a:lnTo>
                  <a:lnTo>
                    <a:pt x="22" y="912"/>
                  </a:lnTo>
                  <a:lnTo>
                    <a:pt x="22" y="930"/>
                  </a:lnTo>
                  <a:lnTo>
                    <a:pt x="22" y="930"/>
                  </a:lnTo>
                  <a:lnTo>
                    <a:pt x="22" y="936"/>
                  </a:lnTo>
                  <a:lnTo>
                    <a:pt x="24" y="936"/>
                  </a:lnTo>
                  <a:lnTo>
                    <a:pt x="24" y="940"/>
                  </a:lnTo>
                  <a:lnTo>
                    <a:pt x="24" y="954"/>
                  </a:lnTo>
                  <a:lnTo>
                    <a:pt x="24" y="954"/>
                  </a:lnTo>
                  <a:lnTo>
                    <a:pt x="22" y="940"/>
                  </a:lnTo>
                  <a:lnTo>
                    <a:pt x="22" y="966"/>
                  </a:lnTo>
                  <a:lnTo>
                    <a:pt x="24" y="968"/>
                  </a:lnTo>
                  <a:lnTo>
                    <a:pt x="24" y="968"/>
                  </a:lnTo>
                  <a:lnTo>
                    <a:pt x="22" y="970"/>
                  </a:lnTo>
                  <a:lnTo>
                    <a:pt x="22" y="970"/>
                  </a:lnTo>
                  <a:lnTo>
                    <a:pt x="24" y="994"/>
                  </a:lnTo>
                  <a:lnTo>
                    <a:pt x="24" y="1008"/>
                  </a:lnTo>
                  <a:lnTo>
                    <a:pt x="26" y="1016"/>
                  </a:lnTo>
                  <a:lnTo>
                    <a:pt x="26" y="1016"/>
                  </a:lnTo>
                  <a:lnTo>
                    <a:pt x="24" y="1058"/>
                  </a:lnTo>
                  <a:lnTo>
                    <a:pt x="24" y="1056"/>
                  </a:lnTo>
                  <a:lnTo>
                    <a:pt x="24" y="1056"/>
                  </a:lnTo>
                  <a:lnTo>
                    <a:pt x="24" y="1080"/>
                  </a:lnTo>
                  <a:lnTo>
                    <a:pt x="24" y="1104"/>
                  </a:lnTo>
                  <a:lnTo>
                    <a:pt x="24" y="1104"/>
                  </a:lnTo>
                  <a:lnTo>
                    <a:pt x="24" y="1104"/>
                  </a:lnTo>
                  <a:lnTo>
                    <a:pt x="26" y="1144"/>
                  </a:lnTo>
                  <a:lnTo>
                    <a:pt x="26" y="1144"/>
                  </a:lnTo>
                  <a:lnTo>
                    <a:pt x="24" y="1154"/>
                  </a:lnTo>
                  <a:lnTo>
                    <a:pt x="22" y="1158"/>
                  </a:lnTo>
                  <a:lnTo>
                    <a:pt x="20" y="1162"/>
                  </a:lnTo>
                  <a:lnTo>
                    <a:pt x="20" y="1174"/>
                  </a:lnTo>
                  <a:lnTo>
                    <a:pt x="20" y="1174"/>
                  </a:lnTo>
                  <a:lnTo>
                    <a:pt x="22" y="1188"/>
                  </a:lnTo>
                  <a:lnTo>
                    <a:pt x="22" y="1198"/>
                  </a:lnTo>
                  <a:lnTo>
                    <a:pt x="24" y="1202"/>
                  </a:lnTo>
                  <a:lnTo>
                    <a:pt x="26" y="1200"/>
                  </a:lnTo>
                  <a:lnTo>
                    <a:pt x="26" y="1200"/>
                  </a:lnTo>
                  <a:lnTo>
                    <a:pt x="26" y="1260"/>
                  </a:lnTo>
                  <a:lnTo>
                    <a:pt x="26" y="1292"/>
                  </a:lnTo>
                  <a:lnTo>
                    <a:pt x="24" y="1320"/>
                  </a:lnTo>
                  <a:lnTo>
                    <a:pt x="24" y="1320"/>
                  </a:lnTo>
                  <a:lnTo>
                    <a:pt x="26" y="1324"/>
                  </a:lnTo>
                  <a:lnTo>
                    <a:pt x="26" y="1334"/>
                  </a:lnTo>
                  <a:lnTo>
                    <a:pt x="26" y="1334"/>
                  </a:lnTo>
                  <a:lnTo>
                    <a:pt x="26" y="1422"/>
                  </a:lnTo>
                  <a:lnTo>
                    <a:pt x="26" y="1464"/>
                  </a:lnTo>
                  <a:lnTo>
                    <a:pt x="24" y="1502"/>
                  </a:lnTo>
                  <a:lnTo>
                    <a:pt x="24" y="1502"/>
                  </a:lnTo>
                  <a:lnTo>
                    <a:pt x="24" y="1494"/>
                  </a:lnTo>
                  <a:lnTo>
                    <a:pt x="24" y="1494"/>
                  </a:lnTo>
                  <a:lnTo>
                    <a:pt x="22" y="1494"/>
                  </a:lnTo>
                  <a:lnTo>
                    <a:pt x="22" y="1500"/>
                  </a:lnTo>
                  <a:lnTo>
                    <a:pt x="22" y="1500"/>
                  </a:lnTo>
                  <a:lnTo>
                    <a:pt x="22" y="1514"/>
                  </a:lnTo>
                  <a:lnTo>
                    <a:pt x="22" y="1518"/>
                  </a:lnTo>
                  <a:lnTo>
                    <a:pt x="22" y="1522"/>
                  </a:lnTo>
                  <a:lnTo>
                    <a:pt x="22" y="1522"/>
                  </a:lnTo>
                  <a:lnTo>
                    <a:pt x="24" y="1520"/>
                  </a:lnTo>
                  <a:lnTo>
                    <a:pt x="26" y="1506"/>
                  </a:lnTo>
                  <a:lnTo>
                    <a:pt x="26" y="1506"/>
                  </a:lnTo>
                  <a:lnTo>
                    <a:pt x="26" y="1564"/>
                  </a:lnTo>
                  <a:lnTo>
                    <a:pt x="26" y="1612"/>
                  </a:lnTo>
                  <a:lnTo>
                    <a:pt x="26" y="1612"/>
                  </a:lnTo>
                  <a:lnTo>
                    <a:pt x="26" y="1608"/>
                  </a:lnTo>
                  <a:lnTo>
                    <a:pt x="26" y="1608"/>
                  </a:lnTo>
                  <a:lnTo>
                    <a:pt x="26" y="1618"/>
                  </a:lnTo>
                  <a:lnTo>
                    <a:pt x="26" y="1618"/>
                  </a:lnTo>
                  <a:lnTo>
                    <a:pt x="26" y="1618"/>
                  </a:lnTo>
                  <a:lnTo>
                    <a:pt x="26" y="1620"/>
                  </a:lnTo>
                  <a:lnTo>
                    <a:pt x="24" y="1630"/>
                  </a:lnTo>
                  <a:lnTo>
                    <a:pt x="24" y="1660"/>
                  </a:lnTo>
                  <a:lnTo>
                    <a:pt x="26" y="1662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26" y="1664"/>
                  </a:lnTo>
                  <a:lnTo>
                    <a:pt x="14" y="1652"/>
                  </a:lnTo>
                  <a:lnTo>
                    <a:pt x="14" y="1652"/>
                  </a:lnTo>
                  <a:lnTo>
                    <a:pt x="16" y="1652"/>
                  </a:lnTo>
                  <a:lnTo>
                    <a:pt x="18" y="1654"/>
                  </a:lnTo>
                  <a:lnTo>
                    <a:pt x="24" y="1654"/>
                  </a:lnTo>
                  <a:lnTo>
                    <a:pt x="24" y="1654"/>
                  </a:lnTo>
                  <a:lnTo>
                    <a:pt x="34" y="1652"/>
                  </a:lnTo>
                  <a:lnTo>
                    <a:pt x="40" y="1652"/>
                  </a:lnTo>
                  <a:lnTo>
                    <a:pt x="52" y="1652"/>
                  </a:lnTo>
                  <a:lnTo>
                    <a:pt x="52" y="1652"/>
                  </a:lnTo>
                  <a:lnTo>
                    <a:pt x="58" y="1654"/>
                  </a:lnTo>
                  <a:lnTo>
                    <a:pt x="58" y="1654"/>
                  </a:lnTo>
                  <a:lnTo>
                    <a:pt x="92" y="1652"/>
                  </a:lnTo>
                  <a:lnTo>
                    <a:pt x="126" y="1652"/>
                  </a:lnTo>
                  <a:lnTo>
                    <a:pt x="144" y="1654"/>
                  </a:lnTo>
                  <a:lnTo>
                    <a:pt x="144" y="1654"/>
                  </a:lnTo>
                  <a:lnTo>
                    <a:pt x="158" y="1652"/>
                  </a:lnTo>
                  <a:lnTo>
                    <a:pt x="160" y="1652"/>
                  </a:lnTo>
                  <a:lnTo>
                    <a:pt x="152" y="1652"/>
                  </a:lnTo>
                  <a:lnTo>
                    <a:pt x="152" y="1652"/>
                  </a:lnTo>
                  <a:lnTo>
                    <a:pt x="198" y="1654"/>
                  </a:lnTo>
                  <a:lnTo>
                    <a:pt x="224" y="1656"/>
                  </a:lnTo>
                  <a:lnTo>
                    <a:pt x="224" y="1656"/>
                  </a:lnTo>
                  <a:lnTo>
                    <a:pt x="278" y="1652"/>
                  </a:lnTo>
                  <a:lnTo>
                    <a:pt x="336" y="1650"/>
                  </a:lnTo>
                  <a:lnTo>
                    <a:pt x="454" y="1650"/>
                  </a:lnTo>
                  <a:lnTo>
                    <a:pt x="452" y="1652"/>
                  </a:lnTo>
                  <a:lnTo>
                    <a:pt x="452" y="1652"/>
                  </a:lnTo>
                  <a:lnTo>
                    <a:pt x="462" y="1652"/>
                  </a:lnTo>
                  <a:lnTo>
                    <a:pt x="466" y="1652"/>
                  </a:lnTo>
                  <a:lnTo>
                    <a:pt x="470" y="1650"/>
                  </a:lnTo>
                  <a:lnTo>
                    <a:pt x="476" y="1650"/>
                  </a:lnTo>
                  <a:lnTo>
                    <a:pt x="476" y="1650"/>
                  </a:lnTo>
                  <a:lnTo>
                    <a:pt x="474" y="1650"/>
                  </a:lnTo>
                  <a:lnTo>
                    <a:pt x="476" y="1652"/>
                  </a:lnTo>
                  <a:lnTo>
                    <a:pt x="480" y="1652"/>
                  </a:lnTo>
                  <a:lnTo>
                    <a:pt x="482" y="1654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94" y="1654"/>
                  </a:lnTo>
                  <a:lnTo>
                    <a:pt x="506" y="1654"/>
                  </a:lnTo>
                  <a:lnTo>
                    <a:pt x="530" y="1652"/>
                  </a:lnTo>
                  <a:lnTo>
                    <a:pt x="530" y="1652"/>
                  </a:lnTo>
                  <a:lnTo>
                    <a:pt x="530" y="1652"/>
                  </a:lnTo>
                  <a:lnTo>
                    <a:pt x="524" y="1652"/>
                  </a:lnTo>
                  <a:lnTo>
                    <a:pt x="520" y="1652"/>
                  </a:lnTo>
                  <a:lnTo>
                    <a:pt x="518" y="1652"/>
                  </a:lnTo>
                  <a:lnTo>
                    <a:pt x="518" y="1650"/>
                  </a:lnTo>
                  <a:lnTo>
                    <a:pt x="518" y="1650"/>
                  </a:lnTo>
                  <a:lnTo>
                    <a:pt x="540" y="1650"/>
                  </a:lnTo>
                  <a:lnTo>
                    <a:pt x="554" y="1650"/>
                  </a:lnTo>
                  <a:lnTo>
                    <a:pt x="562" y="1650"/>
                  </a:lnTo>
                  <a:lnTo>
                    <a:pt x="562" y="1650"/>
                  </a:lnTo>
                  <a:lnTo>
                    <a:pt x="566" y="1650"/>
                  </a:lnTo>
                  <a:lnTo>
                    <a:pt x="566" y="1652"/>
                  </a:lnTo>
                  <a:lnTo>
                    <a:pt x="560" y="1654"/>
                  </a:lnTo>
                  <a:lnTo>
                    <a:pt x="578" y="1652"/>
                  </a:lnTo>
                  <a:lnTo>
                    <a:pt x="578" y="1652"/>
                  </a:lnTo>
                  <a:lnTo>
                    <a:pt x="582" y="1654"/>
                  </a:lnTo>
                  <a:lnTo>
                    <a:pt x="580" y="1654"/>
                  </a:lnTo>
                  <a:lnTo>
                    <a:pt x="564" y="1656"/>
                  </a:lnTo>
                  <a:lnTo>
                    <a:pt x="550" y="1658"/>
                  </a:lnTo>
                  <a:lnTo>
                    <a:pt x="548" y="1660"/>
                  </a:lnTo>
                  <a:lnTo>
                    <a:pt x="552" y="1660"/>
                  </a:lnTo>
                  <a:lnTo>
                    <a:pt x="568" y="1660"/>
                  </a:lnTo>
                  <a:lnTo>
                    <a:pt x="568" y="1660"/>
                  </a:lnTo>
                  <a:lnTo>
                    <a:pt x="570" y="1662"/>
                  </a:lnTo>
                  <a:lnTo>
                    <a:pt x="568" y="1662"/>
                  </a:lnTo>
                  <a:lnTo>
                    <a:pt x="558" y="1662"/>
                  </a:lnTo>
                  <a:lnTo>
                    <a:pt x="550" y="1664"/>
                  </a:lnTo>
                  <a:lnTo>
                    <a:pt x="566" y="1664"/>
                  </a:lnTo>
                  <a:lnTo>
                    <a:pt x="566" y="1664"/>
                  </a:lnTo>
                  <a:lnTo>
                    <a:pt x="586" y="1662"/>
                  </a:lnTo>
                  <a:lnTo>
                    <a:pt x="588" y="1660"/>
                  </a:lnTo>
                  <a:lnTo>
                    <a:pt x="582" y="1658"/>
                  </a:lnTo>
                  <a:lnTo>
                    <a:pt x="582" y="1658"/>
                  </a:lnTo>
                  <a:lnTo>
                    <a:pt x="600" y="1656"/>
                  </a:lnTo>
                  <a:lnTo>
                    <a:pt x="608" y="1656"/>
                  </a:lnTo>
                  <a:lnTo>
                    <a:pt x="618" y="1654"/>
                  </a:lnTo>
                  <a:lnTo>
                    <a:pt x="638" y="1652"/>
                  </a:lnTo>
                  <a:lnTo>
                    <a:pt x="638" y="1652"/>
                  </a:lnTo>
                  <a:lnTo>
                    <a:pt x="640" y="1652"/>
                  </a:lnTo>
                  <a:lnTo>
                    <a:pt x="638" y="1654"/>
                  </a:lnTo>
                  <a:lnTo>
                    <a:pt x="628" y="1654"/>
                  </a:lnTo>
                  <a:lnTo>
                    <a:pt x="616" y="1654"/>
                  </a:lnTo>
                  <a:lnTo>
                    <a:pt x="614" y="1654"/>
                  </a:lnTo>
                  <a:lnTo>
                    <a:pt x="614" y="1654"/>
                  </a:lnTo>
                  <a:lnTo>
                    <a:pt x="614" y="1654"/>
                  </a:lnTo>
                  <a:lnTo>
                    <a:pt x="628" y="1656"/>
                  </a:lnTo>
                  <a:lnTo>
                    <a:pt x="642" y="1656"/>
                  </a:lnTo>
                  <a:lnTo>
                    <a:pt x="668" y="1654"/>
                  </a:lnTo>
                  <a:lnTo>
                    <a:pt x="668" y="1654"/>
                  </a:lnTo>
                  <a:lnTo>
                    <a:pt x="660" y="1654"/>
                  </a:lnTo>
                  <a:lnTo>
                    <a:pt x="658" y="1652"/>
                  </a:lnTo>
                  <a:lnTo>
                    <a:pt x="660" y="1652"/>
                  </a:lnTo>
                  <a:lnTo>
                    <a:pt x="676" y="1650"/>
                  </a:lnTo>
                  <a:lnTo>
                    <a:pt x="676" y="1650"/>
                  </a:lnTo>
                  <a:lnTo>
                    <a:pt x="682" y="1652"/>
                  </a:lnTo>
                  <a:lnTo>
                    <a:pt x="680" y="1652"/>
                  </a:lnTo>
                  <a:lnTo>
                    <a:pt x="680" y="1652"/>
                  </a:lnTo>
                  <a:lnTo>
                    <a:pt x="680" y="1652"/>
                  </a:lnTo>
                  <a:lnTo>
                    <a:pt x="692" y="1654"/>
                  </a:lnTo>
                  <a:lnTo>
                    <a:pt x="692" y="1654"/>
                  </a:lnTo>
                  <a:lnTo>
                    <a:pt x="706" y="1652"/>
                  </a:lnTo>
                  <a:lnTo>
                    <a:pt x="708" y="1650"/>
                  </a:lnTo>
                  <a:lnTo>
                    <a:pt x="700" y="1650"/>
                  </a:lnTo>
                  <a:lnTo>
                    <a:pt x="700" y="1650"/>
                  </a:lnTo>
                  <a:lnTo>
                    <a:pt x="708" y="1648"/>
                  </a:lnTo>
                  <a:lnTo>
                    <a:pt x="720" y="1648"/>
                  </a:lnTo>
                  <a:lnTo>
                    <a:pt x="732" y="1648"/>
                  </a:lnTo>
                  <a:lnTo>
                    <a:pt x="744" y="1648"/>
                  </a:lnTo>
                  <a:lnTo>
                    <a:pt x="744" y="1648"/>
                  </a:lnTo>
                  <a:lnTo>
                    <a:pt x="746" y="1648"/>
                  </a:lnTo>
                  <a:lnTo>
                    <a:pt x="744" y="1650"/>
                  </a:lnTo>
                  <a:lnTo>
                    <a:pt x="736" y="1652"/>
                  </a:lnTo>
                  <a:lnTo>
                    <a:pt x="734" y="1652"/>
                  </a:lnTo>
                  <a:lnTo>
                    <a:pt x="734" y="1654"/>
                  </a:lnTo>
                  <a:lnTo>
                    <a:pt x="746" y="1654"/>
                  </a:lnTo>
                  <a:lnTo>
                    <a:pt x="746" y="1654"/>
                  </a:lnTo>
                  <a:lnTo>
                    <a:pt x="746" y="1654"/>
                  </a:lnTo>
                  <a:lnTo>
                    <a:pt x="750" y="1654"/>
                  </a:lnTo>
                  <a:lnTo>
                    <a:pt x="760" y="1652"/>
                  </a:lnTo>
                  <a:lnTo>
                    <a:pt x="770" y="1650"/>
                  </a:lnTo>
                  <a:lnTo>
                    <a:pt x="770" y="1650"/>
                  </a:lnTo>
                  <a:lnTo>
                    <a:pt x="768" y="1648"/>
                  </a:lnTo>
                  <a:lnTo>
                    <a:pt x="768" y="1648"/>
                  </a:lnTo>
                  <a:lnTo>
                    <a:pt x="778" y="1650"/>
                  </a:lnTo>
                  <a:lnTo>
                    <a:pt x="776" y="1650"/>
                  </a:lnTo>
                  <a:lnTo>
                    <a:pt x="772" y="1652"/>
                  </a:lnTo>
                  <a:lnTo>
                    <a:pt x="772" y="1652"/>
                  </a:lnTo>
                  <a:lnTo>
                    <a:pt x="786" y="1652"/>
                  </a:lnTo>
                  <a:lnTo>
                    <a:pt x="800" y="1650"/>
                  </a:lnTo>
                  <a:lnTo>
                    <a:pt x="812" y="1650"/>
                  </a:lnTo>
                  <a:lnTo>
                    <a:pt x="820" y="1652"/>
                  </a:lnTo>
                  <a:lnTo>
                    <a:pt x="826" y="1650"/>
                  </a:lnTo>
                  <a:lnTo>
                    <a:pt x="826" y="1650"/>
                  </a:lnTo>
                  <a:lnTo>
                    <a:pt x="848" y="1652"/>
                  </a:lnTo>
                  <a:lnTo>
                    <a:pt x="848" y="1652"/>
                  </a:lnTo>
                  <a:lnTo>
                    <a:pt x="878" y="1652"/>
                  </a:lnTo>
                  <a:lnTo>
                    <a:pt x="890" y="1652"/>
                  </a:lnTo>
                  <a:lnTo>
                    <a:pt x="894" y="1652"/>
                  </a:lnTo>
                  <a:lnTo>
                    <a:pt x="894" y="1652"/>
                  </a:lnTo>
                  <a:lnTo>
                    <a:pt x="894" y="1652"/>
                  </a:lnTo>
                  <a:lnTo>
                    <a:pt x="914" y="1652"/>
                  </a:lnTo>
                  <a:lnTo>
                    <a:pt x="924" y="1652"/>
                  </a:lnTo>
                  <a:lnTo>
                    <a:pt x="924" y="1652"/>
                  </a:lnTo>
                  <a:lnTo>
                    <a:pt x="920" y="1650"/>
                  </a:lnTo>
                  <a:lnTo>
                    <a:pt x="920" y="1650"/>
                  </a:lnTo>
                  <a:lnTo>
                    <a:pt x="898" y="1650"/>
                  </a:lnTo>
                  <a:lnTo>
                    <a:pt x="892" y="1650"/>
                  </a:lnTo>
                  <a:lnTo>
                    <a:pt x="884" y="1648"/>
                  </a:lnTo>
                  <a:lnTo>
                    <a:pt x="884" y="1648"/>
                  </a:lnTo>
                  <a:lnTo>
                    <a:pt x="896" y="1650"/>
                  </a:lnTo>
                  <a:lnTo>
                    <a:pt x="906" y="1650"/>
                  </a:lnTo>
                  <a:lnTo>
                    <a:pt x="928" y="1648"/>
                  </a:lnTo>
                  <a:lnTo>
                    <a:pt x="930" y="1648"/>
                  </a:lnTo>
                  <a:lnTo>
                    <a:pt x="930" y="1648"/>
                  </a:lnTo>
                  <a:lnTo>
                    <a:pt x="946" y="1648"/>
                  </a:lnTo>
                  <a:lnTo>
                    <a:pt x="958" y="1648"/>
                  </a:lnTo>
                  <a:lnTo>
                    <a:pt x="958" y="1648"/>
                  </a:lnTo>
                  <a:lnTo>
                    <a:pt x="956" y="1648"/>
                  </a:lnTo>
                  <a:lnTo>
                    <a:pt x="962" y="1650"/>
                  </a:lnTo>
                  <a:lnTo>
                    <a:pt x="970" y="1648"/>
                  </a:lnTo>
                  <a:lnTo>
                    <a:pt x="970" y="1648"/>
                  </a:lnTo>
                  <a:lnTo>
                    <a:pt x="984" y="1648"/>
                  </a:lnTo>
                  <a:lnTo>
                    <a:pt x="988" y="1648"/>
                  </a:lnTo>
                  <a:lnTo>
                    <a:pt x="992" y="1650"/>
                  </a:lnTo>
                  <a:lnTo>
                    <a:pt x="1006" y="1650"/>
                  </a:lnTo>
                  <a:lnTo>
                    <a:pt x="984" y="1652"/>
                  </a:lnTo>
                  <a:lnTo>
                    <a:pt x="984" y="1652"/>
                  </a:lnTo>
                  <a:lnTo>
                    <a:pt x="994" y="1652"/>
                  </a:lnTo>
                  <a:lnTo>
                    <a:pt x="1012" y="1652"/>
                  </a:lnTo>
                  <a:lnTo>
                    <a:pt x="1012" y="1652"/>
                  </a:lnTo>
                  <a:lnTo>
                    <a:pt x="1034" y="1648"/>
                  </a:lnTo>
                  <a:lnTo>
                    <a:pt x="1034" y="1648"/>
                  </a:lnTo>
                  <a:lnTo>
                    <a:pt x="1046" y="1648"/>
                  </a:lnTo>
                  <a:lnTo>
                    <a:pt x="1056" y="1648"/>
                  </a:lnTo>
                  <a:lnTo>
                    <a:pt x="1036" y="1650"/>
                  </a:lnTo>
                  <a:lnTo>
                    <a:pt x="1036" y="1650"/>
                  </a:lnTo>
                  <a:lnTo>
                    <a:pt x="1044" y="1652"/>
                  </a:lnTo>
                  <a:lnTo>
                    <a:pt x="1072" y="1652"/>
                  </a:lnTo>
                  <a:lnTo>
                    <a:pt x="1072" y="1652"/>
                  </a:lnTo>
                  <a:lnTo>
                    <a:pt x="1092" y="1650"/>
                  </a:lnTo>
                  <a:lnTo>
                    <a:pt x="1094" y="1650"/>
                  </a:lnTo>
                  <a:lnTo>
                    <a:pt x="1086" y="1648"/>
                  </a:lnTo>
                  <a:lnTo>
                    <a:pt x="1086" y="1648"/>
                  </a:lnTo>
                  <a:lnTo>
                    <a:pt x="1102" y="1650"/>
                  </a:lnTo>
                  <a:lnTo>
                    <a:pt x="1106" y="1650"/>
                  </a:lnTo>
                  <a:lnTo>
                    <a:pt x="1104" y="1650"/>
                  </a:lnTo>
                  <a:lnTo>
                    <a:pt x="1104" y="1650"/>
                  </a:lnTo>
                  <a:lnTo>
                    <a:pt x="1114" y="1650"/>
                  </a:lnTo>
                  <a:lnTo>
                    <a:pt x="1114" y="1650"/>
                  </a:lnTo>
                  <a:lnTo>
                    <a:pt x="1114" y="1650"/>
                  </a:lnTo>
                  <a:lnTo>
                    <a:pt x="1114" y="1648"/>
                  </a:lnTo>
                  <a:lnTo>
                    <a:pt x="1114" y="1648"/>
                  </a:lnTo>
                  <a:lnTo>
                    <a:pt x="1122" y="1648"/>
                  </a:lnTo>
                  <a:lnTo>
                    <a:pt x="1122" y="1648"/>
                  </a:lnTo>
                  <a:lnTo>
                    <a:pt x="1174" y="1652"/>
                  </a:lnTo>
                  <a:lnTo>
                    <a:pt x="1152" y="1656"/>
                  </a:lnTo>
                  <a:lnTo>
                    <a:pt x="1168" y="1656"/>
                  </a:lnTo>
                  <a:lnTo>
                    <a:pt x="1168" y="1656"/>
                  </a:lnTo>
                  <a:lnTo>
                    <a:pt x="1160" y="1656"/>
                  </a:lnTo>
                  <a:lnTo>
                    <a:pt x="1164" y="1658"/>
                  </a:lnTo>
                  <a:lnTo>
                    <a:pt x="1168" y="1658"/>
                  </a:lnTo>
                  <a:lnTo>
                    <a:pt x="1168" y="1660"/>
                  </a:lnTo>
                  <a:lnTo>
                    <a:pt x="1166" y="1660"/>
                  </a:lnTo>
                  <a:lnTo>
                    <a:pt x="1166" y="1660"/>
                  </a:lnTo>
                  <a:lnTo>
                    <a:pt x="1198" y="1658"/>
                  </a:lnTo>
                  <a:lnTo>
                    <a:pt x="1198" y="1658"/>
                  </a:lnTo>
                  <a:lnTo>
                    <a:pt x="1192" y="1658"/>
                  </a:lnTo>
                  <a:lnTo>
                    <a:pt x="1190" y="1656"/>
                  </a:lnTo>
                  <a:lnTo>
                    <a:pt x="1192" y="1656"/>
                  </a:lnTo>
                  <a:lnTo>
                    <a:pt x="1204" y="1654"/>
                  </a:lnTo>
                  <a:lnTo>
                    <a:pt x="1220" y="1652"/>
                  </a:lnTo>
                  <a:lnTo>
                    <a:pt x="1224" y="1650"/>
                  </a:lnTo>
                  <a:lnTo>
                    <a:pt x="1224" y="1650"/>
                  </a:lnTo>
                  <a:lnTo>
                    <a:pt x="1224" y="1650"/>
                  </a:lnTo>
                  <a:lnTo>
                    <a:pt x="1224" y="1650"/>
                  </a:lnTo>
                  <a:lnTo>
                    <a:pt x="1246" y="1650"/>
                  </a:lnTo>
                  <a:lnTo>
                    <a:pt x="1258" y="1652"/>
                  </a:lnTo>
                  <a:lnTo>
                    <a:pt x="1270" y="1654"/>
                  </a:lnTo>
                  <a:lnTo>
                    <a:pt x="1292" y="1652"/>
                  </a:lnTo>
                  <a:lnTo>
                    <a:pt x="1292" y="1652"/>
                  </a:lnTo>
                  <a:lnTo>
                    <a:pt x="1290" y="1652"/>
                  </a:lnTo>
                  <a:lnTo>
                    <a:pt x="1290" y="1652"/>
                  </a:lnTo>
                  <a:lnTo>
                    <a:pt x="1292" y="1650"/>
                  </a:lnTo>
                  <a:lnTo>
                    <a:pt x="1292" y="1650"/>
                  </a:lnTo>
                  <a:lnTo>
                    <a:pt x="1280" y="1650"/>
                  </a:lnTo>
                  <a:lnTo>
                    <a:pt x="1280" y="1650"/>
                  </a:lnTo>
                  <a:lnTo>
                    <a:pt x="1294" y="1650"/>
                  </a:lnTo>
                  <a:lnTo>
                    <a:pt x="1302" y="1648"/>
                  </a:lnTo>
                  <a:lnTo>
                    <a:pt x="1310" y="1648"/>
                  </a:lnTo>
                  <a:lnTo>
                    <a:pt x="1328" y="1648"/>
                  </a:lnTo>
                  <a:lnTo>
                    <a:pt x="1328" y="1648"/>
                  </a:lnTo>
                  <a:lnTo>
                    <a:pt x="1320" y="1648"/>
                  </a:lnTo>
                  <a:lnTo>
                    <a:pt x="1326" y="1650"/>
                  </a:lnTo>
                  <a:lnTo>
                    <a:pt x="1330" y="1652"/>
                  </a:lnTo>
                  <a:lnTo>
                    <a:pt x="1318" y="1654"/>
                  </a:lnTo>
                  <a:lnTo>
                    <a:pt x="1318" y="1654"/>
                  </a:lnTo>
                  <a:lnTo>
                    <a:pt x="1310" y="1652"/>
                  </a:lnTo>
                  <a:lnTo>
                    <a:pt x="1296" y="1654"/>
                  </a:lnTo>
                  <a:lnTo>
                    <a:pt x="1296" y="1654"/>
                  </a:lnTo>
                  <a:lnTo>
                    <a:pt x="1300" y="1654"/>
                  </a:lnTo>
                  <a:lnTo>
                    <a:pt x="1302" y="1656"/>
                  </a:lnTo>
                  <a:lnTo>
                    <a:pt x="1306" y="1656"/>
                  </a:lnTo>
                  <a:lnTo>
                    <a:pt x="1320" y="1656"/>
                  </a:lnTo>
                  <a:lnTo>
                    <a:pt x="1320" y="1656"/>
                  </a:lnTo>
                  <a:lnTo>
                    <a:pt x="1344" y="1656"/>
                  </a:lnTo>
                  <a:lnTo>
                    <a:pt x="1352" y="1656"/>
                  </a:lnTo>
                  <a:lnTo>
                    <a:pt x="1354" y="1656"/>
                  </a:lnTo>
                  <a:lnTo>
                    <a:pt x="1354" y="1654"/>
                  </a:lnTo>
                  <a:lnTo>
                    <a:pt x="1354" y="1654"/>
                  </a:lnTo>
                  <a:lnTo>
                    <a:pt x="1350" y="1654"/>
                  </a:lnTo>
                  <a:lnTo>
                    <a:pt x="1344" y="1654"/>
                  </a:lnTo>
                  <a:lnTo>
                    <a:pt x="1338" y="1654"/>
                  </a:lnTo>
                  <a:lnTo>
                    <a:pt x="1340" y="1652"/>
                  </a:lnTo>
                  <a:lnTo>
                    <a:pt x="1340" y="1652"/>
                  </a:lnTo>
                  <a:lnTo>
                    <a:pt x="1372" y="1654"/>
                  </a:lnTo>
                  <a:lnTo>
                    <a:pt x="1382" y="1652"/>
                  </a:lnTo>
                  <a:lnTo>
                    <a:pt x="1390" y="1652"/>
                  </a:lnTo>
                  <a:lnTo>
                    <a:pt x="1390" y="1652"/>
                  </a:lnTo>
                  <a:lnTo>
                    <a:pt x="1370" y="1650"/>
                  </a:lnTo>
                  <a:lnTo>
                    <a:pt x="1366" y="1650"/>
                  </a:lnTo>
                  <a:lnTo>
                    <a:pt x="1366" y="1648"/>
                  </a:lnTo>
                  <a:lnTo>
                    <a:pt x="1390" y="1646"/>
                  </a:lnTo>
                  <a:lnTo>
                    <a:pt x="1384" y="1648"/>
                  </a:lnTo>
                  <a:lnTo>
                    <a:pt x="1384" y="1648"/>
                  </a:lnTo>
                  <a:lnTo>
                    <a:pt x="1402" y="1648"/>
                  </a:lnTo>
                  <a:lnTo>
                    <a:pt x="1408" y="1648"/>
                  </a:lnTo>
                  <a:lnTo>
                    <a:pt x="1414" y="1646"/>
                  </a:lnTo>
                  <a:lnTo>
                    <a:pt x="1432" y="1646"/>
                  </a:lnTo>
                  <a:lnTo>
                    <a:pt x="1450" y="1650"/>
                  </a:lnTo>
                  <a:lnTo>
                    <a:pt x="1450" y="1650"/>
                  </a:lnTo>
                  <a:lnTo>
                    <a:pt x="1438" y="1650"/>
                  </a:lnTo>
                  <a:lnTo>
                    <a:pt x="1420" y="1650"/>
                  </a:lnTo>
                  <a:lnTo>
                    <a:pt x="1406" y="1650"/>
                  </a:lnTo>
                  <a:lnTo>
                    <a:pt x="1402" y="1650"/>
                  </a:lnTo>
                  <a:lnTo>
                    <a:pt x="1402" y="1652"/>
                  </a:lnTo>
                  <a:lnTo>
                    <a:pt x="1402" y="1652"/>
                  </a:lnTo>
                  <a:lnTo>
                    <a:pt x="1430" y="1652"/>
                  </a:lnTo>
                  <a:lnTo>
                    <a:pt x="1456" y="1652"/>
                  </a:lnTo>
                  <a:lnTo>
                    <a:pt x="1456" y="1652"/>
                  </a:lnTo>
                  <a:lnTo>
                    <a:pt x="1440" y="1652"/>
                  </a:lnTo>
                  <a:lnTo>
                    <a:pt x="1440" y="1652"/>
                  </a:lnTo>
                  <a:lnTo>
                    <a:pt x="1456" y="1654"/>
                  </a:lnTo>
                  <a:lnTo>
                    <a:pt x="1470" y="1656"/>
                  </a:lnTo>
                  <a:lnTo>
                    <a:pt x="1490" y="1654"/>
                  </a:lnTo>
                  <a:lnTo>
                    <a:pt x="1490" y="1654"/>
                  </a:lnTo>
                  <a:lnTo>
                    <a:pt x="1500" y="1652"/>
                  </a:lnTo>
                  <a:lnTo>
                    <a:pt x="1496" y="1652"/>
                  </a:lnTo>
                  <a:lnTo>
                    <a:pt x="1496" y="1652"/>
                  </a:lnTo>
                  <a:lnTo>
                    <a:pt x="1568" y="1650"/>
                  </a:lnTo>
                  <a:lnTo>
                    <a:pt x="1568" y="1650"/>
                  </a:lnTo>
                  <a:lnTo>
                    <a:pt x="1570" y="1650"/>
                  </a:lnTo>
                  <a:lnTo>
                    <a:pt x="1574" y="1650"/>
                  </a:lnTo>
                  <a:lnTo>
                    <a:pt x="1586" y="1650"/>
                  </a:lnTo>
                  <a:lnTo>
                    <a:pt x="1594" y="1650"/>
                  </a:lnTo>
                  <a:lnTo>
                    <a:pt x="1586" y="1652"/>
                  </a:lnTo>
                  <a:lnTo>
                    <a:pt x="1586" y="1652"/>
                  </a:lnTo>
                  <a:lnTo>
                    <a:pt x="1546" y="1652"/>
                  </a:lnTo>
                  <a:lnTo>
                    <a:pt x="1522" y="1652"/>
                  </a:lnTo>
                  <a:lnTo>
                    <a:pt x="1504" y="1654"/>
                  </a:lnTo>
                  <a:lnTo>
                    <a:pt x="1504" y="1654"/>
                  </a:lnTo>
                  <a:lnTo>
                    <a:pt x="1508" y="1654"/>
                  </a:lnTo>
                  <a:lnTo>
                    <a:pt x="1506" y="1654"/>
                  </a:lnTo>
                  <a:lnTo>
                    <a:pt x="1494" y="1656"/>
                  </a:lnTo>
                  <a:lnTo>
                    <a:pt x="1478" y="1656"/>
                  </a:lnTo>
                  <a:lnTo>
                    <a:pt x="1466" y="1656"/>
                  </a:lnTo>
                  <a:lnTo>
                    <a:pt x="1466" y="1656"/>
                  </a:lnTo>
                  <a:lnTo>
                    <a:pt x="1484" y="1658"/>
                  </a:lnTo>
                  <a:lnTo>
                    <a:pt x="1494" y="1658"/>
                  </a:lnTo>
                  <a:lnTo>
                    <a:pt x="1500" y="1662"/>
                  </a:lnTo>
                  <a:lnTo>
                    <a:pt x="1500" y="1662"/>
                  </a:lnTo>
                  <a:lnTo>
                    <a:pt x="1522" y="1662"/>
                  </a:lnTo>
                  <a:lnTo>
                    <a:pt x="1522" y="1662"/>
                  </a:lnTo>
                  <a:lnTo>
                    <a:pt x="1522" y="1660"/>
                  </a:lnTo>
                  <a:lnTo>
                    <a:pt x="1520" y="1660"/>
                  </a:lnTo>
                  <a:lnTo>
                    <a:pt x="1516" y="1658"/>
                  </a:lnTo>
                  <a:lnTo>
                    <a:pt x="1514" y="1656"/>
                  </a:lnTo>
                  <a:lnTo>
                    <a:pt x="1514" y="1656"/>
                  </a:lnTo>
                  <a:lnTo>
                    <a:pt x="1562" y="1656"/>
                  </a:lnTo>
                  <a:lnTo>
                    <a:pt x="1600" y="1654"/>
                  </a:lnTo>
                  <a:lnTo>
                    <a:pt x="1600" y="1654"/>
                  </a:lnTo>
                  <a:lnTo>
                    <a:pt x="1604" y="1656"/>
                  </a:lnTo>
                  <a:lnTo>
                    <a:pt x="1606" y="1656"/>
                  </a:lnTo>
                  <a:lnTo>
                    <a:pt x="1594" y="1658"/>
                  </a:lnTo>
                  <a:lnTo>
                    <a:pt x="1594" y="1658"/>
                  </a:lnTo>
                  <a:lnTo>
                    <a:pt x="1716" y="1658"/>
                  </a:lnTo>
                  <a:lnTo>
                    <a:pt x="1716" y="1658"/>
                  </a:lnTo>
                  <a:lnTo>
                    <a:pt x="1710" y="1656"/>
                  </a:lnTo>
                  <a:lnTo>
                    <a:pt x="1712" y="1656"/>
                  </a:lnTo>
                  <a:lnTo>
                    <a:pt x="1726" y="1656"/>
                  </a:lnTo>
                  <a:lnTo>
                    <a:pt x="1740" y="1656"/>
                  </a:lnTo>
                  <a:lnTo>
                    <a:pt x="1744" y="1656"/>
                  </a:lnTo>
                  <a:lnTo>
                    <a:pt x="1742" y="1654"/>
                  </a:lnTo>
                  <a:lnTo>
                    <a:pt x="1742" y="1654"/>
                  </a:lnTo>
                  <a:lnTo>
                    <a:pt x="1716" y="1652"/>
                  </a:lnTo>
                  <a:lnTo>
                    <a:pt x="1710" y="1650"/>
                  </a:lnTo>
                  <a:lnTo>
                    <a:pt x="1714" y="1650"/>
                  </a:lnTo>
                  <a:lnTo>
                    <a:pt x="1714" y="1650"/>
                  </a:lnTo>
                  <a:lnTo>
                    <a:pt x="1720" y="1650"/>
                  </a:lnTo>
                  <a:lnTo>
                    <a:pt x="1720" y="1650"/>
                  </a:lnTo>
                  <a:lnTo>
                    <a:pt x="1718" y="1652"/>
                  </a:lnTo>
                  <a:lnTo>
                    <a:pt x="1720" y="1652"/>
                  </a:lnTo>
                  <a:lnTo>
                    <a:pt x="1720" y="1652"/>
                  </a:lnTo>
                  <a:lnTo>
                    <a:pt x="1730" y="1652"/>
                  </a:lnTo>
                  <a:lnTo>
                    <a:pt x="1740" y="1652"/>
                  </a:lnTo>
                  <a:lnTo>
                    <a:pt x="1750" y="1652"/>
                  </a:lnTo>
                  <a:lnTo>
                    <a:pt x="1760" y="1652"/>
                  </a:lnTo>
                  <a:lnTo>
                    <a:pt x="1760" y="1652"/>
                  </a:lnTo>
                  <a:lnTo>
                    <a:pt x="1744" y="1652"/>
                  </a:lnTo>
                  <a:lnTo>
                    <a:pt x="1742" y="1654"/>
                  </a:lnTo>
                  <a:lnTo>
                    <a:pt x="1742" y="1654"/>
                  </a:lnTo>
                  <a:lnTo>
                    <a:pt x="1746" y="1656"/>
                  </a:lnTo>
                  <a:lnTo>
                    <a:pt x="1748" y="1658"/>
                  </a:lnTo>
                  <a:lnTo>
                    <a:pt x="1746" y="1658"/>
                  </a:lnTo>
                  <a:lnTo>
                    <a:pt x="1746" y="1658"/>
                  </a:lnTo>
                  <a:lnTo>
                    <a:pt x="1758" y="1658"/>
                  </a:lnTo>
                  <a:lnTo>
                    <a:pt x="1760" y="1658"/>
                  </a:lnTo>
                  <a:lnTo>
                    <a:pt x="1760" y="1660"/>
                  </a:lnTo>
                  <a:lnTo>
                    <a:pt x="1772" y="1660"/>
                  </a:lnTo>
                  <a:lnTo>
                    <a:pt x="1772" y="1660"/>
                  </a:lnTo>
                  <a:lnTo>
                    <a:pt x="1860" y="1658"/>
                  </a:lnTo>
                  <a:lnTo>
                    <a:pt x="1860" y="1658"/>
                  </a:lnTo>
                  <a:lnTo>
                    <a:pt x="1892" y="1658"/>
                  </a:lnTo>
                  <a:lnTo>
                    <a:pt x="1926" y="1658"/>
                  </a:lnTo>
                  <a:lnTo>
                    <a:pt x="1986" y="1658"/>
                  </a:lnTo>
                  <a:lnTo>
                    <a:pt x="1986" y="1658"/>
                  </a:lnTo>
                  <a:lnTo>
                    <a:pt x="1996" y="1658"/>
                  </a:lnTo>
                  <a:lnTo>
                    <a:pt x="1998" y="1660"/>
                  </a:lnTo>
                  <a:lnTo>
                    <a:pt x="2002" y="1662"/>
                  </a:lnTo>
                  <a:lnTo>
                    <a:pt x="2012" y="1662"/>
                  </a:lnTo>
                  <a:lnTo>
                    <a:pt x="2012" y="1662"/>
                  </a:lnTo>
                  <a:lnTo>
                    <a:pt x="2018" y="1662"/>
                  </a:lnTo>
                  <a:lnTo>
                    <a:pt x="2016" y="1660"/>
                  </a:lnTo>
                  <a:lnTo>
                    <a:pt x="2014" y="1660"/>
                  </a:lnTo>
                  <a:lnTo>
                    <a:pt x="2014" y="1660"/>
                  </a:lnTo>
                  <a:lnTo>
                    <a:pt x="2028" y="1660"/>
                  </a:lnTo>
                  <a:lnTo>
                    <a:pt x="2024" y="1660"/>
                  </a:lnTo>
                  <a:lnTo>
                    <a:pt x="2024" y="1660"/>
                  </a:lnTo>
                  <a:lnTo>
                    <a:pt x="2060" y="1662"/>
                  </a:lnTo>
                  <a:lnTo>
                    <a:pt x="2080" y="1660"/>
                  </a:lnTo>
                  <a:lnTo>
                    <a:pt x="2094" y="1658"/>
                  </a:lnTo>
                  <a:lnTo>
                    <a:pt x="2084" y="1662"/>
                  </a:lnTo>
                  <a:lnTo>
                    <a:pt x="2084" y="1662"/>
                  </a:lnTo>
                  <a:lnTo>
                    <a:pt x="2100" y="1662"/>
                  </a:lnTo>
                  <a:lnTo>
                    <a:pt x="2100" y="1662"/>
                  </a:lnTo>
                  <a:lnTo>
                    <a:pt x="2102" y="1662"/>
                  </a:lnTo>
                  <a:lnTo>
                    <a:pt x="2102" y="1664"/>
                  </a:lnTo>
                  <a:lnTo>
                    <a:pt x="2098" y="1664"/>
                  </a:lnTo>
                  <a:lnTo>
                    <a:pt x="2098" y="1664"/>
                  </a:lnTo>
                  <a:lnTo>
                    <a:pt x="2114" y="1664"/>
                  </a:lnTo>
                  <a:lnTo>
                    <a:pt x="2130" y="1664"/>
                  </a:lnTo>
                  <a:lnTo>
                    <a:pt x="2162" y="1664"/>
                  </a:lnTo>
                  <a:lnTo>
                    <a:pt x="2148" y="1662"/>
                  </a:lnTo>
                  <a:lnTo>
                    <a:pt x="2148" y="1662"/>
                  </a:lnTo>
                  <a:lnTo>
                    <a:pt x="2198" y="1660"/>
                  </a:lnTo>
                  <a:lnTo>
                    <a:pt x="2246" y="1662"/>
                  </a:lnTo>
                  <a:lnTo>
                    <a:pt x="2246" y="1662"/>
                  </a:lnTo>
                  <a:lnTo>
                    <a:pt x="2266" y="1662"/>
                  </a:lnTo>
                  <a:lnTo>
                    <a:pt x="2266" y="1662"/>
                  </a:lnTo>
                  <a:lnTo>
                    <a:pt x="2266" y="1662"/>
                  </a:lnTo>
                  <a:lnTo>
                    <a:pt x="2268" y="1664"/>
                  </a:lnTo>
                  <a:lnTo>
                    <a:pt x="2274" y="1664"/>
                  </a:lnTo>
                  <a:lnTo>
                    <a:pt x="2292" y="1664"/>
                  </a:lnTo>
                  <a:lnTo>
                    <a:pt x="2236" y="1668"/>
                  </a:lnTo>
                  <a:lnTo>
                    <a:pt x="2236" y="1668"/>
                  </a:lnTo>
                  <a:lnTo>
                    <a:pt x="2232" y="1668"/>
                  </a:lnTo>
                  <a:lnTo>
                    <a:pt x="2238" y="1666"/>
                  </a:lnTo>
                  <a:lnTo>
                    <a:pt x="2244" y="1666"/>
                  </a:lnTo>
                  <a:lnTo>
                    <a:pt x="2246" y="1664"/>
                  </a:lnTo>
                  <a:lnTo>
                    <a:pt x="2244" y="1664"/>
                  </a:lnTo>
                  <a:lnTo>
                    <a:pt x="2244" y="1664"/>
                  </a:lnTo>
                  <a:lnTo>
                    <a:pt x="2220" y="1662"/>
                  </a:lnTo>
                  <a:lnTo>
                    <a:pt x="2196" y="1664"/>
                  </a:lnTo>
                  <a:lnTo>
                    <a:pt x="2196" y="1664"/>
                  </a:lnTo>
                  <a:lnTo>
                    <a:pt x="2220" y="1664"/>
                  </a:lnTo>
                  <a:lnTo>
                    <a:pt x="2220" y="1664"/>
                  </a:lnTo>
                  <a:lnTo>
                    <a:pt x="2220" y="1664"/>
                  </a:lnTo>
                  <a:lnTo>
                    <a:pt x="2220" y="1666"/>
                  </a:lnTo>
                  <a:lnTo>
                    <a:pt x="2214" y="1666"/>
                  </a:lnTo>
                  <a:lnTo>
                    <a:pt x="2196" y="1668"/>
                  </a:lnTo>
                  <a:lnTo>
                    <a:pt x="2196" y="1668"/>
                  </a:lnTo>
                  <a:lnTo>
                    <a:pt x="2206" y="1668"/>
                  </a:lnTo>
                  <a:lnTo>
                    <a:pt x="2214" y="1668"/>
                  </a:lnTo>
                  <a:lnTo>
                    <a:pt x="2214" y="1668"/>
                  </a:lnTo>
                  <a:lnTo>
                    <a:pt x="2192" y="1668"/>
                  </a:lnTo>
                  <a:lnTo>
                    <a:pt x="2164" y="1670"/>
                  </a:lnTo>
                  <a:lnTo>
                    <a:pt x="2164" y="1670"/>
                  </a:lnTo>
                  <a:lnTo>
                    <a:pt x="2170" y="1668"/>
                  </a:lnTo>
                  <a:lnTo>
                    <a:pt x="2166" y="1668"/>
                  </a:lnTo>
                  <a:lnTo>
                    <a:pt x="2162" y="1668"/>
                  </a:lnTo>
                  <a:lnTo>
                    <a:pt x="2162" y="1668"/>
                  </a:lnTo>
                  <a:lnTo>
                    <a:pt x="2162" y="1666"/>
                  </a:lnTo>
                  <a:lnTo>
                    <a:pt x="2162" y="1666"/>
                  </a:lnTo>
                  <a:lnTo>
                    <a:pt x="2158" y="1668"/>
                  </a:lnTo>
                  <a:lnTo>
                    <a:pt x="2146" y="1670"/>
                  </a:lnTo>
                  <a:lnTo>
                    <a:pt x="2112" y="1670"/>
                  </a:lnTo>
                  <a:lnTo>
                    <a:pt x="2112" y="1670"/>
                  </a:lnTo>
                  <a:lnTo>
                    <a:pt x="2096" y="1668"/>
                  </a:lnTo>
                  <a:lnTo>
                    <a:pt x="2076" y="1670"/>
                  </a:lnTo>
                  <a:lnTo>
                    <a:pt x="2030" y="1670"/>
                  </a:lnTo>
                  <a:lnTo>
                    <a:pt x="2030" y="1670"/>
                  </a:lnTo>
                  <a:lnTo>
                    <a:pt x="2052" y="1668"/>
                  </a:lnTo>
                  <a:lnTo>
                    <a:pt x="2078" y="1666"/>
                  </a:lnTo>
                  <a:lnTo>
                    <a:pt x="2078" y="1666"/>
                  </a:lnTo>
                  <a:lnTo>
                    <a:pt x="2036" y="1664"/>
                  </a:lnTo>
                  <a:lnTo>
                    <a:pt x="2036" y="1664"/>
                  </a:lnTo>
                  <a:lnTo>
                    <a:pt x="2022" y="1666"/>
                  </a:lnTo>
                  <a:lnTo>
                    <a:pt x="1994" y="1670"/>
                  </a:lnTo>
                  <a:lnTo>
                    <a:pt x="1992" y="1668"/>
                  </a:lnTo>
                  <a:lnTo>
                    <a:pt x="1992" y="1668"/>
                  </a:lnTo>
                  <a:lnTo>
                    <a:pt x="1968" y="1670"/>
                  </a:lnTo>
                  <a:lnTo>
                    <a:pt x="1940" y="1670"/>
                  </a:lnTo>
                  <a:lnTo>
                    <a:pt x="1940" y="1670"/>
                  </a:lnTo>
                  <a:lnTo>
                    <a:pt x="1798" y="1670"/>
                  </a:lnTo>
                  <a:lnTo>
                    <a:pt x="1796" y="1668"/>
                  </a:lnTo>
                  <a:lnTo>
                    <a:pt x="1796" y="1668"/>
                  </a:lnTo>
                  <a:lnTo>
                    <a:pt x="1776" y="1670"/>
                  </a:lnTo>
                  <a:lnTo>
                    <a:pt x="1748" y="1670"/>
                  </a:lnTo>
                  <a:lnTo>
                    <a:pt x="1694" y="1670"/>
                  </a:lnTo>
                  <a:lnTo>
                    <a:pt x="1694" y="1670"/>
                  </a:lnTo>
                  <a:lnTo>
                    <a:pt x="1620" y="1670"/>
                  </a:lnTo>
                  <a:lnTo>
                    <a:pt x="1586" y="1670"/>
                  </a:lnTo>
                  <a:lnTo>
                    <a:pt x="1562" y="1670"/>
                  </a:lnTo>
                  <a:lnTo>
                    <a:pt x="1562" y="1670"/>
                  </a:lnTo>
                  <a:lnTo>
                    <a:pt x="1436" y="1672"/>
                  </a:lnTo>
                  <a:lnTo>
                    <a:pt x="1308" y="1672"/>
                  </a:lnTo>
                  <a:lnTo>
                    <a:pt x="1322" y="1670"/>
                  </a:lnTo>
                  <a:lnTo>
                    <a:pt x="1322" y="1670"/>
                  </a:lnTo>
                  <a:lnTo>
                    <a:pt x="1314" y="1670"/>
                  </a:lnTo>
                  <a:lnTo>
                    <a:pt x="1310" y="1670"/>
                  </a:lnTo>
                  <a:lnTo>
                    <a:pt x="1304" y="1668"/>
                  </a:lnTo>
                  <a:lnTo>
                    <a:pt x="1296" y="1668"/>
                  </a:lnTo>
                  <a:lnTo>
                    <a:pt x="1296" y="1668"/>
                  </a:lnTo>
                  <a:lnTo>
                    <a:pt x="1300" y="1668"/>
                  </a:lnTo>
                  <a:lnTo>
                    <a:pt x="1300" y="1670"/>
                  </a:lnTo>
                  <a:lnTo>
                    <a:pt x="1290" y="1670"/>
                  </a:lnTo>
                  <a:lnTo>
                    <a:pt x="1262" y="1672"/>
                  </a:lnTo>
                  <a:lnTo>
                    <a:pt x="1262" y="1672"/>
                  </a:lnTo>
                  <a:lnTo>
                    <a:pt x="1230" y="1672"/>
                  </a:lnTo>
                  <a:lnTo>
                    <a:pt x="1198" y="1672"/>
                  </a:lnTo>
                  <a:lnTo>
                    <a:pt x="1136" y="1674"/>
                  </a:lnTo>
                  <a:lnTo>
                    <a:pt x="1134" y="1672"/>
                  </a:lnTo>
                  <a:lnTo>
                    <a:pt x="1134" y="1672"/>
                  </a:lnTo>
                  <a:lnTo>
                    <a:pt x="1106" y="1674"/>
                  </a:lnTo>
                  <a:lnTo>
                    <a:pt x="1074" y="1674"/>
                  </a:lnTo>
                  <a:lnTo>
                    <a:pt x="1010" y="1672"/>
                  </a:lnTo>
                  <a:lnTo>
                    <a:pt x="1010" y="1672"/>
                  </a:lnTo>
                  <a:lnTo>
                    <a:pt x="1000" y="1670"/>
                  </a:lnTo>
                  <a:lnTo>
                    <a:pt x="982" y="1670"/>
                  </a:lnTo>
                  <a:lnTo>
                    <a:pt x="982" y="1670"/>
                  </a:lnTo>
                  <a:lnTo>
                    <a:pt x="950" y="1672"/>
                  </a:lnTo>
                  <a:lnTo>
                    <a:pt x="910" y="1674"/>
                  </a:lnTo>
                  <a:lnTo>
                    <a:pt x="910" y="1674"/>
                  </a:lnTo>
                  <a:lnTo>
                    <a:pt x="814" y="1672"/>
                  </a:lnTo>
                  <a:lnTo>
                    <a:pt x="814" y="1672"/>
                  </a:lnTo>
                  <a:lnTo>
                    <a:pt x="740" y="1674"/>
                  </a:lnTo>
                  <a:lnTo>
                    <a:pt x="666" y="1676"/>
                  </a:lnTo>
                  <a:lnTo>
                    <a:pt x="514" y="1676"/>
                  </a:lnTo>
                  <a:lnTo>
                    <a:pt x="506" y="1674"/>
                  </a:lnTo>
                  <a:lnTo>
                    <a:pt x="506" y="1674"/>
                  </a:lnTo>
                  <a:lnTo>
                    <a:pt x="428" y="1676"/>
                  </a:lnTo>
                  <a:lnTo>
                    <a:pt x="348" y="1676"/>
                  </a:lnTo>
                  <a:lnTo>
                    <a:pt x="270" y="1676"/>
                  </a:lnTo>
                  <a:lnTo>
                    <a:pt x="200" y="1678"/>
                  </a:lnTo>
                  <a:lnTo>
                    <a:pt x="208" y="1674"/>
                  </a:lnTo>
                  <a:lnTo>
                    <a:pt x="208" y="1674"/>
                  </a:lnTo>
                  <a:lnTo>
                    <a:pt x="170" y="1674"/>
                  </a:lnTo>
                  <a:lnTo>
                    <a:pt x="156" y="1676"/>
                  </a:lnTo>
                  <a:lnTo>
                    <a:pt x="154" y="1676"/>
                  </a:lnTo>
                  <a:lnTo>
                    <a:pt x="154" y="1676"/>
                  </a:lnTo>
                  <a:lnTo>
                    <a:pt x="154" y="1676"/>
                  </a:lnTo>
                  <a:lnTo>
                    <a:pt x="110" y="1676"/>
                  </a:lnTo>
                  <a:lnTo>
                    <a:pt x="88" y="1676"/>
                  </a:lnTo>
                  <a:lnTo>
                    <a:pt x="72" y="1676"/>
                  </a:lnTo>
                  <a:lnTo>
                    <a:pt x="72" y="1676"/>
                  </a:lnTo>
                  <a:lnTo>
                    <a:pt x="42" y="1676"/>
                  </a:lnTo>
                  <a:lnTo>
                    <a:pt x="16" y="1678"/>
                  </a:lnTo>
                  <a:lnTo>
                    <a:pt x="14" y="1678"/>
                  </a:lnTo>
                  <a:lnTo>
                    <a:pt x="14" y="1678"/>
                  </a:lnTo>
                  <a:lnTo>
                    <a:pt x="14" y="1678"/>
                  </a:lnTo>
                  <a:lnTo>
                    <a:pt x="14" y="1678"/>
                  </a:lnTo>
                  <a:lnTo>
                    <a:pt x="0" y="1664"/>
                  </a:lnTo>
                  <a:lnTo>
                    <a:pt x="0" y="1664"/>
                  </a:lnTo>
                  <a:lnTo>
                    <a:pt x="0" y="1664"/>
                  </a:lnTo>
                  <a:lnTo>
                    <a:pt x="0" y="1664"/>
                  </a:lnTo>
                  <a:lnTo>
                    <a:pt x="0" y="1660"/>
                  </a:lnTo>
                  <a:lnTo>
                    <a:pt x="2" y="1656"/>
                  </a:lnTo>
                  <a:lnTo>
                    <a:pt x="2" y="1646"/>
                  </a:lnTo>
                  <a:lnTo>
                    <a:pt x="2" y="1646"/>
                  </a:lnTo>
                  <a:lnTo>
                    <a:pt x="2" y="1630"/>
                  </a:lnTo>
                  <a:lnTo>
                    <a:pt x="2" y="1630"/>
                  </a:lnTo>
                  <a:lnTo>
                    <a:pt x="2" y="1602"/>
                  </a:lnTo>
                  <a:lnTo>
                    <a:pt x="2" y="1602"/>
                  </a:lnTo>
                  <a:lnTo>
                    <a:pt x="2" y="1540"/>
                  </a:lnTo>
                  <a:lnTo>
                    <a:pt x="0" y="1552"/>
                  </a:lnTo>
                  <a:lnTo>
                    <a:pt x="0" y="1552"/>
                  </a:lnTo>
                  <a:lnTo>
                    <a:pt x="2" y="1556"/>
                  </a:lnTo>
                  <a:lnTo>
                    <a:pt x="4" y="1546"/>
                  </a:lnTo>
                  <a:lnTo>
                    <a:pt x="4" y="1546"/>
                  </a:lnTo>
                  <a:lnTo>
                    <a:pt x="2" y="1506"/>
                  </a:lnTo>
                  <a:lnTo>
                    <a:pt x="2" y="1492"/>
                  </a:lnTo>
                  <a:lnTo>
                    <a:pt x="2" y="1490"/>
                  </a:lnTo>
                  <a:lnTo>
                    <a:pt x="0" y="1494"/>
                  </a:lnTo>
                  <a:lnTo>
                    <a:pt x="0" y="1494"/>
                  </a:lnTo>
                  <a:lnTo>
                    <a:pt x="0" y="1450"/>
                  </a:lnTo>
                  <a:lnTo>
                    <a:pt x="0" y="1404"/>
                  </a:lnTo>
                  <a:lnTo>
                    <a:pt x="0" y="1356"/>
                  </a:lnTo>
                  <a:lnTo>
                    <a:pt x="2" y="1314"/>
                  </a:lnTo>
                  <a:lnTo>
                    <a:pt x="2" y="1314"/>
                  </a:lnTo>
                  <a:lnTo>
                    <a:pt x="2" y="1314"/>
                  </a:lnTo>
                  <a:lnTo>
                    <a:pt x="0" y="1314"/>
                  </a:lnTo>
                  <a:lnTo>
                    <a:pt x="0" y="1310"/>
                  </a:lnTo>
                  <a:lnTo>
                    <a:pt x="0" y="1300"/>
                  </a:lnTo>
                  <a:lnTo>
                    <a:pt x="0" y="1300"/>
                  </a:lnTo>
                  <a:lnTo>
                    <a:pt x="0" y="1226"/>
                  </a:lnTo>
                  <a:lnTo>
                    <a:pt x="0" y="1192"/>
                  </a:lnTo>
                  <a:lnTo>
                    <a:pt x="0" y="1162"/>
                  </a:lnTo>
                  <a:lnTo>
                    <a:pt x="0" y="1162"/>
                  </a:lnTo>
                  <a:lnTo>
                    <a:pt x="0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2" y="1164"/>
                  </a:lnTo>
                  <a:lnTo>
                    <a:pt x="2" y="1154"/>
                  </a:lnTo>
                  <a:lnTo>
                    <a:pt x="2" y="1154"/>
                  </a:lnTo>
                  <a:lnTo>
                    <a:pt x="0" y="1148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082"/>
                  </a:lnTo>
                  <a:lnTo>
                    <a:pt x="0" y="1024"/>
                  </a:lnTo>
                  <a:lnTo>
                    <a:pt x="2" y="912"/>
                  </a:lnTo>
                  <a:lnTo>
                    <a:pt x="2" y="912"/>
                  </a:lnTo>
                  <a:lnTo>
                    <a:pt x="0" y="720"/>
                  </a:lnTo>
                  <a:lnTo>
                    <a:pt x="0" y="53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0" y="502"/>
                  </a:lnTo>
                  <a:lnTo>
                    <a:pt x="0" y="468"/>
                  </a:lnTo>
                  <a:lnTo>
                    <a:pt x="0" y="436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388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2" y="378"/>
                  </a:lnTo>
                  <a:lnTo>
                    <a:pt x="2" y="378"/>
                  </a:lnTo>
                  <a:lnTo>
                    <a:pt x="0" y="350"/>
                  </a:lnTo>
                  <a:lnTo>
                    <a:pt x="0" y="316"/>
                  </a:lnTo>
                  <a:lnTo>
                    <a:pt x="2" y="278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2" y="18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16"/>
                  </a:lnTo>
                  <a:lnTo>
                    <a:pt x="2" y="100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68"/>
                  </a:lnTo>
                  <a:lnTo>
                    <a:pt x="2" y="74"/>
                  </a:lnTo>
                  <a:lnTo>
                    <a:pt x="2" y="34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40" y="6"/>
                  </a:lnTo>
                  <a:lnTo>
                    <a:pt x="124" y="6"/>
                  </a:lnTo>
                  <a:lnTo>
                    <a:pt x="294" y="4"/>
                  </a:lnTo>
                  <a:lnTo>
                    <a:pt x="294" y="4"/>
                  </a:lnTo>
                  <a:lnTo>
                    <a:pt x="330" y="6"/>
                  </a:lnTo>
                  <a:lnTo>
                    <a:pt x="334" y="6"/>
                  </a:lnTo>
                  <a:lnTo>
                    <a:pt x="336" y="8"/>
                  </a:lnTo>
                  <a:lnTo>
                    <a:pt x="334" y="8"/>
                  </a:lnTo>
                  <a:lnTo>
                    <a:pt x="336" y="8"/>
                  </a:lnTo>
                  <a:lnTo>
                    <a:pt x="364" y="6"/>
                  </a:lnTo>
                  <a:lnTo>
                    <a:pt x="364" y="6"/>
                  </a:lnTo>
                  <a:lnTo>
                    <a:pt x="366" y="6"/>
                  </a:lnTo>
                  <a:lnTo>
                    <a:pt x="368" y="6"/>
                  </a:lnTo>
                  <a:lnTo>
                    <a:pt x="368" y="6"/>
                  </a:lnTo>
                  <a:lnTo>
                    <a:pt x="384" y="6"/>
                  </a:lnTo>
                  <a:lnTo>
                    <a:pt x="398" y="8"/>
                  </a:lnTo>
                  <a:lnTo>
                    <a:pt x="410" y="8"/>
                  </a:lnTo>
                  <a:lnTo>
                    <a:pt x="424" y="8"/>
                  </a:lnTo>
                  <a:lnTo>
                    <a:pt x="424" y="8"/>
                  </a:lnTo>
                  <a:lnTo>
                    <a:pt x="422" y="8"/>
                  </a:lnTo>
                  <a:lnTo>
                    <a:pt x="422" y="8"/>
                  </a:lnTo>
                  <a:lnTo>
                    <a:pt x="426" y="6"/>
                  </a:lnTo>
                  <a:lnTo>
                    <a:pt x="436" y="6"/>
                  </a:lnTo>
                  <a:lnTo>
                    <a:pt x="436" y="6"/>
                  </a:lnTo>
                  <a:lnTo>
                    <a:pt x="488" y="8"/>
                  </a:lnTo>
                  <a:lnTo>
                    <a:pt x="534" y="8"/>
                  </a:lnTo>
                  <a:lnTo>
                    <a:pt x="530" y="8"/>
                  </a:lnTo>
                  <a:lnTo>
                    <a:pt x="530" y="8"/>
                  </a:lnTo>
                  <a:lnTo>
                    <a:pt x="566" y="8"/>
                  </a:lnTo>
                  <a:lnTo>
                    <a:pt x="602" y="6"/>
                  </a:lnTo>
                  <a:lnTo>
                    <a:pt x="636" y="6"/>
                  </a:lnTo>
                  <a:lnTo>
                    <a:pt x="668" y="4"/>
                  </a:lnTo>
                  <a:lnTo>
                    <a:pt x="668" y="4"/>
                  </a:lnTo>
                  <a:lnTo>
                    <a:pt x="1408" y="0"/>
                  </a:lnTo>
                  <a:lnTo>
                    <a:pt x="1408" y="0"/>
                  </a:lnTo>
                  <a:lnTo>
                    <a:pt x="177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98" y="4"/>
                  </a:lnTo>
                  <a:lnTo>
                    <a:pt x="2264" y="2"/>
                  </a:lnTo>
                  <a:lnTo>
                    <a:pt x="2264" y="2"/>
                  </a:lnTo>
                  <a:lnTo>
                    <a:pt x="2260" y="4"/>
                  </a:lnTo>
                  <a:lnTo>
                    <a:pt x="2260" y="4"/>
                  </a:lnTo>
                  <a:lnTo>
                    <a:pt x="2260" y="4"/>
                  </a:lnTo>
                  <a:lnTo>
                    <a:pt x="2270" y="2"/>
                  </a:lnTo>
                  <a:lnTo>
                    <a:pt x="2286" y="2"/>
                  </a:lnTo>
                  <a:lnTo>
                    <a:pt x="2302" y="2"/>
                  </a:lnTo>
                  <a:lnTo>
                    <a:pt x="2312" y="0"/>
                  </a:lnTo>
                  <a:lnTo>
                    <a:pt x="2312" y="0"/>
                  </a:lnTo>
                  <a:lnTo>
                    <a:pt x="2380" y="2"/>
                  </a:lnTo>
                  <a:lnTo>
                    <a:pt x="2388" y="2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406" y="18"/>
                  </a:lnTo>
                  <a:lnTo>
                    <a:pt x="2406" y="18"/>
                  </a:lnTo>
                  <a:lnTo>
                    <a:pt x="2406" y="18"/>
                  </a:lnTo>
                  <a:lnTo>
                    <a:pt x="2406" y="22"/>
                  </a:lnTo>
                  <a:lnTo>
                    <a:pt x="2406" y="40"/>
                  </a:lnTo>
                  <a:lnTo>
                    <a:pt x="2406" y="72"/>
                  </a:lnTo>
                  <a:lnTo>
                    <a:pt x="2406" y="72"/>
                  </a:lnTo>
                  <a:lnTo>
                    <a:pt x="2408" y="208"/>
                  </a:lnTo>
                  <a:lnTo>
                    <a:pt x="2408" y="208"/>
                  </a:lnTo>
                  <a:lnTo>
                    <a:pt x="2406" y="194"/>
                  </a:lnTo>
                  <a:lnTo>
                    <a:pt x="2404" y="194"/>
                  </a:lnTo>
                  <a:lnTo>
                    <a:pt x="2404" y="204"/>
                  </a:lnTo>
                  <a:lnTo>
                    <a:pt x="2406" y="222"/>
                  </a:lnTo>
                  <a:lnTo>
                    <a:pt x="2406" y="226"/>
                  </a:lnTo>
                  <a:lnTo>
                    <a:pt x="2406" y="226"/>
                  </a:lnTo>
                  <a:lnTo>
                    <a:pt x="2406" y="240"/>
                  </a:lnTo>
                  <a:lnTo>
                    <a:pt x="2408" y="242"/>
                  </a:lnTo>
                  <a:lnTo>
                    <a:pt x="2408" y="238"/>
                  </a:lnTo>
                  <a:lnTo>
                    <a:pt x="2408" y="238"/>
                  </a:lnTo>
                  <a:lnTo>
                    <a:pt x="2408" y="414"/>
                  </a:lnTo>
                  <a:lnTo>
                    <a:pt x="2408" y="590"/>
                  </a:lnTo>
                  <a:lnTo>
                    <a:pt x="2406" y="764"/>
                  </a:lnTo>
                  <a:lnTo>
                    <a:pt x="2406" y="938"/>
                  </a:lnTo>
                  <a:lnTo>
                    <a:pt x="2406" y="938"/>
                  </a:lnTo>
                  <a:lnTo>
                    <a:pt x="2406" y="1032"/>
                  </a:lnTo>
                  <a:lnTo>
                    <a:pt x="2406" y="1130"/>
                  </a:lnTo>
                  <a:lnTo>
                    <a:pt x="2406" y="1130"/>
                  </a:lnTo>
                  <a:lnTo>
                    <a:pt x="2402" y="1388"/>
                  </a:lnTo>
                  <a:lnTo>
                    <a:pt x="2402" y="1514"/>
                  </a:lnTo>
                  <a:lnTo>
                    <a:pt x="2402" y="1646"/>
                  </a:lnTo>
                  <a:lnTo>
                    <a:pt x="2402" y="1646"/>
                  </a:lnTo>
                  <a:lnTo>
                    <a:pt x="2398" y="1626"/>
                  </a:lnTo>
                  <a:lnTo>
                    <a:pt x="2396" y="1596"/>
                  </a:lnTo>
                  <a:lnTo>
                    <a:pt x="2394" y="1548"/>
                  </a:lnTo>
                  <a:lnTo>
                    <a:pt x="2394" y="1548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773" y="2504"/>
              <a:ext cx="18" cy="4"/>
            </a:xfrm>
            <a:custGeom>
              <a:avLst/>
              <a:gdLst>
                <a:gd name="T0" fmla="*/ 18 w 18"/>
                <a:gd name="T1" fmla="*/ 4 h 4"/>
                <a:gd name="T2" fmla="*/ 18 w 18"/>
                <a:gd name="T3" fmla="*/ 4 h 4"/>
                <a:gd name="T4" fmla="*/ 4 w 18"/>
                <a:gd name="T5" fmla="*/ 2 h 4"/>
                <a:gd name="T6" fmla="*/ 0 w 18"/>
                <a:gd name="T7" fmla="*/ 0 h 4"/>
                <a:gd name="T8" fmla="*/ 6 w 18"/>
                <a:gd name="T9" fmla="*/ 0 h 4"/>
                <a:gd name="T10" fmla="*/ 6 w 18"/>
                <a:gd name="T11" fmla="*/ 0 h 4"/>
                <a:gd name="T12" fmla="*/ 14 w 18"/>
                <a:gd name="T13" fmla="*/ 2 h 4"/>
                <a:gd name="T14" fmla="*/ 18 w 18"/>
                <a:gd name="T15" fmla="*/ 2 h 4"/>
                <a:gd name="T16" fmla="*/ 18 w 18"/>
                <a:gd name="T17" fmla="*/ 4 h 4"/>
                <a:gd name="T18" fmla="*/ 18 w 18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lnTo>
                    <a:pt x="18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231" y="2492"/>
              <a:ext cx="20" cy="0"/>
            </a:xfrm>
            <a:custGeom>
              <a:avLst/>
              <a:gdLst>
                <a:gd name="T0" fmla="*/ 10 w 20"/>
                <a:gd name="T1" fmla="*/ 10 w 20"/>
                <a:gd name="T2" fmla="*/ 0 w 20"/>
                <a:gd name="T3" fmla="*/ 0 w 20"/>
                <a:gd name="T4" fmla="*/ 10 w 20"/>
                <a:gd name="T5" fmla="*/ 20 w 20"/>
                <a:gd name="T6" fmla="*/ 20 w 20"/>
                <a:gd name="T7" fmla="*/ 14 w 20"/>
                <a:gd name="T8" fmla="*/ 10 w 20"/>
                <a:gd name="T9" fmla="*/ 1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2101" y="2490"/>
              <a:ext cx="50" cy="2"/>
            </a:xfrm>
            <a:custGeom>
              <a:avLst/>
              <a:gdLst>
                <a:gd name="T0" fmla="*/ 0 w 50"/>
                <a:gd name="T1" fmla="*/ 2 h 2"/>
                <a:gd name="T2" fmla="*/ 0 w 50"/>
                <a:gd name="T3" fmla="*/ 2 h 2"/>
                <a:gd name="T4" fmla="*/ 20 w 50"/>
                <a:gd name="T5" fmla="*/ 0 h 2"/>
                <a:gd name="T6" fmla="*/ 50 w 50"/>
                <a:gd name="T7" fmla="*/ 0 h 2"/>
                <a:gd name="T8" fmla="*/ 0 w 5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">
                  <a:moveTo>
                    <a:pt x="0" y="2"/>
                  </a:moveTo>
                  <a:lnTo>
                    <a:pt x="0" y="2"/>
                  </a:lnTo>
                  <a:lnTo>
                    <a:pt x="20" y="0"/>
                  </a:lnTo>
                  <a:lnTo>
                    <a:pt x="5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963" y="2486"/>
              <a:ext cx="14" cy="0"/>
            </a:xfrm>
            <a:custGeom>
              <a:avLst/>
              <a:gdLst>
                <a:gd name="T0" fmla="*/ 8 w 14"/>
                <a:gd name="T1" fmla="*/ 8 w 14"/>
                <a:gd name="T2" fmla="*/ 0 w 14"/>
                <a:gd name="T3" fmla="*/ 14 w 14"/>
                <a:gd name="T4" fmla="*/ 14 w 14"/>
                <a:gd name="T5" fmla="*/ 12 w 14"/>
                <a:gd name="T6" fmla="*/ 8 w 14"/>
                <a:gd name="T7" fmla="*/ 8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4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1939" y="2488"/>
              <a:ext cx="22" cy="2"/>
            </a:xfrm>
            <a:custGeom>
              <a:avLst/>
              <a:gdLst>
                <a:gd name="T0" fmla="*/ 22 w 22"/>
                <a:gd name="T1" fmla="*/ 2 h 2"/>
                <a:gd name="T2" fmla="*/ 22 w 22"/>
                <a:gd name="T3" fmla="*/ 2 h 2"/>
                <a:gd name="T4" fmla="*/ 0 w 22"/>
                <a:gd name="T5" fmla="*/ 0 h 2"/>
                <a:gd name="T6" fmla="*/ 0 w 22"/>
                <a:gd name="T7" fmla="*/ 0 h 2"/>
                <a:gd name="T8" fmla="*/ 12 w 22"/>
                <a:gd name="T9" fmla="*/ 0 h 2"/>
                <a:gd name="T10" fmla="*/ 20 w 22"/>
                <a:gd name="T11" fmla="*/ 0 h 2"/>
                <a:gd name="T12" fmla="*/ 22 w 22"/>
                <a:gd name="T13" fmla="*/ 2 h 2"/>
                <a:gd name="T14" fmla="*/ 22 w 22"/>
                <a:gd name="T15" fmla="*/ 2 h 2"/>
                <a:gd name="T16" fmla="*/ 22 w 2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">
                  <a:moveTo>
                    <a:pt x="22" y="2"/>
                  </a:move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1649" y="2486"/>
              <a:ext cx="28" cy="0"/>
            </a:xfrm>
            <a:custGeom>
              <a:avLst/>
              <a:gdLst>
                <a:gd name="T0" fmla="*/ 28 w 28"/>
                <a:gd name="T1" fmla="*/ 28 w 28"/>
                <a:gd name="T2" fmla="*/ 14 w 28"/>
                <a:gd name="T3" fmla="*/ 0 w 28"/>
                <a:gd name="T4" fmla="*/ 0 w 28"/>
                <a:gd name="T5" fmla="*/ 18 w 28"/>
                <a:gd name="T6" fmla="*/ 26 w 28"/>
                <a:gd name="T7" fmla="*/ 28 w 28"/>
                <a:gd name="T8" fmla="*/ 28 w 28"/>
                <a:gd name="T9" fmla="*/ 28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1531" y="2486"/>
              <a:ext cx="14" cy="2"/>
            </a:xfrm>
            <a:custGeom>
              <a:avLst/>
              <a:gdLst>
                <a:gd name="T0" fmla="*/ 14 w 14"/>
                <a:gd name="T1" fmla="*/ 2 h 2"/>
                <a:gd name="T2" fmla="*/ 14 w 14"/>
                <a:gd name="T3" fmla="*/ 2 h 2"/>
                <a:gd name="T4" fmla="*/ 2 w 14"/>
                <a:gd name="T5" fmla="*/ 2 h 2"/>
                <a:gd name="T6" fmla="*/ 2 w 14"/>
                <a:gd name="T7" fmla="*/ 2 h 2"/>
                <a:gd name="T8" fmla="*/ 0 w 14"/>
                <a:gd name="T9" fmla="*/ 2 h 2"/>
                <a:gd name="T10" fmla="*/ 2 w 14"/>
                <a:gd name="T11" fmla="*/ 2 h 2"/>
                <a:gd name="T12" fmla="*/ 10 w 14"/>
                <a:gd name="T13" fmla="*/ 0 h 2"/>
                <a:gd name="T14" fmla="*/ 14 w 1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lnTo>
                    <a:pt x="1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495" y="1158"/>
              <a:ext cx="2" cy="14"/>
            </a:xfrm>
            <a:custGeom>
              <a:avLst/>
              <a:gdLst>
                <a:gd name="T0" fmla="*/ 2 w 2"/>
                <a:gd name="T1" fmla="*/ 0 h 14"/>
                <a:gd name="T2" fmla="*/ 2 w 2"/>
                <a:gd name="T3" fmla="*/ 14 h 14"/>
                <a:gd name="T4" fmla="*/ 0 w 2"/>
                <a:gd name="T5" fmla="*/ 12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lnTo>
                    <a:pt x="2" y="14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237" y="864"/>
              <a:ext cx="14" cy="2"/>
            </a:xfrm>
            <a:custGeom>
              <a:avLst/>
              <a:gdLst>
                <a:gd name="T0" fmla="*/ 0 w 14"/>
                <a:gd name="T1" fmla="*/ 0 h 2"/>
                <a:gd name="T2" fmla="*/ 0 w 14"/>
                <a:gd name="T3" fmla="*/ 0 h 2"/>
                <a:gd name="T4" fmla="*/ 12 w 14"/>
                <a:gd name="T5" fmla="*/ 2 h 2"/>
                <a:gd name="T6" fmla="*/ 14 w 14"/>
                <a:gd name="T7" fmla="*/ 2 h 2"/>
                <a:gd name="T8" fmla="*/ 14 w 14"/>
                <a:gd name="T9" fmla="*/ 2 h 2"/>
                <a:gd name="T10" fmla="*/ 8 w 14"/>
                <a:gd name="T11" fmla="*/ 2 h 2"/>
                <a:gd name="T12" fmla="*/ 8 w 14"/>
                <a:gd name="T13" fmla="*/ 2 h 2"/>
                <a:gd name="T14" fmla="*/ 8 w 14"/>
                <a:gd name="T15" fmla="*/ 0 h 2"/>
                <a:gd name="T16" fmla="*/ 0 w 14"/>
                <a:gd name="T17" fmla="*/ 0 h 2"/>
                <a:gd name="T18" fmla="*/ 0 w 1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01" y="856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2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4965700" y="0"/>
            <a:ext cx="361950" cy="532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60" name="Group 27"/>
          <p:cNvGrpSpPr>
            <a:grpSpLocks noChangeAspect="1"/>
          </p:cNvGrpSpPr>
          <p:nvPr/>
        </p:nvGrpSpPr>
        <p:grpSpPr bwMode="auto">
          <a:xfrm>
            <a:off x="1908128" y="3251486"/>
            <a:ext cx="2794000" cy="1870075"/>
            <a:chOff x="798" y="1090"/>
            <a:chExt cx="1760" cy="1178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840" y="1100"/>
              <a:ext cx="14" cy="0"/>
            </a:xfrm>
            <a:custGeom>
              <a:avLst/>
              <a:gdLst>
                <a:gd name="T0" fmla="*/ 14 w 14"/>
                <a:gd name="T1" fmla="*/ 14 w 14"/>
                <a:gd name="T2" fmla="*/ 6 w 14"/>
                <a:gd name="T3" fmla="*/ 8 w 14"/>
                <a:gd name="T4" fmla="*/ 0 w 14"/>
                <a:gd name="T5" fmla="*/ 0 w 14"/>
                <a:gd name="T6" fmla="*/ 6 w 14"/>
                <a:gd name="T7" fmla="*/ 14 w 14"/>
                <a:gd name="T8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798" y="1090"/>
              <a:ext cx="1760" cy="1178"/>
            </a:xfrm>
            <a:custGeom>
              <a:avLst/>
              <a:gdLst>
                <a:gd name="T0" fmla="*/ 16 w 1760"/>
                <a:gd name="T1" fmla="*/ 616 h 1178"/>
                <a:gd name="T2" fmla="*/ 22 w 1760"/>
                <a:gd name="T3" fmla="*/ 840 h 1178"/>
                <a:gd name="T4" fmla="*/ 24 w 1760"/>
                <a:gd name="T5" fmla="*/ 1106 h 1178"/>
                <a:gd name="T6" fmla="*/ 96 w 1760"/>
                <a:gd name="T7" fmla="*/ 1156 h 1178"/>
                <a:gd name="T8" fmla="*/ 430 w 1760"/>
                <a:gd name="T9" fmla="*/ 1160 h 1178"/>
                <a:gd name="T10" fmla="*/ 560 w 1760"/>
                <a:gd name="T11" fmla="*/ 1158 h 1178"/>
                <a:gd name="T12" fmla="*/ 712 w 1760"/>
                <a:gd name="T13" fmla="*/ 1156 h 1178"/>
                <a:gd name="T14" fmla="*/ 910 w 1760"/>
                <a:gd name="T15" fmla="*/ 1154 h 1178"/>
                <a:gd name="T16" fmla="*/ 1006 w 1760"/>
                <a:gd name="T17" fmla="*/ 1156 h 1178"/>
                <a:gd name="T18" fmla="*/ 1112 w 1760"/>
                <a:gd name="T19" fmla="*/ 1156 h 1178"/>
                <a:gd name="T20" fmla="*/ 1194 w 1760"/>
                <a:gd name="T21" fmla="*/ 1152 h 1178"/>
                <a:gd name="T22" fmla="*/ 1368 w 1760"/>
                <a:gd name="T23" fmla="*/ 1150 h 1178"/>
                <a:gd name="T24" fmla="*/ 1544 w 1760"/>
                <a:gd name="T25" fmla="*/ 1150 h 1178"/>
                <a:gd name="T26" fmla="*/ 1568 w 1760"/>
                <a:gd name="T27" fmla="*/ 1152 h 1178"/>
                <a:gd name="T28" fmla="*/ 1660 w 1760"/>
                <a:gd name="T29" fmla="*/ 1150 h 1178"/>
                <a:gd name="T30" fmla="*/ 1742 w 1760"/>
                <a:gd name="T31" fmla="*/ 1148 h 1178"/>
                <a:gd name="T32" fmla="*/ 1736 w 1760"/>
                <a:gd name="T33" fmla="*/ 1036 h 1178"/>
                <a:gd name="T34" fmla="*/ 1730 w 1760"/>
                <a:gd name="T35" fmla="*/ 928 h 1178"/>
                <a:gd name="T36" fmla="*/ 1732 w 1760"/>
                <a:gd name="T37" fmla="*/ 744 h 1178"/>
                <a:gd name="T38" fmla="*/ 1732 w 1760"/>
                <a:gd name="T39" fmla="*/ 684 h 1178"/>
                <a:gd name="T40" fmla="*/ 1734 w 1760"/>
                <a:gd name="T41" fmla="*/ 568 h 1178"/>
                <a:gd name="T42" fmla="*/ 1732 w 1760"/>
                <a:gd name="T43" fmla="*/ 524 h 1178"/>
                <a:gd name="T44" fmla="*/ 1730 w 1760"/>
                <a:gd name="T45" fmla="*/ 456 h 1178"/>
                <a:gd name="T46" fmla="*/ 1732 w 1760"/>
                <a:gd name="T47" fmla="*/ 320 h 1178"/>
                <a:gd name="T48" fmla="*/ 1734 w 1760"/>
                <a:gd name="T49" fmla="*/ 100 h 1178"/>
                <a:gd name="T50" fmla="*/ 1730 w 1760"/>
                <a:gd name="T51" fmla="*/ 14 h 1178"/>
                <a:gd name="T52" fmla="*/ 1686 w 1760"/>
                <a:gd name="T53" fmla="*/ 26 h 1178"/>
                <a:gd name="T54" fmla="*/ 1398 w 1760"/>
                <a:gd name="T55" fmla="*/ 28 h 1178"/>
                <a:gd name="T56" fmla="*/ 1358 w 1760"/>
                <a:gd name="T57" fmla="*/ 30 h 1178"/>
                <a:gd name="T58" fmla="*/ 1322 w 1760"/>
                <a:gd name="T59" fmla="*/ 18 h 1178"/>
                <a:gd name="T60" fmla="*/ 1292 w 1760"/>
                <a:gd name="T61" fmla="*/ 26 h 1178"/>
                <a:gd name="T62" fmla="*/ 1230 w 1760"/>
                <a:gd name="T63" fmla="*/ 32 h 1178"/>
                <a:gd name="T64" fmla="*/ 1182 w 1760"/>
                <a:gd name="T65" fmla="*/ 32 h 1178"/>
                <a:gd name="T66" fmla="*/ 1078 w 1760"/>
                <a:gd name="T67" fmla="*/ 28 h 1178"/>
                <a:gd name="T68" fmla="*/ 1038 w 1760"/>
                <a:gd name="T69" fmla="*/ 34 h 1178"/>
                <a:gd name="T70" fmla="*/ 986 w 1760"/>
                <a:gd name="T71" fmla="*/ 30 h 1178"/>
                <a:gd name="T72" fmla="*/ 898 w 1760"/>
                <a:gd name="T73" fmla="*/ 24 h 1178"/>
                <a:gd name="T74" fmla="*/ 834 w 1760"/>
                <a:gd name="T75" fmla="*/ 28 h 1178"/>
                <a:gd name="T76" fmla="*/ 790 w 1760"/>
                <a:gd name="T77" fmla="*/ 26 h 1178"/>
                <a:gd name="T78" fmla="*/ 752 w 1760"/>
                <a:gd name="T79" fmla="*/ 28 h 1178"/>
                <a:gd name="T80" fmla="*/ 730 w 1760"/>
                <a:gd name="T81" fmla="*/ 30 h 1178"/>
                <a:gd name="T82" fmla="*/ 602 w 1760"/>
                <a:gd name="T83" fmla="*/ 30 h 1178"/>
                <a:gd name="T84" fmla="*/ 646 w 1760"/>
                <a:gd name="T85" fmla="*/ 18 h 1178"/>
                <a:gd name="T86" fmla="*/ 490 w 1760"/>
                <a:gd name="T87" fmla="*/ 24 h 1178"/>
                <a:gd name="T88" fmla="*/ 490 w 1760"/>
                <a:gd name="T89" fmla="*/ 26 h 1178"/>
                <a:gd name="T90" fmla="*/ 306 w 1760"/>
                <a:gd name="T91" fmla="*/ 18 h 1178"/>
                <a:gd name="T92" fmla="*/ 238 w 1760"/>
                <a:gd name="T93" fmla="*/ 16 h 1178"/>
                <a:gd name="T94" fmla="*/ 132 w 1760"/>
                <a:gd name="T95" fmla="*/ 14 h 1178"/>
                <a:gd name="T96" fmla="*/ 190 w 1760"/>
                <a:gd name="T97" fmla="*/ 10 h 1178"/>
                <a:gd name="T98" fmla="*/ 280 w 1760"/>
                <a:gd name="T99" fmla="*/ 16 h 1178"/>
                <a:gd name="T100" fmla="*/ 600 w 1760"/>
                <a:gd name="T101" fmla="*/ 8 h 1178"/>
                <a:gd name="T102" fmla="*/ 920 w 1760"/>
                <a:gd name="T103" fmla="*/ 4 h 1178"/>
                <a:gd name="T104" fmla="*/ 1368 w 1760"/>
                <a:gd name="T105" fmla="*/ 4 h 1178"/>
                <a:gd name="T106" fmla="*/ 1716 w 1760"/>
                <a:gd name="T107" fmla="*/ 0 h 1178"/>
                <a:gd name="T108" fmla="*/ 1754 w 1760"/>
                <a:gd name="T109" fmla="*/ 74 h 1178"/>
                <a:gd name="T110" fmla="*/ 1758 w 1760"/>
                <a:gd name="T111" fmla="*/ 346 h 1178"/>
                <a:gd name="T112" fmla="*/ 1758 w 1760"/>
                <a:gd name="T113" fmla="*/ 838 h 1178"/>
                <a:gd name="T114" fmla="*/ 1756 w 1760"/>
                <a:gd name="T115" fmla="*/ 1088 h 1178"/>
                <a:gd name="T116" fmla="*/ 1742 w 1760"/>
                <a:gd name="T117" fmla="*/ 1172 h 1178"/>
                <a:gd name="T118" fmla="*/ 1460 w 1760"/>
                <a:gd name="T119" fmla="*/ 1168 h 1178"/>
                <a:gd name="T120" fmla="*/ 494 w 1760"/>
                <a:gd name="T121" fmla="*/ 1178 h 1178"/>
                <a:gd name="T122" fmla="*/ 22 w 1760"/>
                <a:gd name="T123" fmla="*/ 1178 h 1178"/>
                <a:gd name="T124" fmla="*/ 2 w 1760"/>
                <a:gd name="T125" fmla="*/ 1034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0" h="1178">
                  <a:moveTo>
                    <a:pt x="18" y="104"/>
                  </a:moveTo>
                  <a:lnTo>
                    <a:pt x="18" y="104"/>
                  </a:lnTo>
                  <a:lnTo>
                    <a:pt x="20" y="130"/>
                  </a:lnTo>
                  <a:lnTo>
                    <a:pt x="22" y="158"/>
                  </a:lnTo>
                  <a:lnTo>
                    <a:pt x="22" y="216"/>
                  </a:lnTo>
                  <a:lnTo>
                    <a:pt x="22" y="276"/>
                  </a:lnTo>
                  <a:lnTo>
                    <a:pt x="24" y="334"/>
                  </a:lnTo>
                  <a:lnTo>
                    <a:pt x="24" y="334"/>
                  </a:lnTo>
                  <a:lnTo>
                    <a:pt x="22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20" y="350"/>
                  </a:lnTo>
                  <a:lnTo>
                    <a:pt x="20" y="350"/>
                  </a:lnTo>
                  <a:lnTo>
                    <a:pt x="22" y="412"/>
                  </a:lnTo>
                  <a:lnTo>
                    <a:pt x="22" y="480"/>
                  </a:lnTo>
                  <a:lnTo>
                    <a:pt x="20" y="552"/>
                  </a:lnTo>
                  <a:lnTo>
                    <a:pt x="18" y="622"/>
                  </a:lnTo>
                  <a:lnTo>
                    <a:pt x="16" y="616"/>
                  </a:lnTo>
                  <a:lnTo>
                    <a:pt x="16" y="616"/>
                  </a:lnTo>
                  <a:lnTo>
                    <a:pt x="18" y="644"/>
                  </a:lnTo>
                  <a:lnTo>
                    <a:pt x="20" y="670"/>
                  </a:lnTo>
                  <a:lnTo>
                    <a:pt x="20" y="670"/>
                  </a:lnTo>
                  <a:lnTo>
                    <a:pt x="18" y="668"/>
                  </a:lnTo>
                  <a:lnTo>
                    <a:pt x="18" y="668"/>
                  </a:lnTo>
                  <a:lnTo>
                    <a:pt x="18" y="670"/>
                  </a:lnTo>
                  <a:lnTo>
                    <a:pt x="18" y="670"/>
                  </a:lnTo>
                  <a:lnTo>
                    <a:pt x="18" y="676"/>
                  </a:lnTo>
                  <a:lnTo>
                    <a:pt x="18" y="688"/>
                  </a:lnTo>
                  <a:lnTo>
                    <a:pt x="20" y="708"/>
                  </a:lnTo>
                  <a:lnTo>
                    <a:pt x="20" y="708"/>
                  </a:lnTo>
                  <a:lnTo>
                    <a:pt x="18" y="716"/>
                  </a:lnTo>
                  <a:lnTo>
                    <a:pt x="16" y="724"/>
                  </a:lnTo>
                  <a:lnTo>
                    <a:pt x="18" y="734"/>
                  </a:lnTo>
                  <a:lnTo>
                    <a:pt x="18" y="734"/>
                  </a:lnTo>
                  <a:lnTo>
                    <a:pt x="22" y="756"/>
                  </a:lnTo>
                  <a:lnTo>
                    <a:pt x="22" y="782"/>
                  </a:lnTo>
                  <a:lnTo>
                    <a:pt x="20" y="810"/>
                  </a:lnTo>
                  <a:lnTo>
                    <a:pt x="22" y="840"/>
                  </a:lnTo>
                  <a:lnTo>
                    <a:pt x="22" y="840"/>
                  </a:lnTo>
                  <a:lnTo>
                    <a:pt x="20" y="836"/>
                  </a:lnTo>
                  <a:lnTo>
                    <a:pt x="20" y="836"/>
                  </a:lnTo>
                  <a:lnTo>
                    <a:pt x="20" y="836"/>
                  </a:lnTo>
                  <a:lnTo>
                    <a:pt x="20" y="836"/>
                  </a:lnTo>
                  <a:lnTo>
                    <a:pt x="22" y="886"/>
                  </a:lnTo>
                  <a:lnTo>
                    <a:pt x="22" y="938"/>
                  </a:lnTo>
                  <a:lnTo>
                    <a:pt x="24" y="1042"/>
                  </a:lnTo>
                  <a:lnTo>
                    <a:pt x="24" y="1042"/>
                  </a:lnTo>
                  <a:lnTo>
                    <a:pt x="22" y="1040"/>
                  </a:lnTo>
                  <a:lnTo>
                    <a:pt x="22" y="1040"/>
                  </a:lnTo>
                  <a:lnTo>
                    <a:pt x="20" y="1042"/>
                  </a:lnTo>
                  <a:lnTo>
                    <a:pt x="20" y="1042"/>
                  </a:lnTo>
                  <a:lnTo>
                    <a:pt x="22" y="1048"/>
                  </a:lnTo>
                  <a:lnTo>
                    <a:pt x="24" y="1058"/>
                  </a:lnTo>
                  <a:lnTo>
                    <a:pt x="24" y="1084"/>
                  </a:lnTo>
                  <a:lnTo>
                    <a:pt x="24" y="1084"/>
                  </a:lnTo>
                  <a:lnTo>
                    <a:pt x="24" y="1094"/>
                  </a:lnTo>
                  <a:lnTo>
                    <a:pt x="24" y="1106"/>
                  </a:lnTo>
                  <a:lnTo>
                    <a:pt x="26" y="1122"/>
                  </a:lnTo>
                  <a:lnTo>
                    <a:pt x="26" y="1138"/>
                  </a:lnTo>
                  <a:lnTo>
                    <a:pt x="24" y="1136"/>
                  </a:lnTo>
                  <a:lnTo>
                    <a:pt x="24" y="1136"/>
                  </a:lnTo>
                  <a:lnTo>
                    <a:pt x="26" y="1146"/>
                  </a:lnTo>
                  <a:lnTo>
                    <a:pt x="26" y="1154"/>
                  </a:lnTo>
                  <a:lnTo>
                    <a:pt x="26" y="1154"/>
                  </a:lnTo>
                  <a:lnTo>
                    <a:pt x="22" y="1156"/>
                  </a:lnTo>
                  <a:lnTo>
                    <a:pt x="26" y="1156"/>
                  </a:lnTo>
                  <a:lnTo>
                    <a:pt x="36" y="1154"/>
                  </a:lnTo>
                  <a:lnTo>
                    <a:pt x="46" y="1156"/>
                  </a:lnTo>
                  <a:lnTo>
                    <a:pt x="46" y="1156"/>
                  </a:lnTo>
                  <a:lnTo>
                    <a:pt x="52" y="1154"/>
                  </a:lnTo>
                  <a:lnTo>
                    <a:pt x="62" y="1156"/>
                  </a:lnTo>
                  <a:lnTo>
                    <a:pt x="72" y="1156"/>
                  </a:lnTo>
                  <a:lnTo>
                    <a:pt x="82" y="1156"/>
                  </a:lnTo>
                  <a:lnTo>
                    <a:pt x="82" y="1156"/>
                  </a:lnTo>
                  <a:lnTo>
                    <a:pt x="82" y="1156"/>
                  </a:lnTo>
                  <a:lnTo>
                    <a:pt x="96" y="1156"/>
                  </a:lnTo>
                  <a:lnTo>
                    <a:pt x="112" y="1156"/>
                  </a:lnTo>
                  <a:lnTo>
                    <a:pt x="112" y="1156"/>
                  </a:lnTo>
                  <a:lnTo>
                    <a:pt x="112" y="1156"/>
                  </a:lnTo>
                  <a:lnTo>
                    <a:pt x="144" y="1156"/>
                  </a:lnTo>
                  <a:lnTo>
                    <a:pt x="152" y="1156"/>
                  </a:lnTo>
                  <a:lnTo>
                    <a:pt x="154" y="1154"/>
                  </a:lnTo>
                  <a:lnTo>
                    <a:pt x="154" y="1154"/>
                  </a:lnTo>
                  <a:lnTo>
                    <a:pt x="156" y="1154"/>
                  </a:lnTo>
                  <a:lnTo>
                    <a:pt x="154" y="1156"/>
                  </a:lnTo>
                  <a:lnTo>
                    <a:pt x="146" y="1156"/>
                  </a:lnTo>
                  <a:lnTo>
                    <a:pt x="140" y="1156"/>
                  </a:lnTo>
                  <a:lnTo>
                    <a:pt x="140" y="1158"/>
                  </a:lnTo>
                  <a:lnTo>
                    <a:pt x="144" y="1158"/>
                  </a:lnTo>
                  <a:lnTo>
                    <a:pt x="144" y="1158"/>
                  </a:lnTo>
                  <a:lnTo>
                    <a:pt x="278" y="1156"/>
                  </a:lnTo>
                  <a:lnTo>
                    <a:pt x="412" y="1156"/>
                  </a:lnTo>
                  <a:lnTo>
                    <a:pt x="412" y="1156"/>
                  </a:lnTo>
                  <a:lnTo>
                    <a:pt x="424" y="1158"/>
                  </a:lnTo>
                  <a:lnTo>
                    <a:pt x="430" y="1160"/>
                  </a:lnTo>
                  <a:lnTo>
                    <a:pt x="430" y="1160"/>
                  </a:lnTo>
                  <a:lnTo>
                    <a:pt x="452" y="1158"/>
                  </a:lnTo>
                  <a:lnTo>
                    <a:pt x="472" y="1156"/>
                  </a:lnTo>
                  <a:lnTo>
                    <a:pt x="472" y="1156"/>
                  </a:lnTo>
                  <a:lnTo>
                    <a:pt x="482" y="1158"/>
                  </a:lnTo>
                  <a:lnTo>
                    <a:pt x="482" y="1158"/>
                  </a:lnTo>
                  <a:lnTo>
                    <a:pt x="492" y="1158"/>
                  </a:lnTo>
                  <a:lnTo>
                    <a:pt x="500" y="1158"/>
                  </a:lnTo>
                  <a:lnTo>
                    <a:pt x="508" y="1156"/>
                  </a:lnTo>
                  <a:lnTo>
                    <a:pt x="518" y="1156"/>
                  </a:lnTo>
                  <a:lnTo>
                    <a:pt x="518" y="1156"/>
                  </a:lnTo>
                  <a:lnTo>
                    <a:pt x="510" y="1158"/>
                  </a:lnTo>
                  <a:lnTo>
                    <a:pt x="510" y="1158"/>
                  </a:lnTo>
                  <a:lnTo>
                    <a:pt x="510" y="1160"/>
                  </a:lnTo>
                  <a:lnTo>
                    <a:pt x="510" y="1160"/>
                  </a:lnTo>
                  <a:lnTo>
                    <a:pt x="536" y="1158"/>
                  </a:lnTo>
                  <a:lnTo>
                    <a:pt x="564" y="1156"/>
                  </a:lnTo>
                  <a:lnTo>
                    <a:pt x="564" y="1156"/>
                  </a:lnTo>
                  <a:lnTo>
                    <a:pt x="560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72" y="1158"/>
                  </a:lnTo>
                  <a:lnTo>
                    <a:pt x="586" y="1158"/>
                  </a:lnTo>
                  <a:lnTo>
                    <a:pt x="610" y="1158"/>
                  </a:lnTo>
                  <a:lnTo>
                    <a:pt x="604" y="1160"/>
                  </a:lnTo>
                  <a:lnTo>
                    <a:pt x="604" y="1160"/>
                  </a:lnTo>
                  <a:lnTo>
                    <a:pt x="618" y="1160"/>
                  </a:lnTo>
                  <a:lnTo>
                    <a:pt x="622" y="1158"/>
                  </a:lnTo>
                  <a:lnTo>
                    <a:pt x="626" y="1156"/>
                  </a:lnTo>
                  <a:lnTo>
                    <a:pt x="636" y="1156"/>
                  </a:lnTo>
                  <a:lnTo>
                    <a:pt x="636" y="1156"/>
                  </a:lnTo>
                  <a:lnTo>
                    <a:pt x="632" y="1158"/>
                  </a:lnTo>
                  <a:lnTo>
                    <a:pt x="632" y="1158"/>
                  </a:lnTo>
                  <a:lnTo>
                    <a:pt x="632" y="1158"/>
                  </a:lnTo>
                  <a:lnTo>
                    <a:pt x="650" y="1158"/>
                  </a:lnTo>
                  <a:lnTo>
                    <a:pt x="672" y="1156"/>
                  </a:lnTo>
                  <a:lnTo>
                    <a:pt x="712" y="1156"/>
                  </a:lnTo>
                  <a:lnTo>
                    <a:pt x="712" y="1156"/>
                  </a:lnTo>
                  <a:lnTo>
                    <a:pt x="712" y="1156"/>
                  </a:lnTo>
                  <a:lnTo>
                    <a:pt x="712" y="1156"/>
                  </a:lnTo>
                  <a:lnTo>
                    <a:pt x="748" y="1156"/>
                  </a:lnTo>
                  <a:lnTo>
                    <a:pt x="788" y="1156"/>
                  </a:lnTo>
                  <a:lnTo>
                    <a:pt x="788" y="1156"/>
                  </a:lnTo>
                  <a:lnTo>
                    <a:pt x="792" y="1156"/>
                  </a:lnTo>
                  <a:lnTo>
                    <a:pt x="792" y="1158"/>
                  </a:lnTo>
                  <a:lnTo>
                    <a:pt x="798" y="1158"/>
                  </a:lnTo>
                  <a:lnTo>
                    <a:pt x="810" y="1160"/>
                  </a:lnTo>
                  <a:lnTo>
                    <a:pt x="810" y="1160"/>
                  </a:lnTo>
                  <a:lnTo>
                    <a:pt x="812" y="1158"/>
                  </a:lnTo>
                  <a:lnTo>
                    <a:pt x="816" y="1158"/>
                  </a:lnTo>
                  <a:lnTo>
                    <a:pt x="830" y="1156"/>
                  </a:lnTo>
                  <a:lnTo>
                    <a:pt x="840" y="1156"/>
                  </a:lnTo>
                  <a:lnTo>
                    <a:pt x="842" y="1154"/>
                  </a:lnTo>
                  <a:lnTo>
                    <a:pt x="838" y="1154"/>
                  </a:lnTo>
                  <a:lnTo>
                    <a:pt x="838" y="1154"/>
                  </a:lnTo>
                  <a:lnTo>
                    <a:pt x="878" y="1154"/>
                  </a:lnTo>
                  <a:lnTo>
                    <a:pt x="910" y="1154"/>
                  </a:lnTo>
                  <a:lnTo>
                    <a:pt x="910" y="1154"/>
                  </a:lnTo>
                  <a:lnTo>
                    <a:pt x="908" y="1156"/>
                  </a:lnTo>
                  <a:lnTo>
                    <a:pt x="910" y="1158"/>
                  </a:lnTo>
                  <a:lnTo>
                    <a:pt x="910" y="1158"/>
                  </a:lnTo>
                  <a:lnTo>
                    <a:pt x="910" y="1158"/>
                  </a:lnTo>
                  <a:lnTo>
                    <a:pt x="902" y="1158"/>
                  </a:lnTo>
                  <a:lnTo>
                    <a:pt x="916" y="1162"/>
                  </a:lnTo>
                  <a:lnTo>
                    <a:pt x="916" y="1162"/>
                  </a:lnTo>
                  <a:lnTo>
                    <a:pt x="908" y="1162"/>
                  </a:lnTo>
                  <a:lnTo>
                    <a:pt x="906" y="1162"/>
                  </a:lnTo>
                  <a:lnTo>
                    <a:pt x="906" y="1162"/>
                  </a:lnTo>
                  <a:lnTo>
                    <a:pt x="906" y="1162"/>
                  </a:lnTo>
                  <a:lnTo>
                    <a:pt x="950" y="1162"/>
                  </a:lnTo>
                  <a:lnTo>
                    <a:pt x="950" y="1162"/>
                  </a:lnTo>
                  <a:lnTo>
                    <a:pt x="976" y="1158"/>
                  </a:lnTo>
                  <a:lnTo>
                    <a:pt x="992" y="1156"/>
                  </a:lnTo>
                  <a:lnTo>
                    <a:pt x="1010" y="1154"/>
                  </a:lnTo>
                  <a:lnTo>
                    <a:pt x="1010" y="1154"/>
                  </a:lnTo>
                  <a:lnTo>
                    <a:pt x="1006" y="1156"/>
                  </a:lnTo>
                  <a:lnTo>
                    <a:pt x="1008" y="1158"/>
                  </a:lnTo>
                  <a:lnTo>
                    <a:pt x="1010" y="1158"/>
                  </a:lnTo>
                  <a:lnTo>
                    <a:pt x="1008" y="1160"/>
                  </a:lnTo>
                  <a:lnTo>
                    <a:pt x="1046" y="1152"/>
                  </a:lnTo>
                  <a:lnTo>
                    <a:pt x="1046" y="1152"/>
                  </a:lnTo>
                  <a:lnTo>
                    <a:pt x="1052" y="1152"/>
                  </a:lnTo>
                  <a:lnTo>
                    <a:pt x="1052" y="1154"/>
                  </a:lnTo>
                  <a:lnTo>
                    <a:pt x="1056" y="1154"/>
                  </a:lnTo>
                  <a:lnTo>
                    <a:pt x="1062" y="1154"/>
                  </a:lnTo>
                  <a:lnTo>
                    <a:pt x="1062" y="1154"/>
                  </a:lnTo>
                  <a:lnTo>
                    <a:pt x="1064" y="1154"/>
                  </a:lnTo>
                  <a:lnTo>
                    <a:pt x="1072" y="1152"/>
                  </a:lnTo>
                  <a:lnTo>
                    <a:pt x="1072" y="1152"/>
                  </a:lnTo>
                  <a:lnTo>
                    <a:pt x="1092" y="1152"/>
                  </a:lnTo>
                  <a:lnTo>
                    <a:pt x="1106" y="1152"/>
                  </a:lnTo>
                  <a:lnTo>
                    <a:pt x="1114" y="1154"/>
                  </a:lnTo>
                  <a:lnTo>
                    <a:pt x="1114" y="1154"/>
                  </a:lnTo>
                  <a:lnTo>
                    <a:pt x="1114" y="1156"/>
                  </a:lnTo>
                  <a:lnTo>
                    <a:pt x="1112" y="1156"/>
                  </a:lnTo>
                  <a:lnTo>
                    <a:pt x="1108" y="1156"/>
                  </a:lnTo>
                  <a:lnTo>
                    <a:pt x="1106" y="1156"/>
                  </a:lnTo>
                  <a:lnTo>
                    <a:pt x="1108" y="1156"/>
                  </a:lnTo>
                  <a:lnTo>
                    <a:pt x="1108" y="1156"/>
                  </a:lnTo>
                  <a:lnTo>
                    <a:pt x="1142" y="1156"/>
                  </a:lnTo>
                  <a:lnTo>
                    <a:pt x="1142" y="1156"/>
                  </a:lnTo>
                  <a:lnTo>
                    <a:pt x="1142" y="1156"/>
                  </a:lnTo>
                  <a:lnTo>
                    <a:pt x="1162" y="1156"/>
                  </a:lnTo>
                  <a:lnTo>
                    <a:pt x="1168" y="1154"/>
                  </a:lnTo>
                  <a:lnTo>
                    <a:pt x="1164" y="1152"/>
                  </a:lnTo>
                  <a:lnTo>
                    <a:pt x="1164" y="1152"/>
                  </a:lnTo>
                  <a:lnTo>
                    <a:pt x="1160" y="1152"/>
                  </a:lnTo>
                  <a:lnTo>
                    <a:pt x="1160" y="1154"/>
                  </a:lnTo>
                  <a:lnTo>
                    <a:pt x="1156" y="1154"/>
                  </a:lnTo>
                  <a:lnTo>
                    <a:pt x="1156" y="1154"/>
                  </a:lnTo>
                  <a:lnTo>
                    <a:pt x="1174" y="1152"/>
                  </a:lnTo>
                  <a:lnTo>
                    <a:pt x="1200" y="1150"/>
                  </a:lnTo>
                  <a:lnTo>
                    <a:pt x="1200" y="1150"/>
                  </a:lnTo>
                  <a:lnTo>
                    <a:pt x="1194" y="1152"/>
                  </a:lnTo>
                  <a:lnTo>
                    <a:pt x="1192" y="1154"/>
                  </a:lnTo>
                  <a:lnTo>
                    <a:pt x="1192" y="1154"/>
                  </a:lnTo>
                  <a:lnTo>
                    <a:pt x="1226" y="1150"/>
                  </a:lnTo>
                  <a:lnTo>
                    <a:pt x="1264" y="1148"/>
                  </a:lnTo>
                  <a:lnTo>
                    <a:pt x="1264" y="1148"/>
                  </a:lnTo>
                  <a:lnTo>
                    <a:pt x="1258" y="1150"/>
                  </a:lnTo>
                  <a:lnTo>
                    <a:pt x="1250" y="1150"/>
                  </a:lnTo>
                  <a:lnTo>
                    <a:pt x="1250" y="1150"/>
                  </a:lnTo>
                  <a:lnTo>
                    <a:pt x="1276" y="1152"/>
                  </a:lnTo>
                  <a:lnTo>
                    <a:pt x="1300" y="1150"/>
                  </a:lnTo>
                  <a:lnTo>
                    <a:pt x="1324" y="1150"/>
                  </a:lnTo>
                  <a:lnTo>
                    <a:pt x="1344" y="1150"/>
                  </a:lnTo>
                  <a:lnTo>
                    <a:pt x="1344" y="1150"/>
                  </a:lnTo>
                  <a:lnTo>
                    <a:pt x="1342" y="1150"/>
                  </a:lnTo>
                  <a:lnTo>
                    <a:pt x="1342" y="1150"/>
                  </a:lnTo>
                  <a:lnTo>
                    <a:pt x="1342" y="1148"/>
                  </a:lnTo>
                  <a:lnTo>
                    <a:pt x="1342" y="1148"/>
                  </a:lnTo>
                  <a:lnTo>
                    <a:pt x="1358" y="1150"/>
                  </a:lnTo>
                  <a:lnTo>
                    <a:pt x="1368" y="1150"/>
                  </a:lnTo>
                  <a:lnTo>
                    <a:pt x="1368" y="1150"/>
                  </a:lnTo>
                  <a:lnTo>
                    <a:pt x="1376" y="1150"/>
                  </a:lnTo>
                  <a:lnTo>
                    <a:pt x="1390" y="1150"/>
                  </a:lnTo>
                  <a:lnTo>
                    <a:pt x="1390" y="1150"/>
                  </a:lnTo>
                  <a:lnTo>
                    <a:pt x="1394" y="1150"/>
                  </a:lnTo>
                  <a:lnTo>
                    <a:pt x="1384" y="1150"/>
                  </a:lnTo>
                  <a:lnTo>
                    <a:pt x="1384" y="1150"/>
                  </a:lnTo>
                  <a:lnTo>
                    <a:pt x="1430" y="1148"/>
                  </a:lnTo>
                  <a:lnTo>
                    <a:pt x="1462" y="1148"/>
                  </a:lnTo>
                  <a:lnTo>
                    <a:pt x="1492" y="1150"/>
                  </a:lnTo>
                  <a:lnTo>
                    <a:pt x="1492" y="1150"/>
                  </a:lnTo>
                  <a:lnTo>
                    <a:pt x="1502" y="1148"/>
                  </a:lnTo>
                  <a:lnTo>
                    <a:pt x="1520" y="1146"/>
                  </a:lnTo>
                  <a:lnTo>
                    <a:pt x="1516" y="1148"/>
                  </a:lnTo>
                  <a:lnTo>
                    <a:pt x="1516" y="1148"/>
                  </a:lnTo>
                  <a:lnTo>
                    <a:pt x="1532" y="1148"/>
                  </a:lnTo>
                  <a:lnTo>
                    <a:pt x="1540" y="1148"/>
                  </a:lnTo>
                  <a:lnTo>
                    <a:pt x="1544" y="1150"/>
                  </a:lnTo>
                  <a:lnTo>
                    <a:pt x="1544" y="1150"/>
                  </a:lnTo>
                  <a:lnTo>
                    <a:pt x="1546" y="1150"/>
                  </a:lnTo>
                  <a:lnTo>
                    <a:pt x="1542" y="1150"/>
                  </a:lnTo>
                  <a:lnTo>
                    <a:pt x="1520" y="1150"/>
                  </a:lnTo>
                  <a:lnTo>
                    <a:pt x="1502" y="1150"/>
                  </a:lnTo>
                  <a:lnTo>
                    <a:pt x="1498" y="1150"/>
                  </a:lnTo>
                  <a:lnTo>
                    <a:pt x="1502" y="1150"/>
                  </a:lnTo>
                  <a:lnTo>
                    <a:pt x="1502" y="1150"/>
                  </a:lnTo>
                  <a:lnTo>
                    <a:pt x="1510" y="1150"/>
                  </a:lnTo>
                  <a:lnTo>
                    <a:pt x="1520" y="1150"/>
                  </a:lnTo>
                  <a:lnTo>
                    <a:pt x="1528" y="1148"/>
                  </a:lnTo>
                  <a:lnTo>
                    <a:pt x="1530" y="1148"/>
                  </a:lnTo>
                  <a:lnTo>
                    <a:pt x="1528" y="1150"/>
                  </a:lnTo>
                  <a:lnTo>
                    <a:pt x="1528" y="1150"/>
                  </a:lnTo>
                  <a:lnTo>
                    <a:pt x="1552" y="1148"/>
                  </a:lnTo>
                  <a:lnTo>
                    <a:pt x="1564" y="1148"/>
                  </a:lnTo>
                  <a:lnTo>
                    <a:pt x="1574" y="1150"/>
                  </a:lnTo>
                  <a:lnTo>
                    <a:pt x="1574" y="1150"/>
                  </a:lnTo>
                  <a:lnTo>
                    <a:pt x="1568" y="1150"/>
                  </a:lnTo>
                  <a:lnTo>
                    <a:pt x="1568" y="1152"/>
                  </a:lnTo>
                  <a:lnTo>
                    <a:pt x="1574" y="1152"/>
                  </a:lnTo>
                  <a:lnTo>
                    <a:pt x="1574" y="1152"/>
                  </a:lnTo>
                  <a:lnTo>
                    <a:pt x="1588" y="1152"/>
                  </a:lnTo>
                  <a:lnTo>
                    <a:pt x="1598" y="1150"/>
                  </a:lnTo>
                  <a:lnTo>
                    <a:pt x="1610" y="1150"/>
                  </a:lnTo>
                  <a:lnTo>
                    <a:pt x="1610" y="1150"/>
                  </a:lnTo>
                  <a:lnTo>
                    <a:pt x="1612" y="1148"/>
                  </a:lnTo>
                  <a:lnTo>
                    <a:pt x="1618" y="1148"/>
                  </a:lnTo>
                  <a:lnTo>
                    <a:pt x="1622" y="1148"/>
                  </a:lnTo>
                  <a:lnTo>
                    <a:pt x="1622" y="1148"/>
                  </a:lnTo>
                  <a:lnTo>
                    <a:pt x="1622" y="1148"/>
                  </a:lnTo>
                  <a:lnTo>
                    <a:pt x="1628" y="1148"/>
                  </a:lnTo>
                  <a:lnTo>
                    <a:pt x="1638" y="1148"/>
                  </a:lnTo>
                  <a:lnTo>
                    <a:pt x="1648" y="1148"/>
                  </a:lnTo>
                  <a:lnTo>
                    <a:pt x="1650" y="1148"/>
                  </a:lnTo>
                  <a:lnTo>
                    <a:pt x="1652" y="1150"/>
                  </a:lnTo>
                  <a:lnTo>
                    <a:pt x="1648" y="1152"/>
                  </a:lnTo>
                  <a:lnTo>
                    <a:pt x="1648" y="1152"/>
                  </a:lnTo>
                  <a:lnTo>
                    <a:pt x="1660" y="1150"/>
                  </a:lnTo>
                  <a:lnTo>
                    <a:pt x="1672" y="1148"/>
                  </a:lnTo>
                  <a:lnTo>
                    <a:pt x="1672" y="1148"/>
                  </a:lnTo>
                  <a:lnTo>
                    <a:pt x="1674" y="1150"/>
                  </a:lnTo>
                  <a:lnTo>
                    <a:pt x="1674" y="1150"/>
                  </a:lnTo>
                  <a:lnTo>
                    <a:pt x="1676" y="1148"/>
                  </a:lnTo>
                  <a:lnTo>
                    <a:pt x="1678" y="1148"/>
                  </a:lnTo>
                  <a:lnTo>
                    <a:pt x="1688" y="1148"/>
                  </a:lnTo>
                  <a:lnTo>
                    <a:pt x="1698" y="1148"/>
                  </a:lnTo>
                  <a:lnTo>
                    <a:pt x="1708" y="1146"/>
                  </a:lnTo>
                  <a:lnTo>
                    <a:pt x="1708" y="1146"/>
                  </a:lnTo>
                  <a:lnTo>
                    <a:pt x="1726" y="1148"/>
                  </a:lnTo>
                  <a:lnTo>
                    <a:pt x="1734" y="1148"/>
                  </a:lnTo>
                  <a:lnTo>
                    <a:pt x="1738" y="1148"/>
                  </a:lnTo>
                  <a:lnTo>
                    <a:pt x="1740" y="1148"/>
                  </a:lnTo>
                  <a:lnTo>
                    <a:pt x="1742" y="1148"/>
                  </a:lnTo>
                  <a:lnTo>
                    <a:pt x="1742" y="1148"/>
                  </a:lnTo>
                  <a:lnTo>
                    <a:pt x="1742" y="1148"/>
                  </a:lnTo>
                  <a:lnTo>
                    <a:pt x="1742" y="1148"/>
                  </a:lnTo>
                  <a:lnTo>
                    <a:pt x="1742" y="1148"/>
                  </a:lnTo>
                  <a:lnTo>
                    <a:pt x="1742" y="1148"/>
                  </a:lnTo>
                  <a:lnTo>
                    <a:pt x="1730" y="1158"/>
                  </a:lnTo>
                  <a:lnTo>
                    <a:pt x="1730" y="1158"/>
                  </a:lnTo>
                  <a:lnTo>
                    <a:pt x="1730" y="1158"/>
                  </a:lnTo>
                  <a:lnTo>
                    <a:pt x="1730" y="1158"/>
                  </a:lnTo>
                  <a:lnTo>
                    <a:pt x="1732" y="1142"/>
                  </a:lnTo>
                  <a:lnTo>
                    <a:pt x="1732" y="1132"/>
                  </a:lnTo>
                  <a:lnTo>
                    <a:pt x="1732" y="1132"/>
                  </a:lnTo>
                  <a:lnTo>
                    <a:pt x="1732" y="1108"/>
                  </a:lnTo>
                  <a:lnTo>
                    <a:pt x="1730" y="1084"/>
                  </a:lnTo>
                  <a:lnTo>
                    <a:pt x="1730" y="1084"/>
                  </a:lnTo>
                  <a:lnTo>
                    <a:pt x="1732" y="1094"/>
                  </a:lnTo>
                  <a:lnTo>
                    <a:pt x="1732" y="1094"/>
                  </a:lnTo>
                  <a:lnTo>
                    <a:pt x="1732" y="1082"/>
                  </a:lnTo>
                  <a:lnTo>
                    <a:pt x="1732" y="1070"/>
                  </a:lnTo>
                  <a:lnTo>
                    <a:pt x="1732" y="1070"/>
                  </a:lnTo>
                  <a:lnTo>
                    <a:pt x="1734" y="1058"/>
                  </a:lnTo>
                  <a:lnTo>
                    <a:pt x="1736" y="1036"/>
                  </a:lnTo>
                  <a:lnTo>
                    <a:pt x="1736" y="1036"/>
                  </a:lnTo>
                  <a:lnTo>
                    <a:pt x="1734" y="1028"/>
                  </a:lnTo>
                  <a:lnTo>
                    <a:pt x="1734" y="1024"/>
                  </a:lnTo>
                  <a:lnTo>
                    <a:pt x="1730" y="1024"/>
                  </a:lnTo>
                  <a:lnTo>
                    <a:pt x="1730" y="1024"/>
                  </a:lnTo>
                  <a:lnTo>
                    <a:pt x="1732" y="1012"/>
                  </a:lnTo>
                  <a:lnTo>
                    <a:pt x="1732" y="994"/>
                  </a:lnTo>
                  <a:lnTo>
                    <a:pt x="1730" y="978"/>
                  </a:lnTo>
                  <a:lnTo>
                    <a:pt x="1732" y="964"/>
                  </a:lnTo>
                  <a:lnTo>
                    <a:pt x="1732" y="964"/>
                  </a:lnTo>
                  <a:lnTo>
                    <a:pt x="1734" y="974"/>
                  </a:lnTo>
                  <a:lnTo>
                    <a:pt x="1734" y="978"/>
                  </a:lnTo>
                  <a:lnTo>
                    <a:pt x="1736" y="972"/>
                  </a:lnTo>
                  <a:lnTo>
                    <a:pt x="1736" y="972"/>
                  </a:lnTo>
                  <a:lnTo>
                    <a:pt x="1736" y="962"/>
                  </a:lnTo>
                  <a:lnTo>
                    <a:pt x="1736" y="950"/>
                  </a:lnTo>
                  <a:lnTo>
                    <a:pt x="1734" y="938"/>
                  </a:lnTo>
                  <a:lnTo>
                    <a:pt x="1734" y="922"/>
                  </a:lnTo>
                  <a:lnTo>
                    <a:pt x="1730" y="928"/>
                  </a:lnTo>
                  <a:lnTo>
                    <a:pt x="1730" y="928"/>
                  </a:lnTo>
                  <a:lnTo>
                    <a:pt x="1732" y="918"/>
                  </a:lnTo>
                  <a:lnTo>
                    <a:pt x="1730" y="908"/>
                  </a:lnTo>
                  <a:lnTo>
                    <a:pt x="1730" y="900"/>
                  </a:lnTo>
                  <a:lnTo>
                    <a:pt x="1730" y="896"/>
                  </a:lnTo>
                  <a:lnTo>
                    <a:pt x="1732" y="896"/>
                  </a:lnTo>
                  <a:lnTo>
                    <a:pt x="1732" y="896"/>
                  </a:lnTo>
                  <a:lnTo>
                    <a:pt x="1732" y="880"/>
                  </a:lnTo>
                  <a:lnTo>
                    <a:pt x="1732" y="874"/>
                  </a:lnTo>
                  <a:lnTo>
                    <a:pt x="1730" y="872"/>
                  </a:lnTo>
                  <a:lnTo>
                    <a:pt x="1730" y="872"/>
                  </a:lnTo>
                  <a:lnTo>
                    <a:pt x="1730" y="872"/>
                  </a:lnTo>
                  <a:lnTo>
                    <a:pt x="1730" y="842"/>
                  </a:lnTo>
                  <a:lnTo>
                    <a:pt x="1730" y="810"/>
                  </a:lnTo>
                  <a:lnTo>
                    <a:pt x="1732" y="782"/>
                  </a:lnTo>
                  <a:lnTo>
                    <a:pt x="1734" y="760"/>
                  </a:lnTo>
                  <a:lnTo>
                    <a:pt x="1734" y="760"/>
                  </a:lnTo>
                  <a:lnTo>
                    <a:pt x="1734" y="748"/>
                  </a:lnTo>
                  <a:lnTo>
                    <a:pt x="1734" y="744"/>
                  </a:lnTo>
                  <a:lnTo>
                    <a:pt x="1732" y="744"/>
                  </a:lnTo>
                  <a:lnTo>
                    <a:pt x="1732" y="744"/>
                  </a:lnTo>
                  <a:lnTo>
                    <a:pt x="1732" y="744"/>
                  </a:lnTo>
                  <a:lnTo>
                    <a:pt x="1732" y="750"/>
                  </a:lnTo>
                  <a:lnTo>
                    <a:pt x="1732" y="754"/>
                  </a:lnTo>
                  <a:lnTo>
                    <a:pt x="1732" y="760"/>
                  </a:lnTo>
                  <a:lnTo>
                    <a:pt x="1732" y="760"/>
                  </a:lnTo>
                  <a:lnTo>
                    <a:pt x="1732" y="754"/>
                  </a:lnTo>
                  <a:lnTo>
                    <a:pt x="1730" y="752"/>
                  </a:lnTo>
                  <a:lnTo>
                    <a:pt x="1730" y="752"/>
                  </a:lnTo>
                  <a:lnTo>
                    <a:pt x="1732" y="740"/>
                  </a:lnTo>
                  <a:lnTo>
                    <a:pt x="1734" y="738"/>
                  </a:lnTo>
                  <a:lnTo>
                    <a:pt x="1734" y="744"/>
                  </a:lnTo>
                  <a:lnTo>
                    <a:pt x="1734" y="744"/>
                  </a:lnTo>
                  <a:lnTo>
                    <a:pt x="1734" y="728"/>
                  </a:lnTo>
                  <a:lnTo>
                    <a:pt x="1732" y="716"/>
                  </a:lnTo>
                  <a:lnTo>
                    <a:pt x="1730" y="704"/>
                  </a:lnTo>
                  <a:lnTo>
                    <a:pt x="1730" y="684"/>
                  </a:lnTo>
                  <a:lnTo>
                    <a:pt x="1730" y="684"/>
                  </a:lnTo>
                  <a:lnTo>
                    <a:pt x="1732" y="684"/>
                  </a:lnTo>
                  <a:lnTo>
                    <a:pt x="1732" y="682"/>
                  </a:lnTo>
                  <a:lnTo>
                    <a:pt x="1732" y="674"/>
                  </a:lnTo>
                  <a:lnTo>
                    <a:pt x="1730" y="656"/>
                  </a:lnTo>
                  <a:lnTo>
                    <a:pt x="1730" y="656"/>
                  </a:lnTo>
                  <a:lnTo>
                    <a:pt x="1730" y="644"/>
                  </a:lnTo>
                  <a:lnTo>
                    <a:pt x="1732" y="642"/>
                  </a:lnTo>
                  <a:lnTo>
                    <a:pt x="1736" y="642"/>
                  </a:lnTo>
                  <a:lnTo>
                    <a:pt x="1736" y="642"/>
                  </a:lnTo>
                  <a:lnTo>
                    <a:pt x="1734" y="626"/>
                  </a:lnTo>
                  <a:lnTo>
                    <a:pt x="1734" y="612"/>
                  </a:lnTo>
                  <a:lnTo>
                    <a:pt x="1736" y="600"/>
                  </a:lnTo>
                  <a:lnTo>
                    <a:pt x="1736" y="600"/>
                  </a:lnTo>
                  <a:lnTo>
                    <a:pt x="1734" y="602"/>
                  </a:lnTo>
                  <a:lnTo>
                    <a:pt x="1734" y="598"/>
                  </a:lnTo>
                  <a:lnTo>
                    <a:pt x="1734" y="584"/>
                  </a:lnTo>
                  <a:lnTo>
                    <a:pt x="1734" y="590"/>
                  </a:lnTo>
                  <a:lnTo>
                    <a:pt x="1734" y="590"/>
                  </a:lnTo>
                  <a:lnTo>
                    <a:pt x="1736" y="580"/>
                  </a:lnTo>
                  <a:lnTo>
                    <a:pt x="1734" y="568"/>
                  </a:lnTo>
                  <a:lnTo>
                    <a:pt x="1734" y="568"/>
                  </a:lnTo>
                  <a:lnTo>
                    <a:pt x="1734" y="576"/>
                  </a:lnTo>
                  <a:lnTo>
                    <a:pt x="1732" y="590"/>
                  </a:lnTo>
                  <a:lnTo>
                    <a:pt x="1732" y="590"/>
                  </a:lnTo>
                  <a:lnTo>
                    <a:pt x="1730" y="568"/>
                  </a:lnTo>
                  <a:lnTo>
                    <a:pt x="1730" y="568"/>
                  </a:lnTo>
                  <a:lnTo>
                    <a:pt x="1730" y="568"/>
                  </a:lnTo>
                  <a:lnTo>
                    <a:pt x="1732" y="566"/>
                  </a:lnTo>
                  <a:lnTo>
                    <a:pt x="1732" y="558"/>
                  </a:lnTo>
                  <a:lnTo>
                    <a:pt x="1732" y="540"/>
                  </a:lnTo>
                  <a:lnTo>
                    <a:pt x="1732" y="540"/>
                  </a:lnTo>
                  <a:lnTo>
                    <a:pt x="1732" y="530"/>
                  </a:lnTo>
                  <a:lnTo>
                    <a:pt x="1730" y="526"/>
                  </a:lnTo>
                  <a:lnTo>
                    <a:pt x="1730" y="526"/>
                  </a:lnTo>
                  <a:lnTo>
                    <a:pt x="1730" y="518"/>
                  </a:lnTo>
                  <a:lnTo>
                    <a:pt x="1732" y="516"/>
                  </a:lnTo>
                  <a:lnTo>
                    <a:pt x="1732" y="518"/>
                  </a:lnTo>
                  <a:lnTo>
                    <a:pt x="1732" y="518"/>
                  </a:lnTo>
                  <a:lnTo>
                    <a:pt x="1732" y="524"/>
                  </a:lnTo>
                  <a:lnTo>
                    <a:pt x="1732" y="530"/>
                  </a:lnTo>
                  <a:lnTo>
                    <a:pt x="1732" y="530"/>
                  </a:lnTo>
                  <a:lnTo>
                    <a:pt x="1734" y="524"/>
                  </a:lnTo>
                  <a:lnTo>
                    <a:pt x="1734" y="510"/>
                  </a:lnTo>
                  <a:lnTo>
                    <a:pt x="1734" y="510"/>
                  </a:lnTo>
                  <a:lnTo>
                    <a:pt x="1732" y="506"/>
                  </a:lnTo>
                  <a:lnTo>
                    <a:pt x="1730" y="506"/>
                  </a:lnTo>
                  <a:lnTo>
                    <a:pt x="1730" y="504"/>
                  </a:lnTo>
                  <a:lnTo>
                    <a:pt x="1730" y="494"/>
                  </a:lnTo>
                  <a:lnTo>
                    <a:pt x="1730" y="494"/>
                  </a:lnTo>
                  <a:lnTo>
                    <a:pt x="1732" y="504"/>
                  </a:lnTo>
                  <a:lnTo>
                    <a:pt x="1734" y="484"/>
                  </a:lnTo>
                  <a:lnTo>
                    <a:pt x="1732" y="484"/>
                  </a:lnTo>
                  <a:lnTo>
                    <a:pt x="1732" y="484"/>
                  </a:lnTo>
                  <a:lnTo>
                    <a:pt x="1732" y="482"/>
                  </a:lnTo>
                  <a:lnTo>
                    <a:pt x="1732" y="482"/>
                  </a:lnTo>
                  <a:lnTo>
                    <a:pt x="1732" y="476"/>
                  </a:lnTo>
                  <a:lnTo>
                    <a:pt x="1732" y="466"/>
                  </a:lnTo>
                  <a:lnTo>
                    <a:pt x="1730" y="456"/>
                  </a:lnTo>
                  <a:lnTo>
                    <a:pt x="1730" y="450"/>
                  </a:lnTo>
                  <a:lnTo>
                    <a:pt x="1730" y="450"/>
                  </a:lnTo>
                  <a:lnTo>
                    <a:pt x="1732" y="420"/>
                  </a:lnTo>
                  <a:lnTo>
                    <a:pt x="1732" y="422"/>
                  </a:lnTo>
                  <a:lnTo>
                    <a:pt x="1732" y="422"/>
                  </a:lnTo>
                  <a:lnTo>
                    <a:pt x="1732" y="404"/>
                  </a:lnTo>
                  <a:lnTo>
                    <a:pt x="1730" y="386"/>
                  </a:lnTo>
                  <a:lnTo>
                    <a:pt x="1730" y="388"/>
                  </a:lnTo>
                  <a:lnTo>
                    <a:pt x="1730" y="388"/>
                  </a:lnTo>
                  <a:lnTo>
                    <a:pt x="1730" y="374"/>
                  </a:lnTo>
                  <a:lnTo>
                    <a:pt x="1730" y="360"/>
                  </a:lnTo>
                  <a:lnTo>
                    <a:pt x="1730" y="360"/>
                  </a:lnTo>
                  <a:lnTo>
                    <a:pt x="1732" y="352"/>
                  </a:lnTo>
                  <a:lnTo>
                    <a:pt x="1734" y="348"/>
                  </a:lnTo>
                  <a:lnTo>
                    <a:pt x="1736" y="346"/>
                  </a:lnTo>
                  <a:lnTo>
                    <a:pt x="1734" y="338"/>
                  </a:lnTo>
                  <a:lnTo>
                    <a:pt x="1734" y="338"/>
                  </a:lnTo>
                  <a:lnTo>
                    <a:pt x="1734" y="326"/>
                  </a:lnTo>
                  <a:lnTo>
                    <a:pt x="1732" y="320"/>
                  </a:lnTo>
                  <a:lnTo>
                    <a:pt x="1730" y="318"/>
                  </a:lnTo>
                  <a:lnTo>
                    <a:pt x="1730" y="320"/>
                  </a:lnTo>
                  <a:lnTo>
                    <a:pt x="1730" y="320"/>
                  </a:lnTo>
                  <a:lnTo>
                    <a:pt x="1730" y="276"/>
                  </a:lnTo>
                  <a:lnTo>
                    <a:pt x="1730" y="254"/>
                  </a:lnTo>
                  <a:lnTo>
                    <a:pt x="1730" y="234"/>
                  </a:lnTo>
                  <a:lnTo>
                    <a:pt x="1730" y="234"/>
                  </a:lnTo>
                  <a:lnTo>
                    <a:pt x="1730" y="230"/>
                  </a:lnTo>
                  <a:lnTo>
                    <a:pt x="1728" y="224"/>
                  </a:lnTo>
                  <a:lnTo>
                    <a:pt x="1728" y="224"/>
                  </a:lnTo>
                  <a:lnTo>
                    <a:pt x="1728" y="162"/>
                  </a:lnTo>
                  <a:lnTo>
                    <a:pt x="1728" y="132"/>
                  </a:lnTo>
                  <a:lnTo>
                    <a:pt x="1730" y="104"/>
                  </a:lnTo>
                  <a:lnTo>
                    <a:pt x="1730" y="104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4" y="106"/>
                  </a:lnTo>
                  <a:lnTo>
                    <a:pt x="1734" y="106"/>
                  </a:lnTo>
                  <a:lnTo>
                    <a:pt x="1734" y="100"/>
                  </a:lnTo>
                  <a:lnTo>
                    <a:pt x="1734" y="96"/>
                  </a:lnTo>
                  <a:lnTo>
                    <a:pt x="1734" y="92"/>
                  </a:lnTo>
                  <a:lnTo>
                    <a:pt x="1732" y="90"/>
                  </a:lnTo>
                  <a:lnTo>
                    <a:pt x="1732" y="90"/>
                  </a:lnTo>
                  <a:lnTo>
                    <a:pt x="1730" y="92"/>
                  </a:lnTo>
                  <a:lnTo>
                    <a:pt x="1728" y="102"/>
                  </a:lnTo>
                  <a:lnTo>
                    <a:pt x="1728" y="102"/>
                  </a:lnTo>
                  <a:lnTo>
                    <a:pt x="1728" y="60"/>
                  </a:lnTo>
                  <a:lnTo>
                    <a:pt x="1730" y="26"/>
                  </a:lnTo>
                  <a:lnTo>
                    <a:pt x="1730" y="26"/>
                  </a:lnTo>
                  <a:lnTo>
                    <a:pt x="1730" y="30"/>
                  </a:lnTo>
                  <a:lnTo>
                    <a:pt x="1728" y="30"/>
                  </a:lnTo>
                  <a:lnTo>
                    <a:pt x="1728" y="22"/>
                  </a:lnTo>
                  <a:lnTo>
                    <a:pt x="1728" y="22"/>
                  </a:lnTo>
                  <a:lnTo>
                    <a:pt x="1728" y="22"/>
                  </a:lnTo>
                  <a:lnTo>
                    <a:pt x="1730" y="20"/>
                  </a:lnTo>
                  <a:lnTo>
                    <a:pt x="1730" y="18"/>
                  </a:lnTo>
                  <a:lnTo>
                    <a:pt x="1730" y="16"/>
                  </a:lnTo>
                  <a:lnTo>
                    <a:pt x="1730" y="14"/>
                  </a:lnTo>
                  <a:lnTo>
                    <a:pt x="1730" y="14"/>
                  </a:lnTo>
                  <a:lnTo>
                    <a:pt x="1730" y="14"/>
                  </a:lnTo>
                  <a:lnTo>
                    <a:pt x="1730" y="14"/>
                  </a:lnTo>
                  <a:lnTo>
                    <a:pt x="1742" y="26"/>
                  </a:lnTo>
                  <a:lnTo>
                    <a:pt x="1742" y="26"/>
                  </a:lnTo>
                  <a:lnTo>
                    <a:pt x="1742" y="26"/>
                  </a:lnTo>
                  <a:lnTo>
                    <a:pt x="1742" y="26"/>
                  </a:lnTo>
                  <a:lnTo>
                    <a:pt x="1742" y="26"/>
                  </a:lnTo>
                  <a:lnTo>
                    <a:pt x="1740" y="26"/>
                  </a:lnTo>
                  <a:lnTo>
                    <a:pt x="1740" y="26"/>
                  </a:lnTo>
                  <a:lnTo>
                    <a:pt x="1720" y="26"/>
                  </a:lnTo>
                  <a:lnTo>
                    <a:pt x="1718" y="28"/>
                  </a:lnTo>
                  <a:lnTo>
                    <a:pt x="1710" y="26"/>
                  </a:lnTo>
                  <a:lnTo>
                    <a:pt x="1710" y="26"/>
                  </a:lnTo>
                  <a:lnTo>
                    <a:pt x="1702" y="28"/>
                  </a:lnTo>
                  <a:lnTo>
                    <a:pt x="1698" y="30"/>
                  </a:lnTo>
                  <a:lnTo>
                    <a:pt x="1690" y="28"/>
                  </a:lnTo>
                  <a:lnTo>
                    <a:pt x="1690" y="28"/>
                  </a:lnTo>
                  <a:lnTo>
                    <a:pt x="1686" y="26"/>
                  </a:lnTo>
                  <a:lnTo>
                    <a:pt x="1686" y="26"/>
                  </a:lnTo>
                  <a:lnTo>
                    <a:pt x="1662" y="28"/>
                  </a:lnTo>
                  <a:lnTo>
                    <a:pt x="1650" y="30"/>
                  </a:lnTo>
                  <a:lnTo>
                    <a:pt x="1636" y="30"/>
                  </a:lnTo>
                  <a:lnTo>
                    <a:pt x="1624" y="26"/>
                  </a:lnTo>
                  <a:lnTo>
                    <a:pt x="1624" y="26"/>
                  </a:lnTo>
                  <a:lnTo>
                    <a:pt x="1614" y="28"/>
                  </a:lnTo>
                  <a:lnTo>
                    <a:pt x="1614" y="28"/>
                  </a:lnTo>
                  <a:lnTo>
                    <a:pt x="1618" y="30"/>
                  </a:lnTo>
                  <a:lnTo>
                    <a:pt x="1618" y="30"/>
                  </a:lnTo>
                  <a:lnTo>
                    <a:pt x="1586" y="28"/>
                  </a:lnTo>
                  <a:lnTo>
                    <a:pt x="1568" y="24"/>
                  </a:lnTo>
                  <a:lnTo>
                    <a:pt x="1568" y="24"/>
                  </a:lnTo>
                  <a:lnTo>
                    <a:pt x="1530" y="28"/>
                  </a:lnTo>
                  <a:lnTo>
                    <a:pt x="1488" y="30"/>
                  </a:lnTo>
                  <a:lnTo>
                    <a:pt x="1404" y="30"/>
                  </a:lnTo>
                  <a:lnTo>
                    <a:pt x="1406" y="30"/>
                  </a:lnTo>
                  <a:lnTo>
                    <a:pt x="1406" y="30"/>
                  </a:lnTo>
                  <a:lnTo>
                    <a:pt x="1398" y="28"/>
                  </a:lnTo>
                  <a:lnTo>
                    <a:pt x="1396" y="30"/>
                  </a:lnTo>
                  <a:lnTo>
                    <a:pt x="1394" y="30"/>
                  </a:lnTo>
                  <a:lnTo>
                    <a:pt x="1388" y="30"/>
                  </a:lnTo>
                  <a:lnTo>
                    <a:pt x="1388" y="30"/>
                  </a:lnTo>
                  <a:lnTo>
                    <a:pt x="1390" y="30"/>
                  </a:lnTo>
                  <a:lnTo>
                    <a:pt x="1390" y="30"/>
                  </a:lnTo>
                  <a:lnTo>
                    <a:pt x="1386" y="28"/>
                  </a:lnTo>
                  <a:lnTo>
                    <a:pt x="1386" y="28"/>
                  </a:lnTo>
                  <a:lnTo>
                    <a:pt x="1390" y="26"/>
                  </a:lnTo>
                  <a:lnTo>
                    <a:pt x="1390" y="26"/>
                  </a:lnTo>
                  <a:lnTo>
                    <a:pt x="1376" y="26"/>
                  </a:lnTo>
                  <a:lnTo>
                    <a:pt x="1368" y="26"/>
                  </a:lnTo>
                  <a:lnTo>
                    <a:pt x="1350" y="30"/>
                  </a:lnTo>
                  <a:lnTo>
                    <a:pt x="1350" y="30"/>
                  </a:lnTo>
                  <a:lnTo>
                    <a:pt x="1352" y="30"/>
                  </a:lnTo>
                  <a:lnTo>
                    <a:pt x="1354" y="30"/>
                  </a:lnTo>
                  <a:lnTo>
                    <a:pt x="1358" y="30"/>
                  </a:lnTo>
                  <a:lnTo>
                    <a:pt x="1358" y="30"/>
                  </a:lnTo>
                  <a:lnTo>
                    <a:pt x="1358" y="30"/>
                  </a:lnTo>
                  <a:lnTo>
                    <a:pt x="1358" y="30"/>
                  </a:lnTo>
                  <a:lnTo>
                    <a:pt x="1344" y="30"/>
                  </a:lnTo>
                  <a:lnTo>
                    <a:pt x="1334" y="30"/>
                  </a:lnTo>
                  <a:lnTo>
                    <a:pt x="1328" y="32"/>
                  </a:lnTo>
                  <a:lnTo>
                    <a:pt x="1328" y="32"/>
                  </a:lnTo>
                  <a:lnTo>
                    <a:pt x="1326" y="30"/>
                  </a:lnTo>
                  <a:lnTo>
                    <a:pt x="1326" y="30"/>
                  </a:lnTo>
                  <a:lnTo>
                    <a:pt x="1328" y="28"/>
                  </a:lnTo>
                  <a:lnTo>
                    <a:pt x="1316" y="28"/>
                  </a:lnTo>
                  <a:lnTo>
                    <a:pt x="1316" y="28"/>
                  </a:lnTo>
                  <a:lnTo>
                    <a:pt x="1314" y="28"/>
                  </a:lnTo>
                  <a:lnTo>
                    <a:pt x="1316" y="26"/>
                  </a:lnTo>
                  <a:lnTo>
                    <a:pt x="1326" y="24"/>
                  </a:lnTo>
                  <a:lnTo>
                    <a:pt x="1336" y="22"/>
                  </a:lnTo>
                  <a:lnTo>
                    <a:pt x="1338" y="20"/>
                  </a:lnTo>
                  <a:lnTo>
                    <a:pt x="1336" y="18"/>
                  </a:lnTo>
                  <a:lnTo>
                    <a:pt x="1324" y="20"/>
                  </a:lnTo>
                  <a:lnTo>
                    <a:pt x="1324" y="20"/>
                  </a:lnTo>
                  <a:lnTo>
                    <a:pt x="1322" y="18"/>
                  </a:lnTo>
                  <a:lnTo>
                    <a:pt x="1324" y="18"/>
                  </a:lnTo>
                  <a:lnTo>
                    <a:pt x="1332" y="16"/>
                  </a:lnTo>
                  <a:lnTo>
                    <a:pt x="1336" y="16"/>
                  </a:lnTo>
                  <a:lnTo>
                    <a:pt x="1326" y="14"/>
                  </a:lnTo>
                  <a:lnTo>
                    <a:pt x="1326" y="14"/>
                  </a:lnTo>
                  <a:lnTo>
                    <a:pt x="1310" y="18"/>
                  </a:lnTo>
                  <a:lnTo>
                    <a:pt x="1308" y="20"/>
                  </a:lnTo>
                  <a:lnTo>
                    <a:pt x="1314" y="22"/>
                  </a:lnTo>
                  <a:lnTo>
                    <a:pt x="1314" y="22"/>
                  </a:lnTo>
                  <a:lnTo>
                    <a:pt x="1300" y="22"/>
                  </a:lnTo>
                  <a:lnTo>
                    <a:pt x="1294" y="26"/>
                  </a:lnTo>
                  <a:lnTo>
                    <a:pt x="1288" y="28"/>
                  </a:lnTo>
                  <a:lnTo>
                    <a:pt x="1274" y="28"/>
                  </a:lnTo>
                  <a:lnTo>
                    <a:pt x="1274" y="28"/>
                  </a:lnTo>
                  <a:lnTo>
                    <a:pt x="1272" y="28"/>
                  </a:lnTo>
                  <a:lnTo>
                    <a:pt x="1274" y="28"/>
                  </a:lnTo>
                  <a:lnTo>
                    <a:pt x="1282" y="26"/>
                  </a:lnTo>
                  <a:lnTo>
                    <a:pt x="1290" y="26"/>
                  </a:lnTo>
                  <a:lnTo>
                    <a:pt x="1292" y="26"/>
                  </a:lnTo>
                  <a:lnTo>
                    <a:pt x="1290" y="26"/>
                  </a:lnTo>
                  <a:lnTo>
                    <a:pt x="1290" y="26"/>
                  </a:lnTo>
                  <a:lnTo>
                    <a:pt x="1280" y="24"/>
                  </a:lnTo>
                  <a:lnTo>
                    <a:pt x="1272" y="24"/>
                  </a:lnTo>
                  <a:lnTo>
                    <a:pt x="1254" y="26"/>
                  </a:lnTo>
                  <a:lnTo>
                    <a:pt x="1254" y="26"/>
                  </a:lnTo>
                  <a:lnTo>
                    <a:pt x="1258" y="26"/>
                  </a:lnTo>
                  <a:lnTo>
                    <a:pt x="1258" y="28"/>
                  </a:lnTo>
                  <a:lnTo>
                    <a:pt x="1246" y="30"/>
                  </a:lnTo>
                  <a:lnTo>
                    <a:pt x="1246" y="30"/>
                  </a:lnTo>
                  <a:lnTo>
                    <a:pt x="1242" y="30"/>
                  </a:lnTo>
                  <a:lnTo>
                    <a:pt x="1244" y="28"/>
                  </a:lnTo>
                  <a:lnTo>
                    <a:pt x="1244" y="28"/>
                  </a:lnTo>
                  <a:lnTo>
                    <a:pt x="1236" y="28"/>
                  </a:lnTo>
                  <a:lnTo>
                    <a:pt x="1236" y="28"/>
                  </a:lnTo>
                  <a:lnTo>
                    <a:pt x="1226" y="30"/>
                  </a:lnTo>
                  <a:lnTo>
                    <a:pt x="1224" y="30"/>
                  </a:lnTo>
                  <a:lnTo>
                    <a:pt x="1230" y="32"/>
                  </a:lnTo>
                  <a:lnTo>
                    <a:pt x="1230" y="32"/>
                  </a:lnTo>
                  <a:lnTo>
                    <a:pt x="1224" y="32"/>
                  </a:lnTo>
                  <a:lnTo>
                    <a:pt x="1216" y="32"/>
                  </a:lnTo>
                  <a:lnTo>
                    <a:pt x="1208" y="32"/>
                  </a:lnTo>
                  <a:lnTo>
                    <a:pt x="1198" y="32"/>
                  </a:lnTo>
                  <a:lnTo>
                    <a:pt x="1198" y="32"/>
                  </a:lnTo>
                  <a:lnTo>
                    <a:pt x="1198" y="32"/>
                  </a:lnTo>
                  <a:lnTo>
                    <a:pt x="1198" y="30"/>
                  </a:lnTo>
                  <a:lnTo>
                    <a:pt x="1204" y="28"/>
                  </a:lnTo>
                  <a:lnTo>
                    <a:pt x="1206" y="28"/>
                  </a:lnTo>
                  <a:lnTo>
                    <a:pt x="1206" y="28"/>
                  </a:lnTo>
                  <a:lnTo>
                    <a:pt x="1198" y="26"/>
                  </a:lnTo>
                  <a:lnTo>
                    <a:pt x="1198" y="26"/>
                  </a:lnTo>
                  <a:lnTo>
                    <a:pt x="1198" y="26"/>
                  </a:lnTo>
                  <a:lnTo>
                    <a:pt x="1194" y="28"/>
                  </a:lnTo>
                  <a:lnTo>
                    <a:pt x="1186" y="28"/>
                  </a:lnTo>
                  <a:lnTo>
                    <a:pt x="1180" y="30"/>
                  </a:lnTo>
                  <a:lnTo>
                    <a:pt x="1180" y="32"/>
                  </a:lnTo>
                  <a:lnTo>
                    <a:pt x="1182" y="32"/>
                  </a:lnTo>
                  <a:lnTo>
                    <a:pt x="1182" y="32"/>
                  </a:lnTo>
                  <a:lnTo>
                    <a:pt x="1174" y="32"/>
                  </a:lnTo>
                  <a:lnTo>
                    <a:pt x="1176" y="30"/>
                  </a:lnTo>
                  <a:lnTo>
                    <a:pt x="1178" y="28"/>
                  </a:lnTo>
                  <a:lnTo>
                    <a:pt x="1178" y="28"/>
                  </a:lnTo>
                  <a:lnTo>
                    <a:pt x="1168" y="28"/>
                  </a:lnTo>
                  <a:lnTo>
                    <a:pt x="1158" y="30"/>
                  </a:lnTo>
                  <a:lnTo>
                    <a:pt x="1150" y="30"/>
                  </a:lnTo>
                  <a:lnTo>
                    <a:pt x="1148" y="30"/>
                  </a:lnTo>
                  <a:lnTo>
                    <a:pt x="1146" y="28"/>
                  </a:lnTo>
                  <a:lnTo>
                    <a:pt x="1140" y="30"/>
                  </a:lnTo>
                  <a:lnTo>
                    <a:pt x="1140" y="30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04" y="30"/>
                  </a:lnTo>
                  <a:lnTo>
                    <a:pt x="1094" y="30"/>
                  </a:lnTo>
                  <a:lnTo>
                    <a:pt x="1092" y="28"/>
                  </a:lnTo>
                  <a:lnTo>
                    <a:pt x="1092" y="28"/>
                  </a:lnTo>
                  <a:lnTo>
                    <a:pt x="1092" y="28"/>
                  </a:lnTo>
                  <a:lnTo>
                    <a:pt x="1078" y="28"/>
                  </a:lnTo>
                  <a:lnTo>
                    <a:pt x="1072" y="28"/>
                  </a:lnTo>
                  <a:lnTo>
                    <a:pt x="1070" y="30"/>
                  </a:lnTo>
                  <a:lnTo>
                    <a:pt x="1072" y="30"/>
                  </a:lnTo>
                  <a:lnTo>
                    <a:pt x="1072" y="30"/>
                  </a:lnTo>
                  <a:lnTo>
                    <a:pt x="1088" y="30"/>
                  </a:lnTo>
                  <a:lnTo>
                    <a:pt x="1094" y="30"/>
                  </a:lnTo>
                  <a:lnTo>
                    <a:pt x="1100" y="32"/>
                  </a:lnTo>
                  <a:lnTo>
                    <a:pt x="1100" y="32"/>
                  </a:lnTo>
                  <a:lnTo>
                    <a:pt x="1090" y="30"/>
                  </a:lnTo>
                  <a:lnTo>
                    <a:pt x="1082" y="32"/>
                  </a:lnTo>
                  <a:lnTo>
                    <a:pt x="1068" y="34"/>
                  </a:lnTo>
                  <a:lnTo>
                    <a:pt x="1066" y="32"/>
                  </a:lnTo>
                  <a:lnTo>
                    <a:pt x="1066" y="32"/>
                  </a:lnTo>
                  <a:lnTo>
                    <a:pt x="1056" y="32"/>
                  </a:lnTo>
                  <a:lnTo>
                    <a:pt x="1046" y="34"/>
                  </a:lnTo>
                  <a:lnTo>
                    <a:pt x="1046" y="34"/>
                  </a:lnTo>
                  <a:lnTo>
                    <a:pt x="1048" y="32"/>
                  </a:lnTo>
                  <a:lnTo>
                    <a:pt x="1044" y="32"/>
                  </a:lnTo>
                  <a:lnTo>
                    <a:pt x="1038" y="34"/>
                  </a:lnTo>
                  <a:lnTo>
                    <a:pt x="1038" y="34"/>
                  </a:lnTo>
                  <a:lnTo>
                    <a:pt x="1028" y="34"/>
                  </a:lnTo>
                  <a:lnTo>
                    <a:pt x="1026" y="32"/>
                  </a:lnTo>
                  <a:lnTo>
                    <a:pt x="1022" y="30"/>
                  </a:lnTo>
                  <a:lnTo>
                    <a:pt x="1012" y="30"/>
                  </a:lnTo>
                  <a:lnTo>
                    <a:pt x="1028" y="28"/>
                  </a:lnTo>
                  <a:lnTo>
                    <a:pt x="1028" y="28"/>
                  </a:lnTo>
                  <a:lnTo>
                    <a:pt x="1020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994" y="34"/>
                  </a:lnTo>
                  <a:lnTo>
                    <a:pt x="994" y="34"/>
                  </a:lnTo>
                  <a:lnTo>
                    <a:pt x="988" y="34"/>
                  </a:lnTo>
                  <a:lnTo>
                    <a:pt x="984" y="34"/>
                  </a:lnTo>
                  <a:lnTo>
                    <a:pt x="982" y="32"/>
                  </a:lnTo>
                  <a:lnTo>
                    <a:pt x="976" y="34"/>
                  </a:lnTo>
                  <a:lnTo>
                    <a:pt x="992" y="32"/>
                  </a:lnTo>
                  <a:lnTo>
                    <a:pt x="992" y="32"/>
                  </a:lnTo>
                  <a:lnTo>
                    <a:pt x="986" y="30"/>
                  </a:lnTo>
                  <a:lnTo>
                    <a:pt x="966" y="28"/>
                  </a:lnTo>
                  <a:lnTo>
                    <a:pt x="966" y="28"/>
                  </a:lnTo>
                  <a:lnTo>
                    <a:pt x="952" y="30"/>
                  </a:lnTo>
                  <a:lnTo>
                    <a:pt x="950" y="32"/>
                  </a:lnTo>
                  <a:lnTo>
                    <a:pt x="956" y="32"/>
                  </a:lnTo>
                  <a:lnTo>
                    <a:pt x="956" y="32"/>
                  </a:lnTo>
                  <a:lnTo>
                    <a:pt x="944" y="32"/>
                  </a:lnTo>
                  <a:lnTo>
                    <a:pt x="942" y="30"/>
                  </a:lnTo>
                  <a:lnTo>
                    <a:pt x="944" y="30"/>
                  </a:lnTo>
                  <a:lnTo>
                    <a:pt x="944" y="30"/>
                  </a:lnTo>
                  <a:lnTo>
                    <a:pt x="936" y="30"/>
                  </a:lnTo>
                  <a:lnTo>
                    <a:pt x="936" y="32"/>
                  </a:lnTo>
                  <a:lnTo>
                    <a:pt x="936" y="32"/>
                  </a:lnTo>
                  <a:lnTo>
                    <a:pt x="936" y="32"/>
                  </a:lnTo>
                  <a:lnTo>
                    <a:pt x="930" y="34"/>
                  </a:lnTo>
                  <a:lnTo>
                    <a:pt x="930" y="34"/>
                  </a:lnTo>
                  <a:lnTo>
                    <a:pt x="892" y="28"/>
                  </a:lnTo>
                  <a:lnTo>
                    <a:pt x="908" y="24"/>
                  </a:lnTo>
                  <a:lnTo>
                    <a:pt x="898" y="24"/>
                  </a:lnTo>
                  <a:lnTo>
                    <a:pt x="898" y="24"/>
                  </a:lnTo>
                  <a:lnTo>
                    <a:pt x="902" y="24"/>
                  </a:lnTo>
                  <a:lnTo>
                    <a:pt x="900" y="22"/>
                  </a:lnTo>
                  <a:lnTo>
                    <a:pt x="898" y="22"/>
                  </a:lnTo>
                  <a:lnTo>
                    <a:pt x="898" y="20"/>
                  </a:lnTo>
                  <a:lnTo>
                    <a:pt x="898" y="20"/>
                  </a:lnTo>
                  <a:lnTo>
                    <a:pt x="898" y="20"/>
                  </a:lnTo>
                  <a:lnTo>
                    <a:pt x="888" y="20"/>
                  </a:lnTo>
                  <a:lnTo>
                    <a:pt x="876" y="20"/>
                  </a:lnTo>
                  <a:lnTo>
                    <a:pt x="876" y="20"/>
                  </a:lnTo>
                  <a:lnTo>
                    <a:pt x="880" y="22"/>
                  </a:lnTo>
                  <a:lnTo>
                    <a:pt x="880" y="24"/>
                  </a:lnTo>
                  <a:lnTo>
                    <a:pt x="872" y="26"/>
                  </a:lnTo>
                  <a:lnTo>
                    <a:pt x="862" y="28"/>
                  </a:lnTo>
                  <a:lnTo>
                    <a:pt x="858" y="30"/>
                  </a:lnTo>
                  <a:lnTo>
                    <a:pt x="858" y="32"/>
                  </a:lnTo>
                  <a:lnTo>
                    <a:pt x="858" y="32"/>
                  </a:lnTo>
                  <a:lnTo>
                    <a:pt x="842" y="30"/>
                  </a:lnTo>
                  <a:lnTo>
                    <a:pt x="834" y="28"/>
                  </a:lnTo>
                  <a:lnTo>
                    <a:pt x="826" y="26"/>
                  </a:lnTo>
                  <a:lnTo>
                    <a:pt x="810" y="28"/>
                  </a:lnTo>
                  <a:lnTo>
                    <a:pt x="810" y="28"/>
                  </a:lnTo>
                  <a:lnTo>
                    <a:pt x="810" y="28"/>
                  </a:lnTo>
                  <a:lnTo>
                    <a:pt x="808" y="30"/>
                  </a:lnTo>
                  <a:lnTo>
                    <a:pt x="810" y="32"/>
                  </a:lnTo>
                  <a:lnTo>
                    <a:pt x="818" y="30"/>
                  </a:lnTo>
                  <a:lnTo>
                    <a:pt x="818" y="30"/>
                  </a:lnTo>
                  <a:lnTo>
                    <a:pt x="808" y="32"/>
                  </a:lnTo>
                  <a:lnTo>
                    <a:pt x="802" y="32"/>
                  </a:lnTo>
                  <a:lnTo>
                    <a:pt x="796" y="34"/>
                  </a:lnTo>
                  <a:lnTo>
                    <a:pt x="784" y="34"/>
                  </a:lnTo>
                  <a:lnTo>
                    <a:pt x="784" y="34"/>
                  </a:lnTo>
                  <a:lnTo>
                    <a:pt x="788" y="32"/>
                  </a:lnTo>
                  <a:lnTo>
                    <a:pt x="788" y="32"/>
                  </a:lnTo>
                  <a:lnTo>
                    <a:pt x="784" y="30"/>
                  </a:lnTo>
                  <a:lnTo>
                    <a:pt x="782" y="28"/>
                  </a:lnTo>
                  <a:lnTo>
                    <a:pt x="790" y="26"/>
                  </a:lnTo>
                  <a:lnTo>
                    <a:pt x="790" y="26"/>
                  </a:lnTo>
                  <a:lnTo>
                    <a:pt x="792" y="28"/>
                  </a:lnTo>
                  <a:lnTo>
                    <a:pt x="796" y="28"/>
                  </a:lnTo>
                  <a:lnTo>
                    <a:pt x="806" y="28"/>
                  </a:lnTo>
                  <a:lnTo>
                    <a:pt x="806" y="28"/>
                  </a:lnTo>
                  <a:lnTo>
                    <a:pt x="804" y="26"/>
                  </a:lnTo>
                  <a:lnTo>
                    <a:pt x="802" y="24"/>
                  </a:lnTo>
                  <a:lnTo>
                    <a:pt x="80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72" y="24"/>
                  </a:lnTo>
                  <a:lnTo>
                    <a:pt x="766" y="24"/>
                  </a:lnTo>
                  <a:lnTo>
                    <a:pt x="766" y="26"/>
                  </a:lnTo>
                  <a:lnTo>
                    <a:pt x="766" y="26"/>
                  </a:lnTo>
                  <a:lnTo>
                    <a:pt x="768" y="26"/>
                  </a:lnTo>
                  <a:lnTo>
                    <a:pt x="772" y="26"/>
                  </a:lnTo>
                  <a:lnTo>
                    <a:pt x="776" y="26"/>
                  </a:lnTo>
                  <a:lnTo>
                    <a:pt x="776" y="28"/>
                  </a:lnTo>
                  <a:lnTo>
                    <a:pt x="776" y="28"/>
                  </a:lnTo>
                  <a:lnTo>
                    <a:pt x="752" y="28"/>
                  </a:lnTo>
                  <a:lnTo>
                    <a:pt x="746" y="28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54" y="30"/>
                  </a:lnTo>
                  <a:lnTo>
                    <a:pt x="756" y="32"/>
                  </a:lnTo>
                  <a:lnTo>
                    <a:pt x="756" y="34"/>
                  </a:lnTo>
                  <a:lnTo>
                    <a:pt x="740" y="34"/>
                  </a:lnTo>
                  <a:lnTo>
                    <a:pt x="744" y="32"/>
                  </a:lnTo>
                  <a:lnTo>
                    <a:pt x="744" y="32"/>
                  </a:lnTo>
                  <a:lnTo>
                    <a:pt x="730" y="32"/>
                  </a:lnTo>
                  <a:lnTo>
                    <a:pt x="726" y="34"/>
                  </a:lnTo>
                  <a:lnTo>
                    <a:pt x="722" y="34"/>
                  </a:lnTo>
                  <a:lnTo>
                    <a:pt x="710" y="36"/>
                  </a:lnTo>
                  <a:lnTo>
                    <a:pt x="698" y="32"/>
                  </a:lnTo>
                  <a:lnTo>
                    <a:pt x="698" y="32"/>
                  </a:lnTo>
                  <a:lnTo>
                    <a:pt x="706" y="30"/>
                  </a:lnTo>
                  <a:lnTo>
                    <a:pt x="718" y="30"/>
                  </a:lnTo>
                  <a:lnTo>
                    <a:pt x="728" y="30"/>
                  </a:lnTo>
                  <a:lnTo>
                    <a:pt x="730" y="30"/>
                  </a:lnTo>
                  <a:lnTo>
                    <a:pt x="730" y="28"/>
                  </a:lnTo>
                  <a:lnTo>
                    <a:pt x="730" y="28"/>
                  </a:lnTo>
                  <a:lnTo>
                    <a:pt x="712" y="3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704" y="28"/>
                  </a:lnTo>
                  <a:lnTo>
                    <a:pt x="704" y="28"/>
                  </a:lnTo>
                  <a:lnTo>
                    <a:pt x="694" y="26"/>
                  </a:lnTo>
                  <a:lnTo>
                    <a:pt x="684" y="26"/>
                  </a:lnTo>
                  <a:lnTo>
                    <a:pt x="668" y="26"/>
                  </a:lnTo>
                  <a:lnTo>
                    <a:pt x="668" y="26"/>
                  </a:lnTo>
                  <a:lnTo>
                    <a:pt x="662" y="28"/>
                  </a:lnTo>
                  <a:lnTo>
                    <a:pt x="666" y="30"/>
                  </a:lnTo>
                  <a:lnTo>
                    <a:pt x="666" y="30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0" y="30"/>
                  </a:lnTo>
                  <a:lnTo>
                    <a:pt x="602" y="30"/>
                  </a:lnTo>
                  <a:lnTo>
                    <a:pt x="596" y="30"/>
                  </a:lnTo>
                  <a:lnTo>
                    <a:pt x="602" y="28"/>
                  </a:lnTo>
                  <a:lnTo>
                    <a:pt x="602" y="28"/>
                  </a:lnTo>
                  <a:lnTo>
                    <a:pt x="630" y="30"/>
                  </a:lnTo>
                  <a:lnTo>
                    <a:pt x="646" y="28"/>
                  </a:lnTo>
                  <a:lnTo>
                    <a:pt x="658" y="26"/>
                  </a:lnTo>
                  <a:lnTo>
                    <a:pt x="658" y="26"/>
                  </a:lnTo>
                  <a:lnTo>
                    <a:pt x="656" y="26"/>
                  </a:lnTo>
                  <a:lnTo>
                    <a:pt x="658" y="26"/>
                  </a:lnTo>
                  <a:lnTo>
                    <a:pt x="666" y="26"/>
                  </a:lnTo>
                  <a:lnTo>
                    <a:pt x="678" y="26"/>
                  </a:lnTo>
                  <a:lnTo>
                    <a:pt x="686" y="24"/>
                  </a:lnTo>
                  <a:lnTo>
                    <a:pt x="686" y="24"/>
                  </a:lnTo>
                  <a:lnTo>
                    <a:pt x="674" y="22"/>
                  </a:lnTo>
                  <a:lnTo>
                    <a:pt x="666" y="22"/>
                  </a:lnTo>
                  <a:lnTo>
                    <a:pt x="662" y="18"/>
                  </a:lnTo>
                  <a:lnTo>
                    <a:pt x="662" y="18"/>
                  </a:lnTo>
                  <a:lnTo>
                    <a:pt x="646" y="18"/>
                  </a:lnTo>
                  <a:lnTo>
                    <a:pt x="646" y="18"/>
                  </a:lnTo>
                  <a:lnTo>
                    <a:pt x="646" y="20"/>
                  </a:lnTo>
                  <a:lnTo>
                    <a:pt x="648" y="20"/>
                  </a:lnTo>
                  <a:lnTo>
                    <a:pt x="650" y="22"/>
                  </a:lnTo>
                  <a:lnTo>
                    <a:pt x="652" y="24"/>
                  </a:lnTo>
                  <a:lnTo>
                    <a:pt x="652" y="24"/>
                  </a:lnTo>
                  <a:lnTo>
                    <a:pt x="618" y="24"/>
                  </a:lnTo>
                  <a:lnTo>
                    <a:pt x="592" y="26"/>
                  </a:lnTo>
                  <a:lnTo>
                    <a:pt x="592" y="26"/>
                  </a:lnTo>
                  <a:lnTo>
                    <a:pt x="588" y="24"/>
                  </a:lnTo>
                  <a:lnTo>
                    <a:pt x="586" y="24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52" y="22"/>
                  </a:lnTo>
                  <a:lnTo>
                    <a:pt x="508" y="22"/>
                  </a:lnTo>
                  <a:lnTo>
                    <a:pt x="508" y="22"/>
                  </a:lnTo>
                  <a:lnTo>
                    <a:pt x="512" y="24"/>
                  </a:lnTo>
                  <a:lnTo>
                    <a:pt x="512" y="24"/>
                  </a:lnTo>
                  <a:lnTo>
                    <a:pt x="502" y="24"/>
                  </a:lnTo>
                  <a:lnTo>
                    <a:pt x="490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0" y="26"/>
                  </a:lnTo>
                  <a:lnTo>
                    <a:pt x="508" y="28"/>
                  </a:lnTo>
                  <a:lnTo>
                    <a:pt x="512" y="30"/>
                  </a:lnTo>
                  <a:lnTo>
                    <a:pt x="510" y="32"/>
                  </a:lnTo>
                  <a:lnTo>
                    <a:pt x="510" y="32"/>
                  </a:lnTo>
                  <a:lnTo>
                    <a:pt x="506" y="30"/>
                  </a:lnTo>
                  <a:lnTo>
                    <a:pt x="506" y="30"/>
                  </a:lnTo>
                  <a:lnTo>
                    <a:pt x="506" y="30"/>
                  </a:lnTo>
                  <a:lnTo>
                    <a:pt x="506" y="28"/>
                  </a:lnTo>
                  <a:lnTo>
                    <a:pt x="506" y="28"/>
                  </a:lnTo>
                  <a:lnTo>
                    <a:pt x="498" y="30"/>
                  </a:lnTo>
                  <a:lnTo>
                    <a:pt x="492" y="28"/>
                  </a:lnTo>
                  <a:lnTo>
                    <a:pt x="484" y="28"/>
                  </a:lnTo>
                  <a:lnTo>
                    <a:pt x="476" y="28"/>
                  </a:lnTo>
                  <a:lnTo>
                    <a:pt x="476" y="28"/>
                  </a:lnTo>
                  <a:lnTo>
                    <a:pt x="488" y="28"/>
                  </a:lnTo>
                  <a:lnTo>
                    <a:pt x="490" y="26"/>
                  </a:lnTo>
                  <a:lnTo>
                    <a:pt x="490" y="26"/>
                  </a:lnTo>
                  <a:lnTo>
                    <a:pt x="486" y="24"/>
                  </a:lnTo>
                  <a:lnTo>
                    <a:pt x="486" y="22"/>
                  </a:lnTo>
                  <a:lnTo>
                    <a:pt x="486" y="22"/>
                  </a:lnTo>
                  <a:lnTo>
                    <a:pt x="486" y="22"/>
                  </a:lnTo>
                  <a:lnTo>
                    <a:pt x="478" y="22"/>
                  </a:lnTo>
                  <a:lnTo>
                    <a:pt x="478" y="20"/>
                  </a:lnTo>
                  <a:lnTo>
                    <a:pt x="476" y="20"/>
                  </a:lnTo>
                  <a:lnTo>
                    <a:pt x="468" y="18"/>
                  </a:lnTo>
                  <a:lnTo>
                    <a:pt x="468" y="18"/>
                  </a:lnTo>
                  <a:lnTo>
                    <a:pt x="406" y="22"/>
                  </a:lnTo>
                  <a:lnTo>
                    <a:pt x="406" y="22"/>
                  </a:lnTo>
                  <a:lnTo>
                    <a:pt x="384" y="22"/>
                  </a:lnTo>
                  <a:lnTo>
                    <a:pt x="360" y="22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0" y="22"/>
                  </a:lnTo>
                  <a:lnTo>
                    <a:pt x="308" y="20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4" y="18"/>
                  </a:lnTo>
                  <a:lnTo>
                    <a:pt x="296" y="18"/>
                  </a:lnTo>
                  <a:lnTo>
                    <a:pt x="296" y="20"/>
                  </a:lnTo>
                  <a:lnTo>
                    <a:pt x="288" y="20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64" y="18"/>
                  </a:lnTo>
                  <a:lnTo>
                    <a:pt x="250" y="18"/>
                  </a:lnTo>
                  <a:lnTo>
                    <a:pt x="240" y="22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8" y="16"/>
                  </a:lnTo>
                  <a:lnTo>
                    <a:pt x="238" y="16"/>
                  </a:lnTo>
                  <a:lnTo>
                    <a:pt x="226" y="14"/>
                  </a:lnTo>
                  <a:lnTo>
                    <a:pt x="214" y="14"/>
                  </a:lnTo>
                  <a:lnTo>
                    <a:pt x="192" y="16"/>
                  </a:lnTo>
                  <a:lnTo>
                    <a:pt x="202" y="18"/>
                  </a:lnTo>
                  <a:lnTo>
                    <a:pt x="202" y="18"/>
                  </a:lnTo>
                  <a:lnTo>
                    <a:pt x="166" y="18"/>
                  </a:lnTo>
                  <a:lnTo>
                    <a:pt x="132" y="18"/>
                  </a:lnTo>
                  <a:lnTo>
                    <a:pt x="132" y="16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2" y="16"/>
                  </a:lnTo>
                  <a:lnTo>
                    <a:pt x="98" y="16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50" y="1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6" y="12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0" y="1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7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8" y="10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4" y="10"/>
                  </a:lnTo>
                  <a:lnTo>
                    <a:pt x="202" y="10"/>
                  </a:lnTo>
                  <a:lnTo>
                    <a:pt x="226" y="10"/>
                  </a:lnTo>
                  <a:lnTo>
                    <a:pt x="226" y="10"/>
                  </a:lnTo>
                  <a:lnTo>
                    <a:pt x="238" y="10"/>
                  </a:lnTo>
                  <a:lnTo>
                    <a:pt x="254" y="10"/>
                  </a:lnTo>
                  <a:lnTo>
                    <a:pt x="268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70" y="12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92" y="12"/>
                  </a:lnTo>
                  <a:lnTo>
                    <a:pt x="310" y="8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28" y="8"/>
                  </a:lnTo>
                  <a:lnTo>
                    <a:pt x="338" y="8"/>
                  </a:lnTo>
                  <a:lnTo>
                    <a:pt x="350" y="8"/>
                  </a:lnTo>
                  <a:lnTo>
                    <a:pt x="350" y="8"/>
                  </a:lnTo>
                  <a:lnTo>
                    <a:pt x="450" y="8"/>
                  </a:lnTo>
                  <a:lnTo>
                    <a:pt x="452" y="10"/>
                  </a:lnTo>
                  <a:lnTo>
                    <a:pt x="452" y="10"/>
                  </a:lnTo>
                  <a:lnTo>
                    <a:pt x="466" y="8"/>
                  </a:lnTo>
                  <a:lnTo>
                    <a:pt x="486" y="8"/>
                  </a:lnTo>
                  <a:lnTo>
                    <a:pt x="524" y="8"/>
                  </a:lnTo>
                  <a:lnTo>
                    <a:pt x="524" y="8"/>
                  </a:lnTo>
                  <a:lnTo>
                    <a:pt x="550" y="8"/>
                  </a:lnTo>
                  <a:lnTo>
                    <a:pt x="578" y="8"/>
                  </a:lnTo>
                  <a:lnTo>
                    <a:pt x="600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708" y="6"/>
                  </a:lnTo>
                  <a:lnTo>
                    <a:pt x="798" y="6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94" y="8"/>
                  </a:lnTo>
                  <a:lnTo>
                    <a:pt x="798" y="10"/>
                  </a:lnTo>
                  <a:lnTo>
                    <a:pt x="800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4" y="10"/>
                  </a:lnTo>
                  <a:lnTo>
                    <a:pt x="804" y="10"/>
                  </a:lnTo>
                  <a:lnTo>
                    <a:pt x="810" y="8"/>
                  </a:lnTo>
                  <a:lnTo>
                    <a:pt x="830" y="6"/>
                  </a:lnTo>
                  <a:lnTo>
                    <a:pt x="830" y="6"/>
                  </a:lnTo>
                  <a:lnTo>
                    <a:pt x="852" y="6"/>
                  </a:lnTo>
                  <a:lnTo>
                    <a:pt x="876" y="6"/>
                  </a:lnTo>
                  <a:lnTo>
                    <a:pt x="920" y="4"/>
                  </a:lnTo>
                  <a:lnTo>
                    <a:pt x="922" y="6"/>
                  </a:lnTo>
                  <a:lnTo>
                    <a:pt x="922" y="6"/>
                  </a:lnTo>
                  <a:lnTo>
                    <a:pt x="942" y="4"/>
                  </a:lnTo>
                  <a:lnTo>
                    <a:pt x="964" y="4"/>
                  </a:lnTo>
                  <a:lnTo>
                    <a:pt x="1010" y="6"/>
                  </a:lnTo>
                  <a:lnTo>
                    <a:pt x="1010" y="6"/>
                  </a:lnTo>
                  <a:lnTo>
                    <a:pt x="1018" y="8"/>
                  </a:lnTo>
                  <a:lnTo>
                    <a:pt x="1028" y="8"/>
                  </a:lnTo>
                  <a:lnTo>
                    <a:pt x="1028" y="8"/>
                  </a:lnTo>
                  <a:lnTo>
                    <a:pt x="1052" y="6"/>
                  </a:lnTo>
                  <a:lnTo>
                    <a:pt x="1080" y="4"/>
                  </a:lnTo>
                  <a:lnTo>
                    <a:pt x="1080" y="4"/>
                  </a:lnTo>
                  <a:lnTo>
                    <a:pt x="1148" y="6"/>
                  </a:lnTo>
                  <a:lnTo>
                    <a:pt x="1148" y="6"/>
                  </a:lnTo>
                  <a:lnTo>
                    <a:pt x="1202" y="4"/>
                  </a:lnTo>
                  <a:lnTo>
                    <a:pt x="1254" y="2"/>
                  </a:lnTo>
                  <a:lnTo>
                    <a:pt x="1308" y="2"/>
                  </a:lnTo>
                  <a:lnTo>
                    <a:pt x="1362" y="0"/>
                  </a:lnTo>
                  <a:lnTo>
                    <a:pt x="1368" y="4"/>
                  </a:lnTo>
                  <a:lnTo>
                    <a:pt x="1368" y="4"/>
                  </a:lnTo>
                  <a:lnTo>
                    <a:pt x="1422" y="2"/>
                  </a:lnTo>
                  <a:lnTo>
                    <a:pt x="1480" y="0"/>
                  </a:lnTo>
                  <a:lnTo>
                    <a:pt x="1536" y="2"/>
                  </a:lnTo>
                  <a:lnTo>
                    <a:pt x="1584" y="0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606" y="4"/>
                  </a:lnTo>
                  <a:lnTo>
                    <a:pt x="1616" y="2"/>
                  </a:lnTo>
                  <a:lnTo>
                    <a:pt x="1618" y="2"/>
                  </a:lnTo>
                  <a:lnTo>
                    <a:pt x="1616" y="0"/>
                  </a:lnTo>
                  <a:lnTo>
                    <a:pt x="1616" y="0"/>
                  </a:lnTo>
                  <a:lnTo>
                    <a:pt x="1648" y="0"/>
                  </a:lnTo>
                  <a:lnTo>
                    <a:pt x="1664" y="0"/>
                  </a:lnTo>
                  <a:lnTo>
                    <a:pt x="1676" y="2"/>
                  </a:lnTo>
                  <a:lnTo>
                    <a:pt x="1676" y="2"/>
                  </a:lnTo>
                  <a:lnTo>
                    <a:pt x="1696" y="2"/>
                  </a:lnTo>
                  <a:lnTo>
                    <a:pt x="1716" y="0"/>
                  </a:lnTo>
                  <a:lnTo>
                    <a:pt x="1716" y="0"/>
                  </a:lnTo>
                  <a:lnTo>
                    <a:pt x="1740" y="0"/>
                  </a:lnTo>
                  <a:lnTo>
                    <a:pt x="1742" y="0"/>
                  </a:lnTo>
                  <a:lnTo>
                    <a:pt x="1742" y="0"/>
                  </a:lnTo>
                  <a:lnTo>
                    <a:pt x="1742" y="0"/>
                  </a:lnTo>
                  <a:lnTo>
                    <a:pt x="1742" y="0"/>
                  </a:lnTo>
                  <a:lnTo>
                    <a:pt x="1742" y="0"/>
                  </a:lnTo>
                  <a:lnTo>
                    <a:pt x="1742" y="0"/>
                  </a:lnTo>
                  <a:lnTo>
                    <a:pt x="1756" y="14"/>
                  </a:lnTo>
                  <a:lnTo>
                    <a:pt x="1756" y="14"/>
                  </a:lnTo>
                  <a:lnTo>
                    <a:pt x="1756" y="16"/>
                  </a:lnTo>
                  <a:lnTo>
                    <a:pt x="1756" y="18"/>
                  </a:lnTo>
                  <a:lnTo>
                    <a:pt x="1756" y="24"/>
                  </a:lnTo>
                  <a:lnTo>
                    <a:pt x="1756" y="34"/>
                  </a:lnTo>
                  <a:lnTo>
                    <a:pt x="1756" y="34"/>
                  </a:lnTo>
                  <a:lnTo>
                    <a:pt x="1756" y="78"/>
                  </a:lnTo>
                  <a:lnTo>
                    <a:pt x="1756" y="68"/>
                  </a:lnTo>
                  <a:lnTo>
                    <a:pt x="1756" y="68"/>
                  </a:lnTo>
                  <a:lnTo>
                    <a:pt x="1756" y="66"/>
                  </a:lnTo>
                  <a:lnTo>
                    <a:pt x="1754" y="74"/>
                  </a:lnTo>
                  <a:lnTo>
                    <a:pt x="1754" y="74"/>
                  </a:lnTo>
                  <a:lnTo>
                    <a:pt x="1754" y="102"/>
                  </a:lnTo>
                  <a:lnTo>
                    <a:pt x="1756" y="112"/>
                  </a:lnTo>
                  <a:lnTo>
                    <a:pt x="1756" y="112"/>
                  </a:lnTo>
                  <a:lnTo>
                    <a:pt x="1758" y="110"/>
                  </a:lnTo>
                  <a:lnTo>
                    <a:pt x="1758" y="110"/>
                  </a:lnTo>
                  <a:lnTo>
                    <a:pt x="1756" y="140"/>
                  </a:lnTo>
                  <a:lnTo>
                    <a:pt x="1758" y="174"/>
                  </a:lnTo>
                  <a:lnTo>
                    <a:pt x="1758" y="208"/>
                  </a:lnTo>
                  <a:lnTo>
                    <a:pt x="1756" y="238"/>
                  </a:lnTo>
                  <a:lnTo>
                    <a:pt x="1756" y="238"/>
                  </a:lnTo>
                  <a:lnTo>
                    <a:pt x="1758" y="238"/>
                  </a:lnTo>
                  <a:lnTo>
                    <a:pt x="1758" y="240"/>
                  </a:lnTo>
                  <a:lnTo>
                    <a:pt x="1758" y="248"/>
                  </a:lnTo>
                  <a:lnTo>
                    <a:pt x="1758" y="248"/>
                  </a:lnTo>
                  <a:lnTo>
                    <a:pt x="1758" y="300"/>
                  </a:lnTo>
                  <a:lnTo>
                    <a:pt x="1758" y="324"/>
                  </a:lnTo>
                  <a:lnTo>
                    <a:pt x="1758" y="346"/>
                  </a:lnTo>
                  <a:lnTo>
                    <a:pt x="1758" y="346"/>
                  </a:lnTo>
                  <a:lnTo>
                    <a:pt x="1758" y="346"/>
                  </a:lnTo>
                  <a:lnTo>
                    <a:pt x="1758" y="346"/>
                  </a:lnTo>
                  <a:lnTo>
                    <a:pt x="1756" y="346"/>
                  </a:lnTo>
                  <a:lnTo>
                    <a:pt x="1756" y="352"/>
                  </a:lnTo>
                  <a:lnTo>
                    <a:pt x="1756" y="352"/>
                  </a:lnTo>
                  <a:lnTo>
                    <a:pt x="1758" y="356"/>
                  </a:lnTo>
                  <a:lnTo>
                    <a:pt x="1758" y="362"/>
                  </a:lnTo>
                  <a:lnTo>
                    <a:pt x="1758" y="362"/>
                  </a:lnTo>
                  <a:lnTo>
                    <a:pt x="1760" y="404"/>
                  </a:lnTo>
                  <a:lnTo>
                    <a:pt x="1758" y="444"/>
                  </a:lnTo>
                  <a:lnTo>
                    <a:pt x="1756" y="484"/>
                  </a:lnTo>
                  <a:lnTo>
                    <a:pt x="1756" y="524"/>
                  </a:lnTo>
                  <a:lnTo>
                    <a:pt x="1756" y="524"/>
                  </a:lnTo>
                  <a:lnTo>
                    <a:pt x="1758" y="660"/>
                  </a:lnTo>
                  <a:lnTo>
                    <a:pt x="1758" y="792"/>
                  </a:lnTo>
                  <a:lnTo>
                    <a:pt x="1758" y="790"/>
                  </a:lnTo>
                  <a:lnTo>
                    <a:pt x="1758" y="790"/>
                  </a:lnTo>
                  <a:lnTo>
                    <a:pt x="1758" y="814"/>
                  </a:lnTo>
                  <a:lnTo>
                    <a:pt x="1758" y="838"/>
                  </a:lnTo>
                  <a:lnTo>
                    <a:pt x="1756" y="862"/>
                  </a:lnTo>
                  <a:lnTo>
                    <a:pt x="1760" y="882"/>
                  </a:lnTo>
                  <a:lnTo>
                    <a:pt x="1760" y="882"/>
                  </a:lnTo>
                  <a:lnTo>
                    <a:pt x="1758" y="896"/>
                  </a:lnTo>
                  <a:lnTo>
                    <a:pt x="1758" y="902"/>
                  </a:lnTo>
                  <a:lnTo>
                    <a:pt x="1758" y="902"/>
                  </a:lnTo>
                  <a:lnTo>
                    <a:pt x="1756" y="902"/>
                  </a:lnTo>
                  <a:lnTo>
                    <a:pt x="1756" y="902"/>
                  </a:lnTo>
                  <a:lnTo>
                    <a:pt x="1758" y="922"/>
                  </a:lnTo>
                  <a:lnTo>
                    <a:pt x="1756" y="946"/>
                  </a:lnTo>
                  <a:lnTo>
                    <a:pt x="1756" y="974"/>
                  </a:lnTo>
                  <a:lnTo>
                    <a:pt x="1758" y="998"/>
                  </a:lnTo>
                  <a:lnTo>
                    <a:pt x="1758" y="998"/>
                  </a:lnTo>
                  <a:lnTo>
                    <a:pt x="1758" y="990"/>
                  </a:lnTo>
                  <a:lnTo>
                    <a:pt x="1758" y="990"/>
                  </a:lnTo>
                  <a:lnTo>
                    <a:pt x="1756" y="1016"/>
                  </a:lnTo>
                  <a:lnTo>
                    <a:pt x="1756" y="1038"/>
                  </a:lnTo>
                  <a:lnTo>
                    <a:pt x="1756" y="1088"/>
                  </a:lnTo>
                  <a:lnTo>
                    <a:pt x="1756" y="1088"/>
                  </a:lnTo>
                  <a:lnTo>
                    <a:pt x="1754" y="1078"/>
                  </a:lnTo>
                  <a:lnTo>
                    <a:pt x="1754" y="1078"/>
                  </a:lnTo>
                  <a:lnTo>
                    <a:pt x="1754" y="1088"/>
                  </a:lnTo>
                  <a:lnTo>
                    <a:pt x="1756" y="1100"/>
                  </a:lnTo>
                  <a:lnTo>
                    <a:pt x="1756" y="1110"/>
                  </a:lnTo>
                  <a:lnTo>
                    <a:pt x="1754" y="1118"/>
                  </a:lnTo>
                  <a:lnTo>
                    <a:pt x="1754" y="1118"/>
                  </a:lnTo>
                  <a:lnTo>
                    <a:pt x="1754" y="1122"/>
                  </a:lnTo>
                  <a:lnTo>
                    <a:pt x="1754" y="1122"/>
                  </a:lnTo>
                  <a:lnTo>
                    <a:pt x="1756" y="1118"/>
                  </a:lnTo>
                  <a:lnTo>
                    <a:pt x="1756" y="1148"/>
                  </a:lnTo>
                  <a:lnTo>
                    <a:pt x="1756" y="1154"/>
                  </a:lnTo>
                  <a:lnTo>
                    <a:pt x="1756" y="1158"/>
                  </a:lnTo>
                  <a:lnTo>
                    <a:pt x="1756" y="1158"/>
                  </a:lnTo>
                  <a:lnTo>
                    <a:pt x="1756" y="1158"/>
                  </a:lnTo>
                  <a:lnTo>
                    <a:pt x="1742" y="1172"/>
                  </a:lnTo>
                  <a:lnTo>
                    <a:pt x="1742" y="1172"/>
                  </a:lnTo>
                  <a:lnTo>
                    <a:pt x="1742" y="1172"/>
                  </a:lnTo>
                  <a:lnTo>
                    <a:pt x="1742" y="1172"/>
                  </a:lnTo>
                  <a:lnTo>
                    <a:pt x="1740" y="1172"/>
                  </a:lnTo>
                  <a:lnTo>
                    <a:pt x="1738" y="1172"/>
                  </a:lnTo>
                  <a:lnTo>
                    <a:pt x="1724" y="1172"/>
                  </a:lnTo>
                  <a:lnTo>
                    <a:pt x="1664" y="1172"/>
                  </a:lnTo>
                  <a:lnTo>
                    <a:pt x="1544" y="1174"/>
                  </a:lnTo>
                  <a:lnTo>
                    <a:pt x="1544" y="1174"/>
                  </a:lnTo>
                  <a:lnTo>
                    <a:pt x="1518" y="1172"/>
                  </a:lnTo>
                  <a:lnTo>
                    <a:pt x="1514" y="1172"/>
                  </a:lnTo>
                  <a:lnTo>
                    <a:pt x="1514" y="1170"/>
                  </a:lnTo>
                  <a:lnTo>
                    <a:pt x="1514" y="1170"/>
                  </a:lnTo>
                  <a:lnTo>
                    <a:pt x="1514" y="1170"/>
                  </a:lnTo>
                  <a:lnTo>
                    <a:pt x="1494" y="1170"/>
                  </a:lnTo>
                  <a:lnTo>
                    <a:pt x="1494" y="1170"/>
                  </a:lnTo>
                  <a:lnTo>
                    <a:pt x="1492" y="1170"/>
                  </a:lnTo>
                  <a:lnTo>
                    <a:pt x="1492" y="1172"/>
                  </a:lnTo>
                  <a:lnTo>
                    <a:pt x="1492" y="1172"/>
                  </a:lnTo>
                  <a:lnTo>
                    <a:pt x="1480" y="1172"/>
                  </a:lnTo>
                  <a:lnTo>
                    <a:pt x="1470" y="1170"/>
                  </a:lnTo>
                  <a:lnTo>
                    <a:pt x="1460" y="1168"/>
                  </a:lnTo>
                  <a:lnTo>
                    <a:pt x="1452" y="1168"/>
                  </a:lnTo>
                  <a:lnTo>
                    <a:pt x="1452" y="1168"/>
                  </a:lnTo>
                  <a:lnTo>
                    <a:pt x="1452" y="1170"/>
                  </a:lnTo>
                  <a:lnTo>
                    <a:pt x="1450" y="1170"/>
                  </a:lnTo>
                  <a:lnTo>
                    <a:pt x="1444" y="1172"/>
                  </a:lnTo>
                  <a:lnTo>
                    <a:pt x="1444" y="1172"/>
                  </a:lnTo>
                  <a:lnTo>
                    <a:pt x="1406" y="1170"/>
                  </a:lnTo>
                  <a:lnTo>
                    <a:pt x="1390" y="1168"/>
                  </a:lnTo>
                  <a:lnTo>
                    <a:pt x="1374" y="1170"/>
                  </a:lnTo>
                  <a:lnTo>
                    <a:pt x="1376" y="1168"/>
                  </a:lnTo>
                  <a:lnTo>
                    <a:pt x="1376" y="1168"/>
                  </a:lnTo>
                  <a:lnTo>
                    <a:pt x="1350" y="1170"/>
                  </a:lnTo>
                  <a:lnTo>
                    <a:pt x="1324" y="1172"/>
                  </a:lnTo>
                  <a:lnTo>
                    <a:pt x="1300" y="1172"/>
                  </a:lnTo>
                  <a:lnTo>
                    <a:pt x="1278" y="1174"/>
                  </a:lnTo>
                  <a:lnTo>
                    <a:pt x="1278" y="1174"/>
                  </a:lnTo>
                  <a:lnTo>
                    <a:pt x="752" y="1178"/>
                  </a:lnTo>
                  <a:lnTo>
                    <a:pt x="752" y="1178"/>
                  </a:lnTo>
                  <a:lnTo>
                    <a:pt x="494" y="1178"/>
                  </a:lnTo>
                  <a:lnTo>
                    <a:pt x="366" y="1178"/>
                  </a:lnTo>
                  <a:lnTo>
                    <a:pt x="234" y="1178"/>
                  </a:lnTo>
                  <a:lnTo>
                    <a:pt x="234" y="1178"/>
                  </a:lnTo>
                  <a:lnTo>
                    <a:pt x="192" y="1174"/>
                  </a:lnTo>
                  <a:lnTo>
                    <a:pt x="146" y="1176"/>
                  </a:lnTo>
                  <a:lnTo>
                    <a:pt x="146" y="1176"/>
                  </a:lnTo>
                  <a:lnTo>
                    <a:pt x="148" y="1174"/>
                  </a:lnTo>
                  <a:lnTo>
                    <a:pt x="146" y="1174"/>
                  </a:lnTo>
                  <a:lnTo>
                    <a:pt x="146" y="1174"/>
                  </a:lnTo>
                  <a:lnTo>
                    <a:pt x="140" y="1176"/>
                  </a:lnTo>
                  <a:lnTo>
                    <a:pt x="130" y="1176"/>
                  </a:lnTo>
                  <a:lnTo>
                    <a:pt x="118" y="1176"/>
                  </a:lnTo>
                  <a:lnTo>
                    <a:pt x="110" y="1178"/>
                  </a:lnTo>
                  <a:lnTo>
                    <a:pt x="62" y="1178"/>
                  </a:lnTo>
                  <a:lnTo>
                    <a:pt x="40" y="1178"/>
                  </a:lnTo>
                  <a:lnTo>
                    <a:pt x="28" y="1178"/>
                  </a:lnTo>
                  <a:lnTo>
                    <a:pt x="24" y="1178"/>
                  </a:lnTo>
                  <a:lnTo>
                    <a:pt x="24" y="1178"/>
                  </a:lnTo>
                  <a:lnTo>
                    <a:pt x="22" y="1178"/>
                  </a:lnTo>
                  <a:lnTo>
                    <a:pt x="22" y="1178"/>
                  </a:lnTo>
                  <a:lnTo>
                    <a:pt x="22" y="1178"/>
                  </a:lnTo>
                  <a:lnTo>
                    <a:pt x="22" y="1178"/>
                  </a:lnTo>
                  <a:lnTo>
                    <a:pt x="4" y="1158"/>
                  </a:lnTo>
                  <a:lnTo>
                    <a:pt x="4" y="1158"/>
                  </a:lnTo>
                  <a:lnTo>
                    <a:pt x="4" y="1158"/>
                  </a:lnTo>
                  <a:lnTo>
                    <a:pt x="4" y="1152"/>
                  </a:lnTo>
                  <a:lnTo>
                    <a:pt x="4" y="1152"/>
                  </a:lnTo>
                  <a:lnTo>
                    <a:pt x="2" y="1056"/>
                  </a:lnTo>
                  <a:lnTo>
                    <a:pt x="2" y="1056"/>
                  </a:lnTo>
                  <a:lnTo>
                    <a:pt x="4" y="1066"/>
                  </a:lnTo>
                  <a:lnTo>
                    <a:pt x="6" y="1066"/>
                  </a:lnTo>
                  <a:lnTo>
                    <a:pt x="6" y="1060"/>
                  </a:lnTo>
                  <a:lnTo>
                    <a:pt x="4" y="1046"/>
                  </a:lnTo>
                  <a:lnTo>
                    <a:pt x="4" y="1044"/>
                  </a:lnTo>
                  <a:lnTo>
                    <a:pt x="4" y="1044"/>
                  </a:lnTo>
                  <a:lnTo>
                    <a:pt x="4" y="1032"/>
                  </a:lnTo>
                  <a:lnTo>
                    <a:pt x="2" y="1032"/>
                  </a:lnTo>
                  <a:lnTo>
                    <a:pt x="2" y="1034"/>
                  </a:lnTo>
                  <a:lnTo>
                    <a:pt x="2" y="1034"/>
                  </a:lnTo>
                  <a:lnTo>
                    <a:pt x="0" y="910"/>
                  </a:lnTo>
                  <a:lnTo>
                    <a:pt x="2" y="786"/>
                  </a:lnTo>
                  <a:lnTo>
                    <a:pt x="4" y="662"/>
                  </a:lnTo>
                  <a:lnTo>
                    <a:pt x="4" y="538"/>
                  </a:lnTo>
                  <a:lnTo>
                    <a:pt x="4" y="538"/>
                  </a:lnTo>
                  <a:lnTo>
                    <a:pt x="4" y="47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8" y="220"/>
                  </a:lnTo>
                  <a:lnTo>
                    <a:pt x="10" y="12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50"/>
                  </a:lnTo>
                  <a:lnTo>
                    <a:pt x="16" y="72"/>
                  </a:lnTo>
                  <a:lnTo>
                    <a:pt x="18" y="104"/>
                  </a:lnTo>
                  <a:lnTo>
                    <a:pt x="18" y="104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880" y="1100"/>
              <a:ext cx="12" cy="4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10 w 12"/>
                <a:gd name="T5" fmla="*/ 2 h 4"/>
                <a:gd name="T6" fmla="*/ 12 w 12"/>
                <a:gd name="T7" fmla="*/ 2 h 4"/>
                <a:gd name="T8" fmla="*/ 6 w 12"/>
                <a:gd name="T9" fmla="*/ 4 h 4"/>
                <a:gd name="T10" fmla="*/ 6 w 12"/>
                <a:gd name="T11" fmla="*/ 4 h 4"/>
                <a:gd name="T12" fmla="*/ 2 w 12"/>
                <a:gd name="T13" fmla="*/ 2 h 4"/>
                <a:gd name="T14" fmla="*/ 0 w 12"/>
                <a:gd name="T15" fmla="*/ 0 h 4"/>
                <a:gd name="T16" fmla="*/ 0 w 12"/>
                <a:gd name="T17" fmla="*/ 0 h 4"/>
                <a:gd name="T18" fmla="*/ 0 w 1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1262" y="1116"/>
              <a:ext cx="14" cy="0"/>
            </a:xfrm>
            <a:custGeom>
              <a:avLst/>
              <a:gdLst>
                <a:gd name="T0" fmla="*/ 8 w 14"/>
                <a:gd name="T1" fmla="*/ 8 w 14"/>
                <a:gd name="T2" fmla="*/ 14 w 14"/>
                <a:gd name="T3" fmla="*/ 14 w 14"/>
                <a:gd name="T4" fmla="*/ 8 w 14"/>
                <a:gd name="T5" fmla="*/ 0 w 14"/>
                <a:gd name="T6" fmla="*/ 0 w 14"/>
                <a:gd name="T7" fmla="*/ 4 w 14"/>
                <a:gd name="T8" fmla="*/ 8 w 14"/>
                <a:gd name="T9" fmla="*/ 8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4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1334" y="1116"/>
              <a:ext cx="34" cy="2"/>
            </a:xfrm>
            <a:custGeom>
              <a:avLst/>
              <a:gdLst>
                <a:gd name="T0" fmla="*/ 34 w 34"/>
                <a:gd name="T1" fmla="*/ 0 h 2"/>
                <a:gd name="T2" fmla="*/ 34 w 34"/>
                <a:gd name="T3" fmla="*/ 0 h 2"/>
                <a:gd name="T4" fmla="*/ 22 w 34"/>
                <a:gd name="T5" fmla="*/ 2 h 2"/>
                <a:gd name="T6" fmla="*/ 0 w 34"/>
                <a:gd name="T7" fmla="*/ 2 h 2"/>
                <a:gd name="T8" fmla="*/ 34 w 3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lnTo>
                    <a:pt x="34" y="0"/>
                  </a:lnTo>
                  <a:lnTo>
                    <a:pt x="22" y="2"/>
                  </a:lnTo>
                  <a:lnTo>
                    <a:pt x="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1456" y="1122"/>
              <a:ext cx="10" cy="2"/>
            </a:xfrm>
            <a:custGeom>
              <a:avLst/>
              <a:gdLst>
                <a:gd name="T0" fmla="*/ 6 w 10"/>
                <a:gd name="T1" fmla="*/ 0 h 2"/>
                <a:gd name="T2" fmla="*/ 6 w 10"/>
                <a:gd name="T3" fmla="*/ 0 h 2"/>
                <a:gd name="T4" fmla="*/ 10 w 10"/>
                <a:gd name="T5" fmla="*/ 2 h 2"/>
                <a:gd name="T6" fmla="*/ 0 w 10"/>
                <a:gd name="T7" fmla="*/ 2 h 2"/>
                <a:gd name="T8" fmla="*/ 0 w 10"/>
                <a:gd name="T9" fmla="*/ 2 h 2"/>
                <a:gd name="T10" fmla="*/ 2 w 10"/>
                <a:gd name="T11" fmla="*/ 0 h 2"/>
                <a:gd name="T12" fmla="*/ 6 w 10"/>
                <a:gd name="T13" fmla="*/ 0 h 2"/>
                <a:gd name="T14" fmla="*/ 6 w 10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6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1468" y="1118"/>
              <a:ext cx="16" cy="2"/>
            </a:xfrm>
            <a:custGeom>
              <a:avLst/>
              <a:gdLst>
                <a:gd name="T0" fmla="*/ 0 w 16"/>
                <a:gd name="T1" fmla="*/ 0 h 2"/>
                <a:gd name="T2" fmla="*/ 0 w 16"/>
                <a:gd name="T3" fmla="*/ 0 h 2"/>
                <a:gd name="T4" fmla="*/ 10 w 16"/>
                <a:gd name="T5" fmla="*/ 2 h 2"/>
                <a:gd name="T6" fmla="*/ 16 w 16"/>
                <a:gd name="T7" fmla="*/ 2 h 2"/>
                <a:gd name="T8" fmla="*/ 16 w 16"/>
                <a:gd name="T9" fmla="*/ 2 h 2"/>
                <a:gd name="T10" fmla="*/ 6 w 16"/>
                <a:gd name="T11" fmla="*/ 2 h 2"/>
                <a:gd name="T12" fmla="*/ 2 w 16"/>
                <a:gd name="T13" fmla="*/ 2 h 2"/>
                <a:gd name="T14" fmla="*/ 0 w 16"/>
                <a:gd name="T15" fmla="*/ 2 h 2"/>
                <a:gd name="T16" fmla="*/ 0 w 16"/>
                <a:gd name="T17" fmla="*/ 0 h 2"/>
                <a:gd name="T18" fmla="*/ 0 w 16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1670" y="1122"/>
              <a:ext cx="20" cy="2"/>
            </a:xfrm>
            <a:custGeom>
              <a:avLst/>
              <a:gdLst>
                <a:gd name="T0" fmla="*/ 0 w 20"/>
                <a:gd name="T1" fmla="*/ 0 h 2"/>
                <a:gd name="T2" fmla="*/ 0 w 20"/>
                <a:gd name="T3" fmla="*/ 0 h 2"/>
                <a:gd name="T4" fmla="*/ 10 w 20"/>
                <a:gd name="T5" fmla="*/ 0 h 2"/>
                <a:gd name="T6" fmla="*/ 20 w 20"/>
                <a:gd name="T7" fmla="*/ 2 h 2"/>
                <a:gd name="T8" fmla="*/ 20 w 20"/>
                <a:gd name="T9" fmla="*/ 2 h 2"/>
                <a:gd name="T10" fmla="*/ 6 w 20"/>
                <a:gd name="T11" fmla="*/ 2 h 2"/>
                <a:gd name="T12" fmla="*/ 0 w 20"/>
                <a:gd name="T13" fmla="*/ 2 h 2"/>
                <a:gd name="T14" fmla="*/ 0 w 20"/>
                <a:gd name="T15" fmla="*/ 2 h 2"/>
                <a:gd name="T16" fmla="*/ 0 w 20"/>
                <a:gd name="T17" fmla="*/ 0 h 2"/>
                <a:gd name="T18" fmla="*/ 0 w 20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auto">
            <a:xfrm>
              <a:off x="1764" y="1120"/>
              <a:ext cx="10" cy="2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0 h 2"/>
                <a:gd name="T4" fmla="*/ 8 w 10"/>
                <a:gd name="T5" fmla="*/ 0 h 2"/>
                <a:gd name="T6" fmla="*/ 8 w 10"/>
                <a:gd name="T7" fmla="*/ 0 h 2"/>
                <a:gd name="T8" fmla="*/ 10 w 10"/>
                <a:gd name="T9" fmla="*/ 2 h 2"/>
                <a:gd name="T10" fmla="*/ 8 w 10"/>
                <a:gd name="T11" fmla="*/ 2 h 2"/>
                <a:gd name="T12" fmla="*/ 2 w 10"/>
                <a:gd name="T13" fmla="*/ 2 h 2"/>
                <a:gd name="T14" fmla="*/ 0 w 10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2528" y="2024"/>
              <a:ext cx="2" cy="10"/>
            </a:xfrm>
            <a:custGeom>
              <a:avLst/>
              <a:gdLst>
                <a:gd name="T0" fmla="*/ 2 w 2"/>
                <a:gd name="T1" fmla="*/ 10 h 10"/>
                <a:gd name="T2" fmla="*/ 0 w 2"/>
                <a:gd name="T3" fmla="*/ 0 h 10"/>
                <a:gd name="T4" fmla="*/ 2 w 2"/>
                <a:gd name="T5" fmla="*/ 2 h 10"/>
                <a:gd name="T6" fmla="*/ 2 w 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998" y="2236"/>
              <a:ext cx="8" cy="2"/>
            </a:xfrm>
            <a:custGeom>
              <a:avLst/>
              <a:gdLst>
                <a:gd name="T0" fmla="*/ 8 w 8"/>
                <a:gd name="T1" fmla="*/ 2 h 2"/>
                <a:gd name="T2" fmla="*/ 8 w 8"/>
                <a:gd name="T3" fmla="*/ 2 h 2"/>
                <a:gd name="T4" fmla="*/ 2 w 8"/>
                <a:gd name="T5" fmla="*/ 2 h 2"/>
                <a:gd name="T6" fmla="*/ 0 w 8"/>
                <a:gd name="T7" fmla="*/ 0 h 2"/>
                <a:gd name="T8" fmla="*/ 0 w 8"/>
                <a:gd name="T9" fmla="*/ 0 h 2"/>
                <a:gd name="T10" fmla="*/ 4 w 8"/>
                <a:gd name="T11" fmla="*/ 0 h 2"/>
                <a:gd name="T12" fmla="*/ 4 w 8"/>
                <a:gd name="T13" fmla="*/ 2 h 2"/>
                <a:gd name="T14" fmla="*/ 4 w 8"/>
                <a:gd name="T15" fmla="*/ 2 h 2"/>
                <a:gd name="T16" fmla="*/ 8 w 8"/>
                <a:gd name="T17" fmla="*/ 2 h 2"/>
                <a:gd name="T18" fmla="*/ 8 w 8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8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1604" y="2246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pic>
        <p:nvPicPr>
          <p:cNvPr id="76" name="図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" y="95344"/>
            <a:ext cx="2480867" cy="1438537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9" y="3822594"/>
            <a:ext cx="1200813" cy="1401964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" y="4053569"/>
            <a:ext cx="761937" cy="8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116"/>
            <a:ext cx="1261768" cy="112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37" y="2308066"/>
            <a:ext cx="685625" cy="7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" y="93"/>
            <a:ext cx="2298002" cy="5327463"/>
          </a:xfrm>
          <a:prstGeom prst="rect">
            <a:avLst/>
          </a:prstGeom>
        </p:spPr>
      </p:pic>
      <p:sp>
        <p:nvSpPr>
          <p:cNvPr id="55" name="図プレースホルダー 54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6" name="Group 8"/>
          <p:cNvGrpSpPr>
            <a:grpSpLocks noChangeAspect="1"/>
          </p:cNvGrpSpPr>
          <p:nvPr/>
        </p:nvGrpSpPr>
        <p:grpSpPr bwMode="auto">
          <a:xfrm>
            <a:off x="2285265" y="0"/>
            <a:ext cx="63500" cy="5327650"/>
            <a:chOff x="1659" y="0"/>
            <a:chExt cx="40" cy="3356"/>
          </a:xfrm>
        </p:grpSpPr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673" y="3348"/>
              <a:ext cx="2" cy="8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2 w 2"/>
                <a:gd name="T5" fmla="*/ 4 h 8"/>
                <a:gd name="T6" fmla="*/ 2 w 2"/>
                <a:gd name="T7" fmla="*/ 2 h 8"/>
                <a:gd name="T8" fmla="*/ 2 w 2"/>
                <a:gd name="T9" fmla="*/ 8 h 8"/>
                <a:gd name="T10" fmla="*/ 2 w 2"/>
                <a:gd name="T11" fmla="*/ 8 h 8"/>
                <a:gd name="T12" fmla="*/ 0 w 2"/>
                <a:gd name="T13" fmla="*/ 4 h 8"/>
                <a:gd name="T14" fmla="*/ 2 w 2"/>
                <a:gd name="T15" fmla="*/ 0 h 8"/>
                <a:gd name="T16" fmla="*/ 2 w 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659" y="0"/>
              <a:ext cx="40" cy="3322"/>
            </a:xfrm>
            <a:custGeom>
              <a:avLst/>
              <a:gdLst>
                <a:gd name="T0" fmla="*/ 14 w 40"/>
                <a:gd name="T1" fmla="*/ 342 h 3322"/>
                <a:gd name="T2" fmla="*/ 20 w 40"/>
                <a:gd name="T3" fmla="*/ 440 h 3322"/>
                <a:gd name="T4" fmla="*/ 22 w 40"/>
                <a:gd name="T5" fmla="*/ 624 h 3322"/>
                <a:gd name="T6" fmla="*/ 24 w 40"/>
                <a:gd name="T7" fmla="*/ 706 h 3322"/>
                <a:gd name="T8" fmla="*/ 22 w 40"/>
                <a:gd name="T9" fmla="*/ 900 h 3322"/>
                <a:gd name="T10" fmla="*/ 22 w 40"/>
                <a:gd name="T11" fmla="*/ 982 h 3322"/>
                <a:gd name="T12" fmla="*/ 22 w 40"/>
                <a:gd name="T13" fmla="*/ 1046 h 3322"/>
                <a:gd name="T14" fmla="*/ 26 w 40"/>
                <a:gd name="T15" fmla="*/ 1144 h 3322"/>
                <a:gd name="T16" fmla="*/ 24 w 40"/>
                <a:gd name="T17" fmla="*/ 1234 h 3322"/>
                <a:gd name="T18" fmla="*/ 26 w 40"/>
                <a:gd name="T19" fmla="*/ 1302 h 3322"/>
                <a:gd name="T20" fmla="*/ 26 w 40"/>
                <a:gd name="T21" fmla="*/ 1332 h 3322"/>
                <a:gd name="T22" fmla="*/ 28 w 40"/>
                <a:gd name="T23" fmla="*/ 1442 h 3322"/>
                <a:gd name="T24" fmla="*/ 32 w 40"/>
                <a:gd name="T25" fmla="*/ 1546 h 3322"/>
                <a:gd name="T26" fmla="*/ 30 w 40"/>
                <a:gd name="T27" fmla="*/ 1552 h 3322"/>
                <a:gd name="T28" fmla="*/ 32 w 40"/>
                <a:gd name="T29" fmla="*/ 1606 h 3322"/>
                <a:gd name="T30" fmla="*/ 32 w 40"/>
                <a:gd name="T31" fmla="*/ 1678 h 3322"/>
                <a:gd name="T32" fmla="*/ 32 w 40"/>
                <a:gd name="T33" fmla="*/ 1758 h 3322"/>
                <a:gd name="T34" fmla="*/ 32 w 40"/>
                <a:gd name="T35" fmla="*/ 1830 h 3322"/>
                <a:gd name="T36" fmla="*/ 30 w 40"/>
                <a:gd name="T37" fmla="*/ 1916 h 3322"/>
                <a:gd name="T38" fmla="*/ 32 w 40"/>
                <a:gd name="T39" fmla="*/ 1974 h 3322"/>
                <a:gd name="T40" fmla="*/ 30 w 40"/>
                <a:gd name="T41" fmla="*/ 2014 h 3322"/>
                <a:gd name="T42" fmla="*/ 28 w 40"/>
                <a:gd name="T43" fmla="*/ 2052 h 3322"/>
                <a:gd name="T44" fmla="*/ 32 w 40"/>
                <a:gd name="T45" fmla="*/ 2096 h 3322"/>
                <a:gd name="T46" fmla="*/ 32 w 40"/>
                <a:gd name="T47" fmla="*/ 2174 h 3322"/>
                <a:gd name="T48" fmla="*/ 28 w 40"/>
                <a:gd name="T49" fmla="*/ 2302 h 3322"/>
                <a:gd name="T50" fmla="*/ 34 w 40"/>
                <a:gd name="T51" fmla="*/ 2366 h 3322"/>
                <a:gd name="T52" fmla="*/ 32 w 40"/>
                <a:gd name="T53" fmla="*/ 2444 h 3322"/>
                <a:gd name="T54" fmla="*/ 32 w 40"/>
                <a:gd name="T55" fmla="*/ 2568 h 3322"/>
                <a:gd name="T56" fmla="*/ 34 w 40"/>
                <a:gd name="T57" fmla="*/ 2606 h 3322"/>
                <a:gd name="T58" fmla="*/ 28 w 40"/>
                <a:gd name="T59" fmla="*/ 2614 h 3322"/>
                <a:gd name="T60" fmla="*/ 36 w 40"/>
                <a:gd name="T61" fmla="*/ 2646 h 3322"/>
                <a:gd name="T62" fmla="*/ 34 w 40"/>
                <a:gd name="T63" fmla="*/ 2670 h 3322"/>
                <a:gd name="T64" fmla="*/ 36 w 40"/>
                <a:gd name="T65" fmla="*/ 2708 h 3322"/>
                <a:gd name="T66" fmla="*/ 36 w 40"/>
                <a:gd name="T67" fmla="*/ 2742 h 3322"/>
                <a:gd name="T68" fmla="*/ 34 w 40"/>
                <a:gd name="T69" fmla="*/ 2786 h 3322"/>
                <a:gd name="T70" fmla="*/ 36 w 40"/>
                <a:gd name="T71" fmla="*/ 2826 h 3322"/>
                <a:gd name="T72" fmla="*/ 26 w 40"/>
                <a:gd name="T73" fmla="*/ 2864 h 3322"/>
                <a:gd name="T74" fmla="*/ 36 w 40"/>
                <a:gd name="T75" fmla="*/ 2898 h 3322"/>
                <a:gd name="T76" fmla="*/ 28 w 40"/>
                <a:gd name="T77" fmla="*/ 2914 h 3322"/>
                <a:gd name="T78" fmla="*/ 38 w 40"/>
                <a:gd name="T79" fmla="*/ 2942 h 3322"/>
                <a:gd name="T80" fmla="*/ 30 w 40"/>
                <a:gd name="T81" fmla="*/ 2978 h 3322"/>
                <a:gd name="T82" fmla="*/ 32 w 40"/>
                <a:gd name="T83" fmla="*/ 2994 h 3322"/>
                <a:gd name="T84" fmla="*/ 32 w 40"/>
                <a:gd name="T85" fmla="*/ 3032 h 3322"/>
                <a:gd name="T86" fmla="*/ 36 w 40"/>
                <a:gd name="T87" fmla="*/ 3080 h 3322"/>
                <a:gd name="T88" fmla="*/ 26 w 40"/>
                <a:gd name="T89" fmla="*/ 3100 h 3322"/>
                <a:gd name="T90" fmla="*/ 24 w 40"/>
                <a:gd name="T91" fmla="*/ 3212 h 3322"/>
                <a:gd name="T92" fmla="*/ 24 w 40"/>
                <a:gd name="T93" fmla="*/ 3282 h 3322"/>
                <a:gd name="T94" fmla="*/ 20 w 40"/>
                <a:gd name="T95" fmla="*/ 3282 h 3322"/>
                <a:gd name="T96" fmla="*/ 16 w 40"/>
                <a:gd name="T97" fmla="*/ 3266 h 3322"/>
                <a:gd name="T98" fmla="*/ 14 w 40"/>
                <a:gd name="T99" fmla="*/ 3186 h 3322"/>
                <a:gd name="T100" fmla="*/ 14 w 40"/>
                <a:gd name="T101" fmla="*/ 2916 h 3322"/>
                <a:gd name="T102" fmla="*/ 12 w 40"/>
                <a:gd name="T103" fmla="*/ 2784 h 3322"/>
                <a:gd name="T104" fmla="*/ 6 w 40"/>
                <a:gd name="T105" fmla="*/ 2474 h 3322"/>
                <a:gd name="T106" fmla="*/ 6 w 40"/>
                <a:gd name="T107" fmla="*/ 2320 h 3322"/>
                <a:gd name="T108" fmla="*/ 4 w 40"/>
                <a:gd name="T109" fmla="*/ 2214 h 3322"/>
                <a:gd name="T110" fmla="*/ 4 w 40"/>
                <a:gd name="T111" fmla="*/ 1972 h 3322"/>
                <a:gd name="T112" fmla="*/ 6 w 40"/>
                <a:gd name="T113" fmla="*/ 1776 h 3322"/>
                <a:gd name="T114" fmla="*/ 4 w 40"/>
                <a:gd name="T115" fmla="*/ 1560 h 3322"/>
                <a:gd name="T116" fmla="*/ 8 w 40"/>
                <a:gd name="T117" fmla="*/ 1504 h 3322"/>
                <a:gd name="T118" fmla="*/ 2 w 40"/>
                <a:gd name="T119" fmla="*/ 788 h 3322"/>
                <a:gd name="T120" fmla="*/ 2 w 40"/>
                <a:gd name="T121" fmla="*/ 594 h 3322"/>
                <a:gd name="T122" fmla="*/ 10 w 40"/>
                <a:gd name="T123" fmla="*/ 8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3322">
                  <a:moveTo>
                    <a:pt x="16" y="40"/>
                  </a:moveTo>
                  <a:lnTo>
                    <a:pt x="16" y="40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0" y="106"/>
                  </a:lnTo>
                  <a:lnTo>
                    <a:pt x="20" y="142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18" y="18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222"/>
                  </a:lnTo>
                  <a:lnTo>
                    <a:pt x="20" y="262"/>
                  </a:lnTo>
                  <a:lnTo>
                    <a:pt x="20" y="306"/>
                  </a:lnTo>
                  <a:lnTo>
                    <a:pt x="16" y="346"/>
                  </a:lnTo>
                  <a:lnTo>
                    <a:pt x="14" y="342"/>
                  </a:lnTo>
                  <a:lnTo>
                    <a:pt x="14" y="342"/>
                  </a:lnTo>
                  <a:lnTo>
                    <a:pt x="16" y="358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6" y="378"/>
                  </a:lnTo>
                  <a:lnTo>
                    <a:pt x="16" y="384"/>
                  </a:lnTo>
                  <a:lnTo>
                    <a:pt x="18" y="396"/>
                  </a:lnTo>
                  <a:lnTo>
                    <a:pt x="18" y="396"/>
                  </a:lnTo>
                  <a:lnTo>
                    <a:pt x="16" y="400"/>
                  </a:lnTo>
                  <a:lnTo>
                    <a:pt x="14" y="406"/>
                  </a:lnTo>
                  <a:lnTo>
                    <a:pt x="16" y="412"/>
                  </a:lnTo>
                  <a:lnTo>
                    <a:pt x="16" y="412"/>
                  </a:lnTo>
                  <a:lnTo>
                    <a:pt x="20" y="426"/>
                  </a:lnTo>
                  <a:lnTo>
                    <a:pt x="20" y="440"/>
                  </a:lnTo>
                  <a:lnTo>
                    <a:pt x="18" y="458"/>
                  </a:lnTo>
                  <a:lnTo>
                    <a:pt x="20" y="474"/>
                  </a:lnTo>
                  <a:lnTo>
                    <a:pt x="20" y="474"/>
                  </a:lnTo>
                  <a:lnTo>
                    <a:pt x="18" y="472"/>
                  </a:lnTo>
                  <a:lnTo>
                    <a:pt x="18" y="472"/>
                  </a:lnTo>
                  <a:lnTo>
                    <a:pt x="18" y="472"/>
                  </a:lnTo>
                  <a:lnTo>
                    <a:pt x="20" y="502"/>
                  </a:lnTo>
                  <a:lnTo>
                    <a:pt x="22" y="532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20" y="592"/>
                  </a:lnTo>
                  <a:lnTo>
                    <a:pt x="18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602"/>
                  </a:lnTo>
                  <a:lnTo>
                    <a:pt x="22" y="618"/>
                  </a:lnTo>
                  <a:lnTo>
                    <a:pt x="22" y="618"/>
                  </a:lnTo>
                  <a:lnTo>
                    <a:pt x="22" y="624"/>
                  </a:lnTo>
                  <a:lnTo>
                    <a:pt x="22" y="632"/>
                  </a:lnTo>
                  <a:lnTo>
                    <a:pt x="24" y="640"/>
                  </a:lnTo>
                  <a:lnTo>
                    <a:pt x="24" y="650"/>
                  </a:lnTo>
                  <a:lnTo>
                    <a:pt x="24" y="648"/>
                  </a:lnTo>
                  <a:lnTo>
                    <a:pt x="24" y="648"/>
                  </a:lnTo>
                  <a:lnTo>
                    <a:pt x="24" y="656"/>
                  </a:lnTo>
                  <a:lnTo>
                    <a:pt x="24" y="660"/>
                  </a:lnTo>
                  <a:lnTo>
                    <a:pt x="24" y="666"/>
                  </a:lnTo>
                  <a:lnTo>
                    <a:pt x="24" y="670"/>
                  </a:lnTo>
                  <a:lnTo>
                    <a:pt x="22" y="676"/>
                  </a:lnTo>
                  <a:lnTo>
                    <a:pt x="22" y="676"/>
                  </a:lnTo>
                  <a:lnTo>
                    <a:pt x="24" y="680"/>
                  </a:lnTo>
                  <a:lnTo>
                    <a:pt x="24" y="686"/>
                  </a:lnTo>
                  <a:lnTo>
                    <a:pt x="22" y="692"/>
                  </a:lnTo>
                  <a:lnTo>
                    <a:pt x="22" y="698"/>
                  </a:lnTo>
                  <a:lnTo>
                    <a:pt x="24" y="698"/>
                  </a:lnTo>
                  <a:lnTo>
                    <a:pt x="24" y="698"/>
                  </a:lnTo>
                  <a:lnTo>
                    <a:pt x="24" y="706"/>
                  </a:lnTo>
                  <a:lnTo>
                    <a:pt x="24" y="716"/>
                  </a:lnTo>
                  <a:lnTo>
                    <a:pt x="22" y="716"/>
                  </a:lnTo>
                  <a:lnTo>
                    <a:pt x="22" y="716"/>
                  </a:lnTo>
                  <a:lnTo>
                    <a:pt x="22" y="734"/>
                  </a:lnTo>
                  <a:lnTo>
                    <a:pt x="24" y="740"/>
                  </a:lnTo>
                  <a:lnTo>
                    <a:pt x="24" y="740"/>
                  </a:lnTo>
                  <a:lnTo>
                    <a:pt x="24" y="740"/>
                  </a:lnTo>
                  <a:lnTo>
                    <a:pt x="24" y="742"/>
                  </a:lnTo>
                  <a:lnTo>
                    <a:pt x="24" y="740"/>
                  </a:lnTo>
                  <a:lnTo>
                    <a:pt x="22" y="736"/>
                  </a:lnTo>
                  <a:lnTo>
                    <a:pt x="22" y="732"/>
                  </a:lnTo>
                  <a:lnTo>
                    <a:pt x="22" y="732"/>
                  </a:lnTo>
                  <a:lnTo>
                    <a:pt x="20" y="734"/>
                  </a:lnTo>
                  <a:lnTo>
                    <a:pt x="20" y="734"/>
                  </a:lnTo>
                  <a:lnTo>
                    <a:pt x="22" y="814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2" y="900"/>
                  </a:lnTo>
                  <a:lnTo>
                    <a:pt x="20" y="904"/>
                  </a:lnTo>
                  <a:lnTo>
                    <a:pt x="20" y="904"/>
                  </a:lnTo>
                  <a:lnTo>
                    <a:pt x="20" y="916"/>
                  </a:lnTo>
                  <a:lnTo>
                    <a:pt x="22" y="928"/>
                  </a:lnTo>
                  <a:lnTo>
                    <a:pt x="22" y="928"/>
                  </a:lnTo>
                  <a:lnTo>
                    <a:pt x="20" y="934"/>
                  </a:lnTo>
                  <a:lnTo>
                    <a:pt x="20" y="934"/>
                  </a:lnTo>
                  <a:lnTo>
                    <a:pt x="20" y="940"/>
                  </a:lnTo>
                  <a:lnTo>
                    <a:pt x="22" y="944"/>
                  </a:lnTo>
                  <a:lnTo>
                    <a:pt x="22" y="948"/>
                  </a:lnTo>
                  <a:lnTo>
                    <a:pt x="22" y="956"/>
                  </a:lnTo>
                  <a:lnTo>
                    <a:pt x="22" y="956"/>
                  </a:lnTo>
                  <a:lnTo>
                    <a:pt x="20" y="952"/>
                  </a:lnTo>
                  <a:lnTo>
                    <a:pt x="20" y="952"/>
                  </a:lnTo>
                  <a:lnTo>
                    <a:pt x="20" y="952"/>
                  </a:lnTo>
                  <a:lnTo>
                    <a:pt x="22" y="966"/>
                  </a:lnTo>
                  <a:lnTo>
                    <a:pt x="22" y="982"/>
                  </a:lnTo>
                  <a:lnTo>
                    <a:pt x="22" y="982"/>
                  </a:lnTo>
                  <a:lnTo>
                    <a:pt x="22" y="980"/>
                  </a:lnTo>
                  <a:lnTo>
                    <a:pt x="20" y="978"/>
                  </a:lnTo>
                  <a:lnTo>
                    <a:pt x="20" y="978"/>
                  </a:lnTo>
                  <a:lnTo>
                    <a:pt x="22" y="988"/>
                  </a:lnTo>
                  <a:lnTo>
                    <a:pt x="22" y="994"/>
                  </a:lnTo>
                  <a:lnTo>
                    <a:pt x="22" y="1010"/>
                  </a:lnTo>
                  <a:lnTo>
                    <a:pt x="20" y="1006"/>
                  </a:lnTo>
                  <a:lnTo>
                    <a:pt x="20" y="1006"/>
                  </a:lnTo>
                  <a:lnTo>
                    <a:pt x="20" y="1014"/>
                  </a:lnTo>
                  <a:lnTo>
                    <a:pt x="20" y="1016"/>
                  </a:lnTo>
                  <a:lnTo>
                    <a:pt x="22" y="1018"/>
                  </a:lnTo>
                  <a:lnTo>
                    <a:pt x="22" y="1026"/>
                  </a:lnTo>
                  <a:lnTo>
                    <a:pt x="22" y="1026"/>
                  </a:lnTo>
                  <a:lnTo>
                    <a:pt x="22" y="1022"/>
                  </a:lnTo>
                  <a:lnTo>
                    <a:pt x="20" y="1022"/>
                  </a:lnTo>
                  <a:lnTo>
                    <a:pt x="20" y="1022"/>
                  </a:lnTo>
                  <a:lnTo>
                    <a:pt x="22" y="1034"/>
                  </a:lnTo>
                  <a:lnTo>
                    <a:pt x="22" y="1046"/>
                  </a:lnTo>
                  <a:lnTo>
                    <a:pt x="24" y="1070"/>
                  </a:lnTo>
                  <a:lnTo>
                    <a:pt x="24" y="1070"/>
                  </a:lnTo>
                  <a:lnTo>
                    <a:pt x="22" y="1070"/>
                  </a:lnTo>
                  <a:lnTo>
                    <a:pt x="22" y="1070"/>
                  </a:lnTo>
                  <a:lnTo>
                    <a:pt x="22" y="1092"/>
                  </a:lnTo>
                  <a:lnTo>
                    <a:pt x="24" y="1114"/>
                  </a:lnTo>
                  <a:lnTo>
                    <a:pt x="24" y="1114"/>
                  </a:lnTo>
                  <a:lnTo>
                    <a:pt x="22" y="1116"/>
                  </a:lnTo>
                  <a:lnTo>
                    <a:pt x="22" y="1118"/>
                  </a:lnTo>
                  <a:lnTo>
                    <a:pt x="20" y="1120"/>
                  </a:lnTo>
                  <a:lnTo>
                    <a:pt x="20" y="1128"/>
                  </a:lnTo>
                  <a:lnTo>
                    <a:pt x="20" y="1128"/>
                  </a:lnTo>
                  <a:lnTo>
                    <a:pt x="20" y="1128"/>
                  </a:lnTo>
                  <a:lnTo>
                    <a:pt x="22" y="1132"/>
                  </a:lnTo>
                  <a:lnTo>
                    <a:pt x="22" y="1140"/>
                  </a:lnTo>
                  <a:lnTo>
                    <a:pt x="24" y="1146"/>
                  </a:lnTo>
                  <a:lnTo>
                    <a:pt x="24" y="1146"/>
                  </a:lnTo>
                  <a:lnTo>
                    <a:pt x="26" y="1144"/>
                  </a:lnTo>
                  <a:lnTo>
                    <a:pt x="26" y="1144"/>
                  </a:lnTo>
                  <a:lnTo>
                    <a:pt x="24" y="1168"/>
                  </a:lnTo>
                  <a:lnTo>
                    <a:pt x="24" y="1186"/>
                  </a:lnTo>
                  <a:lnTo>
                    <a:pt x="24" y="1186"/>
                  </a:lnTo>
                  <a:lnTo>
                    <a:pt x="24" y="1184"/>
                  </a:lnTo>
                  <a:lnTo>
                    <a:pt x="22" y="1186"/>
                  </a:lnTo>
                  <a:lnTo>
                    <a:pt x="20" y="1186"/>
                  </a:lnTo>
                  <a:lnTo>
                    <a:pt x="20" y="1182"/>
                  </a:lnTo>
                  <a:lnTo>
                    <a:pt x="18" y="1190"/>
                  </a:lnTo>
                  <a:lnTo>
                    <a:pt x="18" y="1190"/>
                  </a:lnTo>
                  <a:lnTo>
                    <a:pt x="18" y="1186"/>
                  </a:lnTo>
                  <a:lnTo>
                    <a:pt x="18" y="1184"/>
                  </a:lnTo>
                  <a:lnTo>
                    <a:pt x="16" y="1184"/>
                  </a:lnTo>
                  <a:lnTo>
                    <a:pt x="16" y="1184"/>
                  </a:lnTo>
                  <a:lnTo>
                    <a:pt x="18" y="1210"/>
                  </a:lnTo>
                  <a:lnTo>
                    <a:pt x="18" y="1210"/>
                  </a:lnTo>
                  <a:lnTo>
                    <a:pt x="22" y="1226"/>
                  </a:lnTo>
                  <a:lnTo>
                    <a:pt x="24" y="1234"/>
                  </a:lnTo>
                  <a:lnTo>
                    <a:pt x="24" y="1246"/>
                  </a:lnTo>
                  <a:lnTo>
                    <a:pt x="24" y="1246"/>
                  </a:lnTo>
                  <a:lnTo>
                    <a:pt x="22" y="1244"/>
                  </a:lnTo>
                  <a:lnTo>
                    <a:pt x="22" y="1244"/>
                  </a:lnTo>
                  <a:lnTo>
                    <a:pt x="20" y="1246"/>
                  </a:lnTo>
                  <a:lnTo>
                    <a:pt x="20" y="1244"/>
                  </a:lnTo>
                  <a:lnTo>
                    <a:pt x="26" y="1268"/>
                  </a:lnTo>
                  <a:lnTo>
                    <a:pt x="26" y="1268"/>
                  </a:lnTo>
                  <a:lnTo>
                    <a:pt x="26" y="1270"/>
                  </a:lnTo>
                  <a:lnTo>
                    <a:pt x="26" y="1270"/>
                  </a:lnTo>
                  <a:lnTo>
                    <a:pt x="24" y="1272"/>
                  </a:lnTo>
                  <a:lnTo>
                    <a:pt x="24" y="1276"/>
                  </a:lnTo>
                  <a:lnTo>
                    <a:pt x="24" y="1276"/>
                  </a:lnTo>
                  <a:lnTo>
                    <a:pt x="26" y="1278"/>
                  </a:lnTo>
                  <a:lnTo>
                    <a:pt x="26" y="1282"/>
                  </a:lnTo>
                  <a:lnTo>
                    <a:pt x="26" y="1282"/>
                  </a:lnTo>
                  <a:lnTo>
                    <a:pt x="26" y="1294"/>
                  </a:lnTo>
                  <a:lnTo>
                    <a:pt x="26" y="1302"/>
                  </a:lnTo>
                  <a:lnTo>
                    <a:pt x="24" y="1306"/>
                  </a:lnTo>
                  <a:lnTo>
                    <a:pt x="24" y="1306"/>
                  </a:lnTo>
                  <a:lnTo>
                    <a:pt x="24" y="1306"/>
                  </a:lnTo>
                  <a:lnTo>
                    <a:pt x="24" y="1304"/>
                  </a:lnTo>
                  <a:lnTo>
                    <a:pt x="22" y="1302"/>
                  </a:lnTo>
                  <a:lnTo>
                    <a:pt x="22" y="1304"/>
                  </a:lnTo>
                  <a:lnTo>
                    <a:pt x="22" y="1304"/>
                  </a:lnTo>
                  <a:lnTo>
                    <a:pt x="24" y="1324"/>
                  </a:lnTo>
                  <a:lnTo>
                    <a:pt x="22" y="1324"/>
                  </a:lnTo>
                  <a:lnTo>
                    <a:pt x="22" y="1324"/>
                  </a:lnTo>
                  <a:lnTo>
                    <a:pt x="24" y="1336"/>
                  </a:lnTo>
                  <a:lnTo>
                    <a:pt x="24" y="1338"/>
                  </a:lnTo>
                  <a:lnTo>
                    <a:pt x="26" y="1336"/>
                  </a:lnTo>
                  <a:lnTo>
                    <a:pt x="26" y="1336"/>
                  </a:lnTo>
                  <a:lnTo>
                    <a:pt x="26" y="1334"/>
                  </a:lnTo>
                  <a:lnTo>
                    <a:pt x="26" y="1334"/>
                  </a:lnTo>
                  <a:lnTo>
                    <a:pt x="26" y="1332"/>
                  </a:lnTo>
                  <a:lnTo>
                    <a:pt x="26" y="1332"/>
                  </a:lnTo>
                  <a:lnTo>
                    <a:pt x="28" y="1342"/>
                  </a:lnTo>
                  <a:lnTo>
                    <a:pt x="28" y="1358"/>
                  </a:lnTo>
                  <a:lnTo>
                    <a:pt x="28" y="1358"/>
                  </a:lnTo>
                  <a:lnTo>
                    <a:pt x="26" y="1354"/>
                  </a:lnTo>
                  <a:lnTo>
                    <a:pt x="26" y="1354"/>
                  </a:lnTo>
                  <a:lnTo>
                    <a:pt x="26" y="1354"/>
                  </a:lnTo>
                  <a:lnTo>
                    <a:pt x="28" y="1374"/>
                  </a:lnTo>
                  <a:lnTo>
                    <a:pt x="30" y="1396"/>
                  </a:lnTo>
                  <a:lnTo>
                    <a:pt x="30" y="1396"/>
                  </a:lnTo>
                  <a:lnTo>
                    <a:pt x="30" y="1392"/>
                  </a:lnTo>
                  <a:lnTo>
                    <a:pt x="28" y="1388"/>
                  </a:lnTo>
                  <a:lnTo>
                    <a:pt x="28" y="1388"/>
                  </a:lnTo>
                  <a:lnTo>
                    <a:pt x="28" y="1402"/>
                  </a:lnTo>
                  <a:lnTo>
                    <a:pt x="28" y="1416"/>
                  </a:lnTo>
                  <a:lnTo>
                    <a:pt x="30" y="1430"/>
                  </a:lnTo>
                  <a:lnTo>
                    <a:pt x="28" y="1444"/>
                  </a:lnTo>
                  <a:lnTo>
                    <a:pt x="28" y="1444"/>
                  </a:lnTo>
                  <a:lnTo>
                    <a:pt x="28" y="1442"/>
                  </a:lnTo>
                  <a:lnTo>
                    <a:pt x="28" y="1442"/>
                  </a:lnTo>
                  <a:lnTo>
                    <a:pt x="30" y="1442"/>
                  </a:lnTo>
                  <a:lnTo>
                    <a:pt x="30" y="1442"/>
                  </a:lnTo>
                  <a:lnTo>
                    <a:pt x="28" y="1450"/>
                  </a:lnTo>
                  <a:lnTo>
                    <a:pt x="28" y="1456"/>
                  </a:lnTo>
                  <a:lnTo>
                    <a:pt x="28" y="1456"/>
                  </a:lnTo>
                  <a:lnTo>
                    <a:pt x="28" y="1462"/>
                  </a:lnTo>
                  <a:lnTo>
                    <a:pt x="30" y="1470"/>
                  </a:lnTo>
                  <a:lnTo>
                    <a:pt x="30" y="1470"/>
                  </a:lnTo>
                  <a:lnTo>
                    <a:pt x="30" y="1472"/>
                  </a:lnTo>
                  <a:lnTo>
                    <a:pt x="28" y="1466"/>
                  </a:lnTo>
                  <a:lnTo>
                    <a:pt x="28" y="1466"/>
                  </a:lnTo>
                  <a:lnTo>
                    <a:pt x="30" y="1494"/>
                  </a:lnTo>
                  <a:lnTo>
                    <a:pt x="30" y="1512"/>
                  </a:lnTo>
                  <a:lnTo>
                    <a:pt x="30" y="1530"/>
                  </a:lnTo>
                  <a:lnTo>
                    <a:pt x="30" y="1530"/>
                  </a:lnTo>
                  <a:lnTo>
                    <a:pt x="32" y="1536"/>
                  </a:lnTo>
                  <a:lnTo>
                    <a:pt x="32" y="1546"/>
                  </a:lnTo>
                  <a:lnTo>
                    <a:pt x="30" y="1544"/>
                  </a:lnTo>
                  <a:lnTo>
                    <a:pt x="30" y="1544"/>
                  </a:lnTo>
                  <a:lnTo>
                    <a:pt x="30" y="1554"/>
                  </a:lnTo>
                  <a:lnTo>
                    <a:pt x="30" y="1558"/>
                  </a:lnTo>
                  <a:lnTo>
                    <a:pt x="28" y="1560"/>
                  </a:lnTo>
                  <a:lnTo>
                    <a:pt x="28" y="1560"/>
                  </a:lnTo>
                  <a:lnTo>
                    <a:pt x="30" y="1562"/>
                  </a:lnTo>
                  <a:lnTo>
                    <a:pt x="30" y="1560"/>
                  </a:lnTo>
                  <a:lnTo>
                    <a:pt x="30" y="1548"/>
                  </a:lnTo>
                  <a:lnTo>
                    <a:pt x="28" y="1536"/>
                  </a:lnTo>
                  <a:lnTo>
                    <a:pt x="28" y="1534"/>
                  </a:lnTo>
                  <a:lnTo>
                    <a:pt x="28" y="1536"/>
                  </a:lnTo>
                  <a:lnTo>
                    <a:pt x="28" y="1536"/>
                  </a:lnTo>
                  <a:lnTo>
                    <a:pt x="28" y="1540"/>
                  </a:lnTo>
                  <a:lnTo>
                    <a:pt x="30" y="1546"/>
                  </a:lnTo>
                  <a:lnTo>
                    <a:pt x="30" y="1552"/>
                  </a:lnTo>
                  <a:lnTo>
                    <a:pt x="30" y="1552"/>
                  </a:lnTo>
                  <a:lnTo>
                    <a:pt x="30" y="1552"/>
                  </a:lnTo>
                  <a:lnTo>
                    <a:pt x="30" y="1552"/>
                  </a:lnTo>
                  <a:lnTo>
                    <a:pt x="30" y="1566"/>
                  </a:lnTo>
                  <a:lnTo>
                    <a:pt x="30" y="1572"/>
                  </a:lnTo>
                  <a:lnTo>
                    <a:pt x="30" y="1578"/>
                  </a:lnTo>
                  <a:lnTo>
                    <a:pt x="30" y="1578"/>
                  </a:lnTo>
                  <a:lnTo>
                    <a:pt x="28" y="1574"/>
                  </a:lnTo>
                  <a:lnTo>
                    <a:pt x="28" y="1576"/>
                  </a:lnTo>
                  <a:lnTo>
                    <a:pt x="26" y="1578"/>
                  </a:lnTo>
                  <a:lnTo>
                    <a:pt x="26" y="1578"/>
                  </a:lnTo>
                  <a:lnTo>
                    <a:pt x="28" y="1586"/>
                  </a:lnTo>
                  <a:lnTo>
                    <a:pt x="28" y="1592"/>
                  </a:lnTo>
                  <a:lnTo>
                    <a:pt x="30" y="1600"/>
                  </a:lnTo>
                  <a:lnTo>
                    <a:pt x="30" y="1600"/>
                  </a:lnTo>
                  <a:lnTo>
                    <a:pt x="30" y="1602"/>
                  </a:lnTo>
                  <a:lnTo>
                    <a:pt x="30" y="1604"/>
                  </a:lnTo>
                  <a:lnTo>
                    <a:pt x="30" y="1608"/>
                  </a:lnTo>
                  <a:lnTo>
                    <a:pt x="32" y="1606"/>
                  </a:lnTo>
                  <a:lnTo>
                    <a:pt x="32" y="1606"/>
                  </a:lnTo>
                  <a:lnTo>
                    <a:pt x="30" y="1610"/>
                  </a:lnTo>
                  <a:lnTo>
                    <a:pt x="32" y="1616"/>
                  </a:lnTo>
                  <a:lnTo>
                    <a:pt x="30" y="1622"/>
                  </a:lnTo>
                  <a:lnTo>
                    <a:pt x="30" y="1624"/>
                  </a:lnTo>
                  <a:lnTo>
                    <a:pt x="30" y="1624"/>
                  </a:lnTo>
                  <a:lnTo>
                    <a:pt x="26" y="1622"/>
                  </a:lnTo>
                  <a:lnTo>
                    <a:pt x="26" y="1622"/>
                  </a:lnTo>
                  <a:lnTo>
                    <a:pt x="28" y="1630"/>
                  </a:lnTo>
                  <a:lnTo>
                    <a:pt x="30" y="1636"/>
                  </a:lnTo>
                  <a:lnTo>
                    <a:pt x="30" y="1636"/>
                  </a:lnTo>
                  <a:lnTo>
                    <a:pt x="30" y="1638"/>
                  </a:lnTo>
                  <a:lnTo>
                    <a:pt x="30" y="1638"/>
                  </a:lnTo>
                  <a:lnTo>
                    <a:pt x="32" y="1640"/>
                  </a:lnTo>
                  <a:lnTo>
                    <a:pt x="32" y="1646"/>
                  </a:lnTo>
                  <a:lnTo>
                    <a:pt x="30" y="1652"/>
                  </a:lnTo>
                  <a:lnTo>
                    <a:pt x="32" y="1658"/>
                  </a:lnTo>
                  <a:lnTo>
                    <a:pt x="32" y="1658"/>
                  </a:lnTo>
                  <a:lnTo>
                    <a:pt x="32" y="1678"/>
                  </a:lnTo>
                  <a:lnTo>
                    <a:pt x="30" y="1688"/>
                  </a:lnTo>
                  <a:lnTo>
                    <a:pt x="30" y="1694"/>
                  </a:lnTo>
                  <a:lnTo>
                    <a:pt x="30" y="1694"/>
                  </a:lnTo>
                  <a:lnTo>
                    <a:pt x="32" y="1708"/>
                  </a:lnTo>
                  <a:lnTo>
                    <a:pt x="32" y="1722"/>
                  </a:lnTo>
                  <a:lnTo>
                    <a:pt x="32" y="1722"/>
                  </a:lnTo>
                  <a:lnTo>
                    <a:pt x="30" y="1716"/>
                  </a:lnTo>
                  <a:lnTo>
                    <a:pt x="30" y="1716"/>
                  </a:lnTo>
                  <a:lnTo>
                    <a:pt x="30" y="1724"/>
                  </a:lnTo>
                  <a:lnTo>
                    <a:pt x="30" y="1730"/>
                  </a:lnTo>
                  <a:lnTo>
                    <a:pt x="30" y="1730"/>
                  </a:lnTo>
                  <a:lnTo>
                    <a:pt x="28" y="1736"/>
                  </a:lnTo>
                  <a:lnTo>
                    <a:pt x="26" y="1750"/>
                  </a:lnTo>
                  <a:lnTo>
                    <a:pt x="26" y="1750"/>
                  </a:lnTo>
                  <a:lnTo>
                    <a:pt x="28" y="1754"/>
                  </a:lnTo>
                  <a:lnTo>
                    <a:pt x="28" y="1756"/>
                  </a:lnTo>
                  <a:lnTo>
                    <a:pt x="32" y="1758"/>
                  </a:lnTo>
                  <a:lnTo>
                    <a:pt x="32" y="1758"/>
                  </a:lnTo>
                  <a:lnTo>
                    <a:pt x="30" y="1764"/>
                  </a:lnTo>
                  <a:lnTo>
                    <a:pt x="30" y="1774"/>
                  </a:lnTo>
                  <a:lnTo>
                    <a:pt x="32" y="1784"/>
                  </a:lnTo>
                  <a:lnTo>
                    <a:pt x="30" y="1792"/>
                  </a:lnTo>
                  <a:lnTo>
                    <a:pt x="30" y="1792"/>
                  </a:lnTo>
                  <a:lnTo>
                    <a:pt x="28" y="1786"/>
                  </a:lnTo>
                  <a:lnTo>
                    <a:pt x="28" y="1784"/>
                  </a:lnTo>
                  <a:lnTo>
                    <a:pt x="28" y="1788"/>
                  </a:lnTo>
                  <a:lnTo>
                    <a:pt x="28" y="1788"/>
                  </a:lnTo>
                  <a:lnTo>
                    <a:pt x="26" y="1794"/>
                  </a:lnTo>
                  <a:lnTo>
                    <a:pt x="26" y="1800"/>
                  </a:lnTo>
                  <a:lnTo>
                    <a:pt x="28" y="1808"/>
                  </a:lnTo>
                  <a:lnTo>
                    <a:pt x="28" y="1818"/>
                  </a:lnTo>
                  <a:lnTo>
                    <a:pt x="32" y="1814"/>
                  </a:lnTo>
                  <a:lnTo>
                    <a:pt x="32" y="1814"/>
                  </a:lnTo>
                  <a:lnTo>
                    <a:pt x="32" y="1820"/>
                  </a:lnTo>
                  <a:lnTo>
                    <a:pt x="32" y="1826"/>
                  </a:lnTo>
                  <a:lnTo>
                    <a:pt x="32" y="1830"/>
                  </a:lnTo>
                  <a:lnTo>
                    <a:pt x="32" y="1832"/>
                  </a:lnTo>
                  <a:lnTo>
                    <a:pt x="30" y="1832"/>
                  </a:lnTo>
                  <a:lnTo>
                    <a:pt x="30" y="1832"/>
                  </a:lnTo>
                  <a:lnTo>
                    <a:pt x="30" y="1842"/>
                  </a:lnTo>
                  <a:lnTo>
                    <a:pt x="30" y="1846"/>
                  </a:lnTo>
                  <a:lnTo>
                    <a:pt x="32" y="1846"/>
                  </a:lnTo>
                  <a:lnTo>
                    <a:pt x="32" y="1846"/>
                  </a:lnTo>
                  <a:lnTo>
                    <a:pt x="32" y="1864"/>
                  </a:lnTo>
                  <a:lnTo>
                    <a:pt x="32" y="1884"/>
                  </a:lnTo>
                  <a:lnTo>
                    <a:pt x="30" y="1900"/>
                  </a:lnTo>
                  <a:lnTo>
                    <a:pt x="28" y="1914"/>
                  </a:lnTo>
                  <a:lnTo>
                    <a:pt x="28" y="1914"/>
                  </a:lnTo>
                  <a:lnTo>
                    <a:pt x="28" y="1920"/>
                  </a:lnTo>
                  <a:lnTo>
                    <a:pt x="28" y="1922"/>
                  </a:lnTo>
                  <a:lnTo>
                    <a:pt x="30" y="1922"/>
                  </a:lnTo>
                  <a:lnTo>
                    <a:pt x="30" y="1922"/>
                  </a:lnTo>
                  <a:lnTo>
                    <a:pt x="30" y="1920"/>
                  </a:lnTo>
                  <a:lnTo>
                    <a:pt x="30" y="1916"/>
                  </a:lnTo>
                  <a:lnTo>
                    <a:pt x="30" y="1914"/>
                  </a:lnTo>
                  <a:lnTo>
                    <a:pt x="30" y="1914"/>
                  </a:lnTo>
                  <a:lnTo>
                    <a:pt x="30" y="1916"/>
                  </a:lnTo>
                  <a:lnTo>
                    <a:pt x="32" y="1918"/>
                  </a:lnTo>
                  <a:lnTo>
                    <a:pt x="32" y="1918"/>
                  </a:lnTo>
                  <a:lnTo>
                    <a:pt x="30" y="1924"/>
                  </a:lnTo>
                  <a:lnTo>
                    <a:pt x="30" y="1926"/>
                  </a:lnTo>
                  <a:lnTo>
                    <a:pt x="28" y="1922"/>
                  </a:lnTo>
                  <a:lnTo>
                    <a:pt x="28" y="1922"/>
                  </a:lnTo>
                  <a:lnTo>
                    <a:pt x="28" y="1932"/>
                  </a:lnTo>
                  <a:lnTo>
                    <a:pt x="30" y="1938"/>
                  </a:lnTo>
                  <a:lnTo>
                    <a:pt x="32" y="1946"/>
                  </a:lnTo>
                  <a:lnTo>
                    <a:pt x="32" y="1958"/>
                  </a:lnTo>
                  <a:lnTo>
                    <a:pt x="32" y="1958"/>
                  </a:lnTo>
                  <a:lnTo>
                    <a:pt x="30" y="1958"/>
                  </a:lnTo>
                  <a:lnTo>
                    <a:pt x="30" y="1964"/>
                  </a:lnTo>
                  <a:lnTo>
                    <a:pt x="32" y="1974"/>
                  </a:lnTo>
                  <a:lnTo>
                    <a:pt x="32" y="1974"/>
                  </a:lnTo>
                  <a:lnTo>
                    <a:pt x="32" y="1980"/>
                  </a:lnTo>
                  <a:lnTo>
                    <a:pt x="30" y="1982"/>
                  </a:lnTo>
                  <a:lnTo>
                    <a:pt x="28" y="1982"/>
                  </a:lnTo>
                  <a:lnTo>
                    <a:pt x="28" y="1982"/>
                  </a:lnTo>
                  <a:lnTo>
                    <a:pt x="28" y="1992"/>
                  </a:lnTo>
                  <a:lnTo>
                    <a:pt x="30" y="2000"/>
                  </a:lnTo>
                  <a:lnTo>
                    <a:pt x="26" y="2008"/>
                  </a:lnTo>
                  <a:lnTo>
                    <a:pt x="26" y="2008"/>
                  </a:lnTo>
                  <a:lnTo>
                    <a:pt x="28" y="2006"/>
                  </a:lnTo>
                  <a:lnTo>
                    <a:pt x="28" y="2008"/>
                  </a:lnTo>
                  <a:lnTo>
                    <a:pt x="28" y="2016"/>
                  </a:lnTo>
                  <a:lnTo>
                    <a:pt x="28" y="2014"/>
                  </a:lnTo>
                  <a:lnTo>
                    <a:pt x="28" y="2014"/>
                  </a:lnTo>
                  <a:lnTo>
                    <a:pt x="26" y="2018"/>
                  </a:lnTo>
                  <a:lnTo>
                    <a:pt x="28" y="2026"/>
                  </a:lnTo>
                  <a:lnTo>
                    <a:pt x="28" y="2026"/>
                  </a:lnTo>
                  <a:lnTo>
                    <a:pt x="30" y="2020"/>
                  </a:lnTo>
                  <a:lnTo>
                    <a:pt x="30" y="2014"/>
                  </a:lnTo>
                  <a:lnTo>
                    <a:pt x="30" y="2014"/>
                  </a:lnTo>
                  <a:lnTo>
                    <a:pt x="32" y="2026"/>
                  </a:lnTo>
                  <a:lnTo>
                    <a:pt x="32" y="2026"/>
                  </a:lnTo>
                  <a:lnTo>
                    <a:pt x="30" y="2028"/>
                  </a:lnTo>
                  <a:lnTo>
                    <a:pt x="30" y="2032"/>
                  </a:lnTo>
                  <a:lnTo>
                    <a:pt x="30" y="2042"/>
                  </a:lnTo>
                  <a:lnTo>
                    <a:pt x="30" y="2042"/>
                  </a:lnTo>
                  <a:lnTo>
                    <a:pt x="30" y="2048"/>
                  </a:lnTo>
                  <a:lnTo>
                    <a:pt x="32" y="2052"/>
                  </a:lnTo>
                  <a:lnTo>
                    <a:pt x="32" y="2052"/>
                  </a:lnTo>
                  <a:lnTo>
                    <a:pt x="32" y="2056"/>
                  </a:lnTo>
                  <a:lnTo>
                    <a:pt x="32" y="2058"/>
                  </a:lnTo>
                  <a:lnTo>
                    <a:pt x="30" y="2056"/>
                  </a:lnTo>
                  <a:lnTo>
                    <a:pt x="30" y="2056"/>
                  </a:lnTo>
                  <a:lnTo>
                    <a:pt x="30" y="2052"/>
                  </a:lnTo>
                  <a:lnTo>
                    <a:pt x="30" y="2048"/>
                  </a:lnTo>
                  <a:lnTo>
                    <a:pt x="30" y="2048"/>
                  </a:lnTo>
                  <a:lnTo>
                    <a:pt x="28" y="2052"/>
                  </a:lnTo>
                  <a:lnTo>
                    <a:pt x="28" y="2060"/>
                  </a:lnTo>
                  <a:lnTo>
                    <a:pt x="28" y="2060"/>
                  </a:lnTo>
                  <a:lnTo>
                    <a:pt x="30" y="2062"/>
                  </a:lnTo>
                  <a:lnTo>
                    <a:pt x="32" y="2062"/>
                  </a:lnTo>
                  <a:lnTo>
                    <a:pt x="32" y="2064"/>
                  </a:lnTo>
                  <a:lnTo>
                    <a:pt x="32" y="2070"/>
                  </a:lnTo>
                  <a:lnTo>
                    <a:pt x="32" y="2070"/>
                  </a:lnTo>
                  <a:lnTo>
                    <a:pt x="30" y="2064"/>
                  </a:lnTo>
                  <a:lnTo>
                    <a:pt x="28" y="2076"/>
                  </a:lnTo>
                  <a:lnTo>
                    <a:pt x="30" y="2076"/>
                  </a:lnTo>
                  <a:lnTo>
                    <a:pt x="30" y="2076"/>
                  </a:lnTo>
                  <a:lnTo>
                    <a:pt x="30" y="2076"/>
                  </a:lnTo>
                  <a:lnTo>
                    <a:pt x="30" y="2076"/>
                  </a:lnTo>
                  <a:lnTo>
                    <a:pt x="30" y="2080"/>
                  </a:lnTo>
                  <a:lnTo>
                    <a:pt x="32" y="2086"/>
                  </a:lnTo>
                  <a:lnTo>
                    <a:pt x="32" y="2092"/>
                  </a:lnTo>
                  <a:lnTo>
                    <a:pt x="32" y="2096"/>
                  </a:lnTo>
                  <a:lnTo>
                    <a:pt x="32" y="2096"/>
                  </a:lnTo>
                  <a:lnTo>
                    <a:pt x="32" y="2114"/>
                  </a:lnTo>
                  <a:lnTo>
                    <a:pt x="30" y="2112"/>
                  </a:lnTo>
                  <a:lnTo>
                    <a:pt x="30" y="2112"/>
                  </a:lnTo>
                  <a:lnTo>
                    <a:pt x="30" y="2124"/>
                  </a:lnTo>
                  <a:lnTo>
                    <a:pt x="32" y="2134"/>
                  </a:lnTo>
                  <a:lnTo>
                    <a:pt x="32" y="2132"/>
                  </a:lnTo>
                  <a:lnTo>
                    <a:pt x="32" y="2132"/>
                  </a:lnTo>
                  <a:lnTo>
                    <a:pt x="32" y="2140"/>
                  </a:lnTo>
                  <a:lnTo>
                    <a:pt x="32" y="2150"/>
                  </a:lnTo>
                  <a:lnTo>
                    <a:pt x="32" y="2150"/>
                  </a:lnTo>
                  <a:lnTo>
                    <a:pt x="30" y="2154"/>
                  </a:lnTo>
                  <a:lnTo>
                    <a:pt x="28" y="2156"/>
                  </a:lnTo>
                  <a:lnTo>
                    <a:pt x="26" y="2158"/>
                  </a:lnTo>
                  <a:lnTo>
                    <a:pt x="28" y="2162"/>
                  </a:lnTo>
                  <a:lnTo>
                    <a:pt x="28" y="2162"/>
                  </a:lnTo>
                  <a:lnTo>
                    <a:pt x="28" y="2168"/>
                  </a:lnTo>
                  <a:lnTo>
                    <a:pt x="30" y="2172"/>
                  </a:lnTo>
                  <a:lnTo>
                    <a:pt x="32" y="2174"/>
                  </a:lnTo>
                  <a:lnTo>
                    <a:pt x="32" y="2174"/>
                  </a:lnTo>
                  <a:lnTo>
                    <a:pt x="32" y="2174"/>
                  </a:lnTo>
                  <a:lnTo>
                    <a:pt x="32" y="2198"/>
                  </a:lnTo>
                  <a:lnTo>
                    <a:pt x="32" y="2212"/>
                  </a:lnTo>
                  <a:lnTo>
                    <a:pt x="32" y="2224"/>
                  </a:lnTo>
                  <a:lnTo>
                    <a:pt x="32" y="2224"/>
                  </a:lnTo>
                  <a:lnTo>
                    <a:pt x="32" y="2226"/>
                  </a:lnTo>
                  <a:lnTo>
                    <a:pt x="34" y="2230"/>
                  </a:lnTo>
                  <a:lnTo>
                    <a:pt x="34" y="2230"/>
                  </a:lnTo>
                  <a:lnTo>
                    <a:pt x="34" y="2266"/>
                  </a:lnTo>
                  <a:lnTo>
                    <a:pt x="34" y="2284"/>
                  </a:lnTo>
                  <a:lnTo>
                    <a:pt x="32" y="2300"/>
                  </a:lnTo>
                  <a:lnTo>
                    <a:pt x="32" y="2300"/>
                  </a:lnTo>
                  <a:lnTo>
                    <a:pt x="30" y="2296"/>
                  </a:lnTo>
                  <a:lnTo>
                    <a:pt x="30" y="2296"/>
                  </a:lnTo>
                  <a:lnTo>
                    <a:pt x="28" y="2300"/>
                  </a:lnTo>
                  <a:lnTo>
                    <a:pt x="28" y="2300"/>
                  </a:lnTo>
                  <a:lnTo>
                    <a:pt x="28" y="2302"/>
                  </a:lnTo>
                  <a:lnTo>
                    <a:pt x="28" y="2306"/>
                  </a:lnTo>
                  <a:lnTo>
                    <a:pt x="28" y="2306"/>
                  </a:lnTo>
                  <a:lnTo>
                    <a:pt x="30" y="2308"/>
                  </a:lnTo>
                  <a:lnTo>
                    <a:pt x="30" y="2308"/>
                  </a:lnTo>
                  <a:lnTo>
                    <a:pt x="32" y="2308"/>
                  </a:lnTo>
                  <a:lnTo>
                    <a:pt x="34" y="2302"/>
                  </a:lnTo>
                  <a:lnTo>
                    <a:pt x="34" y="2302"/>
                  </a:lnTo>
                  <a:lnTo>
                    <a:pt x="34" y="2326"/>
                  </a:lnTo>
                  <a:lnTo>
                    <a:pt x="32" y="2346"/>
                  </a:lnTo>
                  <a:lnTo>
                    <a:pt x="32" y="2346"/>
                  </a:lnTo>
                  <a:lnTo>
                    <a:pt x="34" y="2344"/>
                  </a:lnTo>
                  <a:lnTo>
                    <a:pt x="34" y="2344"/>
                  </a:lnTo>
                  <a:lnTo>
                    <a:pt x="34" y="2348"/>
                  </a:lnTo>
                  <a:lnTo>
                    <a:pt x="34" y="2348"/>
                  </a:lnTo>
                  <a:lnTo>
                    <a:pt x="32" y="2350"/>
                  </a:lnTo>
                  <a:lnTo>
                    <a:pt x="32" y="2354"/>
                  </a:lnTo>
                  <a:lnTo>
                    <a:pt x="32" y="2366"/>
                  </a:lnTo>
                  <a:lnTo>
                    <a:pt x="34" y="2366"/>
                  </a:lnTo>
                  <a:lnTo>
                    <a:pt x="32" y="2372"/>
                  </a:lnTo>
                  <a:lnTo>
                    <a:pt x="32" y="2372"/>
                  </a:lnTo>
                  <a:lnTo>
                    <a:pt x="34" y="2376"/>
                  </a:lnTo>
                  <a:lnTo>
                    <a:pt x="34" y="2378"/>
                  </a:lnTo>
                  <a:lnTo>
                    <a:pt x="34" y="2384"/>
                  </a:lnTo>
                  <a:lnTo>
                    <a:pt x="34" y="2384"/>
                  </a:lnTo>
                  <a:lnTo>
                    <a:pt x="32" y="2386"/>
                  </a:lnTo>
                  <a:lnTo>
                    <a:pt x="32" y="2386"/>
                  </a:lnTo>
                  <a:lnTo>
                    <a:pt x="34" y="2400"/>
                  </a:lnTo>
                  <a:lnTo>
                    <a:pt x="36" y="2408"/>
                  </a:lnTo>
                  <a:lnTo>
                    <a:pt x="34" y="2414"/>
                  </a:lnTo>
                  <a:lnTo>
                    <a:pt x="32" y="2422"/>
                  </a:lnTo>
                  <a:lnTo>
                    <a:pt x="32" y="2422"/>
                  </a:lnTo>
                  <a:lnTo>
                    <a:pt x="34" y="2428"/>
                  </a:lnTo>
                  <a:lnTo>
                    <a:pt x="34" y="2428"/>
                  </a:lnTo>
                  <a:lnTo>
                    <a:pt x="34" y="2426"/>
                  </a:lnTo>
                  <a:lnTo>
                    <a:pt x="34" y="2426"/>
                  </a:lnTo>
                  <a:lnTo>
                    <a:pt x="32" y="2444"/>
                  </a:lnTo>
                  <a:lnTo>
                    <a:pt x="30" y="2456"/>
                  </a:lnTo>
                  <a:lnTo>
                    <a:pt x="30" y="2456"/>
                  </a:lnTo>
                  <a:lnTo>
                    <a:pt x="34" y="2478"/>
                  </a:lnTo>
                  <a:lnTo>
                    <a:pt x="36" y="2502"/>
                  </a:lnTo>
                  <a:lnTo>
                    <a:pt x="36" y="2552"/>
                  </a:lnTo>
                  <a:lnTo>
                    <a:pt x="34" y="2552"/>
                  </a:lnTo>
                  <a:lnTo>
                    <a:pt x="34" y="2552"/>
                  </a:lnTo>
                  <a:lnTo>
                    <a:pt x="34" y="2556"/>
                  </a:lnTo>
                  <a:lnTo>
                    <a:pt x="36" y="2558"/>
                  </a:lnTo>
                  <a:lnTo>
                    <a:pt x="36" y="2558"/>
                  </a:lnTo>
                  <a:lnTo>
                    <a:pt x="36" y="2562"/>
                  </a:lnTo>
                  <a:lnTo>
                    <a:pt x="36" y="2562"/>
                  </a:lnTo>
                  <a:lnTo>
                    <a:pt x="36" y="2560"/>
                  </a:lnTo>
                  <a:lnTo>
                    <a:pt x="34" y="2562"/>
                  </a:lnTo>
                  <a:lnTo>
                    <a:pt x="32" y="2564"/>
                  </a:lnTo>
                  <a:lnTo>
                    <a:pt x="32" y="2560"/>
                  </a:lnTo>
                  <a:lnTo>
                    <a:pt x="32" y="2560"/>
                  </a:lnTo>
                  <a:lnTo>
                    <a:pt x="32" y="2568"/>
                  </a:lnTo>
                  <a:lnTo>
                    <a:pt x="32" y="2574"/>
                  </a:lnTo>
                  <a:lnTo>
                    <a:pt x="34" y="2584"/>
                  </a:lnTo>
                  <a:lnTo>
                    <a:pt x="34" y="2584"/>
                  </a:lnTo>
                  <a:lnTo>
                    <a:pt x="36" y="2584"/>
                  </a:lnTo>
                  <a:lnTo>
                    <a:pt x="36" y="2582"/>
                  </a:lnTo>
                  <a:lnTo>
                    <a:pt x="34" y="2580"/>
                  </a:lnTo>
                  <a:lnTo>
                    <a:pt x="36" y="2580"/>
                  </a:lnTo>
                  <a:lnTo>
                    <a:pt x="36" y="2580"/>
                  </a:lnTo>
                  <a:lnTo>
                    <a:pt x="36" y="2588"/>
                  </a:lnTo>
                  <a:lnTo>
                    <a:pt x="36" y="2594"/>
                  </a:lnTo>
                  <a:lnTo>
                    <a:pt x="38" y="2598"/>
                  </a:lnTo>
                  <a:lnTo>
                    <a:pt x="38" y="2598"/>
                  </a:lnTo>
                  <a:lnTo>
                    <a:pt x="36" y="2598"/>
                  </a:lnTo>
                  <a:lnTo>
                    <a:pt x="36" y="2598"/>
                  </a:lnTo>
                  <a:lnTo>
                    <a:pt x="32" y="2596"/>
                  </a:lnTo>
                  <a:lnTo>
                    <a:pt x="34" y="2604"/>
                  </a:lnTo>
                  <a:lnTo>
                    <a:pt x="34" y="2604"/>
                  </a:lnTo>
                  <a:lnTo>
                    <a:pt x="34" y="2606"/>
                  </a:lnTo>
                  <a:lnTo>
                    <a:pt x="32" y="2604"/>
                  </a:lnTo>
                  <a:lnTo>
                    <a:pt x="30" y="2598"/>
                  </a:lnTo>
                  <a:lnTo>
                    <a:pt x="28" y="2592"/>
                  </a:lnTo>
                  <a:lnTo>
                    <a:pt x="26" y="2592"/>
                  </a:lnTo>
                  <a:lnTo>
                    <a:pt x="24" y="2592"/>
                  </a:lnTo>
                  <a:lnTo>
                    <a:pt x="24" y="2600"/>
                  </a:lnTo>
                  <a:lnTo>
                    <a:pt x="24" y="2600"/>
                  </a:lnTo>
                  <a:lnTo>
                    <a:pt x="24" y="2600"/>
                  </a:lnTo>
                  <a:lnTo>
                    <a:pt x="24" y="2600"/>
                  </a:lnTo>
                  <a:lnTo>
                    <a:pt x="22" y="2596"/>
                  </a:lnTo>
                  <a:lnTo>
                    <a:pt x="22" y="2592"/>
                  </a:lnTo>
                  <a:lnTo>
                    <a:pt x="20" y="2598"/>
                  </a:lnTo>
                  <a:lnTo>
                    <a:pt x="20" y="2598"/>
                  </a:lnTo>
                  <a:lnTo>
                    <a:pt x="24" y="2608"/>
                  </a:lnTo>
                  <a:lnTo>
                    <a:pt x="26" y="2608"/>
                  </a:lnTo>
                  <a:lnTo>
                    <a:pt x="28" y="2606"/>
                  </a:lnTo>
                  <a:lnTo>
                    <a:pt x="28" y="2606"/>
                  </a:lnTo>
                  <a:lnTo>
                    <a:pt x="28" y="2614"/>
                  </a:lnTo>
                  <a:lnTo>
                    <a:pt x="30" y="2616"/>
                  </a:lnTo>
                  <a:lnTo>
                    <a:pt x="32" y="2620"/>
                  </a:lnTo>
                  <a:lnTo>
                    <a:pt x="34" y="2630"/>
                  </a:lnTo>
                  <a:lnTo>
                    <a:pt x="34" y="2630"/>
                  </a:lnTo>
                  <a:lnTo>
                    <a:pt x="34" y="2630"/>
                  </a:lnTo>
                  <a:lnTo>
                    <a:pt x="32" y="2628"/>
                  </a:lnTo>
                  <a:lnTo>
                    <a:pt x="32" y="2624"/>
                  </a:lnTo>
                  <a:lnTo>
                    <a:pt x="32" y="2620"/>
                  </a:lnTo>
                  <a:lnTo>
                    <a:pt x="32" y="2618"/>
                  </a:lnTo>
                  <a:lnTo>
                    <a:pt x="30" y="2620"/>
                  </a:lnTo>
                  <a:lnTo>
                    <a:pt x="30" y="2620"/>
                  </a:lnTo>
                  <a:lnTo>
                    <a:pt x="30" y="2624"/>
                  </a:lnTo>
                  <a:lnTo>
                    <a:pt x="30" y="2630"/>
                  </a:lnTo>
                  <a:lnTo>
                    <a:pt x="32" y="2642"/>
                  </a:lnTo>
                  <a:lnTo>
                    <a:pt x="32" y="2642"/>
                  </a:lnTo>
                  <a:lnTo>
                    <a:pt x="32" y="2638"/>
                  </a:lnTo>
                  <a:lnTo>
                    <a:pt x="34" y="2638"/>
                  </a:lnTo>
                  <a:lnTo>
                    <a:pt x="36" y="2646"/>
                  </a:lnTo>
                  <a:lnTo>
                    <a:pt x="36" y="2646"/>
                  </a:lnTo>
                  <a:lnTo>
                    <a:pt x="34" y="2648"/>
                  </a:lnTo>
                  <a:lnTo>
                    <a:pt x="34" y="2646"/>
                  </a:lnTo>
                  <a:lnTo>
                    <a:pt x="34" y="2646"/>
                  </a:lnTo>
                  <a:lnTo>
                    <a:pt x="32" y="2652"/>
                  </a:lnTo>
                  <a:lnTo>
                    <a:pt x="32" y="2652"/>
                  </a:lnTo>
                  <a:lnTo>
                    <a:pt x="36" y="2658"/>
                  </a:lnTo>
                  <a:lnTo>
                    <a:pt x="36" y="2658"/>
                  </a:lnTo>
                  <a:lnTo>
                    <a:pt x="36" y="2654"/>
                  </a:lnTo>
                  <a:lnTo>
                    <a:pt x="36" y="2654"/>
                  </a:lnTo>
                  <a:lnTo>
                    <a:pt x="38" y="2658"/>
                  </a:lnTo>
                  <a:lnTo>
                    <a:pt x="38" y="2664"/>
                  </a:lnTo>
                  <a:lnTo>
                    <a:pt x="38" y="2668"/>
                  </a:lnTo>
                  <a:lnTo>
                    <a:pt x="38" y="2674"/>
                  </a:lnTo>
                  <a:lnTo>
                    <a:pt x="38" y="2674"/>
                  </a:lnTo>
                  <a:lnTo>
                    <a:pt x="38" y="2674"/>
                  </a:lnTo>
                  <a:lnTo>
                    <a:pt x="36" y="2674"/>
                  </a:lnTo>
                  <a:lnTo>
                    <a:pt x="34" y="2670"/>
                  </a:lnTo>
                  <a:lnTo>
                    <a:pt x="32" y="2670"/>
                  </a:lnTo>
                  <a:lnTo>
                    <a:pt x="32" y="2674"/>
                  </a:lnTo>
                  <a:lnTo>
                    <a:pt x="32" y="2674"/>
                  </a:lnTo>
                  <a:lnTo>
                    <a:pt x="34" y="2676"/>
                  </a:lnTo>
                  <a:lnTo>
                    <a:pt x="34" y="2680"/>
                  </a:lnTo>
                  <a:lnTo>
                    <a:pt x="36" y="2684"/>
                  </a:lnTo>
                  <a:lnTo>
                    <a:pt x="38" y="2684"/>
                  </a:lnTo>
                  <a:lnTo>
                    <a:pt x="38" y="2684"/>
                  </a:lnTo>
                  <a:lnTo>
                    <a:pt x="38" y="2684"/>
                  </a:lnTo>
                  <a:lnTo>
                    <a:pt x="36" y="2688"/>
                  </a:lnTo>
                  <a:lnTo>
                    <a:pt x="34" y="2686"/>
                  </a:lnTo>
                  <a:lnTo>
                    <a:pt x="34" y="2686"/>
                  </a:lnTo>
                  <a:lnTo>
                    <a:pt x="34" y="2692"/>
                  </a:lnTo>
                  <a:lnTo>
                    <a:pt x="36" y="2696"/>
                  </a:lnTo>
                  <a:lnTo>
                    <a:pt x="36" y="2702"/>
                  </a:lnTo>
                  <a:lnTo>
                    <a:pt x="34" y="2706"/>
                  </a:lnTo>
                  <a:lnTo>
                    <a:pt x="36" y="2708"/>
                  </a:lnTo>
                  <a:lnTo>
                    <a:pt x="36" y="2708"/>
                  </a:lnTo>
                  <a:lnTo>
                    <a:pt x="34" y="2716"/>
                  </a:lnTo>
                  <a:lnTo>
                    <a:pt x="34" y="2716"/>
                  </a:lnTo>
                  <a:lnTo>
                    <a:pt x="34" y="2730"/>
                  </a:lnTo>
                  <a:lnTo>
                    <a:pt x="34" y="2734"/>
                  </a:lnTo>
                  <a:lnTo>
                    <a:pt x="34" y="2736"/>
                  </a:lnTo>
                  <a:lnTo>
                    <a:pt x="34" y="2736"/>
                  </a:lnTo>
                  <a:lnTo>
                    <a:pt x="34" y="2736"/>
                  </a:lnTo>
                  <a:lnTo>
                    <a:pt x="34" y="2746"/>
                  </a:lnTo>
                  <a:lnTo>
                    <a:pt x="34" y="2748"/>
                  </a:lnTo>
                  <a:lnTo>
                    <a:pt x="36" y="2748"/>
                  </a:lnTo>
                  <a:lnTo>
                    <a:pt x="36" y="2748"/>
                  </a:lnTo>
                  <a:lnTo>
                    <a:pt x="36" y="2748"/>
                  </a:lnTo>
                  <a:lnTo>
                    <a:pt x="36" y="2738"/>
                  </a:lnTo>
                  <a:lnTo>
                    <a:pt x="36" y="2736"/>
                  </a:lnTo>
                  <a:lnTo>
                    <a:pt x="38" y="2732"/>
                  </a:lnTo>
                  <a:lnTo>
                    <a:pt x="38" y="2732"/>
                  </a:lnTo>
                  <a:lnTo>
                    <a:pt x="36" y="2738"/>
                  </a:lnTo>
                  <a:lnTo>
                    <a:pt x="36" y="2742"/>
                  </a:lnTo>
                  <a:lnTo>
                    <a:pt x="40" y="2750"/>
                  </a:lnTo>
                  <a:lnTo>
                    <a:pt x="38" y="2752"/>
                  </a:lnTo>
                  <a:lnTo>
                    <a:pt x="38" y="2752"/>
                  </a:lnTo>
                  <a:lnTo>
                    <a:pt x="38" y="2758"/>
                  </a:lnTo>
                  <a:lnTo>
                    <a:pt x="40" y="2764"/>
                  </a:lnTo>
                  <a:lnTo>
                    <a:pt x="40" y="2764"/>
                  </a:lnTo>
                  <a:lnTo>
                    <a:pt x="38" y="2762"/>
                  </a:lnTo>
                  <a:lnTo>
                    <a:pt x="38" y="2764"/>
                  </a:lnTo>
                  <a:lnTo>
                    <a:pt x="40" y="2768"/>
                  </a:lnTo>
                  <a:lnTo>
                    <a:pt x="40" y="2768"/>
                  </a:lnTo>
                  <a:lnTo>
                    <a:pt x="40" y="2774"/>
                  </a:lnTo>
                  <a:lnTo>
                    <a:pt x="38" y="2776"/>
                  </a:lnTo>
                  <a:lnTo>
                    <a:pt x="36" y="2778"/>
                  </a:lnTo>
                  <a:lnTo>
                    <a:pt x="36" y="2784"/>
                  </a:lnTo>
                  <a:lnTo>
                    <a:pt x="34" y="2774"/>
                  </a:lnTo>
                  <a:lnTo>
                    <a:pt x="34" y="2774"/>
                  </a:lnTo>
                  <a:lnTo>
                    <a:pt x="34" y="2778"/>
                  </a:lnTo>
                  <a:lnTo>
                    <a:pt x="34" y="2786"/>
                  </a:lnTo>
                  <a:lnTo>
                    <a:pt x="34" y="2786"/>
                  </a:lnTo>
                  <a:lnTo>
                    <a:pt x="40" y="2794"/>
                  </a:lnTo>
                  <a:lnTo>
                    <a:pt x="40" y="2794"/>
                  </a:lnTo>
                  <a:lnTo>
                    <a:pt x="40" y="2798"/>
                  </a:lnTo>
                  <a:lnTo>
                    <a:pt x="38" y="2800"/>
                  </a:lnTo>
                  <a:lnTo>
                    <a:pt x="38" y="2802"/>
                  </a:lnTo>
                  <a:lnTo>
                    <a:pt x="40" y="2804"/>
                  </a:lnTo>
                  <a:lnTo>
                    <a:pt x="36" y="2796"/>
                  </a:lnTo>
                  <a:lnTo>
                    <a:pt x="36" y="2796"/>
                  </a:lnTo>
                  <a:lnTo>
                    <a:pt x="34" y="2800"/>
                  </a:lnTo>
                  <a:lnTo>
                    <a:pt x="34" y="2810"/>
                  </a:lnTo>
                  <a:lnTo>
                    <a:pt x="34" y="2810"/>
                  </a:lnTo>
                  <a:lnTo>
                    <a:pt x="36" y="2820"/>
                  </a:lnTo>
                  <a:lnTo>
                    <a:pt x="38" y="2820"/>
                  </a:lnTo>
                  <a:lnTo>
                    <a:pt x="38" y="2816"/>
                  </a:lnTo>
                  <a:lnTo>
                    <a:pt x="38" y="2816"/>
                  </a:lnTo>
                  <a:lnTo>
                    <a:pt x="38" y="2824"/>
                  </a:lnTo>
                  <a:lnTo>
                    <a:pt x="36" y="2826"/>
                  </a:lnTo>
                  <a:lnTo>
                    <a:pt x="36" y="2824"/>
                  </a:lnTo>
                  <a:lnTo>
                    <a:pt x="36" y="2824"/>
                  </a:lnTo>
                  <a:lnTo>
                    <a:pt x="36" y="2828"/>
                  </a:lnTo>
                  <a:lnTo>
                    <a:pt x="38" y="2828"/>
                  </a:lnTo>
                  <a:lnTo>
                    <a:pt x="38" y="2828"/>
                  </a:lnTo>
                  <a:lnTo>
                    <a:pt x="40" y="2832"/>
                  </a:lnTo>
                  <a:lnTo>
                    <a:pt x="40" y="2832"/>
                  </a:lnTo>
                  <a:lnTo>
                    <a:pt x="34" y="2854"/>
                  </a:lnTo>
                  <a:lnTo>
                    <a:pt x="30" y="2844"/>
                  </a:lnTo>
                  <a:lnTo>
                    <a:pt x="30" y="2850"/>
                  </a:lnTo>
                  <a:lnTo>
                    <a:pt x="30" y="2850"/>
                  </a:lnTo>
                  <a:lnTo>
                    <a:pt x="28" y="2848"/>
                  </a:lnTo>
                  <a:lnTo>
                    <a:pt x="28" y="2850"/>
                  </a:lnTo>
                  <a:lnTo>
                    <a:pt x="26" y="2852"/>
                  </a:lnTo>
                  <a:lnTo>
                    <a:pt x="26" y="2850"/>
                  </a:lnTo>
                  <a:lnTo>
                    <a:pt x="26" y="2850"/>
                  </a:lnTo>
                  <a:lnTo>
                    <a:pt x="26" y="2858"/>
                  </a:lnTo>
                  <a:lnTo>
                    <a:pt x="26" y="2864"/>
                  </a:lnTo>
                  <a:lnTo>
                    <a:pt x="26" y="2864"/>
                  </a:lnTo>
                  <a:lnTo>
                    <a:pt x="28" y="2862"/>
                  </a:lnTo>
                  <a:lnTo>
                    <a:pt x="30" y="2860"/>
                  </a:lnTo>
                  <a:lnTo>
                    <a:pt x="32" y="2866"/>
                  </a:lnTo>
                  <a:lnTo>
                    <a:pt x="34" y="2872"/>
                  </a:lnTo>
                  <a:lnTo>
                    <a:pt x="36" y="2874"/>
                  </a:lnTo>
                  <a:lnTo>
                    <a:pt x="38" y="2874"/>
                  </a:lnTo>
                  <a:lnTo>
                    <a:pt x="38" y="2874"/>
                  </a:lnTo>
                  <a:lnTo>
                    <a:pt x="36" y="2884"/>
                  </a:lnTo>
                  <a:lnTo>
                    <a:pt x="34" y="2888"/>
                  </a:lnTo>
                  <a:lnTo>
                    <a:pt x="32" y="2894"/>
                  </a:lnTo>
                  <a:lnTo>
                    <a:pt x="34" y="2904"/>
                  </a:lnTo>
                  <a:lnTo>
                    <a:pt x="34" y="2904"/>
                  </a:lnTo>
                  <a:lnTo>
                    <a:pt x="34" y="2902"/>
                  </a:lnTo>
                  <a:lnTo>
                    <a:pt x="36" y="2904"/>
                  </a:lnTo>
                  <a:lnTo>
                    <a:pt x="36" y="2902"/>
                  </a:lnTo>
                  <a:lnTo>
                    <a:pt x="36" y="2898"/>
                  </a:lnTo>
                  <a:lnTo>
                    <a:pt x="36" y="2898"/>
                  </a:lnTo>
                  <a:lnTo>
                    <a:pt x="38" y="2904"/>
                  </a:lnTo>
                  <a:lnTo>
                    <a:pt x="38" y="2908"/>
                  </a:lnTo>
                  <a:lnTo>
                    <a:pt x="40" y="2910"/>
                  </a:lnTo>
                  <a:lnTo>
                    <a:pt x="40" y="2918"/>
                  </a:lnTo>
                  <a:lnTo>
                    <a:pt x="40" y="2918"/>
                  </a:lnTo>
                  <a:lnTo>
                    <a:pt x="38" y="2916"/>
                  </a:lnTo>
                  <a:lnTo>
                    <a:pt x="36" y="2918"/>
                  </a:lnTo>
                  <a:lnTo>
                    <a:pt x="34" y="2920"/>
                  </a:lnTo>
                  <a:lnTo>
                    <a:pt x="32" y="2914"/>
                  </a:lnTo>
                  <a:lnTo>
                    <a:pt x="32" y="2914"/>
                  </a:lnTo>
                  <a:lnTo>
                    <a:pt x="34" y="2910"/>
                  </a:lnTo>
                  <a:lnTo>
                    <a:pt x="32" y="2904"/>
                  </a:lnTo>
                  <a:lnTo>
                    <a:pt x="32" y="2904"/>
                  </a:lnTo>
                  <a:lnTo>
                    <a:pt x="32" y="2906"/>
                  </a:lnTo>
                  <a:lnTo>
                    <a:pt x="30" y="2908"/>
                  </a:lnTo>
                  <a:lnTo>
                    <a:pt x="30" y="2910"/>
                  </a:lnTo>
                  <a:lnTo>
                    <a:pt x="28" y="2914"/>
                  </a:lnTo>
                  <a:lnTo>
                    <a:pt x="28" y="2914"/>
                  </a:lnTo>
                  <a:lnTo>
                    <a:pt x="30" y="2926"/>
                  </a:lnTo>
                  <a:lnTo>
                    <a:pt x="30" y="2928"/>
                  </a:lnTo>
                  <a:lnTo>
                    <a:pt x="32" y="2930"/>
                  </a:lnTo>
                  <a:lnTo>
                    <a:pt x="32" y="2930"/>
                  </a:lnTo>
                  <a:lnTo>
                    <a:pt x="32" y="2928"/>
                  </a:lnTo>
                  <a:lnTo>
                    <a:pt x="32" y="2924"/>
                  </a:lnTo>
                  <a:lnTo>
                    <a:pt x="32" y="2922"/>
                  </a:lnTo>
                  <a:lnTo>
                    <a:pt x="34" y="2924"/>
                  </a:lnTo>
                  <a:lnTo>
                    <a:pt x="34" y="2924"/>
                  </a:lnTo>
                  <a:lnTo>
                    <a:pt x="34" y="2936"/>
                  </a:lnTo>
                  <a:lnTo>
                    <a:pt x="34" y="2940"/>
                  </a:lnTo>
                  <a:lnTo>
                    <a:pt x="36" y="2944"/>
                  </a:lnTo>
                  <a:lnTo>
                    <a:pt x="36" y="2944"/>
                  </a:lnTo>
                  <a:lnTo>
                    <a:pt x="36" y="2936"/>
                  </a:lnTo>
                  <a:lnTo>
                    <a:pt x="38" y="2934"/>
                  </a:lnTo>
                  <a:lnTo>
                    <a:pt x="40" y="2944"/>
                  </a:lnTo>
                  <a:lnTo>
                    <a:pt x="38" y="2942"/>
                  </a:lnTo>
                  <a:lnTo>
                    <a:pt x="38" y="2942"/>
                  </a:lnTo>
                  <a:lnTo>
                    <a:pt x="38" y="2950"/>
                  </a:lnTo>
                  <a:lnTo>
                    <a:pt x="40" y="2952"/>
                  </a:lnTo>
                  <a:lnTo>
                    <a:pt x="40" y="2954"/>
                  </a:lnTo>
                  <a:lnTo>
                    <a:pt x="40" y="2962"/>
                  </a:lnTo>
                  <a:lnTo>
                    <a:pt x="38" y="2970"/>
                  </a:lnTo>
                  <a:lnTo>
                    <a:pt x="38" y="2970"/>
                  </a:lnTo>
                  <a:lnTo>
                    <a:pt x="36" y="2964"/>
                  </a:lnTo>
                  <a:lnTo>
                    <a:pt x="36" y="2956"/>
                  </a:lnTo>
                  <a:lnTo>
                    <a:pt x="36" y="2950"/>
                  </a:lnTo>
                  <a:lnTo>
                    <a:pt x="36" y="2950"/>
                  </a:lnTo>
                  <a:lnTo>
                    <a:pt x="34" y="2950"/>
                  </a:lnTo>
                  <a:lnTo>
                    <a:pt x="34" y="2950"/>
                  </a:lnTo>
                  <a:lnTo>
                    <a:pt x="36" y="2962"/>
                  </a:lnTo>
                  <a:lnTo>
                    <a:pt x="36" y="2972"/>
                  </a:lnTo>
                  <a:lnTo>
                    <a:pt x="34" y="2966"/>
                  </a:lnTo>
                  <a:lnTo>
                    <a:pt x="34" y="2966"/>
                  </a:lnTo>
                  <a:lnTo>
                    <a:pt x="32" y="2972"/>
                  </a:lnTo>
                  <a:lnTo>
                    <a:pt x="30" y="2978"/>
                  </a:lnTo>
                  <a:lnTo>
                    <a:pt x="32" y="2986"/>
                  </a:lnTo>
                  <a:lnTo>
                    <a:pt x="32" y="2986"/>
                  </a:lnTo>
                  <a:lnTo>
                    <a:pt x="34" y="2990"/>
                  </a:lnTo>
                  <a:lnTo>
                    <a:pt x="36" y="2988"/>
                  </a:lnTo>
                  <a:lnTo>
                    <a:pt x="36" y="2988"/>
                  </a:lnTo>
                  <a:lnTo>
                    <a:pt x="38" y="3020"/>
                  </a:lnTo>
                  <a:lnTo>
                    <a:pt x="38" y="3020"/>
                  </a:lnTo>
                  <a:lnTo>
                    <a:pt x="36" y="3020"/>
                  </a:lnTo>
                  <a:lnTo>
                    <a:pt x="36" y="3022"/>
                  </a:lnTo>
                  <a:lnTo>
                    <a:pt x="36" y="3026"/>
                  </a:lnTo>
                  <a:lnTo>
                    <a:pt x="36" y="3030"/>
                  </a:lnTo>
                  <a:lnTo>
                    <a:pt x="34" y="3026"/>
                  </a:lnTo>
                  <a:lnTo>
                    <a:pt x="34" y="3026"/>
                  </a:lnTo>
                  <a:lnTo>
                    <a:pt x="36" y="3010"/>
                  </a:lnTo>
                  <a:lnTo>
                    <a:pt x="34" y="3000"/>
                  </a:lnTo>
                  <a:lnTo>
                    <a:pt x="32" y="2992"/>
                  </a:lnTo>
                  <a:lnTo>
                    <a:pt x="32" y="2992"/>
                  </a:lnTo>
                  <a:lnTo>
                    <a:pt x="32" y="2994"/>
                  </a:lnTo>
                  <a:lnTo>
                    <a:pt x="30" y="2992"/>
                  </a:lnTo>
                  <a:lnTo>
                    <a:pt x="30" y="2988"/>
                  </a:lnTo>
                  <a:lnTo>
                    <a:pt x="30" y="2982"/>
                  </a:lnTo>
                  <a:lnTo>
                    <a:pt x="30" y="2976"/>
                  </a:lnTo>
                  <a:lnTo>
                    <a:pt x="30" y="2976"/>
                  </a:lnTo>
                  <a:lnTo>
                    <a:pt x="28" y="2984"/>
                  </a:lnTo>
                  <a:lnTo>
                    <a:pt x="26" y="2988"/>
                  </a:lnTo>
                  <a:lnTo>
                    <a:pt x="22" y="2990"/>
                  </a:lnTo>
                  <a:lnTo>
                    <a:pt x="22" y="2990"/>
                  </a:lnTo>
                  <a:lnTo>
                    <a:pt x="24" y="3000"/>
                  </a:lnTo>
                  <a:lnTo>
                    <a:pt x="24" y="3000"/>
                  </a:lnTo>
                  <a:lnTo>
                    <a:pt x="26" y="3000"/>
                  </a:lnTo>
                  <a:lnTo>
                    <a:pt x="26" y="2998"/>
                  </a:lnTo>
                  <a:lnTo>
                    <a:pt x="28" y="2996"/>
                  </a:lnTo>
                  <a:lnTo>
                    <a:pt x="28" y="2996"/>
                  </a:lnTo>
                  <a:lnTo>
                    <a:pt x="30" y="3016"/>
                  </a:lnTo>
                  <a:lnTo>
                    <a:pt x="32" y="3032"/>
                  </a:lnTo>
                  <a:lnTo>
                    <a:pt x="32" y="3032"/>
                  </a:lnTo>
                  <a:lnTo>
                    <a:pt x="30" y="3034"/>
                  </a:lnTo>
                  <a:lnTo>
                    <a:pt x="30" y="3034"/>
                  </a:lnTo>
                  <a:lnTo>
                    <a:pt x="28" y="3030"/>
                  </a:lnTo>
                  <a:lnTo>
                    <a:pt x="28" y="3030"/>
                  </a:lnTo>
                  <a:lnTo>
                    <a:pt x="28" y="3056"/>
                  </a:lnTo>
                  <a:lnTo>
                    <a:pt x="28" y="3080"/>
                  </a:lnTo>
                  <a:lnTo>
                    <a:pt x="28" y="3080"/>
                  </a:lnTo>
                  <a:lnTo>
                    <a:pt x="28" y="3078"/>
                  </a:lnTo>
                  <a:lnTo>
                    <a:pt x="30" y="3078"/>
                  </a:lnTo>
                  <a:lnTo>
                    <a:pt x="30" y="3084"/>
                  </a:lnTo>
                  <a:lnTo>
                    <a:pt x="30" y="3092"/>
                  </a:lnTo>
                  <a:lnTo>
                    <a:pt x="30" y="3092"/>
                  </a:lnTo>
                  <a:lnTo>
                    <a:pt x="32" y="3092"/>
                  </a:lnTo>
                  <a:lnTo>
                    <a:pt x="32" y="3092"/>
                  </a:lnTo>
                  <a:lnTo>
                    <a:pt x="34" y="3080"/>
                  </a:lnTo>
                  <a:lnTo>
                    <a:pt x="36" y="3078"/>
                  </a:lnTo>
                  <a:lnTo>
                    <a:pt x="36" y="3080"/>
                  </a:lnTo>
                  <a:lnTo>
                    <a:pt x="36" y="3080"/>
                  </a:lnTo>
                  <a:lnTo>
                    <a:pt x="36" y="3082"/>
                  </a:lnTo>
                  <a:lnTo>
                    <a:pt x="36" y="3082"/>
                  </a:lnTo>
                  <a:lnTo>
                    <a:pt x="36" y="3082"/>
                  </a:lnTo>
                  <a:lnTo>
                    <a:pt x="34" y="3082"/>
                  </a:lnTo>
                  <a:lnTo>
                    <a:pt x="34" y="3082"/>
                  </a:lnTo>
                  <a:lnTo>
                    <a:pt x="34" y="3086"/>
                  </a:lnTo>
                  <a:lnTo>
                    <a:pt x="34" y="3090"/>
                  </a:lnTo>
                  <a:lnTo>
                    <a:pt x="34" y="3094"/>
                  </a:lnTo>
                  <a:lnTo>
                    <a:pt x="34" y="3100"/>
                  </a:lnTo>
                  <a:lnTo>
                    <a:pt x="34" y="3100"/>
                  </a:lnTo>
                  <a:lnTo>
                    <a:pt x="34" y="3092"/>
                  </a:lnTo>
                  <a:lnTo>
                    <a:pt x="32" y="3092"/>
                  </a:lnTo>
                  <a:lnTo>
                    <a:pt x="32" y="3092"/>
                  </a:lnTo>
                  <a:lnTo>
                    <a:pt x="30" y="3094"/>
                  </a:lnTo>
                  <a:lnTo>
                    <a:pt x="26" y="3094"/>
                  </a:lnTo>
                  <a:lnTo>
                    <a:pt x="26" y="3094"/>
                  </a:lnTo>
                  <a:lnTo>
                    <a:pt x="28" y="3098"/>
                  </a:lnTo>
                  <a:lnTo>
                    <a:pt x="26" y="3100"/>
                  </a:lnTo>
                  <a:lnTo>
                    <a:pt x="26" y="3100"/>
                  </a:lnTo>
                  <a:lnTo>
                    <a:pt x="24" y="3104"/>
                  </a:lnTo>
                  <a:lnTo>
                    <a:pt x="24" y="3104"/>
                  </a:lnTo>
                  <a:lnTo>
                    <a:pt x="28" y="3142"/>
                  </a:lnTo>
                  <a:lnTo>
                    <a:pt x="28" y="3142"/>
                  </a:lnTo>
                  <a:lnTo>
                    <a:pt x="28" y="3154"/>
                  </a:lnTo>
                  <a:lnTo>
                    <a:pt x="28" y="3168"/>
                  </a:lnTo>
                  <a:lnTo>
                    <a:pt x="28" y="3194"/>
                  </a:lnTo>
                  <a:lnTo>
                    <a:pt x="28" y="3194"/>
                  </a:lnTo>
                  <a:lnTo>
                    <a:pt x="26" y="3198"/>
                  </a:lnTo>
                  <a:lnTo>
                    <a:pt x="26" y="3200"/>
                  </a:lnTo>
                  <a:lnTo>
                    <a:pt x="24" y="3200"/>
                  </a:lnTo>
                  <a:lnTo>
                    <a:pt x="22" y="3204"/>
                  </a:lnTo>
                  <a:lnTo>
                    <a:pt x="22" y="3204"/>
                  </a:lnTo>
                  <a:lnTo>
                    <a:pt x="24" y="3208"/>
                  </a:lnTo>
                  <a:lnTo>
                    <a:pt x="24" y="3206"/>
                  </a:lnTo>
                  <a:lnTo>
                    <a:pt x="26" y="3206"/>
                  </a:lnTo>
                  <a:lnTo>
                    <a:pt x="24" y="3212"/>
                  </a:lnTo>
                  <a:lnTo>
                    <a:pt x="24" y="3210"/>
                  </a:lnTo>
                  <a:lnTo>
                    <a:pt x="24" y="3210"/>
                  </a:lnTo>
                  <a:lnTo>
                    <a:pt x="24" y="3224"/>
                  </a:lnTo>
                  <a:lnTo>
                    <a:pt x="24" y="3234"/>
                  </a:lnTo>
                  <a:lnTo>
                    <a:pt x="26" y="3240"/>
                  </a:lnTo>
                  <a:lnTo>
                    <a:pt x="24" y="3234"/>
                  </a:lnTo>
                  <a:lnTo>
                    <a:pt x="24" y="3234"/>
                  </a:lnTo>
                  <a:lnTo>
                    <a:pt x="24" y="3242"/>
                  </a:lnTo>
                  <a:lnTo>
                    <a:pt x="24" y="3242"/>
                  </a:lnTo>
                  <a:lnTo>
                    <a:pt x="22" y="3244"/>
                  </a:lnTo>
                  <a:lnTo>
                    <a:pt x="20" y="3240"/>
                  </a:lnTo>
                  <a:lnTo>
                    <a:pt x="20" y="3240"/>
                  </a:lnTo>
                  <a:lnTo>
                    <a:pt x="20" y="3248"/>
                  </a:lnTo>
                  <a:lnTo>
                    <a:pt x="20" y="3254"/>
                  </a:lnTo>
                  <a:lnTo>
                    <a:pt x="22" y="3268"/>
                  </a:lnTo>
                  <a:lnTo>
                    <a:pt x="24" y="3262"/>
                  </a:lnTo>
                  <a:lnTo>
                    <a:pt x="24" y="3262"/>
                  </a:lnTo>
                  <a:lnTo>
                    <a:pt x="24" y="3282"/>
                  </a:lnTo>
                  <a:lnTo>
                    <a:pt x="24" y="3304"/>
                  </a:lnTo>
                  <a:lnTo>
                    <a:pt x="22" y="3302"/>
                  </a:lnTo>
                  <a:lnTo>
                    <a:pt x="24" y="3312"/>
                  </a:lnTo>
                  <a:lnTo>
                    <a:pt x="24" y="3312"/>
                  </a:lnTo>
                  <a:lnTo>
                    <a:pt x="22" y="3312"/>
                  </a:lnTo>
                  <a:lnTo>
                    <a:pt x="20" y="3314"/>
                  </a:lnTo>
                  <a:lnTo>
                    <a:pt x="22" y="3322"/>
                  </a:lnTo>
                  <a:lnTo>
                    <a:pt x="16" y="3300"/>
                  </a:lnTo>
                  <a:lnTo>
                    <a:pt x="16" y="3300"/>
                  </a:lnTo>
                  <a:lnTo>
                    <a:pt x="18" y="3298"/>
                  </a:lnTo>
                  <a:lnTo>
                    <a:pt x="18" y="3300"/>
                  </a:lnTo>
                  <a:lnTo>
                    <a:pt x="20" y="3302"/>
                  </a:lnTo>
                  <a:lnTo>
                    <a:pt x="20" y="3302"/>
                  </a:lnTo>
                  <a:lnTo>
                    <a:pt x="20" y="3302"/>
                  </a:lnTo>
                  <a:lnTo>
                    <a:pt x="20" y="3302"/>
                  </a:lnTo>
                  <a:lnTo>
                    <a:pt x="22" y="3292"/>
                  </a:lnTo>
                  <a:lnTo>
                    <a:pt x="20" y="3282"/>
                  </a:lnTo>
                  <a:lnTo>
                    <a:pt x="20" y="3282"/>
                  </a:lnTo>
                  <a:lnTo>
                    <a:pt x="22" y="3292"/>
                  </a:lnTo>
                  <a:lnTo>
                    <a:pt x="22" y="3292"/>
                  </a:lnTo>
                  <a:lnTo>
                    <a:pt x="20" y="3292"/>
                  </a:lnTo>
                  <a:lnTo>
                    <a:pt x="18" y="3290"/>
                  </a:lnTo>
                  <a:lnTo>
                    <a:pt x="16" y="3282"/>
                  </a:lnTo>
                  <a:lnTo>
                    <a:pt x="16" y="3282"/>
                  </a:lnTo>
                  <a:lnTo>
                    <a:pt x="16" y="3286"/>
                  </a:lnTo>
                  <a:lnTo>
                    <a:pt x="16" y="3290"/>
                  </a:lnTo>
                  <a:lnTo>
                    <a:pt x="16" y="3290"/>
                  </a:lnTo>
                  <a:lnTo>
                    <a:pt x="16" y="3280"/>
                  </a:lnTo>
                  <a:lnTo>
                    <a:pt x="14" y="3268"/>
                  </a:lnTo>
                  <a:lnTo>
                    <a:pt x="14" y="3268"/>
                  </a:lnTo>
                  <a:lnTo>
                    <a:pt x="16" y="3272"/>
                  </a:lnTo>
                  <a:lnTo>
                    <a:pt x="16" y="3270"/>
                  </a:lnTo>
                  <a:lnTo>
                    <a:pt x="16" y="3268"/>
                  </a:lnTo>
                  <a:lnTo>
                    <a:pt x="18" y="3268"/>
                  </a:lnTo>
                  <a:lnTo>
                    <a:pt x="18" y="3268"/>
                  </a:lnTo>
                  <a:lnTo>
                    <a:pt x="16" y="3266"/>
                  </a:lnTo>
                  <a:lnTo>
                    <a:pt x="14" y="3262"/>
                  </a:lnTo>
                  <a:lnTo>
                    <a:pt x="14" y="3246"/>
                  </a:lnTo>
                  <a:lnTo>
                    <a:pt x="14" y="3246"/>
                  </a:lnTo>
                  <a:lnTo>
                    <a:pt x="16" y="3240"/>
                  </a:lnTo>
                  <a:lnTo>
                    <a:pt x="14" y="3232"/>
                  </a:lnTo>
                  <a:lnTo>
                    <a:pt x="14" y="3222"/>
                  </a:lnTo>
                  <a:lnTo>
                    <a:pt x="14" y="3212"/>
                  </a:lnTo>
                  <a:lnTo>
                    <a:pt x="14" y="3212"/>
                  </a:lnTo>
                  <a:lnTo>
                    <a:pt x="18" y="3222"/>
                  </a:lnTo>
                  <a:lnTo>
                    <a:pt x="20" y="3232"/>
                  </a:lnTo>
                  <a:lnTo>
                    <a:pt x="20" y="3232"/>
                  </a:lnTo>
                  <a:lnTo>
                    <a:pt x="20" y="3216"/>
                  </a:lnTo>
                  <a:lnTo>
                    <a:pt x="20" y="3216"/>
                  </a:lnTo>
                  <a:lnTo>
                    <a:pt x="18" y="3208"/>
                  </a:lnTo>
                  <a:lnTo>
                    <a:pt x="14" y="3198"/>
                  </a:lnTo>
                  <a:lnTo>
                    <a:pt x="16" y="3196"/>
                  </a:lnTo>
                  <a:lnTo>
                    <a:pt x="16" y="3196"/>
                  </a:lnTo>
                  <a:lnTo>
                    <a:pt x="14" y="3186"/>
                  </a:lnTo>
                  <a:lnTo>
                    <a:pt x="14" y="3182"/>
                  </a:lnTo>
                  <a:lnTo>
                    <a:pt x="14" y="3174"/>
                  </a:lnTo>
                  <a:lnTo>
                    <a:pt x="14" y="3174"/>
                  </a:lnTo>
                  <a:lnTo>
                    <a:pt x="14" y="3114"/>
                  </a:lnTo>
                  <a:lnTo>
                    <a:pt x="16" y="3114"/>
                  </a:lnTo>
                  <a:lnTo>
                    <a:pt x="16" y="3114"/>
                  </a:lnTo>
                  <a:lnTo>
                    <a:pt x="14" y="3106"/>
                  </a:lnTo>
                  <a:lnTo>
                    <a:pt x="14" y="3094"/>
                  </a:lnTo>
                  <a:lnTo>
                    <a:pt x="12" y="3072"/>
                  </a:lnTo>
                  <a:lnTo>
                    <a:pt x="12" y="3072"/>
                  </a:lnTo>
                  <a:lnTo>
                    <a:pt x="14" y="3056"/>
                  </a:lnTo>
                  <a:lnTo>
                    <a:pt x="14" y="3040"/>
                  </a:lnTo>
                  <a:lnTo>
                    <a:pt x="12" y="3026"/>
                  </a:lnTo>
                  <a:lnTo>
                    <a:pt x="14" y="3016"/>
                  </a:lnTo>
                  <a:lnTo>
                    <a:pt x="14" y="3016"/>
                  </a:lnTo>
                  <a:lnTo>
                    <a:pt x="12" y="2964"/>
                  </a:lnTo>
                  <a:lnTo>
                    <a:pt x="12" y="2910"/>
                  </a:lnTo>
                  <a:lnTo>
                    <a:pt x="14" y="2916"/>
                  </a:lnTo>
                  <a:lnTo>
                    <a:pt x="14" y="2916"/>
                  </a:lnTo>
                  <a:lnTo>
                    <a:pt x="14" y="2912"/>
                  </a:lnTo>
                  <a:lnTo>
                    <a:pt x="14" y="2910"/>
                  </a:lnTo>
                  <a:lnTo>
                    <a:pt x="16" y="2908"/>
                  </a:lnTo>
                  <a:lnTo>
                    <a:pt x="16" y="2904"/>
                  </a:lnTo>
                  <a:lnTo>
                    <a:pt x="16" y="2904"/>
                  </a:lnTo>
                  <a:lnTo>
                    <a:pt x="14" y="2906"/>
                  </a:lnTo>
                  <a:lnTo>
                    <a:pt x="14" y="2902"/>
                  </a:lnTo>
                  <a:lnTo>
                    <a:pt x="12" y="2892"/>
                  </a:lnTo>
                  <a:lnTo>
                    <a:pt x="12" y="2892"/>
                  </a:lnTo>
                  <a:lnTo>
                    <a:pt x="12" y="2878"/>
                  </a:lnTo>
                  <a:lnTo>
                    <a:pt x="12" y="2864"/>
                  </a:lnTo>
                  <a:lnTo>
                    <a:pt x="10" y="2838"/>
                  </a:lnTo>
                  <a:lnTo>
                    <a:pt x="12" y="2836"/>
                  </a:lnTo>
                  <a:lnTo>
                    <a:pt x="12" y="2836"/>
                  </a:lnTo>
                  <a:lnTo>
                    <a:pt x="10" y="2824"/>
                  </a:lnTo>
                  <a:lnTo>
                    <a:pt x="10" y="2812"/>
                  </a:lnTo>
                  <a:lnTo>
                    <a:pt x="12" y="2784"/>
                  </a:lnTo>
                  <a:lnTo>
                    <a:pt x="12" y="2784"/>
                  </a:lnTo>
                  <a:lnTo>
                    <a:pt x="12" y="2780"/>
                  </a:lnTo>
                  <a:lnTo>
                    <a:pt x="14" y="2774"/>
                  </a:lnTo>
                  <a:lnTo>
                    <a:pt x="14" y="2774"/>
                  </a:lnTo>
                  <a:lnTo>
                    <a:pt x="10" y="2760"/>
                  </a:lnTo>
                  <a:lnTo>
                    <a:pt x="8" y="2744"/>
                  </a:lnTo>
                  <a:lnTo>
                    <a:pt x="8" y="2744"/>
                  </a:lnTo>
                  <a:lnTo>
                    <a:pt x="10" y="2704"/>
                  </a:lnTo>
                  <a:lnTo>
                    <a:pt x="10" y="2704"/>
                  </a:lnTo>
                  <a:lnTo>
                    <a:pt x="8" y="2672"/>
                  </a:lnTo>
                  <a:lnTo>
                    <a:pt x="8" y="2640"/>
                  </a:lnTo>
                  <a:lnTo>
                    <a:pt x="8" y="2608"/>
                  </a:lnTo>
                  <a:lnTo>
                    <a:pt x="6" y="2576"/>
                  </a:lnTo>
                  <a:lnTo>
                    <a:pt x="8" y="2574"/>
                  </a:lnTo>
                  <a:lnTo>
                    <a:pt x="8" y="2574"/>
                  </a:lnTo>
                  <a:lnTo>
                    <a:pt x="6" y="2542"/>
                  </a:lnTo>
                  <a:lnTo>
                    <a:pt x="6" y="2508"/>
                  </a:lnTo>
                  <a:lnTo>
                    <a:pt x="6" y="2474"/>
                  </a:lnTo>
                  <a:lnTo>
                    <a:pt x="6" y="2446"/>
                  </a:lnTo>
                  <a:lnTo>
                    <a:pt x="10" y="2450"/>
                  </a:lnTo>
                  <a:lnTo>
                    <a:pt x="10" y="2450"/>
                  </a:lnTo>
                  <a:lnTo>
                    <a:pt x="10" y="2432"/>
                  </a:lnTo>
                  <a:lnTo>
                    <a:pt x="8" y="2428"/>
                  </a:lnTo>
                  <a:lnTo>
                    <a:pt x="8" y="2426"/>
                  </a:lnTo>
                  <a:lnTo>
                    <a:pt x="6" y="2426"/>
                  </a:lnTo>
                  <a:lnTo>
                    <a:pt x="6" y="2426"/>
                  </a:lnTo>
                  <a:lnTo>
                    <a:pt x="6" y="2408"/>
                  </a:lnTo>
                  <a:lnTo>
                    <a:pt x="6" y="2398"/>
                  </a:lnTo>
                  <a:lnTo>
                    <a:pt x="8" y="2392"/>
                  </a:lnTo>
                  <a:lnTo>
                    <a:pt x="8" y="2392"/>
                  </a:lnTo>
                  <a:lnTo>
                    <a:pt x="6" y="2380"/>
                  </a:lnTo>
                  <a:lnTo>
                    <a:pt x="6" y="2368"/>
                  </a:lnTo>
                  <a:lnTo>
                    <a:pt x="6" y="2368"/>
                  </a:lnTo>
                  <a:lnTo>
                    <a:pt x="6" y="2342"/>
                  </a:lnTo>
                  <a:lnTo>
                    <a:pt x="6" y="2316"/>
                  </a:lnTo>
                  <a:lnTo>
                    <a:pt x="6" y="2320"/>
                  </a:lnTo>
                  <a:lnTo>
                    <a:pt x="6" y="2320"/>
                  </a:lnTo>
                  <a:lnTo>
                    <a:pt x="6" y="2322"/>
                  </a:lnTo>
                  <a:lnTo>
                    <a:pt x="8" y="2318"/>
                  </a:lnTo>
                  <a:lnTo>
                    <a:pt x="8" y="2318"/>
                  </a:lnTo>
                  <a:lnTo>
                    <a:pt x="8" y="2302"/>
                  </a:lnTo>
                  <a:lnTo>
                    <a:pt x="6" y="2296"/>
                  </a:lnTo>
                  <a:lnTo>
                    <a:pt x="6" y="2294"/>
                  </a:lnTo>
                  <a:lnTo>
                    <a:pt x="4" y="2296"/>
                  </a:lnTo>
                  <a:lnTo>
                    <a:pt x="4" y="2296"/>
                  </a:lnTo>
                  <a:lnTo>
                    <a:pt x="6" y="2278"/>
                  </a:lnTo>
                  <a:lnTo>
                    <a:pt x="4" y="2258"/>
                  </a:lnTo>
                  <a:lnTo>
                    <a:pt x="4" y="2238"/>
                  </a:lnTo>
                  <a:lnTo>
                    <a:pt x="6" y="2220"/>
                  </a:lnTo>
                  <a:lnTo>
                    <a:pt x="6" y="2220"/>
                  </a:lnTo>
                  <a:lnTo>
                    <a:pt x="6" y="2220"/>
                  </a:lnTo>
                  <a:lnTo>
                    <a:pt x="4" y="2220"/>
                  </a:lnTo>
                  <a:lnTo>
                    <a:pt x="4" y="2214"/>
                  </a:lnTo>
                  <a:lnTo>
                    <a:pt x="4" y="2214"/>
                  </a:lnTo>
                  <a:lnTo>
                    <a:pt x="4" y="2184"/>
                  </a:lnTo>
                  <a:lnTo>
                    <a:pt x="4" y="2170"/>
                  </a:lnTo>
                  <a:lnTo>
                    <a:pt x="4" y="2158"/>
                  </a:lnTo>
                  <a:lnTo>
                    <a:pt x="4" y="2158"/>
                  </a:lnTo>
                  <a:lnTo>
                    <a:pt x="4" y="2156"/>
                  </a:lnTo>
                  <a:lnTo>
                    <a:pt x="6" y="2158"/>
                  </a:lnTo>
                  <a:lnTo>
                    <a:pt x="6" y="2158"/>
                  </a:lnTo>
                  <a:lnTo>
                    <a:pt x="6" y="2154"/>
                  </a:lnTo>
                  <a:lnTo>
                    <a:pt x="6" y="2154"/>
                  </a:lnTo>
                  <a:lnTo>
                    <a:pt x="6" y="2152"/>
                  </a:lnTo>
                  <a:lnTo>
                    <a:pt x="4" y="2148"/>
                  </a:lnTo>
                  <a:lnTo>
                    <a:pt x="4" y="2148"/>
                  </a:lnTo>
                  <a:lnTo>
                    <a:pt x="4" y="2124"/>
                  </a:lnTo>
                  <a:lnTo>
                    <a:pt x="4" y="2100"/>
                  </a:lnTo>
                  <a:lnTo>
                    <a:pt x="6" y="2076"/>
                  </a:lnTo>
                  <a:lnTo>
                    <a:pt x="6" y="2052"/>
                  </a:lnTo>
                  <a:lnTo>
                    <a:pt x="6" y="2052"/>
                  </a:lnTo>
                  <a:lnTo>
                    <a:pt x="4" y="1972"/>
                  </a:lnTo>
                  <a:lnTo>
                    <a:pt x="4" y="1894"/>
                  </a:lnTo>
                  <a:lnTo>
                    <a:pt x="4" y="1894"/>
                  </a:lnTo>
                  <a:lnTo>
                    <a:pt x="4" y="1894"/>
                  </a:lnTo>
                  <a:lnTo>
                    <a:pt x="4" y="1882"/>
                  </a:lnTo>
                  <a:lnTo>
                    <a:pt x="4" y="1866"/>
                  </a:lnTo>
                  <a:lnTo>
                    <a:pt x="6" y="1854"/>
                  </a:lnTo>
                  <a:lnTo>
                    <a:pt x="4" y="1842"/>
                  </a:lnTo>
                  <a:lnTo>
                    <a:pt x="4" y="1842"/>
                  </a:lnTo>
                  <a:lnTo>
                    <a:pt x="4" y="1832"/>
                  </a:lnTo>
                  <a:lnTo>
                    <a:pt x="4" y="1830"/>
                  </a:lnTo>
                  <a:lnTo>
                    <a:pt x="6" y="1830"/>
                  </a:lnTo>
                  <a:lnTo>
                    <a:pt x="6" y="1830"/>
                  </a:lnTo>
                  <a:lnTo>
                    <a:pt x="4" y="1818"/>
                  </a:lnTo>
                  <a:lnTo>
                    <a:pt x="6" y="1802"/>
                  </a:lnTo>
                  <a:lnTo>
                    <a:pt x="6" y="1788"/>
                  </a:lnTo>
                  <a:lnTo>
                    <a:pt x="4" y="1772"/>
                  </a:lnTo>
                  <a:lnTo>
                    <a:pt x="4" y="1772"/>
                  </a:lnTo>
                  <a:lnTo>
                    <a:pt x="6" y="1776"/>
                  </a:lnTo>
                  <a:lnTo>
                    <a:pt x="6" y="1776"/>
                  </a:lnTo>
                  <a:lnTo>
                    <a:pt x="6" y="1762"/>
                  </a:lnTo>
                  <a:lnTo>
                    <a:pt x="6" y="1748"/>
                  </a:lnTo>
                  <a:lnTo>
                    <a:pt x="6" y="1718"/>
                  </a:lnTo>
                  <a:lnTo>
                    <a:pt x="6" y="1718"/>
                  </a:lnTo>
                  <a:lnTo>
                    <a:pt x="8" y="1726"/>
                  </a:lnTo>
                  <a:lnTo>
                    <a:pt x="8" y="1726"/>
                  </a:lnTo>
                  <a:lnTo>
                    <a:pt x="8" y="1720"/>
                  </a:lnTo>
                  <a:lnTo>
                    <a:pt x="8" y="1712"/>
                  </a:lnTo>
                  <a:lnTo>
                    <a:pt x="6" y="1706"/>
                  </a:lnTo>
                  <a:lnTo>
                    <a:pt x="8" y="1702"/>
                  </a:lnTo>
                  <a:lnTo>
                    <a:pt x="8" y="1702"/>
                  </a:lnTo>
                  <a:lnTo>
                    <a:pt x="8" y="1700"/>
                  </a:lnTo>
                  <a:lnTo>
                    <a:pt x="6" y="1702"/>
                  </a:lnTo>
                  <a:lnTo>
                    <a:pt x="6" y="1702"/>
                  </a:lnTo>
                  <a:lnTo>
                    <a:pt x="6" y="1668"/>
                  </a:lnTo>
                  <a:lnTo>
                    <a:pt x="6" y="1632"/>
                  </a:lnTo>
                  <a:lnTo>
                    <a:pt x="4" y="1560"/>
                  </a:lnTo>
                  <a:lnTo>
                    <a:pt x="4" y="1560"/>
                  </a:lnTo>
                  <a:lnTo>
                    <a:pt x="6" y="1546"/>
                  </a:lnTo>
                  <a:lnTo>
                    <a:pt x="8" y="1544"/>
                  </a:lnTo>
                  <a:lnTo>
                    <a:pt x="8" y="1544"/>
                  </a:lnTo>
                  <a:lnTo>
                    <a:pt x="10" y="1544"/>
                  </a:lnTo>
                  <a:lnTo>
                    <a:pt x="10" y="1542"/>
                  </a:lnTo>
                  <a:lnTo>
                    <a:pt x="8" y="1532"/>
                  </a:lnTo>
                  <a:lnTo>
                    <a:pt x="8" y="1532"/>
                  </a:lnTo>
                  <a:lnTo>
                    <a:pt x="8" y="1530"/>
                  </a:lnTo>
                  <a:lnTo>
                    <a:pt x="8" y="1530"/>
                  </a:lnTo>
                  <a:lnTo>
                    <a:pt x="8" y="1530"/>
                  </a:lnTo>
                  <a:lnTo>
                    <a:pt x="8" y="1522"/>
                  </a:lnTo>
                  <a:lnTo>
                    <a:pt x="10" y="1516"/>
                  </a:lnTo>
                  <a:lnTo>
                    <a:pt x="10" y="1512"/>
                  </a:lnTo>
                  <a:lnTo>
                    <a:pt x="10" y="1506"/>
                  </a:lnTo>
                  <a:lnTo>
                    <a:pt x="10" y="1506"/>
                  </a:lnTo>
                  <a:lnTo>
                    <a:pt x="8" y="1506"/>
                  </a:lnTo>
                  <a:lnTo>
                    <a:pt x="8" y="1504"/>
                  </a:lnTo>
                  <a:lnTo>
                    <a:pt x="6" y="1502"/>
                  </a:lnTo>
                  <a:lnTo>
                    <a:pt x="6" y="1502"/>
                  </a:lnTo>
                  <a:lnTo>
                    <a:pt x="10" y="1478"/>
                  </a:lnTo>
                  <a:lnTo>
                    <a:pt x="10" y="1470"/>
                  </a:lnTo>
                  <a:lnTo>
                    <a:pt x="10" y="1460"/>
                  </a:lnTo>
                  <a:lnTo>
                    <a:pt x="10" y="1462"/>
                  </a:lnTo>
                  <a:lnTo>
                    <a:pt x="10" y="1462"/>
                  </a:lnTo>
                  <a:lnTo>
                    <a:pt x="8" y="1446"/>
                  </a:lnTo>
                  <a:lnTo>
                    <a:pt x="8" y="1432"/>
                  </a:lnTo>
                  <a:lnTo>
                    <a:pt x="6" y="1416"/>
                  </a:lnTo>
                  <a:lnTo>
                    <a:pt x="4" y="1404"/>
                  </a:lnTo>
                  <a:lnTo>
                    <a:pt x="4" y="1404"/>
                  </a:lnTo>
                  <a:lnTo>
                    <a:pt x="0" y="1094"/>
                  </a:lnTo>
                  <a:lnTo>
                    <a:pt x="0" y="1094"/>
                  </a:lnTo>
                  <a:lnTo>
                    <a:pt x="0" y="942"/>
                  </a:lnTo>
                  <a:lnTo>
                    <a:pt x="0" y="866"/>
                  </a:lnTo>
                  <a:lnTo>
                    <a:pt x="2" y="788"/>
                  </a:lnTo>
                  <a:lnTo>
                    <a:pt x="2" y="788"/>
                  </a:lnTo>
                  <a:lnTo>
                    <a:pt x="4" y="762"/>
                  </a:lnTo>
                  <a:lnTo>
                    <a:pt x="4" y="736"/>
                  </a:lnTo>
                  <a:lnTo>
                    <a:pt x="4" y="736"/>
                  </a:lnTo>
                  <a:lnTo>
                    <a:pt x="4" y="736"/>
                  </a:lnTo>
                  <a:lnTo>
                    <a:pt x="4" y="736"/>
                  </a:lnTo>
                  <a:lnTo>
                    <a:pt x="4" y="736"/>
                  </a:lnTo>
                  <a:lnTo>
                    <a:pt x="4" y="732"/>
                  </a:lnTo>
                  <a:lnTo>
                    <a:pt x="4" y="726"/>
                  </a:lnTo>
                  <a:lnTo>
                    <a:pt x="2" y="720"/>
                  </a:lnTo>
                  <a:lnTo>
                    <a:pt x="2" y="714"/>
                  </a:lnTo>
                  <a:lnTo>
                    <a:pt x="2" y="714"/>
                  </a:lnTo>
                  <a:lnTo>
                    <a:pt x="2" y="602"/>
                  </a:lnTo>
                  <a:lnTo>
                    <a:pt x="2" y="602"/>
                  </a:lnTo>
                  <a:lnTo>
                    <a:pt x="2" y="608"/>
                  </a:lnTo>
                  <a:lnTo>
                    <a:pt x="4" y="608"/>
                  </a:lnTo>
                  <a:lnTo>
                    <a:pt x="4" y="604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4"/>
                  </a:lnTo>
                  <a:lnTo>
                    <a:pt x="2" y="588"/>
                  </a:lnTo>
                  <a:lnTo>
                    <a:pt x="0" y="588"/>
                  </a:lnTo>
                  <a:lnTo>
                    <a:pt x="0" y="590"/>
                  </a:lnTo>
                  <a:lnTo>
                    <a:pt x="0" y="590"/>
                  </a:lnTo>
                  <a:lnTo>
                    <a:pt x="0" y="516"/>
                  </a:lnTo>
                  <a:lnTo>
                    <a:pt x="0" y="442"/>
                  </a:lnTo>
                  <a:lnTo>
                    <a:pt x="2" y="370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2" y="256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6" y="108"/>
                  </a:lnTo>
                  <a:lnTo>
                    <a:pt x="8" y="5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8"/>
                  </a:lnTo>
                  <a:lnTo>
                    <a:pt x="14" y="2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1673" y="3326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2 w 6"/>
                <a:gd name="T5" fmla="*/ 2 h 6"/>
                <a:gd name="T6" fmla="*/ 4 w 6"/>
                <a:gd name="T7" fmla="*/ 0 h 6"/>
                <a:gd name="T8" fmla="*/ 6 w 6"/>
                <a:gd name="T9" fmla="*/ 2 h 6"/>
                <a:gd name="T10" fmla="*/ 6 w 6"/>
                <a:gd name="T11" fmla="*/ 2 h 6"/>
                <a:gd name="T12" fmla="*/ 2 w 6"/>
                <a:gd name="T13" fmla="*/ 6 h 6"/>
                <a:gd name="T14" fmla="*/ 0 w 6"/>
                <a:gd name="T15" fmla="*/ 6 h 6"/>
                <a:gd name="T16" fmla="*/ 0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1689" y="3098"/>
              <a:ext cx="2" cy="8"/>
            </a:xfrm>
            <a:custGeom>
              <a:avLst/>
              <a:gdLst>
                <a:gd name="T0" fmla="*/ 0 w 2"/>
                <a:gd name="T1" fmla="*/ 4 h 8"/>
                <a:gd name="T2" fmla="*/ 0 w 2"/>
                <a:gd name="T3" fmla="*/ 4 h 8"/>
                <a:gd name="T4" fmla="*/ 2 w 2"/>
                <a:gd name="T5" fmla="*/ 0 h 8"/>
                <a:gd name="T6" fmla="*/ 2 w 2"/>
                <a:gd name="T7" fmla="*/ 0 h 8"/>
                <a:gd name="T8" fmla="*/ 2 w 2"/>
                <a:gd name="T9" fmla="*/ 4 h 8"/>
                <a:gd name="T10" fmla="*/ 2 w 2"/>
                <a:gd name="T11" fmla="*/ 8 h 8"/>
                <a:gd name="T12" fmla="*/ 2 w 2"/>
                <a:gd name="T13" fmla="*/ 8 h 8"/>
                <a:gd name="T14" fmla="*/ 2 w 2"/>
                <a:gd name="T15" fmla="*/ 6 h 8"/>
                <a:gd name="T16" fmla="*/ 0 w 2"/>
                <a:gd name="T17" fmla="*/ 4 h 8"/>
                <a:gd name="T18" fmla="*/ 0 w 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1691" y="3044"/>
              <a:ext cx="2" cy="20"/>
            </a:xfrm>
            <a:custGeom>
              <a:avLst/>
              <a:gdLst>
                <a:gd name="T0" fmla="*/ 0 w 2"/>
                <a:gd name="T1" fmla="*/ 0 h 20"/>
                <a:gd name="T2" fmla="*/ 0 w 2"/>
                <a:gd name="T3" fmla="*/ 0 h 20"/>
                <a:gd name="T4" fmla="*/ 2 w 2"/>
                <a:gd name="T5" fmla="*/ 8 h 20"/>
                <a:gd name="T6" fmla="*/ 2 w 2"/>
                <a:gd name="T7" fmla="*/ 20 h 20"/>
                <a:gd name="T8" fmla="*/ 0 w 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1697" y="2986"/>
              <a:ext cx="2" cy="6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0 h 6"/>
                <a:gd name="T6" fmla="*/ 2 w 2"/>
                <a:gd name="T7" fmla="*/ 6 h 6"/>
                <a:gd name="T8" fmla="*/ 2 w 2"/>
                <a:gd name="T9" fmla="*/ 6 h 6"/>
                <a:gd name="T10" fmla="*/ 0 w 2"/>
                <a:gd name="T11" fmla="*/ 6 h 6"/>
                <a:gd name="T12" fmla="*/ 0 w 2"/>
                <a:gd name="T13" fmla="*/ 4 h 6"/>
                <a:gd name="T14" fmla="*/ 0 w 2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1693" y="2976"/>
              <a:ext cx="2" cy="10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4 h 10"/>
                <a:gd name="T6" fmla="*/ 2 w 2"/>
                <a:gd name="T7" fmla="*/ 0 h 10"/>
                <a:gd name="T8" fmla="*/ 2 w 2"/>
                <a:gd name="T9" fmla="*/ 0 h 10"/>
                <a:gd name="T10" fmla="*/ 2 w 2"/>
                <a:gd name="T11" fmla="*/ 6 h 10"/>
                <a:gd name="T12" fmla="*/ 2 w 2"/>
                <a:gd name="T13" fmla="*/ 8 h 10"/>
                <a:gd name="T14" fmla="*/ 0 w 2"/>
                <a:gd name="T15" fmla="*/ 10 h 10"/>
                <a:gd name="T16" fmla="*/ 0 w 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1697" y="2854"/>
              <a:ext cx="2" cy="12"/>
            </a:xfrm>
            <a:custGeom>
              <a:avLst/>
              <a:gdLst>
                <a:gd name="T0" fmla="*/ 0 w 2"/>
                <a:gd name="T1" fmla="*/ 12 h 12"/>
                <a:gd name="T2" fmla="*/ 0 w 2"/>
                <a:gd name="T3" fmla="*/ 12 h 12"/>
                <a:gd name="T4" fmla="*/ 0 w 2"/>
                <a:gd name="T5" fmla="*/ 6 h 12"/>
                <a:gd name="T6" fmla="*/ 0 w 2"/>
                <a:gd name="T7" fmla="*/ 0 h 12"/>
                <a:gd name="T8" fmla="*/ 0 w 2"/>
                <a:gd name="T9" fmla="*/ 0 h 12"/>
                <a:gd name="T10" fmla="*/ 2 w 2"/>
                <a:gd name="T11" fmla="*/ 8 h 12"/>
                <a:gd name="T12" fmla="*/ 2 w 2"/>
                <a:gd name="T13" fmla="*/ 12 h 12"/>
                <a:gd name="T14" fmla="*/ 0 w 2"/>
                <a:gd name="T15" fmla="*/ 12 h 12"/>
                <a:gd name="T16" fmla="*/ 0 w 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1695" y="2806"/>
              <a:ext cx="2" cy="4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2 w 2"/>
                <a:gd name="T11" fmla="*/ 0 h 4"/>
                <a:gd name="T12" fmla="*/ 2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1689" y="1804"/>
              <a:ext cx="2" cy="6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6 h 6"/>
                <a:gd name="T4" fmla="*/ 0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1689" y="1358"/>
              <a:ext cx="2" cy="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2 w 2"/>
                <a:gd name="T9" fmla="*/ 0 h 6"/>
                <a:gd name="T10" fmla="*/ 2 w 2"/>
                <a:gd name="T11" fmla="*/ 2 h 6"/>
                <a:gd name="T12" fmla="*/ 2 w 2"/>
                <a:gd name="T13" fmla="*/ 2 h 6"/>
                <a:gd name="T14" fmla="*/ 0 w 2"/>
                <a:gd name="T15" fmla="*/ 2 h 6"/>
                <a:gd name="T16" fmla="*/ 0 w 2"/>
                <a:gd name="T17" fmla="*/ 6 h 6"/>
                <a:gd name="T18" fmla="*/ 0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1679" y="1126"/>
              <a:ext cx="4" cy="2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2 h 2"/>
                <a:gd name="T4" fmla="*/ 0 w 4"/>
                <a:gd name="T5" fmla="*/ 0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B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6" name="図プレースホルダー 55"/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6" name="Group 12"/>
          <p:cNvGrpSpPr>
            <a:grpSpLocks noChangeAspect="1"/>
          </p:cNvGrpSpPr>
          <p:nvPr/>
        </p:nvGrpSpPr>
        <p:grpSpPr bwMode="auto">
          <a:xfrm rot="435815">
            <a:off x="552060" y="3437391"/>
            <a:ext cx="1836229" cy="1836229"/>
            <a:chOff x="-980" y="722"/>
            <a:chExt cx="1090" cy="1090"/>
          </a:xfrm>
        </p:grpSpPr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-506" y="722"/>
              <a:ext cx="8" cy="6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4 w 8"/>
                <a:gd name="T5" fmla="*/ 2 h 6"/>
                <a:gd name="T6" fmla="*/ 4 w 8"/>
                <a:gd name="T7" fmla="*/ 4 h 6"/>
                <a:gd name="T8" fmla="*/ 0 w 8"/>
                <a:gd name="T9" fmla="*/ 0 h 6"/>
                <a:gd name="T10" fmla="*/ 0 w 8"/>
                <a:gd name="T11" fmla="*/ 0 h 6"/>
                <a:gd name="T12" fmla="*/ 4 w 8"/>
                <a:gd name="T13" fmla="*/ 2 h 6"/>
                <a:gd name="T14" fmla="*/ 8 w 8"/>
                <a:gd name="T15" fmla="*/ 6 h 6"/>
                <a:gd name="T16" fmla="*/ 8 w 8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-980" y="730"/>
              <a:ext cx="1090" cy="1082"/>
            </a:xfrm>
            <a:custGeom>
              <a:avLst/>
              <a:gdLst>
                <a:gd name="T0" fmla="*/ 338 w 1090"/>
                <a:gd name="T1" fmla="*/ 352 h 1082"/>
                <a:gd name="T2" fmla="*/ 228 w 1090"/>
                <a:gd name="T3" fmla="*/ 400 h 1082"/>
                <a:gd name="T4" fmla="*/ 10 w 1090"/>
                <a:gd name="T5" fmla="*/ 492 h 1082"/>
                <a:gd name="T6" fmla="*/ 88 w 1090"/>
                <a:gd name="T7" fmla="*/ 534 h 1082"/>
                <a:gd name="T8" fmla="*/ 282 w 1090"/>
                <a:gd name="T9" fmla="*/ 652 h 1082"/>
                <a:gd name="T10" fmla="*/ 340 w 1090"/>
                <a:gd name="T11" fmla="*/ 700 h 1082"/>
                <a:gd name="T12" fmla="*/ 352 w 1090"/>
                <a:gd name="T13" fmla="*/ 826 h 1082"/>
                <a:gd name="T14" fmla="*/ 354 w 1090"/>
                <a:gd name="T15" fmla="*/ 900 h 1082"/>
                <a:gd name="T16" fmla="*/ 370 w 1090"/>
                <a:gd name="T17" fmla="*/ 1010 h 1082"/>
                <a:gd name="T18" fmla="*/ 372 w 1090"/>
                <a:gd name="T19" fmla="*/ 1070 h 1082"/>
                <a:gd name="T20" fmla="*/ 410 w 1090"/>
                <a:gd name="T21" fmla="*/ 1022 h 1082"/>
                <a:gd name="T22" fmla="*/ 496 w 1090"/>
                <a:gd name="T23" fmla="*/ 946 h 1082"/>
                <a:gd name="T24" fmla="*/ 546 w 1090"/>
                <a:gd name="T25" fmla="*/ 904 h 1082"/>
                <a:gd name="T26" fmla="*/ 606 w 1090"/>
                <a:gd name="T27" fmla="*/ 850 h 1082"/>
                <a:gd name="T28" fmla="*/ 676 w 1090"/>
                <a:gd name="T29" fmla="*/ 812 h 1082"/>
                <a:gd name="T30" fmla="*/ 778 w 1090"/>
                <a:gd name="T31" fmla="*/ 838 h 1082"/>
                <a:gd name="T32" fmla="*/ 864 w 1090"/>
                <a:gd name="T33" fmla="*/ 856 h 1082"/>
                <a:gd name="T34" fmla="*/ 946 w 1090"/>
                <a:gd name="T35" fmla="*/ 878 h 1082"/>
                <a:gd name="T36" fmla="*/ 1028 w 1090"/>
                <a:gd name="T37" fmla="*/ 900 h 1082"/>
                <a:gd name="T38" fmla="*/ 1034 w 1090"/>
                <a:gd name="T39" fmla="*/ 900 h 1082"/>
                <a:gd name="T40" fmla="*/ 1020 w 1090"/>
                <a:gd name="T41" fmla="*/ 906 h 1082"/>
                <a:gd name="T42" fmla="*/ 1002 w 1090"/>
                <a:gd name="T43" fmla="*/ 866 h 1082"/>
                <a:gd name="T44" fmla="*/ 964 w 1090"/>
                <a:gd name="T45" fmla="*/ 778 h 1082"/>
                <a:gd name="T46" fmla="*/ 898 w 1090"/>
                <a:gd name="T47" fmla="*/ 622 h 1082"/>
                <a:gd name="T48" fmla="*/ 872 w 1090"/>
                <a:gd name="T49" fmla="*/ 566 h 1082"/>
                <a:gd name="T50" fmla="*/ 920 w 1090"/>
                <a:gd name="T51" fmla="*/ 468 h 1082"/>
                <a:gd name="T52" fmla="*/ 1002 w 1090"/>
                <a:gd name="T53" fmla="*/ 334 h 1082"/>
                <a:gd name="T54" fmla="*/ 1012 w 1090"/>
                <a:gd name="T55" fmla="*/ 330 h 1082"/>
                <a:gd name="T56" fmla="*/ 1030 w 1090"/>
                <a:gd name="T57" fmla="*/ 292 h 1082"/>
                <a:gd name="T58" fmla="*/ 1044 w 1090"/>
                <a:gd name="T59" fmla="*/ 262 h 1082"/>
                <a:gd name="T60" fmla="*/ 1062 w 1090"/>
                <a:gd name="T61" fmla="*/ 234 h 1082"/>
                <a:gd name="T62" fmla="*/ 1080 w 1090"/>
                <a:gd name="T63" fmla="*/ 240 h 1082"/>
                <a:gd name="T64" fmla="*/ 1030 w 1090"/>
                <a:gd name="T65" fmla="*/ 246 h 1082"/>
                <a:gd name="T66" fmla="*/ 970 w 1090"/>
                <a:gd name="T67" fmla="*/ 254 h 1082"/>
                <a:gd name="T68" fmla="*/ 924 w 1090"/>
                <a:gd name="T69" fmla="*/ 250 h 1082"/>
                <a:gd name="T70" fmla="*/ 858 w 1090"/>
                <a:gd name="T71" fmla="*/ 258 h 1082"/>
                <a:gd name="T72" fmla="*/ 856 w 1090"/>
                <a:gd name="T73" fmla="*/ 258 h 1082"/>
                <a:gd name="T74" fmla="*/ 814 w 1090"/>
                <a:gd name="T75" fmla="*/ 268 h 1082"/>
                <a:gd name="T76" fmla="*/ 782 w 1090"/>
                <a:gd name="T77" fmla="*/ 264 h 1082"/>
                <a:gd name="T78" fmla="*/ 758 w 1090"/>
                <a:gd name="T79" fmla="*/ 266 h 1082"/>
                <a:gd name="T80" fmla="*/ 716 w 1090"/>
                <a:gd name="T81" fmla="*/ 268 h 1082"/>
                <a:gd name="T82" fmla="*/ 662 w 1090"/>
                <a:gd name="T83" fmla="*/ 242 h 1082"/>
                <a:gd name="T84" fmla="*/ 656 w 1090"/>
                <a:gd name="T85" fmla="*/ 218 h 1082"/>
                <a:gd name="T86" fmla="*/ 566 w 1090"/>
                <a:gd name="T87" fmla="*/ 110 h 1082"/>
                <a:gd name="T88" fmla="*/ 504 w 1090"/>
                <a:gd name="T89" fmla="*/ 34 h 1082"/>
                <a:gd name="T90" fmla="*/ 524 w 1090"/>
                <a:gd name="T91" fmla="*/ 50 h 1082"/>
                <a:gd name="T92" fmla="*/ 562 w 1090"/>
                <a:gd name="T93" fmla="*/ 100 h 1082"/>
                <a:gd name="T94" fmla="*/ 704 w 1090"/>
                <a:gd name="T95" fmla="*/ 256 h 1082"/>
                <a:gd name="T96" fmla="*/ 932 w 1090"/>
                <a:gd name="T97" fmla="*/ 232 h 1082"/>
                <a:gd name="T98" fmla="*/ 1082 w 1090"/>
                <a:gd name="T99" fmla="*/ 218 h 1082"/>
                <a:gd name="T100" fmla="*/ 926 w 1090"/>
                <a:gd name="T101" fmla="*/ 496 h 1082"/>
                <a:gd name="T102" fmla="*/ 890 w 1090"/>
                <a:gd name="T103" fmla="*/ 550 h 1082"/>
                <a:gd name="T104" fmla="*/ 952 w 1090"/>
                <a:gd name="T105" fmla="*/ 694 h 1082"/>
                <a:gd name="T106" fmla="*/ 1044 w 1090"/>
                <a:gd name="T107" fmla="*/ 900 h 1082"/>
                <a:gd name="T108" fmla="*/ 834 w 1090"/>
                <a:gd name="T109" fmla="*/ 874 h 1082"/>
                <a:gd name="T110" fmla="*/ 686 w 1090"/>
                <a:gd name="T111" fmla="*/ 834 h 1082"/>
                <a:gd name="T112" fmla="*/ 540 w 1090"/>
                <a:gd name="T113" fmla="*/ 932 h 1082"/>
                <a:gd name="T114" fmla="*/ 434 w 1090"/>
                <a:gd name="T115" fmla="*/ 1030 h 1082"/>
                <a:gd name="T116" fmla="*/ 324 w 1090"/>
                <a:gd name="T117" fmla="*/ 686 h 1082"/>
                <a:gd name="T118" fmla="*/ 60 w 1090"/>
                <a:gd name="T119" fmla="*/ 540 h 1082"/>
                <a:gd name="T120" fmla="*/ 60 w 1090"/>
                <a:gd name="T121" fmla="*/ 452 h 1082"/>
                <a:gd name="T122" fmla="*/ 352 w 1090"/>
                <a:gd name="T123" fmla="*/ 336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0" h="1082">
                  <a:moveTo>
                    <a:pt x="428" y="46"/>
                  </a:moveTo>
                  <a:lnTo>
                    <a:pt x="428" y="46"/>
                  </a:lnTo>
                  <a:lnTo>
                    <a:pt x="424" y="82"/>
                  </a:lnTo>
                  <a:lnTo>
                    <a:pt x="416" y="120"/>
                  </a:lnTo>
                  <a:lnTo>
                    <a:pt x="406" y="158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8" y="198"/>
                  </a:lnTo>
                  <a:lnTo>
                    <a:pt x="398" y="200"/>
                  </a:lnTo>
                  <a:lnTo>
                    <a:pt x="396" y="200"/>
                  </a:lnTo>
                  <a:lnTo>
                    <a:pt x="394" y="208"/>
                  </a:lnTo>
                  <a:lnTo>
                    <a:pt x="394" y="208"/>
                  </a:lnTo>
                  <a:lnTo>
                    <a:pt x="388" y="246"/>
                  </a:lnTo>
                  <a:lnTo>
                    <a:pt x="378" y="292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4" y="342"/>
                  </a:lnTo>
                  <a:lnTo>
                    <a:pt x="360" y="346"/>
                  </a:lnTo>
                  <a:lnTo>
                    <a:pt x="348" y="350"/>
                  </a:lnTo>
                  <a:lnTo>
                    <a:pt x="338" y="352"/>
                  </a:lnTo>
                  <a:lnTo>
                    <a:pt x="328" y="356"/>
                  </a:lnTo>
                  <a:lnTo>
                    <a:pt x="330" y="354"/>
                  </a:lnTo>
                  <a:lnTo>
                    <a:pt x="330" y="354"/>
                  </a:lnTo>
                  <a:lnTo>
                    <a:pt x="314" y="362"/>
                  </a:lnTo>
                  <a:lnTo>
                    <a:pt x="298" y="370"/>
                  </a:lnTo>
                  <a:lnTo>
                    <a:pt x="298" y="370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8" y="368"/>
                  </a:lnTo>
                  <a:lnTo>
                    <a:pt x="294" y="370"/>
                  </a:lnTo>
                  <a:lnTo>
                    <a:pt x="286" y="374"/>
                  </a:lnTo>
                  <a:lnTo>
                    <a:pt x="274" y="380"/>
                  </a:lnTo>
                  <a:lnTo>
                    <a:pt x="274" y="380"/>
                  </a:lnTo>
                  <a:lnTo>
                    <a:pt x="270" y="380"/>
                  </a:lnTo>
                  <a:lnTo>
                    <a:pt x="264" y="380"/>
                  </a:lnTo>
                  <a:lnTo>
                    <a:pt x="258" y="384"/>
                  </a:lnTo>
                  <a:lnTo>
                    <a:pt x="258" y="384"/>
                  </a:lnTo>
                  <a:lnTo>
                    <a:pt x="244" y="392"/>
                  </a:lnTo>
                  <a:lnTo>
                    <a:pt x="228" y="400"/>
                  </a:lnTo>
                  <a:lnTo>
                    <a:pt x="210" y="406"/>
                  </a:lnTo>
                  <a:lnTo>
                    <a:pt x="194" y="414"/>
                  </a:lnTo>
                  <a:lnTo>
                    <a:pt x="194" y="414"/>
                  </a:lnTo>
                  <a:lnTo>
                    <a:pt x="196" y="412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34" y="440"/>
                  </a:lnTo>
                  <a:lnTo>
                    <a:pt x="68" y="466"/>
                  </a:lnTo>
                  <a:lnTo>
                    <a:pt x="68" y="466"/>
                  </a:lnTo>
                  <a:lnTo>
                    <a:pt x="70" y="464"/>
                  </a:lnTo>
                  <a:lnTo>
                    <a:pt x="68" y="464"/>
                  </a:lnTo>
                  <a:lnTo>
                    <a:pt x="68" y="464"/>
                  </a:lnTo>
                  <a:lnTo>
                    <a:pt x="66" y="466"/>
                  </a:lnTo>
                  <a:lnTo>
                    <a:pt x="60" y="470"/>
                  </a:lnTo>
                  <a:lnTo>
                    <a:pt x="42" y="478"/>
                  </a:lnTo>
                  <a:lnTo>
                    <a:pt x="42" y="478"/>
                  </a:lnTo>
                  <a:lnTo>
                    <a:pt x="38" y="478"/>
                  </a:lnTo>
                  <a:lnTo>
                    <a:pt x="30" y="482"/>
                  </a:lnTo>
                  <a:lnTo>
                    <a:pt x="20" y="488"/>
                  </a:lnTo>
                  <a:lnTo>
                    <a:pt x="10" y="492"/>
                  </a:lnTo>
                  <a:lnTo>
                    <a:pt x="12" y="490"/>
                  </a:lnTo>
                  <a:lnTo>
                    <a:pt x="12" y="490"/>
                  </a:lnTo>
                  <a:lnTo>
                    <a:pt x="12" y="488"/>
                  </a:lnTo>
                  <a:lnTo>
                    <a:pt x="12" y="488"/>
                  </a:lnTo>
                  <a:lnTo>
                    <a:pt x="16" y="492"/>
                  </a:lnTo>
                  <a:lnTo>
                    <a:pt x="22" y="494"/>
                  </a:lnTo>
                  <a:lnTo>
                    <a:pt x="28" y="496"/>
                  </a:lnTo>
                  <a:lnTo>
                    <a:pt x="32" y="502"/>
                  </a:lnTo>
                  <a:lnTo>
                    <a:pt x="32" y="502"/>
                  </a:lnTo>
                  <a:lnTo>
                    <a:pt x="36" y="502"/>
                  </a:lnTo>
                  <a:lnTo>
                    <a:pt x="42" y="506"/>
                  </a:lnTo>
                  <a:lnTo>
                    <a:pt x="48" y="510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54" y="514"/>
                  </a:lnTo>
                  <a:lnTo>
                    <a:pt x="62" y="518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70" y="524"/>
                  </a:lnTo>
                  <a:lnTo>
                    <a:pt x="88" y="534"/>
                  </a:lnTo>
                  <a:lnTo>
                    <a:pt x="94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6" y="538"/>
                  </a:lnTo>
                  <a:lnTo>
                    <a:pt x="90" y="536"/>
                  </a:lnTo>
                  <a:lnTo>
                    <a:pt x="86" y="534"/>
                  </a:lnTo>
                  <a:lnTo>
                    <a:pt x="86" y="534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166" y="580"/>
                  </a:lnTo>
                  <a:lnTo>
                    <a:pt x="242" y="626"/>
                  </a:lnTo>
                  <a:lnTo>
                    <a:pt x="242" y="626"/>
                  </a:lnTo>
                  <a:lnTo>
                    <a:pt x="252" y="634"/>
                  </a:lnTo>
                  <a:lnTo>
                    <a:pt x="252" y="634"/>
                  </a:lnTo>
                  <a:lnTo>
                    <a:pt x="264" y="640"/>
                  </a:lnTo>
                  <a:lnTo>
                    <a:pt x="278" y="646"/>
                  </a:lnTo>
                  <a:lnTo>
                    <a:pt x="278" y="646"/>
                  </a:lnTo>
                  <a:lnTo>
                    <a:pt x="282" y="652"/>
                  </a:lnTo>
                  <a:lnTo>
                    <a:pt x="282" y="652"/>
                  </a:lnTo>
                  <a:lnTo>
                    <a:pt x="288" y="654"/>
                  </a:lnTo>
                  <a:lnTo>
                    <a:pt x="292" y="656"/>
                  </a:lnTo>
                  <a:lnTo>
                    <a:pt x="298" y="658"/>
                  </a:lnTo>
                  <a:lnTo>
                    <a:pt x="304" y="662"/>
                  </a:lnTo>
                  <a:lnTo>
                    <a:pt x="304" y="662"/>
                  </a:lnTo>
                  <a:lnTo>
                    <a:pt x="300" y="660"/>
                  </a:lnTo>
                  <a:lnTo>
                    <a:pt x="298" y="662"/>
                  </a:lnTo>
                  <a:lnTo>
                    <a:pt x="298" y="662"/>
                  </a:lnTo>
                  <a:lnTo>
                    <a:pt x="314" y="670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28" y="676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4" y="680"/>
                  </a:lnTo>
                  <a:lnTo>
                    <a:pt x="338" y="684"/>
                  </a:lnTo>
                  <a:lnTo>
                    <a:pt x="342" y="686"/>
                  </a:lnTo>
                  <a:lnTo>
                    <a:pt x="342" y="686"/>
                  </a:lnTo>
                  <a:lnTo>
                    <a:pt x="342" y="704"/>
                  </a:lnTo>
                  <a:lnTo>
                    <a:pt x="340" y="700"/>
                  </a:lnTo>
                  <a:lnTo>
                    <a:pt x="340" y="700"/>
                  </a:lnTo>
                  <a:lnTo>
                    <a:pt x="342" y="708"/>
                  </a:lnTo>
                  <a:lnTo>
                    <a:pt x="342" y="712"/>
                  </a:lnTo>
                  <a:lnTo>
                    <a:pt x="344" y="714"/>
                  </a:lnTo>
                  <a:lnTo>
                    <a:pt x="344" y="720"/>
                  </a:lnTo>
                  <a:lnTo>
                    <a:pt x="344" y="720"/>
                  </a:lnTo>
                  <a:lnTo>
                    <a:pt x="344" y="718"/>
                  </a:lnTo>
                  <a:lnTo>
                    <a:pt x="342" y="718"/>
                  </a:lnTo>
                  <a:lnTo>
                    <a:pt x="342" y="718"/>
                  </a:lnTo>
                  <a:lnTo>
                    <a:pt x="346" y="730"/>
                  </a:lnTo>
                  <a:lnTo>
                    <a:pt x="346" y="744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48" y="770"/>
                  </a:lnTo>
                  <a:lnTo>
                    <a:pt x="348" y="770"/>
                  </a:lnTo>
                  <a:lnTo>
                    <a:pt x="350" y="796"/>
                  </a:lnTo>
                  <a:lnTo>
                    <a:pt x="352" y="822"/>
                  </a:lnTo>
                  <a:lnTo>
                    <a:pt x="352" y="822"/>
                  </a:lnTo>
                  <a:lnTo>
                    <a:pt x="352" y="824"/>
                  </a:lnTo>
                  <a:lnTo>
                    <a:pt x="352" y="826"/>
                  </a:lnTo>
                  <a:lnTo>
                    <a:pt x="350" y="828"/>
                  </a:lnTo>
                  <a:lnTo>
                    <a:pt x="350" y="836"/>
                  </a:lnTo>
                  <a:lnTo>
                    <a:pt x="350" y="836"/>
                  </a:lnTo>
                  <a:lnTo>
                    <a:pt x="352" y="840"/>
                  </a:lnTo>
                  <a:lnTo>
                    <a:pt x="354" y="850"/>
                  </a:lnTo>
                  <a:lnTo>
                    <a:pt x="356" y="856"/>
                  </a:lnTo>
                  <a:lnTo>
                    <a:pt x="356" y="858"/>
                  </a:lnTo>
                  <a:lnTo>
                    <a:pt x="356" y="856"/>
                  </a:lnTo>
                  <a:lnTo>
                    <a:pt x="356" y="856"/>
                  </a:lnTo>
                  <a:lnTo>
                    <a:pt x="358" y="880"/>
                  </a:lnTo>
                  <a:lnTo>
                    <a:pt x="360" y="902"/>
                  </a:lnTo>
                  <a:lnTo>
                    <a:pt x="360" y="902"/>
                  </a:lnTo>
                  <a:lnTo>
                    <a:pt x="358" y="902"/>
                  </a:lnTo>
                  <a:lnTo>
                    <a:pt x="358" y="902"/>
                  </a:lnTo>
                  <a:lnTo>
                    <a:pt x="356" y="902"/>
                  </a:lnTo>
                  <a:lnTo>
                    <a:pt x="356" y="898"/>
                  </a:lnTo>
                  <a:lnTo>
                    <a:pt x="354" y="908"/>
                  </a:lnTo>
                  <a:lnTo>
                    <a:pt x="354" y="908"/>
                  </a:lnTo>
                  <a:lnTo>
                    <a:pt x="354" y="902"/>
                  </a:lnTo>
                  <a:lnTo>
                    <a:pt x="354" y="900"/>
                  </a:lnTo>
                  <a:lnTo>
                    <a:pt x="352" y="900"/>
                  </a:lnTo>
                  <a:lnTo>
                    <a:pt x="352" y="900"/>
                  </a:lnTo>
                  <a:lnTo>
                    <a:pt x="356" y="930"/>
                  </a:lnTo>
                  <a:lnTo>
                    <a:pt x="356" y="930"/>
                  </a:lnTo>
                  <a:lnTo>
                    <a:pt x="360" y="948"/>
                  </a:lnTo>
                  <a:lnTo>
                    <a:pt x="364" y="970"/>
                  </a:lnTo>
                  <a:lnTo>
                    <a:pt x="364" y="970"/>
                  </a:lnTo>
                  <a:lnTo>
                    <a:pt x="362" y="966"/>
                  </a:lnTo>
                  <a:lnTo>
                    <a:pt x="362" y="968"/>
                  </a:lnTo>
                  <a:lnTo>
                    <a:pt x="360" y="970"/>
                  </a:lnTo>
                  <a:lnTo>
                    <a:pt x="360" y="968"/>
                  </a:lnTo>
                  <a:lnTo>
                    <a:pt x="368" y="994"/>
                  </a:lnTo>
                  <a:lnTo>
                    <a:pt x="368" y="994"/>
                  </a:lnTo>
                  <a:lnTo>
                    <a:pt x="368" y="996"/>
                  </a:lnTo>
                  <a:lnTo>
                    <a:pt x="366" y="998"/>
                  </a:lnTo>
                  <a:lnTo>
                    <a:pt x="366" y="1004"/>
                  </a:lnTo>
                  <a:lnTo>
                    <a:pt x="366" y="1004"/>
                  </a:lnTo>
                  <a:lnTo>
                    <a:pt x="368" y="1006"/>
                  </a:lnTo>
                  <a:lnTo>
                    <a:pt x="370" y="1010"/>
                  </a:lnTo>
                  <a:lnTo>
                    <a:pt x="370" y="1010"/>
                  </a:lnTo>
                  <a:lnTo>
                    <a:pt x="370" y="1024"/>
                  </a:lnTo>
                  <a:lnTo>
                    <a:pt x="370" y="1032"/>
                  </a:lnTo>
                  <a:lnTo>
                    <a:pt x="368" y="1038"/>
                  </a:lnTo>
                  <a:lnTo>
                    <a:pt x="368" y="1038"/>
                  </a:lnTo>
                  <a:lnTo>
                    <a:pt x="368" y="1038"/>
                  </a:lnTo>
                  <a:lnTo>
                    <a:pt x="368" y="1034"/>
                  </a:lnTo>
                  <a:lnTo>
                    <a:pt x="368" y="1032"/>
                  </a:lnTo>
                  <a:lnTo>
                    <a:pt x="366" y="1034"/>
                  </a:lnTo>
                  <a:lnTo>
                    <a:pt x="366" y="1034"/>
                  </a:lnTo>
                  <a:lnTo>
                    <a:pt x="370" y="1058"/>
                  </a:lnTo>
                  <a:lnTo>
                    <a:pt x="370" y="1058"/>
                  </a:lnTo>
                  <a:lnTo>
                    <a:pt x="370" y="1058"/>
                  </a:lnTo>
                  <a:lnTo>
                    <a:pt x="370" y="1070"/>
                  </a:lnTo>
                  <a:lnTo>
                    <a:pt x="370" y="1070"/>
                  </a:lnTo>
                  <a:lnTo>
                    <a:pt x="368" y="1068"/>
                  </a:lnTo>
                  <a:lnTo>
                    <a:pt x="366" y="1066"/>
                  </a:lnTo>
                  <a:lnTo>
                    <a:pt x="364" y="1066"/>
                  </a:lnTo>
                  <a:lnTo>
                    <a:pt x="364" y="1066"/>
                  </a:lnTo>
                  <a:lnTo>
                    <a:pt x="372" y="1070"/>
                  </a:lnTo>
                  <a:lnTo>
                    <a:pt x="372" y="1070"/>
                  </a:lnTo>
                  <a:lnTo>
                    <a:pt x="372" y="1070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2" y="1066"/>
                  </a:lnTo>
                  <a:lnTo>
                    <a:pt x="374" y="1068"/>
                  </a:lnTo>
                  <a:lnTo>
                    <a:pt x="374" y="1070"/>
                  </a:lnTo>
                  <a:lnTo>
                    <a:pt x="372" y="1070"/>
                  </a:lnTo>
                  <a:lnTo>
                    <a:pt x="364" y="1068"/>
                  </a:lnTo>
                  <a:lnTo>
                    <a:pt x="370" y="1062"/>
                  </a:lnTo>
                  <a:lnTo>
                    <a:pt x="370" y="1062"/>
                  </a:lnTo>
                  <a:lnTo>
                    <a:pt x="382" y="1050"/>
                  </a:lnTo>
                  <a:lnTo>
                    <a:pt x="382" y="1050"/>
                  </a:lnTo>
                  <a:lnTo>
                    <a:pt x="380" y="1054"/>
                  </a:lnTo>
                  <a:lnTo>
                    <a:pt x="380" y="1056"/>
                  </a:lnTo>
                  <a:lnTo>
                    <a:pt x="380" y="1056"/>
                  </a:lnTo>
                  <a:lnTo>
                    <a:pt x="396" y="1038"/>
                  </a:lnTo>
                  <a:lnTo>
                    <a:pt x="412" y="1020"/>
                  </a:lnTo>
                  <a:lnTo>
                    <a:pt x="412" y="1020"/>
                  </a:lnTo>
                  <a:lnTo>
                    <a:pt x="410" y="1022"/>
                  </a:lnTo>
                  <a:lnTo>
                    <a:pt x="408" y="1028"/>
                  </a:lnTo>
                  <a:lnTo>
                    <a:pt x="408" y="1028"/>
                  </a:lnTo>
                  <a:lnTo>
                    <a:pt x="420" y="1016"/>
                  </a:lnTo>
                  <a:lnTo>
                    <a:pt x="432" y="1006"/>
                  </a:lnTo>
                  <a:lnTo>
                    <a:pt x="442" y="994"/>
                  </a:lnTo>
                  <a:lnTo>
                    <a:pt x="454" y="986"/>
                  </a:lnTo>
                  <a:lnTo>
                    <a:pt x="454" y="986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60" y="980"/>
                  </a:lnTo>
                  <a:lnTo>
                    <a:pt x="466" y="976"/>
                  </a:lnTo>
                  <a:lnTo>
                    <a:pt x="466" y="976"/>
                  </a:lnTo>
                  <a:lnTo>
                    <a:pt x="470" y="972"/>
                  </a:lnTo>
                  <a:lnTo>
                    <a:pt x="476" y="964"/>
                  </a:lnTo>
                  <a:lnTo>
                    <a:pt x="476" y="964"/>
                  </a:lnTo>
                  <a:lnTo>
                    <a:pt x="478" y="964"/>
                  </a:lnTo>
                  <a:lnTo>
                    <a:pt x="474" y="968"/>
                  </a:lnTo>
                  <a:lnTo>
                    <a:pt x="474" y="968"/>
                  </a:lnTo>
                  <a:lnTo>
                    <a:pt x="496" y="946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532" y="914"/>
                  </a:lnTo>
                  <a:lnTo>
                    <a:pt x="538" y="906"/>
                  </a:lnTo>
                  <a:lnTo>
                    <a:pt x="538" y="908"/>
                  </a:lnTo>
                  <a:lnTo>
                    <a:pt x="538" y="908"/>
                  </a:lnTo>
                  <a:lnTo>
                    <a:pt x="546" y="902"/>
                  </a:lnTo>
                  <a:lnTo>
                    <a:pt x="554" y="898"/>
                  </a:lnTo>
                  <a:lnTo>
                    <a:pt x="554" y="898"/>
                  </a:lnTo>
                  <a:lnTo>
                    <a:pt x="554" y="896"/>
                  </a:lnTo>
                  <a:lnTo>
                    <a:pt x="552" y="898"/>
                  </a:lnTo>
                  <a:lnTo>
                    <a:pt x="542" y="908"/>
                  </a:lnTo>
                  <a:lnTo>
                    <a:pt x="532" y="916"/>
                  </a:lnTo>
                  <a:lnTo>
                    <a:pt x="532" y="916"/>
                  </a:lnTo>
                  <a:lnTo>
                    <a:pt x="536" y="912"/>
                  </a:lnTo>
                  <a:lnTo>
                    <a:pt x="540" y="908"/>
                  </a:lnTo>
                  <a:lnTo>
                    <a:pt x="544" y="904"/>
                  </a:lnTo>
                  <a:lnTo>
                    <a:pt x="546" y="902"/>
                  </a:lnTo>
                  <a:lnTo>
                    <a:pt x="546" y="904"/>
                  </a:lnTo>
                  <a:lnTo>
                    <a:pt x="546" y="904"/>
                  </a:lnTo>
                  <a:lnTo>
                    <a:pt x="556" y="892"/>
                  </a:lnTo>
                  <a:lnTo>
                    <a:pt x="568" y="884"/>
                  </a:lnTo>
                  <a:lnTo>
                    <a:pt x="568" y="884"/>
                  </a:lnTo>
                  <a:lnTo>
                    <a:pt x="566" y="886"/>
                  </a:lnTo>
                  <a:lnTo>
                    <a:pt x="566" y="888"/>
                  </a:lnTo>
                  <a:lnTo>
                    <a:pt x="570" y="886"/>
                  </a:lnTo>
                  <a:lnTo>
                    <a:pt x="570" y="886"/>
                  </a:lnTo>
                  <a:lnTo>
                    <a:pt x="576" y="878"/>
                  </a:lnTo>
                  <a:lnTo>
                    <a:pt x="580" y="874"/>
                  </a:lnTo>
                  <a:lnTo>
                    <a:pt x="586" y="868"/>
                  </a:lnTo>
                  <a:lnTo>
                    <a:pt x="586" y="868"/>
                  </a:lnTo>
                  <a:lnTo>
                    <a:pt x="588" y="866"/>
                  </a:lnTo>
                  <a:lnTo>
                    <a:pt x="590" y="864"/>
                  </a:lnTo>
                  <a:lnTo>
                    <a:pt x="592" y="862"/>
                  </a:lnTo>
                  <a:lnTo>
                    <a:pt x="590" y="862"/>
                  </a:lnTo>
                  <a:lnTo>
                    <a:pt x="590" y="862"/>
                  </a:lnTo>
                  <a:lnTo>
                    <a:pt x="600" y="854"/>
                  </a:lnTo>
                  <a:lnTo>
                    <a:pt x="604" y="850"/>
                  </a:lnTo>
                  <a:lnTo>
                    <a:pt x="606" y="850"/>
                  </a:lnTo>
                  <a:lnTo>
                    <a:pt x="606" y="850"/>
                  </a:lnTo>
                  <a:lnTo>
                    <a:pt x="606" y="852"/>
                  </a:lnTo>
                  <a:lnTo>
                    <a:pt x="606" y="852"/>
                  </a:lnTo>
                  <a:lnTo>
                    <a:pt x="612" y="846"/>
                  </a:lnTo>
                  <a:lnTo>
                    <a:pt x="616" y="840"/>
                  </a:lnTo>
                  <a:lnTo>
                    <a:pt x="616" y="840"/>
                  </a:lnTo>
                  <a:lnTo>
                    <a:pt x="618" y="840"/>
                  </a:lnTo>
                  <a:lnTo>
                    <a:pt x="618" y="840"/>
                  </a:lnTo>
                  <a:lnTo>
                    <a:pt x="620" y="836"/>
                  </a:lnTo>
                  <a:lnTo>
                    <a:pt x="624" y="832"/>
                  </a:lnTo>
                  <a:lnTo>
                    <a:pt x="630" y="828"/>
                  </a:lnTo>
                  <a:lnTo>
                    <a:pt x="634" y="822"/>
                  </a:lnTo>
                  <a:lnTo>
                    <a:pt x="634" y="822"/>
                  </a:lnTo>
                  <a:lnTo>
                    <a:pt x="638" y="818"/>
                  </a:lnTo>
                  <a:lnTo>
                    <a:pt x="642" y="816"/>
                  </a:lnTo>
                  <a:lnTo>
                    <a:pt x="648" y="812"/>
                  </a:lnTo>
                  <a:lnTo>
                    <a:pt x="660" y="806"/>
                  </a:lnTo>
                  <a:lnTo>
                    <a:pt x="660" y="806"/>
                  </a:lnTo>
                  <a:lnTo>
                    <a:pt x="670" y="810"/>
                  </a:lnTo>
                  <a:lnTo>
                    <a:pt x="676" y="812"/>
                  </a:lnTo>
                  <a:lnTo>
                    <a:pt x="676" y="812"/>
                  </a:lnTo>
                  <a:lnTo>
                    <a:pt x="692" y="814"/>
                  </a:lnTo>
                  <a:lnTo>
                    <a:pt x="708" y="818"/>
                  </a:lnTo>
                  <a:lnTo>
                    <a:pt x="708" y="818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10" y="820"/>
                  </a:lnTo>
                  <a:lnTo>
                    <a:pt x="716" y="820"/>
                  </a:lnTo>
                  <a:lnTo>
                    <a:pt x="716" y="820"/>
                  </a:lnTo>
                  <a:lnTo>
                    <a:pt x="738" y="830"/>
                  </a:lnTo>
                  <a:lnTo>
                    <a:pt x="738" y="830"/>
                  </a:lnTo>
                  <a:lnTo>
                    <a:pt x="744" y="830"/>
                  </a:lnTo>
                  <a:lnTo>
                    <a:pt x="746" y="830"/>
                  </a:lnTo>
                  <a:lnTo>
                    <a:pt x="746" y="828"/>
                  </a:lnTo>
                  <a:lnTo>
                    <a:pt x="746" y="828"/>
                  </a:lnTo>
                  <a:lnTo>
                    <a:pt x="754" y="830"/>
                  </a:lnTo>
                  <a:lnTo>
                    <a:pt x="766" y="832"/>
                  </a:lnTo>
                  <a:lnTo>
                    <a:pt x="776" y="834"/>
                  </a:lnTo>
                  <a:lnTo>
                    <a:pt x="786" y="838"/>
                  </a:lnTo>
                  <a:lnTo>
                    <a:pt x="786" y="838"/>
                  </a:lnTo>
                  <a:lnTo>
                    <a:pt x="778" y="838"/>
                  </a:lnTo>
                  <a:lnTo>
                    <a:pt x="776" y="838"/>
                  </a:lnTo>
                  <a:lnTo>
                    <a:pt x="780" y="840"/>
                  </a:lnTo>
                  <a:lnTo>
                    <a:pt x="780" y="840"/>
                  </a:lnTo>
                  <a:lnTo>
                    <a:pt x="786" y="842"/>
                  </a:lnTo>
                  <a:lnTo>
                    <a:pt x="794" y="844"/>
                  </a:lnTo>
                  <a:lnTo>
                    <a:pt x="802" y="844"/>
                  </a:lnTo>
                  <a:lnTo>
                    <a:pt x="812" y="846"/>
                  </a:lnTo>
                  <a:lnTo>
                    <a:pt x="810" y="842"/>
                  </a:lnTo>
                  <a:lnTo>
                    <a:pt x="810" y="842"/>
                  </a:lnTo>
                  <a:lnTo>
                    <a:pt x="816" y="844"/>
                  </a:lnTo>
                  <a:lnTo>
                    <a:pt x="822" y="846"/>
                  </a:lnTo>
                  <a:lnTo>
                    <a:pt x="828" y="848"/>
                  </a:lnTo>
                  <a:lnTo>
                    <a:pt x="830" y="848"/>
                  </a:lnTo>
                  <a:lnTo>
                    <a:pt x="830" y="848"/>
                  </a:lnTo>
                  <a:lnTo>
                    <a:pt x="830" y="848"/>
                  </a:lnTo>
                  <a:lnTo>
                    <a:pt x="840" y="852"/>
                  </a:lnTo>
                  <a:lnTo>
                    <a:pt x="844" y="852"/>
                  </a:lnTo>
                  <a:lnTo>
                    <a:pt x="846" y="850"/>
                  </a:lnTo>
                  <a:lnTo>
                    <a:pt x="846" y="850"/>
                  </a:lnTo>
                  <a:lnTo>
                    <a:pt x="864" y="856"/>
                  </a:lnTo>
                  <a:lnTo>
                    <a:pt x="884" y="862"/>
                  </a:lnTo>
                  <a:lnTo>
                    <a:pt x="904" y="866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24" y="874"/>
                  </a:lnTo>
                  <a:lnTo>
                    <a:pt x="928" y="874"/>
                  </a:lnTo>
                  <a:lnTo>
                    <a:pt x="928" y="874"/>
                  </a:lnTo>
                  <a:lnTo>
                    <a:pt x="928" y="874"/>
                  </a:lnTo>
                  <a:lnTo>
                    <a:pt x="922" y="872"/>
                  </a:lnTo>
                  <a:lnTo>
                    <a:pt x="918" y="872"/>
                  </a:lnTo>
                  <a:lnTo>
                    <a:pt x="918" y="872"/>
                  </a:lnTo>
                  <a:lnTo>
                    <a:pt x="922" y="872"/>
                  </a:lnTo>
                  <a:lnTo>
                    <a:pt x="922" y="872"/>
                  </a:lnTo>
                  <a:lnTo>
                    <a:pt x="922" y="872"/>
                  </a:lnTo>
                  <a:lnTo>
                    <a:pt x="930" y="874"/>
                  </a:lnTo>
                  <a:lnTo>
                    <a:pt x="932" y="876"/>
                  </a:lnTo>
                  <a:lnTo>
                    <a:pt x="928" y="876"/>
                  </a:lnTo>
                  <a:lnTo>
                    <a:pt x="928" y="876"/>
                  </a:lnTo>
                  <a:lnTo>
                    <a:pt x="938" y="878"/>
                  </a:lnTo>
                  <a:lnTo>
                    <a:pt x="946" y="878"/>
                  </a:lnTo>
                  <a:lnTo>
                    <a:pt x="954" y="880"/>
                  </a:lnTo>
                  <a:lnTo>
                    <a:pt x="966" y="882"/>
                  </a:lnTo>
                  <a:lnTo>
                    <a:pt x="966" y="882"/>
                  </a:lnTo>
                  <a:lnTo>
                    <a:pt x="966" y="882"/>
                  </a:lnTo>
                  <a:lnTo>
                    <a:pt x="968" y="884"/>
                  </a:lnTo>
                  <a:lnTo>
                    <a:pt x="974" y="884"/>
                  </a:lnTo>
                  <a:lnTo>
                    <a:pt x="986" y="886"/>
                  </a:lnTo>
                  <a:lnTo>
                    <a:pt x="986" y="886"/>
                  </a:lnTo>
                  <a:lnTo>
                    <a:pt x="992" y="888"/>
                  </a:lnTo>
                  <a:lnTo>
                    <a:pt x="994" y="890"/>
                  </a:lnTo>
                  <a:lnTo>
                    <a:pt x="992" y="892"/>
                  </a:lnTo>
                  <a:lnTo>
                    <a:pt x="992" y="892"/>
                  </a:lnTo>
                  <a:lnTo>
                    <a:pt x="1004" y="894"/>
                  </a:lnTo>
                  <a:lnTo>
                    <a:pt x="1012" y="896"/>
                  </a:lnTo>
                  <a:lnTo>
                    <a:pt x="1020" y="900"/>
                  </a:lnTo>
                  <a:lnTo>
                    <a:pt x="1020" y="900"/>
                  </a:lnTo>
                  <a:lnTo>
                    <a:pt x="1020" y="898"/>
                  </a:lnTo>
                  <a:lnTo>
                    <a:pt x="1022" y="900"/>
                  </a:lnTo>
                  <a:lnTo>
                    <a:pt x="1030" y="900"/>
                  </a:lnTo>
                  <a:lnTo>
                    <a:pt x="1028" y="900"/>
                  </a:lnTo>
                  <a:lnTo>
                    <a:pt x="1028" y="900"/>
                  </a:lnTo>
                  <a:lnTo>
                    <a:pt x="1032" y="902"/>
                  </a:lnTo>
                  <a:lnTo>
                    <a:pt x="1032" y="902"/>
                  </a:lnTo>
                  <a:lnTo>
                    <a:pt x="1026" y="908"/>
                  </a:lnTo>
                  <a:lnTo>
                    <a:pt x="1026" y="910"/>
                  </a:lnTo>
                  <a:lnTo>
                    <a:pt x="1026" y="908"/>
                  </a:lnTo>
                  <a:lnTo>
                    <a:pt x="1026" y="906"/>
                  </a:lnTo>
                  <a:lnTo>
                    <a:pt x="1024" y="904"/>
                  </a:lnTo>
                  <a:lnTo>
                    <a:pt x="1024" y="904"/>
                  </a:lnTo>
                  <a:lnTo>
                    <a:pt x="1024" y="904"/>
                  </a:lnTo>
                  <a:lnTo>
                    <a:pt x="1024" y="910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26" y="912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2" y="900"/>
                  </a:lnTo>
                  <a:lnTo>
                    <a:pt x="1028" y="898"/>
                  </a:lnTo>
                  <a:lnTo>
                    <a:pt x="1028" y="898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34" y="900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2"/>
                  </a:lnTo>
                  <a:lnTo>
                    <a:pt x="1024" y="910"/>
                  </a:lnTo>
                  <a:lnTo>
                    <a:pt x="1022" y="908"/>
                  </a:lnTo>
                  <a:lnTo>
                    <a:pt x="1020" y="906"/>
                  </a:lnTo>
                  <a:lnTo>
                    <a:pt x="1020" y="906"/>
                  </a:lnTo>
                  <a:lnTo>
                    <a:pt x="1020" y="904"/>
                  </a:lnTo>
                  <a:lnTo>
                    <a:pt x="1020" y="900"/>
                  </a:lnTo>
                  <a:lnTo>
                    <a:pt x="1014" y="888"/>
                  </a:lnTo>
                  <a:lnTo>
                    <a:pt x="1014" y="888"/>
                  </a:lnTo>
                  <a:lnTo>
                    <a:pt x="1012" y="882"/>
                  </a:lnTo>
                  <a:lnTo>
                    <a:pt x="1008" y="880"/>
                  </a:lnTo>
                  <a:lnTo>
                    <a:pt x="1008" y="880"/>
                  </a:lnTo>
                  <a:lnTo>
                    <a:pt x="1008" y="874"/>
                  </a:lnTo>
                  <a:lnTo>
                    <a:pt x="1006" y="872"/>
                  </a:lnTo>
                  <a:lnTo>
                    <a:pt x="1008" y="874"/>
                  </a:lnTo>
                  <a:lnTo>
                    <a:pt x="1008" y="874"/>
                  </a:lnTo>
                  <a:lnTo>
                    <a:pt x="1010" y="878"/>
                  </a:lnTo>
                  <a:lnTo>
                    <a:pt x="1012" y="882"/>
                  </a:lnTo>
                  <a:lnTo>
                    <a:pt x="1012" y="882"/>
                  </a:lnTo>
                  <a:lnTo>
                    <a:pt x="1012" y="878"/>
                  </a:lnTo>
                  <a:lnTo>
                    <a:pt x="1008" y="870"/>
                  </a:lnTo>
                  <a:lnTo>
                    <a:pt x="1008" y="870"/>
                  </a:lnTo>
                  <a:lnTo>
                    <a:pt x="1006" y="868"/>
                  </a:lnTo>
                  <a:lnTo>
                    <a:pt x="1004" y="868"/>
                  </a:lnTo>
                  <a:lnTo>
                    <a:pt x="1002" y="866"/>
                  </a:lnTo>
                  <a:lnTo>
                    <a:pt x="1000" y="860"/>
                  </a:lnTo>
                  <a:lnTo>
                    <a:pt x="1000" y="860"/>
                  </a:lnTo>
                  <a:lnTo>
                    <a:pt x="1006" y="866"/>
                  </a:lnTo>
                  <a:lnTo>
                    <a:pt x="1000" y="854"/>
                  </a:lnTo>
                  <a:lnTo>
                    <a:pt x="1000" y="854"/>
                  </a:lnTo>
                  <a:lnTo>
                    <a:pt x="1000" y="854"/>
                  </a:lnTo>
                  <a:lnTo>
                    <a:pt x="1000" y="852"/>
                  </a:lnTo>
                  <a:lnTo>
                    <a:pt x="1000" y="852"/>
                  </a:lnTo>
                  <a:lnTo>
                    <a:pt x="994" y="842"/>
                  </a:lnTo>
                  <a:lnTo>
                    <a:pt x="990" y="836"/>
                  </a:lnTo>
                  <a:lnTo>
                    <a:pt x="988" y="834"/>
                  </a:lnTo>
                  <a:lnTo>
                    <a:pt x="988" y="834"/>
                  </a:lnTo>
                  <a:lnTo>
                    <a:pt x="982" y="814"/>
                  </a:lnTo>
                  <a:lnTo>
                    <a:pt x="982" y="816"/>
                  </a:lnTo>
                  <a:lnTo>
                    <a:pt x="982" y="816"/>
                  </a:lnTo>
                  <a:lnTo>
                    <a:pt x="978" y="804"/>
                  </a:lnTo>
                  <a:lnTo>
                    <a:pt x="972" y="794"/>
                  </a:lnTo>
                  <a:lnTo>
                    <a:pt x="972" y="794"/>
                  </a:lnTo>
                  <a:lnTo>
                    <a:pt x="972" y="794"/>
                  </a:lnTo>
                  <a:lnTo>
                    <a:pt x="964" y="778"/>
                  </a:lnTo>
                  <a:lnTo>
                    <a:pt x="964" y="778"/>
                  </a:lnTo>
                  <a:lnTo>
                    <a:pt x="964" y="772"/>
                  </a:lnTo>
                  <a:lnTo>
                    <a:pt x="964" y="770"/>
                  </a:lnTo>
                  <a:lnTo>
                    <a:pt x="966" y="768"/>
                  </a:lnTo>
                  <a:lnTo>
                    <a:pt x="962" y="762"/>
                  </a:lnTo>
                  <a:lnTo>
                    <a:pt x="962" y="762"/>
                  </a:lnTo>
                  <a:lnTo>
                    <a:pt x="956" y="752"/>
                  </a:lnTo>
                  <a:lnTo>
                    <a:pt x="954" y="752"/>
                  </a:lnTo>
                  <a:lnTo>
                    <a:pt x="954" y="754"/>
                  </a:lnTo>
                  <a:lnTo>
                    <a:pt x="954" y="754"/>
                  </a:lnTo>
                  <a:lnTo>
                    <a:pt x="942" y="726"/>
                  </a:lnTo>
                  <a:lnTo>
                    <a:pt x="936" y="714"/>
                  </a:lnTo>
                  <a:lnTo>
                    <a:pt x="932" y="700"/>
                  </a:lnTo>
                  <a:lnTo>
                    <a:pt x="932" y="700"/>
                  </a:lnTo>
                  <a:lnTo>
                    <a:pt x="930" y="700"/>
                  </a:lnTo>
                  <a:lnTo>
                    <a:pt x="928" y="696"/>
                  </a:lnTo>
                  <a:lnTo>
                    <a:pt x="928" y="696"/>
                  </a:lnTo>
                  <a:lnTo>
                    <a:pt x="910" y="658"/>
                  </a:lnTo>
                  <a:lnTo>
                    <a:pt x="902" y="638"/>
                  </a:lnTo>
                  <a:lnTo>
                    <a:pt x="898" y="622"/>
                  </a:lnTo>
                  <a:lnTo>
                    <a:pt x="898" y="622"/>
                  </a:lnTo>
                  <a:lnTo>
                    <a:pt x="900" y="624"/>
                  </a:lnTo>
                  <a:lnTo>
                    <a:pt x="900" y="624"/>
                  </a:lnTo>
                  <a:lnTo>
                    <a:pt x="900" y="622"/>
                  </a:lnTo>
                  <a:lnTo>
                    <a:pt x="900" y="622"/>
                  </a:lnTo>
                  <a:lnTo>
                    <a:pt x="898" y="616"/>
                  </a:lnTo>
                  <a:lnTo>
                    <a:pt x="896" y="614"/>
                  </a:lnTo>
                  <a:lnTo>
                    <a:pt x="894" y="612"/>
                  </a:lnTo>
                  <a:lnTo>
                    <a:pt x="894" y="612"/>
                  </a:lnTo>
                  <a:lnTo>
                    <a:pt x="894" y="614"/>
                  </a:lnTo>
                  <a:lnTo>
                    <a:pt x="896" y="620"/>
                  </a:lnTo>
                  <a:lnTo>
                    <a:pt x="896" y="620"/>
                  </a:lnTo>
                  <a:lnTo>
                    <a:pt x="884" y="596"/>
                  </a:lnTo>
                  <a:lnTo>
                    <a:pt x="876" y="574"/>
                  </a:lnTo>
                  <a:lnTo>
                    <a:pt x="876" y="574"/>
                  </a:lnTo>
                  <a:lnTo>
                    <a:pt x="876" y="576"/>
                  </a:lnTo>
                  <a:lnTo>
                    <a:pt x="874" y="572"/>
                  </a:lnTo>
                  <a:lnTo>
                    <a:pt x="874" y="572"/>
                  </a:lnTo>
                  <a:lnTo>
                    <a:pt x="874" y="570"/>
                  </a:lnTo>
                  <a:lnTo>
                    <a:pt x="872" y="566"/>
                  </a:lnTo>
                  <a:lnTo>
                    <a:pt x="870" y="560"/>
                  </a:lnTo>
                  <a:lnTo>
                    <a:pt x="872" y="544"/>
                  </a:lnTo>
                  <a:lnTo>
                    <a:pt x="872" y="542"/>
                  </a:lnTo>
                  <a:lnTo>
                    <a:pt x="876" y="538"/>
                  </a:lnTo>
                  <a:lnTo>
                    <a:pt x="876" y="538"/>
                  </a:lnTo>
                  <a:lnTo>
                    <a:pt x="876" y="534"/>
                  </a:lnTo>
                  <a:lnTo>
                    <a:pt x="878" y="530"/>
                  </a:lnTo>
                  <a:lnTo>
                    <a:pt x="882" y="526"/>
                  </a:lnTo>
                  <a:lnTo>
                    <a:pt x="882" y="526"/>
                  </a:lnTo>
                  <a:lnTo>
                    <a:pt x="884" y="526"/>
                  </a:lnTo>
                  <a:lnTo>
                    <a:pt x="884" y="526"/>
                  </a:lnTo>
                  <a:lnTo>
                    <a:pt x="890" y="510"/>
                  </a:lnTo>
                  <a:lnTo>
                    <a:pt x="900" y="496"/>
                  </a:lnTo>
                  <a:lnTo>
                    <a:pt x="906" y="490"/>
                  </a:lnTo>
                  <a:lnTo>
                    <a:pt x="906" y="490"/>
                  </a:lnTo>
                  <a:lnTo>
                    <a:pt x="908" y="484"/>
                  </a:lnTo>
                  <a:lnTo>
                    <a:pt x="908" y="484"/>
                  </a:lnTo>
                  <a:lnTo>
                    <a:pt x="906" y="486"/>
                  </a:lnTo>
                  <a:lnTo>
                    <a:pt x="906" y="486"/>
                  </a:lnTo>
                  <a:lnTo>
                    <a:pt x="920" y="468"/>
                  </a:lnTo>
                  <a:lnTo>
                    <a:pt x="928" y="458"/>
                  </a:lnTo>
                  <a:lnTo>
                    <a:pt x="928" y="458"/>
                  </a:lnTo>
                  <a:lnTo>
                    <a:pt x="938" y="436"/>
                  </a:lnTo>
                  <a:lnTo>
                    <a:pt x="952" y="412"/>
                  </a:lnTo>
                  <a:lnTo>
                    <a:pt x="980" y="364"/>
                  </a:lnTo>
                  <a:lnTo>
                    <a:pt x="982" y="366"/>
                  </a:lnTo>
                  <a:lnTo>
                    <a:pt x="982" y="366"/>
                  </a:lnTo>
                  <a:lnTo>
                    <a:pt x="984" y="362"/>
                  </a:lnTo>
                  <a:lnTo>
                    <a:pt x="984" y="360"/>
                  </a:lnTo>
                  <a:lnTo>
                    <a:pt x="984" y="358"/>
                  </a:lnTo>
                  <a:lnTo>
                    <a:pt x="986" y="356"/>
                  </a:lnTo>
                  <a:lnTo>
                    <a:pt x="986" y="356"/>
                  </a:lnTo>
                  <a:lnTo>
                    <a:pt x="986" y="356"/>
                  </a:lnTo>
                  <a:lnTo>
                    <a:pt x="988" y="354"/>
                  </a:lnTo>
                  <a:lnTo>
                    <a:pt x="990" y="354"/>
                  </a:lnTo>
                  <a:lnTo>
                    <a:pt x="990" y="358"/>
                  </a:lnTo>
                  <a:lnTo>
                    <a:pt x="990" y="358"/>
                  </a:lnTo>
                  <a:lnTo>
                    <a:pt x="994" y="350"/>
                  </a:lnTo>
                  <a:lnTo>
                    <a:pt x="996" y="344"/>
                  </a:lnTo>
                  <a:lnTo>
                    <a:pt x="1002" y="334"/>
                  </a:lnTo>
                  <a:lnTo>
                    <a:pt x="1002" y="334"/>
                  </a:lnTo>
                  <a:lnTo>
                    <a:pt x="1000" y="334"/>
                  </a:lnTo>
                  <a:lnTo>
                    <a:pt x="1000" y="336"/>
                  </a:lnTo>
                  <a:lnTo>
                    <a:pt x="998" y="338"/>
                  </a:lnTo>
                  <a:lnTo>
                    <a:pt x="998" y="338"/>
                  </a:lnTo>
                  <a:lnTo>
                    <a:pt x="998" y="338"/>
                  </a:lnTo>
                  <a:lnTo>
                    <a:pt x="1002" y="330"/>
                  </a:lnTo>
                  <a:lnTo>
                    <a:pt x="1006" y="324"/>
                  </a:lnTo>
                  <a:lnTo>
                    <a:pt x="1008" y="320"/>
                  </a:lnTo>
                  <a:lnTo>
                    <a:pt x="1008" y="320"/>
                  </a:lnTo>
                  <a:lnTo>
                    <a:pt x="1008" y="318"/>
                  </a:lnTo>
                  <a:lnTo>
                    <a:pt x="1010" y="320"/>
                  </a:lnTo>
                  <a:lnTo>
                    <a:pt x="1010" y="322"/>
                  </a:lnTo>
                  <a:lnTo>
                    <a:pt x="1014" y="314"/>
                  </a:lnTo>
                  <a:lnTo>
                    <a:pt x="1014" y="314"/>
                  </a:lnTo>
                  <a:lnTo>
                    <a:pt x="1016" y="314"/>
                  </a:lnTo>
                  <a:lnTo>
                    <a:pt x="1016" y="316"/>
                  </a:lnTo>
                  <a:lnTo>
                    <a:pt x="1014" y="322"/>
                  </a:lnTo>
                  <a:lnTo>
                    <a:pt x="1012" y="330"/>
                  </a:lnTo>
                  <a:lnTo>
                    <a:pt x="1012" y="330"/>
                  </a:lnTo>
                  <a:lnTo>
                    <a:pt x="1014" y="330"/>
                  </a:lnTo>
                  <a:lnTo>
                    <a:pt x="1018" y="324"/>
                  </a:lnTo>
                  <a:lnTo>
                    <a:pt x="1018" y="324"/>
                  </a:lnTo>
                  <a:lnTo>
                    <a:pt x="1018" y="322"/>
                  </a:lnTo>
                  <a:lnTo>
                    <a:pt x="1018" y="324"/>
                  </a:lnTo>
                  <a:lnTo>
                    <a:pt x="1016" y="328"/>
                  </a:lnTo>
                  <a:lnTo>
                    <a:pt x="1016" y="332"/>
                  </a:lnTo>
                  <a:lnTo>
                    <a:pt x="1020" y="326"/>
                  </a:lnTo>
                  <a:lnTo>
                    <a:pt x="1020" y="326"/>
                  </a:lnTo>
                  <a:lnTo>
                    <a:pt x="1022" y="316"/>
                  </a:lnTo>
                  <a:lnTo>
                    <a:pt x="1022" y="314"/>
                  </a:lnTo>
                  <a:lnTo>
                    <a:pt x="1020" y="316"/>
                  </a:lnTo>
                  <a:lnTo>
                    <a:pt x="1020" y="316"/>
                  </a:lnTo>
                  <a:lnTo>
                    <a:pt x="1024" y="308"/>
                  </a:lnTo>
                  <a:lnTo>
                    <a:pt x="1024" y="304"/>
                  </a:lnTo>
                  <a:lnTo>
                    <a:pt x="1024" y="300"/>
                  </a:lnTo>
                  <a:lnTo>
                    <a:pt x="1028" y="292"/>
                  </a:lnTo>
                  <a:lnTo>
                    <a:pt x="1028" y="292"/>
                  </a:lnTo>
                  <a:lnTo>
                    <a:pt x="1030" y="290"/>
                  </a:lnTo>
                  <a:lnTo>
                    <a:pt x="1030" y="292"/>
                  </a:lnTo>
                  <a:lnTo>
                    <a:pt x="1026" y="296"/>
                  </a:lnTo>
                  <a:lnTo>
                    <a:pt x="1024" y="300"/>
                  </a:lnTo>
                  <a:lnTo>
                    <a:pt x="1024" y="302"/>
                  </a:lnTo>
                  <a:lnTo>
                    <a:pt x="1024" y="302"/>
                  </a:lnTo>
                  <a:lnTo>
                    <a:pt x="1024" y="302"/>
                  </a:lnTo>
                  <a:lnTo>
                    <a:pt x="1028" y="296"/>
                  </a:lnTo>
                  <a:lnTo>
                    <a:pt x="1032" y="290"/>
                  </a:lnTo>
                  <a:lnTo>
                    <a:pt x="1038" y="280"/>
                  </a:lnTo>
                  <a:lnTo>
                    <a:pt x="1038" y="280"/>
                  </a:lnTo>
                  <a:lnTo>
                    <a:pt x="1034" y="282"/>
                  </a:lnTo>
                  <a:lnTo>
                    <a:pt x="1034" y="282"/>
                  </a:lnTo>
                  <a:lnTo>
                    <a:pt x="1036" y="274"/>
                  </a:lnTo>
                  <a:lnTo>
                    <a:pt x="1036" y="274"/>
                  </a:lnTo>
                  <a:lnTo>
                    <a:pt x="1040" y="272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2" y="270"/>
                  </a:lnTo>
                  <a:lnTo>
                    <a:pt x="1042" y="270"/>
                  </a:lnTo>
                  <a:lnTo>
                    <a:pt x="1044" y="264"/>
                  </a:lnTo>
                  <a:lnTo>
                    <a:pt x="1044" y="262"/>
                  </a:lnTo>
                  <a:lnTo>
                    <a:pt x="1042" y="264"/>
                  </a:lnTo>
                  <a:lnTo>
                    <a:pt x="1042" y="264"/>
                  </a:lnTo>
                  <a:lnTo>
                    <a:pt x="1044" y="260"/>
                  </a:lnTo>
                  <a:lnTo>
                    <a:pt x="1046" y="256"/>
                  </a:lnTo>
                  <a:lnTo>
                    <a:pt x="1050" y="252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4" y="248"/>
                  </a:lnTo>
                  <a:lnTo>
                    <a:pt x="1052" y="250"/>
                  </a:lnTo>
                  <a:lnTo>
                    <a:pt x="1054" y="252"/>
                  </a:lnTo>
                  <a:lnTo>
                    <a:pt x="1058" y="248"/>
                  </a:lnTo>
                  <a:lnTo>
                    <a:pt x="1058" y="248"/>
                  </a:lnTo>
                  <a:lnTo>
                    <a:pt x="1058" y="246"/>
                  </a:lnTo>
                  <a:lnTo>
                    <a:pt x="1058" y="242"/>
                  </a:lnTo>
                  <a:lnTo>
                    <a:pt x="1060" y="236"/>
                  </a:lnTo>
                  <a:lnTo>
                    <a:pt x="1060" y="236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62" y="234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6" y="232"/>
                  </a:lnTo>
                  <a:lnTo>
                    <a:pt x="1068" y="226"/>
                  </a:lnTo>
                  <a:lnTo>
                    <a:pt x="1068" y="226"/>
                  </a:lnTo>
                  <a:lnTo>
                    <a:pt x="1070" y="220"/>
                  </a:lnTo>
                  <a:lnTo>
                    <a:pt x="1072" y="220"/>
                  </a:lnTo>
                  <a:lnTo>
                    <a:pt x="1072" y="220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72" y="21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4" y="238"/>
                  </a:lnTo>
                  <a:lnTo>
                    <a:pt x="1082" y="238"/>
                  </a:lnTo>
                  <a:lnTo>
                    <a:pt x="1080" y="240"/>
                  </a:lnTo>
                  <a:lnTo>
                    <a:pt x="1080" y="240"/>
                  </a:lnTo>
                  <a:lnTo>
                    <a:pt x="1068" y="238"/>
                  </a:lnTo>
                  <a:lnTo>
                    <a:pt x="1068" y="238"/>
                  </a:lnTo>
                  <a:lnTo>
                    <a:pt x="1054" y="242"/>
                  </a:lnTo>
                  <a:lnTo>
                    <a:pt x="1048" y="242"/>
                  </a:lnTo>
                  <a:lnTo>
                    <a:pt x="1046" y="240"/>
                  </a:lnTo>
                  <a:lnTo>
                    <a:pt x="1046" y="240"/>
                  </a:lnTo>
                  <a:lnTo>
                    <a:pt x="1038" y="242"/>
                  </a:lnTo>
                  <a:lnTo>
                    <a:pt x="1034" y="242"/>
                  </a:lnTo>
                  <a:lnTo>
                    <a:pt x="1032" y="244"/>
                  </a:lnTo>
                  <a:lnTo>
                    <a:pt x="1034" y="244"/>
                  </a:lnTo>
                  <a:lnTo>
                    <a:pt x="1034" y="244"/>
                  </a:lnTo>
                  <a:lnTo>
                    <a:pt x="1044" y="244"/>
                  </a:lnTo>
                  <a:lnTo>
                    <a:pt x="1048" y="242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46" y="244"/>
                  </a:lnTo>
                  <a:lnTo>
                    <a:pt x="1042" y="244"/>
                  </a:lnTo>
                  <a:lnTo>
                    <a:pt x="1032" y="246"/>
                  </a:lnTo>
                  <a:lnTo>
                    <a:pt x="1030" y="246"/>
                  </a:lnTo>
                  <a:lnTo>
                    <a:pt x="1030" y="246"/>
                  </a:lnTo>
                  <a:lnTo>
                    <a:pt x="1024" y="246"/>
                  </a:lnTo>
                  <a:lnTo>
                    <a:pt x="1016" y="248"/>
                  </a:lnTo>
                  <a:lnTo>
                    <a:pt x="1016" y="248"/>
                  </a:lnTo>
                  <a:lnTo>
                    <a:pt x="1018" y="248"/>
                  </a:lnTo>
                  <a:lnTo>
                    <a:pt x="1016" y="246"/>
                  </a:lnTo>
                  <a:lnTo>
                    <a:pt x="1012" y="250"/>
                  </a:lnTo>
                  <a:lnTo>
                    <a:pt x="1012" y="250"/>
                  </a:lnTo>
                  <a:lnTo>
                    <a:pt x="1004" y="250"/>
                  </a:lnTo>
                  <a:lnTo>
                    <a:pt x="1002" y="248"/>
                  </a:lnTo>
                  <a:lnTo>
                    <a:pt x="1000" y="248"/>
                  </a:lnTo>
                  <a:lnTo>
                    <a:pt x="994" y="248"/>
                  </a:lnTo>
                  <a:lnTo>
                    <a:pt x="1004" y="246"/>
                  </a:lnTo>
                  <a:lnTo>
                    <a:pt x="1004" y="246"/>
                  </a:lnTo>
                  <a:lnTo>
                    <a:pt x="1000" y="246"/>
                  </a:lnTo>
                  <a:lnTo>
                    <a:pt x="990" y="246"/>
                  </a:lnTo>
                  <a:lnTo>
                    <a:pt x="990" y="246"/>
                  </a:lnTo>
                  <a:lnTo>
                    <a:pt x="982" y="252"/>
                  </a:lnTo>
                  <a:lnTo>
                    <a:pt x="982" y="252"/>
                  </a:lnTo>
                  <a:lnTo>
                    <a:pt x="976" y="252"/>
                  </a:lnTo>
                  <a:lnTo>
                    <a:pt x="970" y="254"/>
                  </a:lnTo>
                  <a:lnTo>
                    <a:pt x="980" y="250"/>
                  </a:lnTo>
                  <a:lnTo>
                    <a:pt x="980" y="250"/>
                  </a:lnTo>
                  <a:lnTo>
                    <a:pt x="976" y="248"/>
                  </a:lnTo>
                  <a:lnTo>
                    <a:pt x="962" y="248"/>
                  </a:lnTo>
                  <a:lnTo>
                    <a:pt x="962" y="248"/>
                  </a:lnTo>
                  <a:lnTo>
                    <a:pt x="954" y="252"/>
                  </a:lnTo>
                  <a:lnTo>
                    <a:pt x="952" y="252"/>
                  </a:lnTo>
                  <a:lnTo>
                    <a:pt x="956" y="254"/>
                  </a:lnTo>
                  <a:lnTo>
                    <a:pt x="956" y="254"/>
                  </a:lnTo>
                  <a:lnTo>
                    <a:pt x="950" y="254"/>
                  </a:lnTo>
                  <a:lnTo>
                    <a:pt x="948" y="254"/>
                  </a:lnTo>
                  <a:lnTo>
                    <a:pt x="948" y="252"/>
                  </a:lnTo>
                  <a:lnTo>
                    <a:pt x="948" y="252"/>
                  </a:lnTo>
                  <a:lnTo>
                    <a:pt x="944" y="254"/>
                  </a:lnTo>
                  <a:lnTo>
                    <a:pt x="944" y="254"/>
                  </a:lnTo>
                  <a:lnTo>
                    <a:pt x="944" y="254"/>
                  </a:lnTo>
                  <a:lnTo>
                    <a:pt x="940" y="256"/>
                  </a:lnTo>
                  <a:lnTo>
                    <a:pt x="940" y="256"/>
                  </a:lnTo>
                  <a:lnTo>
                    <a:pt x="914" y="254"/>
                  </a:lnTo>
                  <a:lnTo>
                    <a:pt x="924" y="250"/>
                  </a:lnTo>
                  <a:lnTo>
                    <a:pt x="918" y="250"/>
                  </a:lnTo>
                  <a:lnTo>
                    <a:pt x="918" y="250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6" y="248"/>
                  </a:lnTo>
                  <a:lnTo>
                    <a:pt x="918" y="246"/>
                  </a:lnTo>
                  <a:lnTo>
                    <a:pt x="918" y="246"/>
                  </a:lnTo>
                  <a:lnTo>
                    <a:pt x="902" y="248"/>
                  </a:lnTo>
                  <a:lnTo>
                    <a:pt x="902" y="248"/>
                  </a:lnTo>
                  <a:lnTo>
                    <a:pt x="906" y="250"/>
                  </a:lnTo>
                  <a:lnTo>
                    <a:pt x="906" y="250"/>
                  </a:lnTo>
                  <a:lnTo>
                    <a:pt x="900" y="254"/>
                  </a:lnTo>
                  <a:lnTo>
                    <a:pt x="894" y="256"/>
                  </a:lnTo>
                  <a:lnTo>
                    <a:pt x="892" y="258"/>
                  </a:lnTo>
                  <a:lnTo>
                    <a:pt x="892" y="258"/>
                  </a:lnTo>
                  <a:lnTo>
                    <a:pt x="892" y="258"/>
                  </a:lnTo>
                  <a:lnTo>
                    <a:pt x="882" y="258"/>
                  </a:lnTo>
                  <a:lnTo>
                    <a:pt x="876" y="258"/>
                  </a:lnTo>
                  <a:lnTo>
                    <a:pt x="870" y="256"/>
                  </a:lnTo>
                  <a:lnTo>
                    <a:pt x="858" y="258"/>
                  </a:lnTo>
                  <a:lnTo>
                    <a:pt x="858" y="258"/>
                  </a:lnTo>
                  <a:lnTo>
                    <a:pt x="860" y="260"/>
                  </a:lnTo>
                  <a:lnTo>
                    <a:pt x="858" y="260"/>
                  </a:lnTo>
                  <a:lnTo>
                    <a:pt x="860" y="262"/>
                  </a:lnTo>
                  <a:lnTo>
                    <a:pt x="866" y="260"/>
                  </a:lnTo>
                  <a:lnTo>
                    <a:pt x="866" y="260"/>
                  </a:lnTo>
                  <a:lnTo>
                    <a:pt x="858" y="262"/>
                  </a:lnTo>
                  <a:lnTo>
                    <a:pt x="854" y="264"/>
                  </a:lnTo>
                  <a:lnTo>
                    <a:pt x="850" y="264"/>
                  </a:lnTo>
                  <a:lnTo>
                    <a:pt x="844" y="266"/>
                  </a:lnTo>
                  <a:lnTo>
                    <a:pt x="844" y="266"/>
                  </a:lnTo>
                  <a:lnTo>
                    <a:pt x="846" y="264"/>
                  </a:lnTo>
                  <a:lnTo>
                    <a:pt x="842" y="262"/>
                  </a:lnTo>
                  <a:lnTo>
                    <a:pt x="840" y="262"/>
                  </a:lnTo>
                  <a:lnTo>
                    <a:pt x="846" y="258"/>
                  </a:lnTo>
                  <a:lnTo>
                    <a:pt x="846" y="258"/>
                  </a:lnTo>
                  <a:lnTo>
                    <a:pt x="850" y="260"/>
                  </a:lnTo>
                  <a:lnTo>
                    <a:pt x="858" y="258"/>
                  </a:lnTo>
                  <a:lnTo>
                    <a:pt x="858" y="258"/>
                  </a:lnTo>
                  <a:lnTo>
                    <a:pt x="856" y="258"/>
                  </a:lnTo>
                  <a:lnTo>
                    <a:pt x="854" y="256"/>
                  </a:lnTo>
                  <a:lnTo>
                    <a:pt x="852" y="256"/>
                  </a:lnTo>
                  <a:lnTo>
                    <a:pt x="846" y="256"/>
                  </a:lnTo>
                  <a:lnTo>
                    <a:pt x="846" y="256"/>
                  </a:lnTo>
                  <a:lnTo>
                    <a:pt x="834" y="258"/>
                  </a:lnTo>
                  <a:lnTo>
                    <a:pt x="830" y="258"/>
                  </a:lnTo>
                  <a:lnTo>
                    <a:pt x="830" y="260"/>
                  </a:lnTo>
                  <a:lnTo>
                    <a:pt x="830" y="260"/>
                  </a:lnTo>
                  <a:lnTo>
                    <a:pt x="832" y="260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36" y="262"/>
                  </a:lnTo>
                  <a:lnTo>
                    <a:pt x="836" y="262"/>
                  </a:lnTo>
                  <a:lnTo>
                    <a:pt x="822" y="262"/>
                  </a:lnTo>
                  <a:lnTo>
                    <a:pt x="816" y="262"/>
                  </a:lnTo>
                  <a:lnTo>
                    <a:pt x="812" y="264"/>
                  </a:lnTo>
                  <a:lnTo>
                    <a:pt x="812" y="264"/>
                  </a:lnTo>
                  <a:lnTo>
                    <a:pt x="822" y="264"/>
                  </a:lnTo>
                  <a:lnTo>
                    <a:pt x="824" y="266"/>
                  </a:lnTo>
                  <a:lnTo>
                    <a:pt x="814" y="268"/>
                  </a:lnTo>
                  <a:lnTo>
                    <a:pt x="816" y="268"/>
                  </a:lnTo>
                  <a:lnTo>
                    <a:pt x="816" y="268"/>
                  </a:lnTo>
                  <a:lnTo>
                    <a:pt x="808" y="268"/>
                  </a:lnTo>
                  <a:lnTo>
                    <a:pt x="804" y="268"/>
                  </a:lnTo>
                  <a:lnTo>
                    <a:pt x="802" y="270"/>
                  </a:lnTo>
                  <a:lnTo>
                    <a:pt x="794" y="272"/>
                  </a:lnTo>
                  <a:lnTo>
                    <a:pt x="786" y="270"/>
                  </a:lnTo>
                  <a:lnTo>
                    <a:pt x="786" y="270"/>
                  </a:lnTo>
                  <a:lnTo>
                    <a:pt x="790" y="268"/>
                  </a:lnTo>
                  <a:lnTo>
                    <a:pt x="798" y="268"/>
                  </a:lnTo>
                  <a:lnTo>
                    <a:pt x="806" y="266"/>
                  </a:lnTo>
                  <a:lnTo>
                    <a:pt x="808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794" y="266"/>
                  </a:lnTo>
                  <a:lnTo>
                    <a:pt x="782" y="268"/>
                  </a:lnTo>
                  <a:lnTo>
                    <a:pt x="782" y="268"/>
                  </a:lnTo>
                  <a:lnTo>
                    <a:pt x="790" y="266"/>
                  </a:lnTo>
                  <a:lnTo>
                    <a:pt x="790" y="266"/>
                  </a:lnTo>
                  <a:lnTo>
                    <a:pt x="782" y="264"/>
                  </a:lnTo>
                  <a:lnTo>
                    <a:pt x="776" y="264"/>
                  </a:lnTo>
                  <a:lnTo>
                    <a:pt x="766" y="266"/>
                  </a:lnTo>
                  <a:lnTo>
                    <a:pt x="766" y="266"/>
                  </a:lnTo>
                  <a:lnTo>
                    <a:pt x="762" y="268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728" y="274"/>
                  </a:lnTo>
                  <a:lnTo>
                    <a:pt x="728" y="274"/>
                  </a:lnTo>
                  <a:lnTo>
                    <a:pt x="728" y="274"/>
                  </a:lnTo>
                  <a:lnTo>
                    <a:pt x="726" y="274"/>
                  </a:lnTo>
                  <a:lnTo>
                    <a:pt x="720" y="274"/>
                  </a:lnTo>
                  <a:lnTo>
                    <a:pt x="718" y="274"/>
                  </a:lnTo>
                  <a:lnTo>
                    <a:pt x="720" y="272"/>
                  </a:lnTo>
                  <a:lnTo>
                    <a:pt x="720" y="272"/>
                  </a:lnTo>
                  <a:lnTo>
                    <a:pt x="740" y="272"/>
                  </a:lnTo>
                  <a:lnTo>
                    <a:pt x="752" y="270"/>
                  </a:lnTo>
                  <a:lnTo>
                    <a:pt x="758" y="268"/>
                  </a:lnTo>
                  <a:lnTo>
                    <a:pt x="758" y="268"/>
                  </a:lnTo>
                  <a:lnTo>
                    <a:pt x="758" y="266"/>
                  </a:lnTo>
                  <a:lnTo>
                    <a:pt x="758" y="266"/>
                  </a:lnTo>
                  <a:lnTo>
                    <a:pt x="764" y="266"/>
                  </a:lnTo>
                  <a:lnTo>
                    <a:pt x="772" y="264"/>
                  </a:lnTo>
                  <a:lnTo>
                    <a:pt x="776" y="262"/>
                  </a:lnTo>
                  <a:lnTo>
                    <a:pt x="776" y="262"/>
                  </a:lnTo>
                  <a:lnTo>
                    <a:pt x="768" y="264"/>
                  </a:lnTo>
                  <a:lnTo>
                    <a:pt x="764" y="262"/>
                  </a:lnTo>
                  <a:lnTo>
                    <a:pt x="760" y="260"/>
                  </a:lnTo>
                  <a:lnTo>
                    <a:pt x="760" y="260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0" y="262"/>
                  </a:lnTo>
                  <a:lnTo>
                    <a:pt x="752" y="264"/>
                  </a:lnTo>
                  <a:lnTo>
                    <a:pt x="754" y="264"/>
                  </a:lnTo>
                  <a:lnTo>
                    <a:pt x="754" y="264"/>
                  </a:lnTo>
                  <a:lnTo>
                    <a:pt x="732" y="268"/>
                  </a:lnTo>
                  <a:lnTo>
                    <a:pt x="714" y="272"/>
                  </a:lnTo>
                  <a:lnTo>
                    <a:pt x="714" y="272"/>
                  </a:lnTo>
                  <a:lnTo>
                    <a:pt x="712" y="270"/>
                  </a:lnTo>
                  <a:lnTo>
                    <a:pt x="710" y="270"/>
                  </a:lnTo>
                  <a:lnTo>
                    <a:pt x="716" y="268"/>
                  </a:lnTo>
                  <a:lnTo>
                    <a:pt x="702" y="270"/>
                  </a:lnTo>
                  <a:lnTo>
                    <a:pt x="702" y="270"/>
                  </a:lnTo>
                  <a:lnTo>
                    <a:pt x="692" y="268"/>
                  </a:lnTo>
                  <a:lnTo>
                    <a:pt x="690" y="264"/>
                  </a:lnTo>
                  <a:lnTo>
                    <a:pt x="688" y="262"/>
                  </a:lnTo>
                  <a:lnTo>
                    <a:pt x="686" y="258"/>
                  </a:lnTo>
                  <a:lnTo>
                    <a:pt x="686" y="258"/>
                  </a:lnTo>
                  <a:lnTo>
                    <a:pt x="668" y="236"/>
                  </a:lnTo>
                  <a:lnTo>
                    <a:pt x="668" y="236"/>
                  </a:lnTo>
                  <a:lnTo>
                    <a:pt x="668" y="238"/>
                  </a:lnTo>
                  <a:lnTo>
                    <a:pt x="668" y="238"/>
                  </a:lnTo>
                  <a:lnTo>
                    <a:pt x="664" y="234"/>
                  </a:lnTo>
                  <a:lnTo>
                    <a:pt x="658" y="228"/>
                  </a:lnTo>
                  <a:lnTo>
                    <a:pt x="656" y="228"/>
                  </a:lnTo>
                  <a:lnTo>
                    <a:pt x="658" y="230"/>
                  </a:lnTo>
                  <a:lnTo>
                    <a:pt x="658" y="230"/>
                  </a:lnTo>
                  <a:lnTo>
                    <a:pt x="664" y="240"/>
                  </a:lnTo>
                  <a:lnTo>
                    <a:pt x="664" y="242"/>
                  </a:lnTo>
                  <a:lnTo>
                    <a:pt x="662" y="242"/>
                  </a:lnTo>
                  <a:lnTo>
                    <a:pt x="662" y="242"/>
                  </a:lnTo>
                  <a:lnTo>
                    <a:pt x="660" y="240"/>
                  </a:lnTo>
                  <a:lnTo>
                    <a:pt x="660" y="240"/>
                  </a:lnTo>
                  <a:lnTo>
                    <a:pt x="662" y="240"/>
                  </a:lnTo>
                  <a:lnTo>
                    <a:pt x="662" y="238"/>
                  </a:lnTo>
                  <a:lnTo>
                    <a:pt x="662" y="238"/>
                  </a:lnTo>
                  <a:lnTo>
                    <a:pt x="658" y="234"/>
                  </a:lnTo>
                  <a:lnTo>
                    <a:pt x="656" y="230"/>
                  </a:lnTo>
                  <a:lnTo>
                    <a:pt x="654" y="228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56" y="230"/>
                  </a:lnTo>
                  <a:lnTo>
                    <a:pt x="656" y="230"/>
                  </a:lnTo>
                  <a:lnTo>
                    <a:pt x="656" y="228"/>
                  </a:lnTo>
                  <a:lnTo>
                    <a:pt x="658" y="226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8" y="224"/>
                  </a:lnTo>
                  <a:lnTo>
                    <a:pt x="654" y="220"/>
                  </a:lnTo>
                  <a:lnTo>
                    <a:pt x="654" y="220"/>
                  </a:lnTo>
                  <a:lnTo>
                    <a:pt x="656" y="218"/>
                  </a:lnTo>
                  <a:lnTo>
                    <a:pt x="652" y="214"/>
                  </a:lnTo>
                  <a:lnTo>
                    <a:pt x="652" y="214"/>
                  </a:lnTo>
                  <a:lnTo>
                    <a:pt x="622" y="184"/>
                  </a:lnTo>
                  <a:lnTo>
                    <a:pt x="622" y="184"/>
                  </a:lnTo>
                  <a:lnTo>
                    <a:pt x="614" y="172"/>
                  </a:lnTo>
                  <a:lnTo>
                    <a:pt x="604" y="160"/>
                  </a:lnTo>
                  <a:lnTo>
                    <a:pt x="584" y="138"/>
                  </a:lnTo>
                  <a:lnTo>
                    <a:pt x="584" y="138"/>
                  </a:lnTo>
                  <a:lnTo>
                    <a:pt x="582" y="134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0" y="126"/>
                  </a:lnTo>
                  <a:lnTo>
                    <a:pt x="580" y="126"/>
                  </a:lnTo>
                  <a:lnTo>
                    <a:pt x="578" y="124"/>
                  </a:lnTo>
                  <a:lnTo>
                    <a:pt x="578" y="126"/>
                  </a:lnTo>
                  <a:lnTo>
                    <a:pt x="578" y="126"/>
                  </a:lnTo>
                  <a:lnTo>
                    <a:pt x="574" y="122"/>
                  </a:lnTo>
                  <a:lnTo>
                    <a:pt x="576" y="122"/>
                  </a:lnTo>
                  <a:lnTo>
                    <a:pt x="576" y="122"/>
                  </a:lnTo>
                  <a:lnTo>
                    <a:pt x="566" y="110"/>
                  </a:lnTo>
                  <a:lnTo>
                    <a:pt x="558" y="102"/>
                  </a:lnTo>
                  <a:lnTo>
                    <a:pt x="552" y="98"/>
                  </a:lnTo>
                  <a:lnTo>
                    <a:pt x="558" y="100"/>
                  </a:lnTo>
                  <a:lnTo>
                    <a:pt x="558" y="100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2" y="92"/>
                  </a:lnTo>
                  <a:lnTo>
                    <a:pt x="556" y="94"/>
                  </a:lnTo>
                  <a:lnTo>
                    <a:pt x="556" y="94"/>
                  </a:lnTo>
                  <a:lnTo>
                    <a:pt x="552" y="88"/>
                  </a:lnTo>
                  <a:lnTo>
                    <a:pt x="546" y="82"/>
                  </a:lnTo>
                  <a:lnTo>
                    <a:pt x="536" y="72"/>
                  </a:lnTo>
                  <a:lnTo>
                    <a:pt x="538" y="78"/>
                  </a:lnTo>
                  <a:lnTo>
                    <a:pt x="538" y="78"/>
                  </a:lnTo>
                  <a:lnTo>
                    <a:pt x="522" y="60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02" y="34"/>
                  </a:lnTo>
                  <a:lnTo>
                    <a:pt x="502" y="34"/>
                  </a:lnTo>
                  <a:lnTo>
                    <a:pt x="504" y="34"/>
                  </a:lnTo>
                  <a:lnTo>
                    <a:pt x="502" y="30"/>
                  </a:lnTo>
                  <a:lnTo>
                    <a:pt x="496" y="24"/>
                  </a:lnTo>
                  <a:lnTo>
                    <a:pt x="516" y="40"/>
                  </a:lnTo>
                  <a:lnTo>
                    <a:pt x="516" y="40"/>
                  </a:lnTo>
                  <a:lnTo>
                    <a:pt x="516" y="42"/>
                  </a:lnTo>
                  <a:lnTo>
                    <a:pt x="514" y="42"/>
                  </a:lnTo>
                  <a:lnTo>
                    <a:pt x="512" y="40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18" y="50"/>
                  </a:lnTo>
                  <a:lnTo>
                    <a:pt x="526" y="58"/>
                  </a:lnTo>
                  <a:lnTo>
                    <a:pt x="526" y="58"/>
                  </a:lnTo>
                  <a:lnTo>
                    <a:pt x="518" y="50"/>
                  </a:lnTo>
                  <a:lnTo>
                    <a:pt x="518" y="50"/>
                  </a:lnTo>
                  <a:lnTo>
                    <a:pt x="520" y="48"/>
                  </a:lnTo>
                  <a:lnTo>
                    <a:pt x="522" y="50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30" y="56"/>
                  </a:lnTo>
                  <a:lnTo>
                    <a:pt x="540" y="66"/>
                  </a:lnTo>
                  <a:lnTo>
                    <a:pt x="540" y="66"/>
                  </a:lnTo>
                  <a:lnTo>
                    <a:pt x="536" y="64"/>
                  </a:lnTo>
                  <a:lnTo>
                    <a:pt x="538" y="66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40" y="70"/>
                  </a:lnTo>
                  <a:lnTo>
                    <a:pt x="544" y="72"/>
                  </a:lnTo>
                  <a:lnTo>
                    <a:pt x="556" y="86"/>
                  </a:lnTo>
                  <a:lnTo>
                    <a:pt x="556" y="86"/>
                  </a:lnTo>
                  <a:lnTo>
                    <a:pt x="560" y="92"/>
                  </a:lnTo>
                  <a:lnTo>
                    <a:pt x="566" y="98"/>
                  </a:lnTo>
                  <a:lnTo>
                    <a:pt x="580" y="114"/>
                  </a:lnTo>
                  <a:lnTo>
                    <a:pt x="580" y="114"/>
                  </a:lnTo>
                  <a:lnTo>
                    <a:pt x="572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74" y="116"/>
                  </a:lnTo>
                  <a:lnTo>
                    <a:pt x="574" y="116"/>
                  </a:lnTo>
                  <a:lnTo>
                    <a:pt x="582" y="120"/>
                  </a:lnTo>
                  <a:lnTo>
                    <a:pt x="592" y="128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52" y="200"/>
                  </a:lnTo>
                  <a:lnTo>
                    <a:pt x="650" y="200"/>
                  </a:lnTo>
                  <a:lnTo>
                    <a:pt x="650" y="200"/>
                  </a:lnTo>
                  <a:lnTo>
                    <a:pt x="658" y="208"/>
                  </a:lnTo>
                  <a:lnTo>
                    <a:pt x="666" y="216"/>
                  </a:lnTo>
                  <a:lnTo>
                    <a:pt x="684" y="236"/>
                  </a:lnTo>
                  <a:lnTo>
                    <a:pt x="684" y="236"/>
                  </a:lnTo>
                  <a:lnTo>
                    <a:pt x="696" y="250"/>
                  </a:lnTo>
                  <a:lnTo>
                    <a:pt x="700" y="256"/>
                  </a:lnTo>
                  <a:lnTo>
                    <a:pt x="702" y="258"/>
                  </a:lnTo>
                  <a:lnTo>
                    <a:pt x="704" y="256"/>
                  </a:lnTo>
                  <a:lnTo>
                    <a:pt x="704" y="256"/>
                  </a:lnTo>
                  <a:lnTo>
                    <a:pt x="718" y="254"/>
                  </a:lnTo>
                  <a:lnTo>
                    <a:pt x="730" y="254"/>
                  </a:lnTo>
                  <a:lnTo>
                    <a:pt x="730" y="254"/>
                  </a:lnTo>
                  <a:lnTo>
                    <a:pt x="790" y="248"/>
                  </a:lnTo>
                  <a:lnTo>
                    <a:pt x="850" y="242"/>
                  </a:lnTo>
                  <a:lnTo>
                    <a:pt x="844" y="244"/>
                  </a:lnTo>
                  <a:lnTo>
                    <a:pt x="844" y="244"/>
                  </a:lnTo>
                  <a:lnTo>
                    <a:pt x="848" y="244"/>
                  </a:lnTo>
                  <a:lnTo>
                    <a:pt x="850" y="244"/>
                  </a:lnTo>
                  <a:lnTo>
                    <a:pt x="852" y="244"/>
                  </a:lnTo>
                  <a:lnTo>
                    <a:pt x="856" y="244"/>
                  </a:lnTo>
                  <a:lnTo>
                    <a:pt x="856" y="244"/>
                  </a:lnTo>
                  <a:lnTo>
                    <a:pt x="854" y="244"/>
                  </a:lnTo>
                  <a:lnTo>
                    <a:pt x="858" y="242"/>
                  </a:lnTo>
                  <a:lnTo>
                    <a:pt x="870" y="238"/>
                  </a:lnTo>
                  <a:lnTo>
                    <a:pt x="870" y="238"/>
                  </a:lnTo>
                  <a:lnTo>
                    <a:pt x="886" y="238"/>
                  </a:lnTo>
                  <a:lnTo>
                    <a:pt x="902" y="236"/>
                  </a:lnTo>
                  <a:lnTo>
                    <a:pt x="932" y="232"/>
                  </a:lnTo>
                  <a:lnTo>
                    <a:pt x="932" y="232"/>
                  </a:lnTo>
                  <a:lnTo>
                    <a:pt x="932" y="232"/>
                  </a:lnTo>
                  <a:lnTo>
                    <a:pt x="946" y="230"/>
                  </a:lnTo>
                  <a:lnTo>
                    <a:pt x="960" y="228"/>
                  </a:lnTo>
                  <a:lnTo>
                    <a:pt x="990" y="228"/>
                  </a:lnTo>
                  <a:lnTo>
                    <a:pt x="990" y="228"/>
                  </a:lnTo>
                  <a:lnTo>
                    <a:pt x="996" y="228"/>
                  </a:lnTo>
                  <a:lnTo>
                    <a:pt x="1004" y="228"/>
                  </a:lnTo>
                  <a:lnTo>
                    <a:pt x="1004" y="228"/>
                  </a:lnTo>
                  <a:lnTo>
                    <a:pt x="1018" y="224"/>
                  </a:lnTo>
                  <a:lnTo>
                    <a:pt x="1038" y="220"/>
                  </a:lnTo>
                  <a:lnTo>
                    <a:pt x="1038" y="220"/>
                  </a:lnTo>
                  <a:lnTo>
                    <a:pt x="1060" y="218"/>
                  </a:lnTo>
                  <a:lnTo>
                    <a:pt x="1072" y="218"/>
                  </a:lnTo>
                  <a:lnTo>
                    <a:pt x="1078" y="218"/>
                  </a:lnTo>
                  <a:lnTo>
                    <a:pt x="1080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82" y="218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90" y="230"/>
                  </a:lnTo>
                  <a:lnTo>
                    <a:pt x="1072" y="262"/>
                  </a:lnTo>
                  <a:lnTo>
                    <a:pt x="1054" y="292"/>
                  </a:lnTo>
                  <a:lnTo>
                    <a:pt x="1018" y="354"/>
                  </a:lnTo>
                  <a:lnTo>
                    <a:pt x="1014" y="356"/>
                  </a:lnTo>
                  <a:lnTo>
                    <a:pt x="1014" y="356"/>
                  </a:lnTo>
                  <a:lnTo>
                    <a:pt x="996" y="388"/>
                  </a:lnTo>
                  <a:lnTo>
                    <a:pt x="976" y="420"/>
                  </a:lnTo>
                  <a:lnTo>
                    <a:pt x="956" y="452"/>
                  </a:lnTo>
                  <a:lnTo>
                    <a:pt x="940" y="480"/>
                  </a:lnTo>
                  <a:lnTo>
                    <a:pt x="938" y="474"/>
                  </a:lnTo>
                  <a:lnTo>
                    <a:pt x="938" y="474"/>
                  </a:lnTo>
                  <a:lnTo>
                    <a:pt x="928" y="490"/>
                  </a:lnTo>
                  <a:lnTo>
                    <a:pt x="926" y="496"/>
                  </a:lnTo>
                  <a:lnTo>
                    <a:pt x="926" y="498"/>
                  </a:lnTo>
                  <a:lnTo>
                    <a:pt x="928" y="498"/>
                  </a:lnTo>
                  <a:lnTo>
                    <a:pt x="928" y="498"/>
                  </a:lnTo>
                  <a:lnTo>
                    <a:pt x="916" y="516"/>
                  </a:lnTo>
                  <a:lnTo>
                    <a:pt x="910" y="524"/>
                  </a:lnTo>
                  <a:lnTo>
                    <a:pt x="906" y="530"/>
                  </a:lnTo>
                  <a:lnTo>
                    <a:pt x="906" y="530"/>
                  </a:lnTo>
                  <a:lnTo>
                    <a:pt x="898" y="542"/>
                  </a:lnTo>
                  <a:lnTo>
                    <a:pt x="894" y="554"/>
                  </a:lnTo>
                  <a:lnTo>
                    <a:pt x="890" y="558"/>
                  </a:lnTo>
                  <a:lnTo>
                    <a:pt x="890" y="560"/>
                  </a:lnTo>
                  <a:lnTo>
                    <a:pt x="890" y="560"/>
                  </a:lnTo>
                  <a:lnTo>
                    <a:pt x="890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88" y="560"/>
                  </a:lnTo>
                  <a:lnTo>
                    <a:pt x="890" y="548"/>
                  </a:lnTo>
                  <a:lnTo>
                    <a:pt x="890" y="548"/>
                  </a:lnTo>
                  <a:lnTo>
                    <a:pt x="890" y="550"/>
                  </a:lnTo>
                  <a:lnTo>
                    <a:pt x="894" y="558"/>
                  </a:lnTo>
                  <a:lnTo>
                    <a:pt x="894" y="558"/>
                  </a:lnTo>
                  <a:lnTo>
                    <a:pt x="898" y="570"/>
                  </a:lnTo>
                  <a:lnTo>
                    <a:pt x="898" y="570"/>
                  </a:lnTo>
                  <a:lnTo>
                    <a:pt x="910" y="596"/>
                  </a:lnTo>
                  <a:lnTo>
                    <a:pt x="908" y="590"/>
                  </a:lnTo>
                  <a:lnTo>
                    <a:pt x="908" y="590"/>
                  </a:lnTo>
                  <a:lnTo>
                    <a:pt x="906" y="590"/>
                  </a:lnTo>
                  <a:lnTo>
                    <a:pt x="908" y="594"/>
                  </a:lnTo>
                  <a:lnTo>
                    <a:pt x="908" y="594"/>
                  </a:lnTo>
                  <a:lnTo>
                    <a:pt x="916" y="612"/>
                  </a:lnTo>
                  <a:lnTo>
                    <a:pt x="918" y="618"/>
                  </a:lnTo>
                  <a:lnTo>
                    <a:pt x="920" y="618"/>
                  </a:lnTo>
                  <a:lnTo>
                    <a:pt x="920" y="616"/>
                  </a:lnTo>
                  <a:lnTo>
                    <a:pt x="920" y="616"/>
                  </a:lnTo>
                  <a:lnTo>
                    <a:pt x="928" y="636"/>
                  </a:lnTo>
                  <a:lnTo>
                    <a:pt x="936" y="656"/>
                  </a:lnTo>
                  <a:lnTo>
                    <a:pt x="946" y="676"/>
                  </a:lnTo>
                  <a:lnTo>
                    <a:pt x="952" y="694"/>
                  </a:lnTo>
                  <a:lnTo>
                    <a:pt x="952" y="694"/>
                  </a:lnTo>
                  <a:lnTo>
                    <a:pt x="954" y="694"/>
                  </a:lnTo>
                  <a:lnTo>
                    <a:pt x="954" y="696"/>
                  </a:lnTo>
                  <a:lnTo>
                    <a:pt x="958" y="700"/>
                  </a:lnTo>
                  <a:lnTo>
                    <a:pt x="958" y="700"/>
                  </a:lnTo>
                  <a:lnTo>
                    <a:pt x="970" y="732"/>
                  </a:lnTo>
                  <a:lnTo>
                    <a:pt x="984" y="760"/>
                  </a:lnTo>
                  <a:lnTo>
                    <a:pt x="984" y="760"/>
                  </a:lnTo>
                  <a:lnTo>
                    <a:pt x="984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4"/>
                  </a:lnTo>
                  <a:lnTo>
                    <a:pt x="982" y="764"/>
                  </a:lnTo>
                  <a:lnTo>
                    <a:pt x="984" y="766"/>
                  </a:lnTo>
                  <a:lnTo>
                    <a:pt x="988" y="770"/>
                  </a:lnTo>
                  <a:lnTo>
                    <a:pt x="988" y="770"/>
                  </a:lnTo>
                  <a:lnTo>
                    <a:pt x="998" y="794"/>
                  </a:lnTo>
                  <a:lnTo>
                    <a:pt x="1010" y="820"/>
                  </a:lnTo>
                  <a:lnTo>
                    <a:pt x="1030" y="870"/>
                  </a:lnTo>
                  <a:lnTo>
                    <a:pt x="1038" y="890"/>
                  </a:lnTo>
                  <a:lnTo>
                    <a:pt x="1044" y="900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4"/>
                  </a:lnTo>
                  <a:lnTo>
                    <a:pt x="1044" y="904"/>
                  </a:lnTo>
                  <a:lnTo>
                    <a:pt x="1030" y="922"/>
                  </a:lnTo>
                  <a:lnTo>
                    <a:pt x="1030" y="922"/>
                  </a:lnTo>
                  <a:lnTo>
                    <a:pt x="1028" y="922"/>
                  </a:lnTo>
                  <a:lnTo>
                    <a:pt x="1026" y="920"/>
                  </a:lnTo>
                  <a:lnTo>
                    <a:pt x="1022" y="920"/>
                  </a:lnTo>
                  <a:lnTo>
                    <a:pt x="978" y="908"/>
                  </a:lnTo>
                  <a:lnTo>
                    <a:pt x="978" y="908"/>
                  </a:lnTo>
                  <a:lnTo>
                    <a:pt x="892" y="888"/>
                  </a:lnTo>
                  <a:lnTo>
                    <a:pt x="892" y="886"/>
                  </a:lnTo>
                  <a:lnTo>
                    <a:pt x="892" y="886"/>
                  </a:lnTo>
                  <a:lnTo>
                    <a:pt x="878" y="884"/>
                  </a:lnTo>
                  <a:lnTo>
                    <a:pt x="862" y="880"/>
                  </a:lnTo>
                  <a:lnTo>
                    <a:pt x="846" y="876"/>
                  </a:lnTo>
                  <a:lnTo>
                    <a:pt x="834" y="874"/>
                  </a:lnTo>
                  <a:lnTo>
                    <a:pt x="834" y="874"/>
                  </a:lnTo>
                  <a:lnTo>
                    <a:pt x="824" y="870"/>
                  </a:lnTo>
                  <a:lnTo>
                    <a:pt x="820" y="870"/>
                  </a:lnTo>
                  <a:lnTo>
                    <a:pt x="820" y="870"/>
                  </a:lnTo>
                  <a:lnTo>
                    <a:pt x="820" y="868"/>
                  </a:lnTo>
                  <a:lnTo>
                    <a:pt x="820" y="868"/>
                  </a:lnTo>
                  <a:lnTo>
                    <a:pt x="808" y="866"/>
                  </a:lnTo>
                  <a:lnTo>
                    <a:pt x="792" y="862"/>
                  </a:lnTo>
                  <a:lnTo>
                    <a:pt x="774" y="856"/>
                  </a:lnTo>
                  <a:lnTo>
                    <a:pt x="758" y="854"/>
                  </a:lnTo>
                  <a:lnTo>
                    <a:pt x="758" y="854"/>
                  </a:lnTo>
                  <a:lnTo>
                    <a:pt x="762" y="854"/>
                  </a:lnTo>
                  <a:lnTo>
                    <a:pt x="762" y="854"/>
                  </a:lnTo>
                  <a:lnTo>
                    <a:pt x="732" y="846"/>
                  </a:lnTo>
                  <a:lnTo>
                    <a:pt x="700" y="838"/>
                  </a:lnTo>
                  <a:lnTo>
                    <a:pt x="700" y="838"/>
                  </a:lnTo>
                  <a:lnTo>
                    <a:pt x="708" y="838"/>
                  </a:lnTo>
                  <a:lnTo>
                    <a:pt x="708" y="838"/>
                  </a:lnTo>
                  <a:lnTo>
                    <a:pt x="700" y="836"/>
                  </a:lnTo>
                  <a:lnTo>
                    <a:pt x="692" y="836"/>
                  </a:lnTo>
                  <a:lnTo>
                    <a:pt x="686" y="834"/>
                  </a:lnTo>
                  <a:lnTo>
                    <a:pt x="682" y="832"/>
                  </a:lnTo>
                  <a:lnTo>
                    <a:pt x="682" y="832"/>
                  </a:lnTo>
                  <a:lnTo>
                    <a:pt x="678" y="832"/>
                  </a:lnTo>
                  <a:lnTo>
                    <a:pt x="680" y="834"/>
                  </a:lnTo>
                  <a:lnTo>
                    <a:pt x="662" y="828"/>
                  </a:lnTo>
                  <a:lnTo>
                    <a:pt x="662" y="828"/>
                  </a:lnTo>
                  <a:lnTo>
                    <a:pt x="656" y="826"/>
                  </a:lnTo>
                  <a:lnTo>
                    <a:pt x="656" y="826"/>
                  </a:lnTo>
                  <a:lnTo>
                    <a:pt x="664" y="826"/>
                  </a:lnTo>
                  <a:lnTo>
                    <a:pt x="656" y="832"/>
                  </a:lnTo>
                  <a:lnTo>
                    <a:pt x="626" y="858"/>
                  </a:lnTo>
                  <a:lnTo>
                    <a:pt x="568" y="914"/>
                  </a:lnTo>
                  <a:lnTo>
                    <a:pt x="568" y="914"/>
                  </a:lnTo>
                  <a:lnTo>
                    <a:pt x="554" y="924"/>
                  </a:lnTo>
                  <a:lnTo>
                    <a:pt x="550" y="924"/>
                  </a:lnTo>
                  <a:lnTo>
                    <a:pt x="550" y="924"/>
                  </a:lnTo>
                  <a:lnTo>
                    <a:pt x="550" y="922"/>
                  </a:lnTo>
                  <a:lnTo>
                    <a:pt x="548" y="924"/>
                  </a:lnTo>
                  <a:lnTo>
                    <a:pt x="540" y="932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4"/>
                  </a:lnTo>
                  <a:lnTo>
                    <a:pt x="540" y="934"/>
                  </a:lnTo>
                  <a:lnTo>
                    <a:pt x="532" y="940"/>
                  </a:lnTo>
                  <a:lnTo>
                    <a:pt x="528" y="942"/>
                  </a:lnTo>
                  <a:lnTo>
                    <a:pt x="522" y="946"/>
                  </a:lnTo>
                  <a:lnTo>
                    <a:pt x="518" y="950"/>
                  </a:lnTo>
                  <a:lnTo>
                    <a:pt x="518" y="950"/>
                  </a:lnTo>
                  <a:lnTo>
                    <a:pt x="520" y="950"/>
                  </a:lnTo>
                  <a:lnTo>
                    <a:pt x="518" y="952"/>
                  </a:lnTo>
                  <a:lnTo>
                    <a:pt x="516" y="956"/>
                  </a:lnTo>
                  <a:lnTo>
                    <a:pt x="516" y="956"/>
                  </a:lnTo>
                  <a:lnTo>
                    <a:pt x="496" y="970"/>
                  </a:lnTo>
                  <a:lnTo>
                    <a:pt x="480" y="986"/>
                  </a:lnTo>
                  <a:lnTo>
                    <a:pt x="480" y="984"/>
                  </a:lnTo>
                  <a:lnTo>
                    <a:pt x="480" y="984"/>
                  </a:lnTo>
                  <a:lnTo>
                    <a:pt x="468" y="996"/>
                  </a:lnTo>
                  <a:lnTo>
                    <a:pt x="456" y="1008"/>
                  </a:lnTo>
                  <a:lnTo>
                    <a:pt x="444" y="1020"/>
                  </a:lnTo>
                  <a:lnTo>
                    <a:pt x="434" y="1030"/>
                  </a:lnTo>
                  <a:lnTo>
                    <a:pt x="402" y="1060"/>
                  </a:lnTo>
                  <a:lnTo>
                    <a:pt x="384" y="1076"/>
                  </a:lnTo>
                  <a:lnTo>
                    <a:pt x="380" y="1080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78" y="108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4" y="1072"/>
                  </a:lnTo>
                  <a:lnTo>
                    <a:pt x="352" y="1060"/>
                  </a:lnTo>
                  <a:lnTo>
                    <a:pt x="346" y="972"/>
                  </a:lnTo>
                  <a:lnTo>
                    <a:pt x="332" y="800"/>
                  </a:lnTo>
                  <a:lnTo>
                    <a:pt x="326" y="714"/>
                  </a:lnTo>
                  <a:lnTo>
                    <a:pt x="324" y="692"/>
                  </a:lnTo>
                  <a:lnTo>
                    <a:pt x="324" y="690"/>
                  </a:lnTo>
                  <a:lnTo>
                    <a:pt x="324" y="688"/>
                  </a:lnTo>
                  <a:lnTo>
                    <a:pt x="324" y="688"/>
                  </a:lnTo>
                  <a:lnTo>
                    <a:pt x="324" y="686"/>
                  </a:lnTo>
                  <a:lnTo>
                    <a:pt x="324" y="686"/>
                  </a:lnTo>
                  <a:lnTo>
                    <a:pt x="332" y="700"/>
                  </a:lnTo>
                  <a:lnTo>
                    <a:pt x="332" y="700"/>
                  </a:lnTo>
                  <a:lnTo>
                    <a:pt x="332" y="700"/>
                  </a:lnTo>
                  <a:lnTo>
                    <a:pt x="326" y="698"/>
                  </a:lnTo>
                  <a:lnTo>
                    <a:pt x="318" y="692"/>
                  </a:lnTo>
                  <a:lnTo>
                    <a:pt x="280" y="670"/>
                  </a:lnTo>
                  <a:lnTo>
                    <a:pt x="280" y="670"/>
                  </a:lnTo>
                  <a:lnTo>
                    <a:pt x="132" y="582"/>
                  </a:lnTo>
                  <a:lnTo>
                    <a:pt x="132" y="582"/>
                  </a:lnTo>
                  <a:lnTo>
                    <a:pt x="108" y="564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84" y="550"/>
                  </a:lnTo>
                  <a:lnTo>
                    <a:pt x="82" y="550"/>
                  </a:lnTo>
                  <a:lnTo>
                    <a:pt x="82" y="550"/>
                  </a:lnTo>
                  <a:lnTo>
                    <a:pt x="78" y="548"/>
                  </a:lnTo>
                  <a:lnTo>
                    <a:pt x="72" y="544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0" y="540"/>
                  </a:lnTo>
                  <a:lnTo>
                    <a:pt x="6" y="508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4" y="474"/>
                  </a:lnTo>
                  <a:lnTo>
                    <a:pt x="6" y="474"/>
                  </a:lnTo>
                  <a:lnTo>
                    <a:pt x="8" y="472"/>
                  </a:lnTo>
                  <a:lnTo>
                    <a:pt x="24" y="466"/>
                  </a:lnTo>
                  <a:lnTo>
                    <a:pt x="54" y="454"/>
                  </a:lnTo>
                  <a:lnTo>
                    <a:pt x="54" y="454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52" y="456"/>
                  </a:lnTo>
                  <a:lnTo>
                    <a:pt x="60" y="452"/>
                  </a:lnTo>
                  <a:lnTo>
                    <a:pt x="62" y="452"/>
                  </a:lnTo>
                  <a:lnTo>
                    <a:pt x="62" y="452"/>
                  </a:lnTo>
                  <a:lnTo>
                    <a:pt x="68" y="448"/>
                  </a:lnTo>
                  <a:lnTo>
                    <a:pt x="68" y="446"/>
                  </a:lnTo>
                  <a:lnTo>
                    <a:pt x="66" y="446"/>
                  </a:lnTo>
                  <a:lnTo>
                    <a:pt x="66" y="446"/>
                  </a:lnTo>
                  <a:lnTo>
                    <a:pt x="144" y="414"/>
                  </a:lnTo>
                  <a:lnTo>
                    <a:pt x="220" y="384"/>
                  </a:lnTo>
                  <a:lnTo>
                    <a:pt x="298" y="356"/>
                  </a:lnTo>
                  <a:lnTo>
                    <a:pt x="336" y="340"/>
                  </a:lnTo>
                  <a:lnTo>
                    <a:pt x="356" y="332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60" y="330"/>
                  </a:lnTo>
                  <a:lnTo>
                    <a:pt x="352" y="342"/>
                  </a:lnTo>
                  <a:lnTo>
                    <a:pt x="352" y="340"/>
                  </a:lnTo>
                  <a:lnTo>
                    <a:pt x="352" y="340"/>
                  </a:lnTo>
                  <a:lnTo>
                    <a:pt x="352" y="340"/>
                  </a:lnTo>
                  <a:lnTo>
                    <a:pt x="352" y="338"/>
                  </a:lnTo>
                  <a:lnTo>
                    <a:pt x="352" y="336"/>
                  </a:lnTo>
                  <a:lnTo>
                    <a:pt x="354" y="326"/>
                  </a:lnTo>
                  <a:lnTo>
                    <a:pt x="354" y="326"/>
                  </a:lnTo>
                  <a:lnTo>
                    <a:pt x="364" y="282"/>
                  </a:lnTo>
                  <a:lnTo>
                    <a:pt x="374" y="236"/>
                  </a:lnTo>
                  <a:lnTo>
                    <a:pt x="374" y="236"/>
                  </a:lnTo>
                  <a:lnTo>
                    <a:pt x="404" y="120"/>
                  </a:lnTo>
                  <a:lnTo>
                    <a:pt x="418" y="6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2" y="10"/>
                  </a:lnTo>
                  <a:lnTo>
                    <a:pt x="432" y="24"/>
                  </a:lnTo>
                  <a:lnTo>
                    <a:pt x="428" y="46"/>
                  </a:lnTo>
                  <a:lnTo>
                    <a:pt x="428" y="46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-488" y="740"/>
              <a:ext cx="4" cy="8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4 w 4"/>
                <a:gd name="T5" fmla="*/ 8 h 8"/>
                <a:gd name="T6" fmla="*/ 4 w 4"/>
                <a:gd name="T7" fmla="*/ 8 h 8"/>
                <a:gd name="T8" fmla="*/ 0 w 4"/>
                <a:gd name="T9" fmla="*/ 8 h 8"/>
                <a:gd name="T10" fmla="*/ 0 w 4"/>
                <a:gd name="T11" fmla="*/ 8 h 8"/>
                <a:gd name="T12" fmla="*/ 0 w 4"/>
                <a:gd name="T13" fmla="*/ 4 h 8"/>
                <a:gd name="T14" fmla="*/ 0 w 4"/>
                <a:gd name="T15" fmla="*/ 0 h 8"/>
                <a:gd name="T16" fmla="*/ 0 w 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-334" y="946"/>
              <a:ext cx="6" cy="6"/>
            </a:xfrm>
            <a:custGeom>
              <a:avLst/>
              <a:gdLst>
                <a:gd name="T0" fmla="*/ 4 w 6"/>
                <a:gd name="T1" fmla="*/ 2 h 6"/>
                <a:gd name="T2" fmla="*/ 4 w 6"/>
                <a:gd name="T3" fmla="*/ 2 h 6"/>
                <a:gd name="T4" fmla="*/ 6 w 6"/>
                <a:gd name="T5" fmla="*/ 6 h 6"/>
                <a:gd name="T6" fmla="*/ 6 w 6"/>
                <a:gd name="T7" fmla="*/ 6 h 6"/>
                <a:gd name="T8" fmla="*/ 2 w 6"/>
                <a:gd name="T9" fmla="*/ 4 h 6"/>
                <a:gd name="T10" fmla="*/ 0 w 6"/>
                <a:gd name="T11" fmla="*/ 0 h 6"/>
                <a:gd name="T12" fmla="*/ 0 w 6"/>
                <a:gd name="T13" fmla="*/ 0 h 6"/>
                <a:gd name="T14" fmla="*/ 2 w 6"/>
                <a:gd name="T15" fmla="*/ 2 h 6"/>
                <a:gd name="T16" fmla="*/ 4 w 6"/>
                <a:gd name="T17" fmla="*/ 2 h 6"/>
                <a:gd name="T18" fmla="*/ 4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2"/>
                  </a:moveTo>
                  <a:lnTo>
                    <a:pt x="4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-306" y="984"/>
              <a:ext cx="26" cy="18"/>
            </a:xfrm>
            <a:custGeom>
              <a:avLst/>
              <a:gdLst>
                <a:gd name="T0" fmla="*/ 26 w 26"/>
                <a:gd name="T1" fmla="*/ 18 h 18"/>
                <a:gd name="T2" fmla="*/ 26 w 26"/>
                <a:gd name="T3" fmla="*/ 18 h 18"/>
                <a:gd name="T4" fmla="*/ 16 w 26"/>
                <a:gd name="T5" fmla="*/ 14 h 18"/>
                <a:gd name="T6" fmla="*/ 10 w 26"/>
                <a:gd name="T7" fmla="*/ 10 h 18"/>
                <a:gd name="T8" fmla="*/ 6 w 26"/>
                <a:gd name="T9" fmla="*/ 6 h 18"/>
                <a:gd name="T10" fmla="*/ 0 w 26"/>
                <a:gd name="T11" fmla="*/ 0 h 18"/>
                <a:gd name="T12" fmla="*/ 0 w 26"/>
                <a:gd name="T13" fmla="*/ 0 h 18"/>
                <a:gd name="T14" fmla="*/ 6 w 26"/>
                <a:gd name="T15" fmla="*/ 4 h 18"/>
                <a:gd name="T16" fmla="*/ 8 w 26"/>
                <a:gd name="T17" fmla="*/ 8 h 18"/>
                <a:gd name="T18" fmla="*/ 14 w 26"/>
                <a:gd name="T19" fmla="*/ 12 h 18"/>
                <a:gd name="T20" fmla="*/ 26 w 26"/>
                <a:gd name="T21" fmla="*/ 18 h 18"/>
                <a:gd name="T22" fmla="*/ 26 w 26"/>
                <a:gd name="T2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26" y="18"/>
                  </a:lnTo>
                  <a:lnTo>
                    <a:pt x="16" y="14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14" y="12"/>
                  </a:lnTo>
                  <a:lnTo>
                    <a:pt x="26" y="18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-220" y="1002"/>
              <a:ext cx="6" cy="2"/>
            </a:xfrm>
            <a:custGeom>
              <a:avLst/>
              <a:gdLst>
                <a:gd name="T0" fmla="*/ 2 w 6"/>
                <a:gd name="T1" fmla="*/ 0 h 2"/>
                <a:gd name="T2" fmla="*/ 2 w 6"/>
                <a:gd name="T3" fmla="*/ 0 h 2"/>
                <a:gd name="T4" fmla="*/ 6 w 6"/>
                <a:gd name="T5" fmla="*/ 0 h 2"/>
                <a:gd name="T6" fmla="*/ 0 w 6"/>
                <a:gd name="T7" fmla="*/ 2 h 2"/>
                <a:gd name="T8" fmla="*/ 0 w 6"/>
                <a:gd name="T9" fmla="*/ 2 h 2"/>
                <a:gd name="T10" fmla="*/ 2 w 6"/>
                <a:gd name="T11" fmla="*/ 0 h 2"/>
                <a:gd name="T12" fmla="*/ 2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-214" y="998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2 w 12"/>
                <a:gd name="T5" fmla="*/ 0 h 2"/>
                <a:gd name="T6" fmla="*/ 12 w 12"/>
                <a:gd name="T7" fmla="*/ 0 h 2"/>
                <a:gd name="T8" fmla="*/ 6 w 12"/>
                <a:gd name="T9" fmla="*/ 2 h 2"/>
                <a:gd name="T10" fmla="*/ 2 w 12"/>
                <a:gd name="T11" fmla="*/ 2 h 2"/>
                <a:gd name="T12" fmla="*/ 0 w 12"/>
                <a:gd name="T13" fmla="*/ 0 h 2"/>
                <a:gd name="T14" fmla="*/ 0 w 1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-78" y="988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6 w 12"/>
                <a:gd name="T5" fmla="*/ 0 h 2"/>
                <a:gd name="T6" fmla="*/ 12 w 12"/>
                <a:gd name="T7" fmla="*/ 0 h 2"/>
                <a:gd name="T8" fmla="*/ 12 w 12"/>
                <a:gd name="T9" fmla="*/ 0 h 2"/>
                <a:gd name="T10" fmla="*/ 4 w 12"/>
                <a:gd name="T11" fmla="*/ 2 h 2"/>
                <a:gd name="T12" fmla="*/ 0 w 12"/>
                <a:gd name="T13" fmla="*/ 2 h 2"/>
                <a:gd name="T14" fmla="*/ 0 w 12"/>
                <a:gd name="T15" fmla="*/ 2 h 2"/>
                <a:gd name="T16" fmla="*/ 0 w 1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-16" y="980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0 h 2"/>
                <a:gd name="T6" fmla="*/ 4 w 6"/>
                <a:gd name="T7" fmla="*/ 0 h 2"/>
                <a:gd name="T8" fmla="*/ 6 w 6"/>
                <a:gd name="T9" fmla="*/ 2 h 2"/>
                <a:gd name="T10" fmla="*/ 6 w 6"/>
                <a:gd name="T11" fmla="*/ 2 h 2"/>
                <a:gd name="T12" fmla="*/ 2 w 6"/>
                <a:gd name="T13" fmla="*/ 2 h 2"/>
                <a:gd name="T14" fmla="*/ 0 w 6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-182" y="1570"/>
              <a:ext cx="8" cy="2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  <a:gd name="T4" fmla="*/ 6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-600" y="1774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4 h 4"/>
                <a:gd name="T6" fmla="*/ 0 w 4"/>
                <a:gd name="T7" fmla="*/ 4 h 4"/>
                <a:gd name="T8" fmla="*/ 0 w 4"/>
                <a:gd name="T9" fmla="*/ 4 h 4"/>
                <a:gd name="T10" fmla="*/ 2 w 4"/>
                <a:gd name="T11" fmla="*/ 2 h 4"/>
                <a:gd name="T12" fmla="*/ 2 w 4"/>
                <a:gd name="T13" fmla="*/ 2 h 4"/>
                <a:gd name="T14" fmla="*/ 4 w 4"/>
                <a:gd name="T15" fmla="*/ 0 h 4"/>
                <a:gd name="T16" fmla="*/ 4 w 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-628" y="156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2421679" y="92432"/>
            <a:ext cx="1053495" cy="46166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236BB1"/>
                </a:solidFill>
                <a:latin typeface="Comic Sans MS" panose="030F0702030302020204" pitchFamily="66" charset="0"/>
                <a:ea typeface="HGS行書体" panose="03000600000000000000" pitchFamily="66" charset="-128"/>
              </a:rPr>
              <a:t>Smile!</a:t>
            </a:r>
            <a:endParaRPr kumimoji="1" lang="ja-JP" altLang="en-US" sz="2400" b="1" dirty="0">
              <a:solidFill>
                <a:srgbClr val="236BB1"/>
              </a:solidFill>
              <a:latin typeface="Comic Sans MS" panose="030F0702030302020204" pitchFamily="66" charset="0"/>
              <a:ea typeface="HGS行書体" panose="03000600000000000000" pitchFamily="66" charset="-128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0" y="0"/>
            <a:ext cx="361950" cy="532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" y="93"/>
            <a:ext cx="5327463" cy="5327463"/>
          </a:xfrm>
          <a:prstGeom prst="rect">
            <a:avLst/>
          </a:prstGeom>
        </p:spPr>
      </p:pic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4965606" y="0"/>
            <a:ext cx="361950" cy="532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4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フォトブック_カラフル.potx" id="{47341E71-E612-493A-AE4B-F8F87A7B02E7}" vid="{C00B1075-D1B0-48CF-89C8-65D5AF2DA41A}"/>
    </a:ext>
  </a:extLst>
</a:theme>
</file>

<file path=customUI/customUI14.xml><?xml version="1.0" encoding="utf-8"?>
<customUI xmlns="http://schemas.microsoft.com/office/2009/07/customui">
  <ribbon>
    <tabs>
      <tab id="customTab" label="フォトブック" insertBeforeMso="TabHome">
        <group id="CustomLayoutGroup" label="レイアウト" autoScale="true">
          <control idMso="SlideLayoutGallery" visible="true" size="large"/>
          <control idMso="SlideNewGallery" size="large"/>
          <control idMso="TextBoxInsertMenu" size="large"/>
          <control idMso="ClipArtInsertDialog" size="large"/>
          <control idMso="ClipArtInsert" size="large"/>
          <control idMso="ShapesInsertGallery" size="large"/>
          <control idMso="SlideBackgroundStylesGallery" size="large"/>
          <control idMso="SlideBackgroundHideGraphics" size="large"/>
          <control idMso="AudioInsert" size="large"/>
          <control idMso="MovieInsert" size="large"/>
        </group>
        <group id="CustomPhotoEditGroup" label="写真の編集" autoScale="true">
          <control idMso="ObjectRotateGallery" size="large"/>
          <control idMso="PictureChange" size="large"/>
          <control idMso="PictureCrop" size="large"/>
          <control idMso="PictureShapeGallery" size="large"/>
          <control idMso="BrightnessMore"/>
          <control idMso="BrightnessLess"/>
          <control idMso="PensGallery"/>
        </group>
        <group id="CustomSaveandSendGroup" label="保存と送信" autoScale="true">
          <control idMso="SlideShowFromBeginning" size="large"/>
          <control idMso="FileSaveAs" size="large"/>
          <control idMso="PrintPreviewAndPrint" size="large"/>
          <control idMso="FileSendAsAttachment" size="large"/>
          <control idMso="ExportToVideo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27</Words>
  <Application>Microsoft Office PowerPoint</Application>
  <PresentationFormat>ユーザー設定</PresentationFormat>
  <Paragraphs>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HGS行書体</vt:lpstr>
      <vt:lpstr>ＭＳ Ｐゴシック</vt:lpstr>
      <vt:lpstr>メイリオ</vt:lpstr>
      <vt:lpstr>Arial</vt:lpstr>
      <vt:lpstr>Calibri</vt:lpstr>
      <vt:lpstr>Calibri Light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2015-01-06T03:15:59Z</dcterms:created>
  <dcterms:modified xsi:type="dcterms:W3CDTF">2015-01-13T03:20:52Z</dcterms:modified>
</cp:coreProperties>
</file>