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1" r:id="rId5"/>
    <p:sldId id="256" r:id="rId6"/>
    <p:sldId id="263" r:id="rId7"/>
    <p:sldId id="264" r:id="rId8"/>
    <p:sldId id="265" r:id="rId9"/>
    <p:sldId id="266" r:id="rId10"/>
    <p:sldId id="267" r:id="rId11"/>
    <p:sldId id="262" r:id="rId1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A3D15"/>
    <a:srgbClr val="FFF2CC"/>
    <a:srgbClr val="8BC491"/>
    <a:srgbClr val="DC9B1A"/>
    <a:srgbClr val="CC9900"/>
    <a:srgbClr val="25C9BF"/>
    <a:srgbClr val="CCFF66"/>
    <a:srgbClr val="FFB34A"/>
    <a:srgbClr val="EA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sz="quarter" idx="10" hasCustomPrompt="1"/>
          </p:nvPr>
        </p:nvSpPr>
        <p:spPr>
          <a:xfrm>
            <a:off x="2090735" y="9598004"/>
            <a:ext cx="3378200" cy="61279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Rage Italic" panose="03070502040507070304" pitchFamily="66" charset="0"/>
              </a:defRPr>
            </a:lvl1pPr>
          </a:lstStyle>
          <a:p>
            <a:pPr lvl="0"/>
            <a:r>
              <a:rPr kumimoji="1" lang="en-US" altLang="ja-JP" dirty="0" smtClean="0"/>
              <a:t>Maiko’s memories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 hasCustomPrompt="1"/>
          </p:nvPr>
        </p:nvSpPr>
        <p:spPr>
          <a:xfrm>
            <a:off x="1563685" y="2057400"/>
            <a:ext cx="4432300" cy="3124200"/>
          </a:xfrm>
        </p:spPr>
        <p:txBody>
          <a:bodyPr>
            <a:noAutofit/>
          </a:bodyPr>
          <a:lstStyle>
            <a:lvl1pPr marL="0" indent="0" algn="ctr">
              <a:buNone/>
              <a:defRPr sz="10000" b="1" baseline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 smtClean="0"/>
              <a:t>Photo Album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668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64906" y="1418667"/>
            <a:ext cx="3325399" cy="3494247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6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3855428" y="1418667"/>
            <a:ext cx="3325399" cy="3494247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126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2" hasCustomPrompt="1"/>
          </p:nvPr>
        </p:nvSpPr>
        <p:spPr>
          <a:xfrm>
            <a:off x="364906" y="5059683"/>
            <a:ext cx="3325399" cy="3494247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126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3" hasCustomPrompt="1"/>
          </p:nvPr>
        </p:nvSpPr>
        <p:spPr>
          <a:xfrm>
            <a:off x="3855428" y="5059683"/>
            <a:ext cx="3325399" cy="3494247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126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00" y="776598"/>
            <a:ext cx="24100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〇〇〇〇〇〇〇〇〇</a:t>
            </a:r>
          </a:p>
          <a:p>
            <a:pPr lvl="0"/>
            <a:endParaRPr kumimoji="1" lang="ja-JP" altLang="en-US" dirty="0"/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4324350" y="776598"/>
            <a:ext cx="15049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Rage Italic" panose="03070502040507070304" pitchFamily="66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20XX.XX.XX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2564776" y="8976742"/>
            <a:ext cx="4616051" cy="1078706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ここにコメントを入れてください。ここにコメントを入れてください。ここにコメントを入れてください。ここにコメントを入れてください。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263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64907" y="1433434"/>
            <a:ext cx="3336118" cy="231833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3844709" y="1433434"/>
            <a:ext cx="3336118" cy="231833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2" hasCustomPrompt="1"/>
          </p:nvPr>
        </p:nvSpPr>
        <p:spPr>
          <a:xfrm>
            <a:off x="364907" y="3885414"/>
            <a:ext cx="3336118" cy="231833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3" hasCustomPrompt="1"/>
          </p:nvPr>
        </p:nvSpPr>
        <p:spPr>
          <a:xfrm>
            <a:off x="3844709" y="3885414"/>
            <a:ext cx="3336118" cy="231833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4" hasCustomPrompt="1"/>
          </p:nvPr>
        </p:nvSpPr>
        <p:spPr>
          <a:xfrm>
            <a:off x="364907" y="6337393"/>
            <a:ext cx="3336118" cy="231833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6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5" hasCustomPrompt="1"/>
          </p:nvPr>
        </p:nvSpPr>
        <p:spPr>
          <a:xfrm>
            <a:off x="3844709" y="6337393"/>
            <a:ext cx="3336118" cy="231833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7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1104900" y="776598"/>
            <a:ext cx="24100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〇〇〇〇〇〇〇〇〇</a:t>
            </a:r>
          </a:p>
          <a:p>
            <a:pPr lvl="0"/>
            <a:endParaRPr kumimoji="1" lang="ja-JP" altLang="en-US" dirty="0"/>
          </a:p>
        </p:txBody>
      </p:sp>
      <p:sp>
        <p:nvSpPr>
          <p:cNvPr id="11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324350" y="776598"/>
            <a:ext cx="15049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Rage Italic" panose="03070502040507070304" pitchFamily="66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20XX.XX.XX</a:t>
            </a:r>
            <a:endParaRPr kumimoji="1" lang="ja-JP" altLang="en-US" dirty="0"/>
          </a:p>
        </p:txBody>
      </p:sp>
      <p:sp>
        <p:nvSpPr>
          <p:cNvPr id="20" name="テキスト プレースホルダー 3"/>
          <p:cNvSpPr>
            <a:spLocks noGrp="1"/>
          </p:cNvSpPr>
          <p:nvPr>
            <p:ph type="body" sz="quarter" idx="18" hasCustomPrompt="1"/>
          </p:nvPr>
        </p:nvSpPr>
        <p:spPr>
          <a:xfrm>
            <a:off x="364905" y="8976742"/>
            <a:ext cx="5358848" cy="1078706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ここにコメントを入れてください。ここにコメントを入れてください。ここにコメントを入れてください。ここにコメントを入れてください。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65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364907" y="1433431"/>
            <a:ext cx="3241893" cy="432181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1" hasCustomPrompt="1"/>
          </p:nvPr>
        </p:nvSpPr>
        <p:spPr>
          <a:xfrm>
            <a:off x="4051300" y="4437507"/>
            <a:ext cx="3152253" cy="4240563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144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2" hasCustomPrompt="1"/>
          </p:nvPr>
        </p:nvSpPr>
        <p:spPr>
          <a:xfrm>
            <a:off x="3733800" y="1433430"/>
            <a:ext cx="3469753" cy="2884570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364907" y="5880100"/>
            <a:ext cx="3538957" cy="2797970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7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00" y="776598"/>
            <a:ext cx="24100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〇〇〇〇〇〇〇〇〇</a:t>
            </a:r>
          </a:p>
          <a:p>
            <a:pPr lvl="0"/>
            <a:endParaRPr kumimoji="1" lang="ja-JP" altLang="en-US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4324350" y="776598"/>
            <a:ext cx="15049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Rage Italic" panose="03070502040507070304" pitchFamily="66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20XX.XX.XX</a:t>
            </a:r>
            <a:endParaRPr kumimoji="1" lang="ja-JP" altLang="en-US" dirty="0"/>
          </a:p>
        </p:txBody>
      </p:sp>
      <p:sp>
        <p:nvSpPr>
          <p:cNvPr id="16" name="テキスト プレースホルダー 3"/>
          <p:cNvSpPr>
            <a:spLocks noGrp="1"/>
          </p:cNvSpPr>
          <p:nvPr>
            <p:ph type="body" sz="quarter" idx="16" hasCustomPrompt="1"/>
          </p:nvPr>
        </p:nvSpPr>
        <p:spPr>
          <a:xfrm>
            <a:off x="1714500" y="8976742"/>
            <a:ext cx="5466327" cy="1078706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ここにコメントを入れてください。ここにコメントを入れてください。ここにコメントを入れてください。ここにコメントを入れてください。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532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0"/>
          <p:cNvSpPr>
            <a:spLocks noGrp="1"/>
          </p:cNvSpPr>
          <p:nvPr>
            <p:ph type="pic" sz="quarter" idx="10" hasCustomPrompt="1"/>
          </p:nvPr>
        </p:nvSpPr>
        <p:spPr>
          <a:xfrm>
            <a:off x="364907" y="1433430"/>
            <a:ext cx="6835405" cy="431966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64906" y="5842000"/>
            <a:ext cx="3377612" cy="2851514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4" hasCustomPrompt="1"/>
          </p:nvPr>
        </p:nvSpPr>
        <p:spPr>
          <a:xfrm>
            <a:off x="3822700" y="5842000"/>
            <a:ext cx="3377612" cy="2851514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1104900" y="776598"/>
            <a:ext cx="24100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〇〇〇〇〇〇〇〇〇</a:t>
            </a:r>
          </a:p>
          <a:p>
            <a:pPr lvl="0"/>
            <a:endParaRPr kumimoji="1" lang="ja-JP" altLang="en-US" dirty="0"/>
          </a:p>
        </p:txBody>
      </p:sp>
      <p:sp>
        <p:nvSpPr>
          <p:cNvPr id="10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4324350" y="776598"/>
            <a:ext cx="15049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Rage Italic" panose="03070502040507070304" pitchFamily="66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20XX.XX.XX</a:t>
            </a:r>
            <a:endParaRPr kumimoji="1" lang="ja-JP" altLang="en-US" dirty="0"/>
          </a:p>
        </p:txBody>
      </p:sp>
      <p:sp>
        <p:nvSpPr>
          <p:cNvPr id="17" name="テキスト プレースホルダー 3" hidden="1"/>
          <p:cNvSpPr>
            <a:spLocks noGrp="1"/>
          </p:cNvSpPr>
          <p:nvPr>
            <p:ph type="body" sz="quarter" idx="18" hasCustomPrompt="1"/>
          </p:nvPr>
        </p:nvSpPr>
        <p:spPr>
          <a:xfrm>
            <a:off x="364904" y="8976742"/>
            <a:ext cx="5235053" cy="1078706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ここにコメントを入れてください。ここにコメントを入れてください。ここにコメントを入れてください。ここにコメントを入れてください。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03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1" hasCustomPrompt="1"/>
          </p:nvPr>
        </p:nvSpPr>
        <p:spPr>
          <a:xfrm>
            <a:off x="364906" y="1433429"/>
            <a:ext cx="3377612" cy="3963264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2" hasCustomPrompt="1"/>
          </p:nvPr>
        </p:nvSpPr>
        <p:spPr>
          <a:xfrm>
            <a:off x="3822700" y="1433429"/>
            <a:ext cx="3377612" cy="3963264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364906" y="5491808"/>
            <a:ext cx="6835406" cy="3222003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00" y="776598"/>
            <a:ext cx="24100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〇〇〇〇〇〇〇〇〇</a:t>
            </a:r>
          </a:p>
          <a:p>
            <a:pPr lvl="0"/>
            <a:endParaRPr kumimoji="1" lang="ja-JP" altLang="en-US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4324350" y="776598"/>
            <a:ext cx="15049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Rage Italic" panose="03070502040507070304" pitchFamily="66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20XX.XX.XX</a:t>
            </a:r>
            <a:endParaRPr kumimoji="1" lang="ja-JP" altLang="en-US" dirty="0"/>
          </a:p>
        </p:txBody>
      </p:sp>
      <p:sp>
        <p:nvSpPr>
          <p:cNvPr id="9" name="テキスト プレースホルダー 3"/>
          <p:cNvSpPr>
            <a:spLocks noGrp="1"/>
          </p:cNvSpPr>
          <p:nvPr>
            <p:ph type="body" sz="quarter" idx="18" hasCustomPrompt="1"/>
          </p:nvPr>
        </p:nvSpPr>
        <p:spPr>
          <a:xfrm>
            <a:off x="1968499" y="8976742"/>
            <a:ext cx="5235053" cy="1078706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ここにコメントを入れてください。ここにコメントを入れてください。ここにコメントを入れてください。ここにコメントを入れてください。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16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レイアウト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1" hasCustomPrompt="1"/>
          </p:nvPr>
        </p:nvSpPr>
        <p:spPr>
          <a:xfrm>
            <a:off x="364906" y="1433429"/>
            <a:ext cx="6835406" cy="4303754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2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364903" y="5845133"/>
            <a:ext cx="2208765" cy="286867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2678224" y="5845133"/>
            <a:ext cx="2208765" cy="286867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4" hasCustomPrompt="1"/>
          </p:nvPr>
        </p:nvSpPr>
        <p:spPr>
          <a:xfrm>
            <a:off x="4991544" y="5845133"/>
            <a:ext cx="2208765" cy="2868679"/>
          </a:xfrm>
          <a:custGeom>
            <a:avLst/>
            <a:gdLst>
              <a:gd name="connsiteX0" fmla="*/ 0 w 3325399"/>
              <a:gd name="connsiteY0" fmla="*/ 0 h 3494247"/>
              <a:gd name="connsiteX1" fmla="*/ 3325399 w 3325399"/>
              <a:gd name="connsiteY1" fmla="*/ 0 h 3494247"/>
              <a:gd name="connsiteX2" fmla="*/ 3325399 w 3325399"/>
              <a:gd name="connsiteY2" fmla="*/ 3494247 h 3494247"/>
              <a:gd name="connsiteX3" fmla="*/ 0 w 3325399"/>
              <a:gd name="connsiteY3" fmla="*/ 3494247 h 349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399" h="3494247">
                <a:moveTo>
                  <a:pt x="0" y="0"/>
                </a:moveTo>
                <a:lnTo>
                  <a:pt x="3325399" y="0"/>
                </a:lnTo>
                <a:lnTo>
                  <a:pt x="3325399" y="3494247"/>
                </a:lnTo>
                <a:lnTo>
                  <a:pt x="0" y="3494247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00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 smtClean="0"/>
              <a:t>写真を追加する</a:t>
            </a:r>
            <a:endParaRPr kumimoji="1" lang="ja-JP" altLang="en-US" dirty="0"/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1104900" y="776598"/>
            <a:ext cx="24100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〇〇〇〇〇〇〇〇〇</a:t>
            </a:r>
          </a:p>
          <a:p>
            <a:pPr lvl="0"/>
            <a:endParaRPr kumimoji="1" lang="ja-JP" altLang="en-US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4324350" y="776598"/>
            <a:ext cx="1504950" cy="328302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Rage Italic" panose="03070502040507070304" pitchFamily="66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mtClean="0"/>
              <a:t>20XX.XX.XX</a:t>
            </a:r>
            <a:endParaRPr kumimoji="1" lang="ja-JP" altLang="en-US" dirty="0"/>
          </a:p>
        </p:txBody>
      </p:sp>
      <p:sp>
        <p:nvSpPr>
          <p:cNvPr id="14" name="テキスト プレースホルダー 3"/>
          <p:cNvSpPr>
            <a:spLocks noGrp="1"/>
          </p:cNvSpPr>
          <p:nvPr>
            <p:ph type="body" sz="quarter" idx="18" hasCustomPrompt="1"/>
          </p:nvPr>
        </p:nvSpPr>
        <p:spPr>
          <a:xfrm>
            <a:off x="364905" y="8976742"/>
            <a:ext cx="5358848" cy="1078706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 smtClean="0"/>
              <a:t>ここにコメントを入れてください。ここにコメントを入れてください。ここにコメントを入れてください。ここにコメントを入れてください。</a:t>
            </a:r>
          </a:p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827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縦書きテキスト プレースホルダー 10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6218892" y="1815926"/>
            <a:ext cx="520700" cy="2932494"/>
          </a:xfrm>
        </p:spPr>
        <p:txBody>
          <a:bodyPr vert="eaVert">
            <a:normAutofit/>
          </a:bodyPr>
          <a:lstStyle>
            <a:lvl1pPr marL="0" indent="0" algn="l">
              <a:buNone/>
              <a:defRPr sz="1800">
                <a:solidFill>
                  <a:srgbClr val="6A3D1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タイトルを入れましょう</a:t>
            </a:r>
            <a:endParaRPr kumimoji="1" lang="ja-JP" altLang="en-US" dirty="0"/>
          </a:p>
        </p:txBody>
      </p:sp>
      <p:sp>
        <p:nvSpPr>
          <p:cNvPr id="12" name="縦書きテキスト プレースホルダー 10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4864100" y="1632489"/>
            <a:ext cx="588684" cy="3299368"/>
          </a:xfrm>
        </p:spPr>
        <p:txBody>
          <a:bodyPr vert="wordArtVertRtl">
            <a:noAutofit/>
          </a:bodyPr>
          <a:lstStyle>
            <a:lvl1pPr marL="0" indent="0" algn="l">
              <a:buNone/>
              <a:defRPr sz="2200" spc="-800" baseline="0">
                <a:solidFill>
                  <a:srgbClr val="6A3D15"/>
                </a:solidFill>
                <a:latin typeface="+mn-lt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 smtClean="0"/>
              <a:t>20XX.XX.XX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93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08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F5E5-E686-4CC1-8BED-E3F4654D7133}" type="datetimeFigureOut">
              <a:rPr kumimoji="1" lang="ja-JP" altLang="en-US" smtClean="0"/>
              <a:t>2015/1/13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57843-3246-4CCF-8EC1-3E05F4B71C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3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9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9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1" y="0"/>
            <a:ext cx="7559675" cy="10691540"/>
          </a:xfrm>
          <a:prstGeom prst="rect">
            <a:avLst/>
          </a:prstGeom>
          <a:gradFill flip="none" rotWithShape="1">
            <a:gsLst>
              <a:gs pos="0">
                <a:srgbClr val="6A3D15"/>
              </a:gs>
              <a:gs pos="74000">
                <a:schemeClr val="accent4">
                  <a:lumMod val="5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3533058"/>
            <a:ext cx="7558415" cy="581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/>
          <p:cNvSpPr txBox="1"/>
          <p:nvPr/>
        </p:nvSpPr>
        <p:spPr>
          <a:xfrm>
            <a:off x="389592" y="213360"/>
            <a:ext cx="6642193" cy="307777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デコレーション パーツ</a:t>
            </a:r>
            <a:r>
              <a:rPr kumimoji="1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台紙やファイルに自由に貼り付けて楽しもう！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4872692" y="1367751"/>
            <a:ext cx="609600" cy="383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Rectangle 37"/>
          <p:cNvSpPr>
            <a:spLocks noChangeArrowheads="1"/>
          </p:cNvSpPr>
          <p:nvPr/>
        </p:nvSpPr>
        <p:spPr bwMode="auto">
          <a:xfrm>
            <a:off x="6066492" y="1367751"/>
            <a:ext cx="901700" cy="383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6" y="911096"/>
            <a:ext cx="3590247" cy="23406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66" y="3587620"/>
            <a:ext cx="3565865" cy="2200474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945905" y="1450199"/>
            <a:ext cx="457200" cy="3663950"/>
            <a:chOff x="-899" y="1106"/>
            <a:chExt cx="288" cy="2308"/>
          </a:xfrm>
          <a:solidFill>
            <a:srgbClr val="8BC491"/>
          </a:solidFill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-825" y="3404"/>
              <a:ext cx="12" cy="2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6 w 12"/>
                <a:gd name="T5" fmla="*/ 0 h 2"/>
                <a:gd name="T6" fmla="*/ 4 w 12"/>
                <a:gd name="T7" fmla="*/ 0 h 2"/>
                <a:gd name="T8" fmla="*/ 12 w 12"/>
                <a:gd name="T9" fmla="*/ 0 h 2"/>
                <a:gd name="T10" fmla="*/ 12 w 12"/>
                <a:gd name="T11" fmla="*/ 0 h 2"/>
                <a:gd name="T12" fmla="*/ 8 w 12"/>
                <a:gd name="T13" fmla="*/ 2 h 2"/>
                <a:gd name="T14" fmla="*/ 0 w 12"/>
                <a:gd name="T15" fmla="*/ 0 h 2"/>
                <a:gd name="T16" fmla="*/ 0 w 12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-899" y="1106"/>
              <a:ext cx="288" cy="2308"/>
            </a:xfrm>
            <a:custGeom>
              <a:avLst/>
              <a:gdLst>
                <a:gd name="T0" fmla="*/ 266 w 288"/>
                <a:gd name="T1" fmla="*/ 2182 h 2308"/>
                <a:gd name="T2" fmla="*/ 270 w 288"/>
                <a:gd name="T3" fmla="*/ 1878 h 2308"/>
                <a:gd name="T4" fmla="*/ 264 w 288"/>
                <a:gd name="T5" fmla="*/ 1570 h 2308"/>
                <a:gd name="T6" fmla="*/ 264 w 288"/>
                <a:gd name="T7" fmla="*/ 1450 h 2308"/>
                <a:gd name="T8" fmla="*/ 264 w 288"/>
                <a:gd name="T9" fmla="*/ 1368 h 2308"/>
                <a:gd name="T10" fmla="*/ 264 w 288"/>
                <a:gd name="T11" fmla="*/ 1040 h 2308"/>
                <a:gd name="T12" fmla="*/ 264 w 288"/>
                <a:gd name="T13" fmla="*/ 936 h 2308"/>
                <a:gd name="T14" fmla="*/ 266 w 288"/>
                <a:gd name="T15" fmla="*/ 784 h 2308"/>
                <a:gd name="T16" fmla="*/ 270 w 288"/>
                <a:gd name="T17" fmla="*/ 702 h 2308"/>
                <a:gd name="T18" fmla="*/ 260 w 288"/>
                <a:gd name="T19" fmla="*/ 558 h 2308"/>
                <a:gd name="T20" fmla="*/ 260 w 288"/>
                <a:gd name="T21" fmla="*/ 482 h 2308"/>
                <a:gd name="T22" fmla="*/ 258 w 288"/>
                <a:gd name="T23" fmla="*/ 322 h 2308"/>
                <a:gd name="T24" fmla="*/ 254 w 288"/>
                <a:gd name="T25" fmla="*/ 184 h 2308"/>
                <a:gd name="T26" fmla="*/ 256 w 288"/>
                <a:gd name="T27" fmla="*/ 162 h 2308"/>
                <a:gd name="T28" fmla="*/ 254 w 288"/>
                <a:gd name="T29" fmla="*/ 76 h 2308"/>
                <a:gd name="T30" fmla="*/ 184 w 288"/>
                <a:gd name="T31" fmla="*/ 26 h 2308"/>
                <a:gd name="T32" fmla="*/ 72 w 288"/>
                <a:gd name="T33" fmla="*/ 26 h 2308"/>
                <a:gd name="T34" fmla="*/ 28 w 288"/>
                <a:gd name="T35" fmla="*/ 106 h 2308"/>
                <a:gd name="T36" fmla="*/ 30 w 288"/>
                <a:gd name="T37" fmla="*/ 216 h 2308"/>
                <a:gd name="T38" fmla="*/ 24 w 288"/>
                <a:gd name="T39" fmla="*/ 312 h 2308"/>
                <a:gd name="T40" fmla="*/ 28 w 288"/>
                <a:gd name="T41" fmla="*/ 386 h 2308"/>
                <a:gd name="T42" fmla="*/ 30 w 288"/>
                <a:gd name="T43" fmla="*/ 442 h 2308"/>
                <a:gd name="T44" fmla="*/ 30 w 288"/>
                <a:gd name="T45" fmla="*/ 534 h 2308"/>
                <a:gd name="T46" fmla="*/ 32 w 288"/>
                <a:gd name="T47" fmla="*/ 676 h 2308"/>
                <a:gd name="T48" fmla="*/ 30 w 288"/>
                <a:gd name="T49" fmla="*/ 848 h 2308"/>
                <a:gd name="T50" fmla="*/ 32 w 288"/>
                <a:gd name="T51" fmla="*/ 928 h 2308"/>
                <a:gd name="T52" fmla="*/ 34 w 288"/>
                <a:gd name="T53" fmla="*/ 1160 h 2308"/>
                <a:gd name="T54" fmla="*/ 34 w 288"/>
                <a:gd name="T55" fmla="*/ 1212 h 2308"/>
                <a:gd name="T56" fmla="*/ 20 w 288"/>
                <a:gd name="T57" fmla="*/ 1210 h 2308"/>
                <a:gd name="T58" fmla="*/ 28 w 288"/>
                <a:gd name="T59" fmla="*/ 1258 h 2308"/>
                <a:gd name="T60" fmla="*/ 36 w 288"/>
                <a:gd name="T61" fmla="*/ 1322 h 2308"/>
                <a:gd name="T62" fmla="*/ 32 w 288"/>
                <a:gd name="T63" fmla="*/ 1346 h 2308"/>
                <a:gd name="T64" fmla="*/ 34 w 288"/>
                <a:gd name="T65" fmla="*/ 1426 h 2308"/>
                <a:gd name="T66" fmla="*/ 34 w 288"/>
                <a:gd name="T67" fmla="*/ 1492 h 2308"/>
                <a:gd name="T68" fmla="*/ 36 w 288"/>
                <a:gd name="T69" fmla="*/ 1540 h 2308"/>
                <a:gd name="T70" fmla="*/ 24 w 288"/>
                <a:gd name="T71" fmla="*/ 1590 h 2308"/>
                <a:gd name="T72" fmla="*/ 34 w 288"/>
                <a:gd name="T73" fmla="*/ 1668 h 2308"/>
                <a:gd name="T74" fmla="*/ 28 w 288"/>
                <a:gd name="T75" fmla="*/ 1674 h 2308"/>
                <a:gd name="T76" fmla="*/ 36 w 288"/>
                <a:gd name="T77" fmla="*/ 1714 h 2308"/>
                <a:gd name="T78" fmla="*/ 32 w 288"/>
                <a:gd name="T79" fmla="*/ 1758 h 2308"/>
                <a:gd name="T80" fmla="*/ 30 w 288"/>
                <a:gd name="T81" fmla="*/ 1798 h 2308"/>
                <a:gd name="T82" fmla="*/ 26 w 288"/>
                <a:gd name="T83" fmla="*/ 1834 h 2308"/>
                <a:gd name="T84" fmla="*/ 34 w 288"/>
                <a:gd name="T85" fmla="*/ 1928 h 2308"/>
                <a:gd name="T86" fmla="*/ 24 w 288"/>
                <a:gd name="T87" fmla="*/ 1956 h 2308"/>
                <a:gd name="T88" fmla="*/ 22 w 288"/>
                <a:gd name="T89" fmla="*/ 2122 h 2308"/>
                <a:gd name="T90" fmla="*/ 22 w 288"/>
                <a:gd name="T91" fmla="*/ 2212 h 2308"/>
                <a:gd name="T92" fmla="*/ 18 w 288"/>
                <a:gd name="T93" fmla="*/ 2248 h 2308"/>
                <a:gd name="T94" fmla="*/ 12 w 288"/>
                <a:gd name="T95" fmla="*/ 2222 h 2308"/>
                <a:gd name="T96" fmla="*/ 18 w 288"/>
                <a:gd name="T97" fmla="*/ 2152 h 2308"/>
                <a:gd name="T98" fmla="*/ 12 w 288"/>
                <a:gd name="T99" fmla="*/ 1892 h 2308"/>
                <a:gd name="T100" fmla="*/ 10 w 288"/>
                <a:gd name="T101" fmla="*/ 1630 h 2308"/>
                <a:gd name="T102" fmla="*/ 6 w 288"/>
                <a:gd name="T103" fmla="*/ 1234 h 2308"/>
                <a:gd name="T104" fmla="*/ 4 w 288"/>
                <a:gd name="T105" fmla="*/ 896 h 2308"/>
                <a:gd name="T106" fmla="*/ 4 w 288"/>
                <a:gd name="T107" fmla="*/ 664 h 2308"/>
                <a:gd name="T108" fmla="*/ 4 w 288"/>
                <a:gd name="T109" fmla="*/ 450 h 2308"/>
                <a:gd name="T110" fmla="*/ 8 w 288"/>
                <a:gd name="T111" fmla="*/ 54 h 2308"/>
                <a:gd name="T112" fmla="*/ 162 w 288"/>
                <a:gd name="T113" fmla="*/ 4 h 2308"/>
                <a:gd name="T114" fmla="*/ 282 w 288"/>
                <a:gd name="T115" fmla="*/ 148 h 2308"/>
                <a:gd name="T116" fmla="*/ 280 w 288"/>
                <a:gd name="T117" fmla="*/ 236 h 2308"/>
                <a:gd name="T118" fmla="*/ 282 w 288"/>
                <a:gd name="T119" fmla="*/ 1322 h 2308"/>
                <a:gd name="T120" fmla="*/ 284 w 288"/>
                <a:gd name="T121" fmla="*/ 1578 h 2308"/>
                <a:gd name="T122" fmla="*/ 250 w 288"/>
                <a:gd name="T123" fmla="*/ 2288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" h="2308">
                  <a:moveTo>
                    <a:pt x="146" y="2298"/>
                  </a:moveTo>
                  <a:lnTo>
                    <a:pt x="146" y="2298"/>
                  </a:lnTo>
                  <a:lnTo>
                    <a:pt x="158" y="2296"/>
                  </a:lnTo>
                  <a:lnTo>
                    <a:pt x="168" y="2296"/>
                  </a:lnTo>
                  <a:lnTo>
                    <a:pt x="194" y="2296"/>
                  </a:lnTo>
                  <a:lnTo>
                    <a:pt x="206" y="2294"/>
                  </a:lnTo>
                  <a:lnTo>
                    <a:pt x="218" y="2292"/>
                  </a:lnTo>
                  <a:lnTo>
                    <a:pt x="230" y="2286"/>
                  </a:lnTo>
                  <a:lnTo>
                    <a:pt x="240" y="2280"/>
                  </a:lnTo>
                  <a:lnTo>
                    <a:pt x="240" y="2280"/>
                  </a:lnTo>
                  <a:lnTo>
                    <a:pt x="250" y="2270"/>
                  </a:lnTo>
                  <a:lnTo>
                    <a:pt x="258" y="2260"/>
                  </a:lnTo>
                  <a:lnTo>
                    <a:pt x="262" y="2248"/>
                  </a:lnTo>
                  <a:lnTo>
                    <a:pt x="266" y="2236"/>
                  </a:lnTo>
                  <a:lnTo>
                    <a:pt x="266" y="2224"/>
                  </a:lnTo>
                  <a:lnTo>
                    <a:pt x="266" y="2210"/>
                  </a:lnTo>
                  <a:lnTo>
                    <a:pt x="264" y="2186"/>
                  </a:lnTo>
                  <a:lnTo>
                    <a:pt x="264" y="2186"/>
                  </a:lnTo>
                  <a:lnTo>
                    <a:pt x="266" y="2182"/>
                  </a:lnTo>
                  <a:lnTo>
                    <a:pt x="266" y="2182"/>
                  </a:lnTo>
                  <a:lnTo>
                    <a:pt x="268" y="2180"/>
                  </a:lnTo>
                  <a:lnTo>
                    <a:pt x="268" y="2172"/>
                  </a:lnTo>
                  <a:lnTo>
                    <a:pt x="268" y="2172"/>
                  </a:lnTo>
                  <a:lnTo>
                    <a:pt x="266" y="2118"/>
                  </a:lnTo>
                  <a:lnTo>
                    <a:pt x="266" y="2058"/>
                  </a:lnTo>
                  <a:lnTo>
                    <a:pt x="268" y="1996"/>
                  </a:lnTo>
                  <a:lnTo>
                    <a:pt x="270" y="1936"/>
                  </a:lnTo>
                  <a:lnTo>
                    <a:pt x="272" y="1940"/>
                  </a:lnTo>
                  <a:lnTo>
                    <a:pt x="272" y="1940"/>
                  </a:lnTo>
                  <a:lnTo>
                    <a:pt x="270" y="1918"/>
                  </a:lnTo>
                  <a:lnTo>
                    <a:pt x="268" y="1894"/>
                  </a:lnTo>
                  <a:lnTo>
                    <a:pt x="268" y="1894"/>
                  </a:lnTo>
                  <a:lnTo>
                    <a:pt x="270" y="1896"/>
                  </a:lnTo>
                  <a:lnTo>
                    <a:pt x="270" y="1896"/>
                  </a:lnTo>
                  <a:lnTo>
                    <a:pt x="270" y="1894"/>
                  </a:lnTo>
                  <a:lnTo>
                    <a:pt x="270" y="1894"/>
                  </a:lnTo>
                  <a:lnTo>
                    <a:pt x="270" y="1888"/>
                  </a:lnTo>
                  <a:lnTo>
                    <a:pt x="270" y="1878"/>
                  </a:lnTo>
                  <a:lnTo>
                    <a:pt x="268" y="1860"/>
                  </a:lnTo>
                  <a:lnTo>
                    <a:pt x="268" y="1860"/>
                  </a:lnTo>
                  <a:lnTo>
                    <a:pt x="270" y="1854"/>
                  </a:lnTo>
                  <a:lnTo>
                    <a:pt x="272" y="1848"/>
                  </a:lnTo>
                  <a:lnTo>
                    <a:pt x="270" y="1838"/>
                  </a:lnTo>
                  <a:lnTo>
                    <a:pt x="270" y="1838"/>
                  </a:lnTo>
                  <a:lnTo>
                    <a:pt x="266" y="1818"/>
                  </a:lnTo>
                  <a:lnTo>
                    <a:pt x="266" y="1796"/>
                  </a:lnTo>
                  <a:lnTo>
                    <a:pt x="268" y="1772"/>
                  </a:lnTo>
                  <a:lnTo>
                    <a:pt x="266" y="1746"/>
                  </a:lnTo>
                  <a:lnTo>
                    <a:pt x="266" y="1746"/>
                  </a:lnTo>
                  <a:lnTo>
                    <a:pt x="268" y="1750"/>
                  </a:lnTo>
                  <a:lnTo>
                    <a:pt x="268" y="1750"/>
                  </a:lnTo>
                  <a:lnTo>
                    <a:pt x="268" y="1750"/>
                  </a:lnTo>
                  <a:lnTo>
                    <a:pt x="268" y="1750"/>
                  </a:lnTo>
                  <a:lnTo>
                    <a:pt x="266" y="1708"/>
                  </a:lnTo>
                  <a:lnTo>
                    <a:pt x="266" y="1662"/>
                  </a:lnTo>
                  <a:lnTo>
                    <a:pt x="264" y="1570"/>
                  </a:lnTo>
                  <a:lnTo>
                    <a:pt x="264" y="1570"/>
                  </a:lnTo>
                  <a:lnTo>
                    <a:pt x="266" y="1574"/>
                  </a:lnTo>
                  <a:lnTo>
                    <a:pt x="266" y="1574"/>
                  </a:lnTo>
                  <a:lnTo>
                    <a:pt x="268" y="1572"/>
                  </a:lnTo>
                  <a:lnTo>
                    <a:pt x="268" y="1572"/>
                  </a:lnTo>
                  <a:lnTo>
                    <a:pt x="266" y="1566"/>
                  </a:lnTo>
                  <a:lnTo>
                    <a:pt x="264" y="1558"/>
                  </a:lnTo>
                  <a:lnTo>
                    <a:pt x="264" y="1534"/>
                  </a:lnTo>
                  <a:lnTo>
                    <a:pt x="264" y="1534"/>
                  </a:lnTo>
                  <a:lnTo>
                    <a:pt x="264" y="1526"/>
                  </a:lnTo>
                  <a:lnTo>
                    <a:pt x="264" y="1516"/>
                  </a:lnTo>
                  <a:lnTo>
                    <a:pt x="262" y="1502"/>
                  </a:lnTo>
                  <a:lnTo>
                    <a:pt x="262" y="1488"/>
                  </a:lnTo>
                  <a:lnTo>
                    <a:pt x="264" y="1490"/>
                  </a:lnTo>
                  <a:lnTo>
                    <a:pt x="264" y="1490"/>
                  </a:lnTo>
                  <a:lnTo>
                    <a:pt x="262" y="1480"/>
                  </a:lnTo>
                  <a:lnTo>
                    <a:pt x="262" y="1474"/>
                  </a:lnTo>
                  <a:lnTo>
                    <a:pt x="262" y="1466"/>
                  </a:lnTo>
                  <a:lnTo>
                    <a:pt x="262" y="1458"/>
                  </a:lnTo>
                  <a:lnTo>
                    <a:pt x="264" y="1450"/>
                  </a:lnTo>
                  <a:lnTo>
                    <a:pt x="264" y="1450"/>
                  </a:lnTo>
                  <a:lnTo>
                    <a:pt x="262" y="1444"/>
                  </a:lnTo>
                  <a:lnTo>
                    <a:pt x="262" y="1436"/>
                  </a:lnTo>
                  <a:lnTo>
                    <a:pt x="264" y="1426"/>
                  </a:lnTo>
                  <a:lnTo>
                    <a:pt x="264" y="1418"/>
                  </a:lnTo>
                  <a:lnTo>
                    <a:pt x="262" y="1418"/>
                  </a:lnTo>
                  <a:lnTo>
                    <a:pt x="262" y="1418"/>
                  </a:lnTo>
                  <a:lnTo>
                    <a:pt x="262" y="1406"/>
                  </a:lnTo>
                  <a:lnTo>
                    <a:pt x="264" y="1392"/>
                  </a:lnTo>
                  <a:lnTo>
                    <a:pt x="264" y="1392"/>
                  </a:lnTo>
                  <a:lnTo>
                    <a:pt x="264" y="1392"/>
                  </a:lnTo>
                  <a:lnTo>
                    <a:pt x="264" y="1364"/>
                  </a:lnTo>
                  <a:lnTo>
                    <a:pt x="262" y="1358"/>
                  </a:lnTo>
                  <a:lnTo>
                    <a:pt x="262" y="1354"/>
                  </a:lnTo>
                  <a:lnTo>
                    <a:pt x="262" y="1354"/>
                  </a:lnTo>
                  <a:lnTo>
                    <a:pt x="262" y="1354"/>
                  </a:lnTo>
                  <a:lnTo>
                    <a:pt x="262" y="1354"/>
                  </a:lnTo>
                  <a:lnTo>
                    <a:pt x="264" y="1362"/>
                  </a:lnTo>
                  <a:lnTo>
                    <a:pt x="264" y="1368"/>
                  </a:lnTo>
                  <a:lnTo>
                    <a:pt x="266" y="1368"/>
                  </a:lnTo>
                  <a:lnTo>
                    <a:pt x="266" y="1364"/>
                  </a:lnTo>
                  <a:lnTo>
                    <a:pt x="266" y="1364"/>
                  </a:lnTo>
                  <a:lnTo>
                    <a:pt x="264" y="1248"/>
                  </a:lnTo>
                  <a:lnTo>
                    <a:pt x="264" y="1132"/>
                  </a:lnTo>
                  <a:lnTo>
                    <a:pt x="264" y="1132"/>
                  </a:lnTo>
                  <a:lnTo>
                    <a:pt x="266" y="1120"/>
                  </a:lnTo>
                  <a:lnTo>
                    <a:pt x="266" y="1116"/>
                  </a:lnTo>
                  <a:lnTo>
                    <a:pt x="266" y="1116"/>
                  </a:lnTo>
                  <a:lnTo>
                    <a:pt x="266" y="1096"/>
                  </a:lnTo>
                  <a:lnTo>
                    <a:pt x="264" y="1078"/>
                  </a:lnTo>
                  <a:lnTo>
                    <a:pt x="264" y="1078"/>
                  </a:lnTo>
                  <a:lnTo>
                    <a:pt x="266" y="1070"/>
                  </a:lnTo>
                  <a:lnTo>
                    <a:pt x="266" y="1070"/>
                  </a:lnTo>
                  <a:lnTo>
                    <a:pt x="266" y="1062"/>
                  </a:lnTo>
                  <a:lnTo>
                    <a:pt x="264" y="1056"/>
                  </a:lnTo>
                  <a:lnTo>
                    <a:pt x="264" y="1048"/>
                  </a:lnTo>
                  <a:lnTo>
                    <a:pt x="264" y="1040"/>
                  </a:lnTo>
                  <a:lnTo>
                    <a:pt x="264" y="1040"/>
                  </a:lnTo>
                  <a:lnTo>
                    <a:pt x="266" y="1046"/>
                  </a:lnTo>
                  <a:lnTo>
                    <a:pt x="266" y="1046"/>
                  </a:lnTo>
                  <a:lnTo>
                    <a:pt x="266" y="1046"/>
                  </a:lnTo>
                  <a:lnTo>
                    <a:pt x="266" y="1046"/>
                  </a:lnTo>
                  <a:lnTo>
                    <a:pt x="264" y="1024"/>
                  </a:lnTo>
                  <a:lnTo>
                    <a:pt x="264" y="998"/>
                  </a:lnTo>
                  <a:lnTo>
                    <a:pt x="264" y="998"/>
                  </a:lnTo>
                  <a:lnTo>
                    <a:pt x="264" y="1002"/>
                  </a:lnTo>
                  <a:lnTo>
                    <a:pt x="266" y="1004"/>
                  </a:lnTo>
                  <a:lnTo>
                    <a:pt x="266" y="1004"/>
                  </a:lnTo>
                  <a:lnTo>
                    <a:pt x="264" y="992"/>
                  </a:lnTo>
                  <a:lnTo>
                    <a:pt x="266" y="980"/>
                  </a:lnTo>
                  <a:lnTo>
                    <a:pt x="264" y="958"/>
                  </a:lnTo>
                  <a:lnTo>
                    <a:pt x="266" y="964"/>
                  </a:lnTo>
                  <a:lnTo>
                    <a:pt x="266" y="964"/>
                  </a:lnTo>
                  <a:lnTo>
                    <a:pt x="266" y="952"/>
                  </a:lnTo>
                  <a:lnTo>
                    <a:pt x="266" y="948"/>
                  </a:lnTo>
                  <a:lnTo>
                    <a:pt x="264" y="946"/>
                  </a:lnTo>
                  <a:lnTo>
                    <a:pt x="264" y="936"/>
                  </a:lnTo>
                  <a:lnTo>
                    <a:pt x="264" y="936"/>
                  </a:lnTo>
                  <a:lnTo>
                    <a:pt x="266" y="940"/>
                  </a:lnTo>
                  <a:lnTo>
                    <a:pt x="266" y="940"/>
                  </a:lnTo>
                  <a:lnTo>
                    <a:pt x="266" y="940"/>
                  </a:lnTo>
                  <a:lnTo>
                    <a:pt x="264" y="924"/>
                  </a:lnTo>
                  <a:lnTo>
                    <a:pt x="264" y="906"/>
                  </a:lnTo>
                  <a:lnTo>
                    <a:pt x="262" y="870"/>
                  </a:lnTo>
                  <a:lnTo>
                    <a:pt x="262" y="870"/>
                  </a:lnTo>
                  <a:lnTo>
                    <a:pt x="264" y="872"/>
                  </a:lnTo>
                  <a:lnTo>
                    <a:pt x="264" y="872"/>
                  </a:lnTo>
                  <a:lnTo>
                    <a:pt x="264" y="838"/>
                  </a:lnTo>
                  <a:lnTo>
                    <a:pt x="262" y="804"/>
                  </a:lnTo>
                  <a:lnTo>
                    <a:pt x="262" y="804"/>
                  </a:lnTo>
                  <a:lnTo>
                    <a:pt x="264" y="802"/>
                  </a:lnTo>
                  <a:lnTo>
                    <a:pt x="266" y="800"/>
                  </a:lnTo>
                  <a:lnTo>
                    <a:pt x="266" y="796"/>
                  </a:lnTo>
                  <a:lnTo>
                    <a:pt x="266" y="786"/>
                  </a:lnTo>
                  <a:lnTo>
                    <a:pt x="266" y="786"/>
                  </a:lnTo>
                  <a:lnTo>
                    <a:pt x="266" y="784"/>
                  </a:lnTo>
                  <a:lnTo>
                    <a:pt x="264" y="780"/>
                  </a:lnTo>
                  <a:lnTo>
                    <a:pt x="264" y="768"/>
                  </a:lnTo>
                  <a:lnTo>
                    <a:pt x="264" y="760"/>
                  </a:lnTo>
                  <a:lnTo>
                    <a:pt x="262" y="758"/>
                  </a:lnTo>
                  <a:lnTo>
                    <a:pt x="260" y="760"/>
                  </a:lnTo>
                  <a:lnTo>
                    <a:pt x="260" y="760"/>
                  </a:lnTo>
                  <a:lnTo>
                    <a:pt x="262" y="728"/>
                  </a:lnTo>
                  <a:lnTo>
                    <a:pt x="262" y="698"/>
                  </a:lnTo>
                  <a:lnTo>
                    <a:pt x="262" y="698"/>
                  </a:lnTo>
                  <a:lnTo>
                    <a:pt x="262" y="702"/>
                  </a:lnTo>
                  <a:lnTo>
                    <a:pt x="264" y="700"/>
                  </a:lnTo>
                  <a:lnTo>
                    <a:pt x="266" y="698"/>
                  </a:lnTo>
                  <a:lnTo>
                    <a:pt x="266" y="706"/>
                  </a:lnTo>
                  <a:lnTo>
                    <a:pt x="268" y="694"/>
                  </a:lnTo>
                  <a:lnTo>
                    <a:pt x="268" y="694"/>
                  </a:lnTo>
                  <a:lnTo>
                    <a:pt x="270" y="700"/>
                  </a:lnTo>
                  <a:lnTo>
                    <a:pt x="270" y="702"/>
                  </a:lnTo>
                  <a:lnTo>
                    <a:pt x="270" y="702"/>
                  </a:lnTo>
                  <a:lnTo>
                    <a:pt x="270" y="702"/>
                  </a:lnTo>
                  <a:lnTo>
                    <a:pt x="268" y="664"/>
                  </a:lnTo>
                  <a:lnTo>
                    <a:pt x="268" y="664"/>
                  </a:lnTo>
                  <a:lnTo>
                    <a:pt x="264" y="642"/>
                  </a:lnTo>
                  <a:lnTo>
                    <a:pt x="264" y="628"/>
                  </a:lnTo>
                  <a:lnTo>
                    <a:pt x="262" y="612"/>
                  </a:lnTo>
                  <a:lnTo>
                    <a:pt x="262" y="612"/>
                  </a:lnTo>
                  <a:lnTo>
                    <a:pt x="264" y="616"/>
                  </a:lnTo>
                  <a:lnTo>
                    <a:pt x="264" y="614"/>
                  </a:lnTo>
                  <a:lnTo>
                    <a:pt x="266" y="612"/>
                  </a:lnTo>
                  <a:lnTo>
                    <a:pt x="266" y="614"/>
                  </a:lnTo>
                  <a:lnTo>
                    <a:pt x="260" y="580"/>
                  </a:lnTo>
                  <a:lnTo>
                    <a:pt x="260" y="580"/>
                  </a:lnTo>
                  <a:lnTo>
                    <a:pt x="260" y="576"/>
                  </a:lnTo>
                  <a:lnTo>
                    <a:pt x="262" y="574"/>
                  </a:lnTo>
                  <a:lnTo>
                    <a:pt x="262" y="572"/>
                  </a:lnTo>
                  <a:lnTo>
                    <a:pt x="262" y="566"/>
                  </a:lnTo>
                  <a:lnTo>
                    <a:pt x="262" y="566"/>
                  </a:lnTo>
                  <a:lnTo>
                    <a:pt x="260" y="564"/>
                  </a:lnTo>
                  <a:lnTo>
                    <a:pt x="260" y="558"/>
                  </a:lnTo>
                  <a:lnTo>
                    <a:pt x="260" y="558"/>
                  </a:lnTo>
                  <a:lnTo>
                    <a:pt x="260" y="540"/>
                  </a:lnTo>
                  <a:lnTo>
                    <a:pt x="260" y="530"/>
                  </a:lnTo>
                  <a:lnTo>
                    <a:pt x="262" y="522"/>
                  </a:lnTo>
                  <a:lnTo>
                    <a:pt x="262" y="522"/>
                  </a:lnTo>
                  <a:lnTo>
                    <a:pt x="262" y="522"/>
                  </a:lnTo>
                  <a:lnTo>
                    <a:pt x="262" y="522"/>
                  </a:lnTo>
                  <a:lnTo>
                    <a:pt x="264" y="526"/>
                  </a:lnTo>
                  <a:lnTo>
                    <a:pt x="264" y="530"/>
                  </a:lnTo>
                  <a:lnTo>
                    <a:pt x="264" y="526"/>
                  </a:lnTo>
                  <a:lnTo>
                    <a:pt x="264" y="526"/>
                  </a:lnTo>
                  <a:lnTo>
                    <a:pt x="262" y="496"/>
                  </a:lnTo>
                  <a:lnTo>
                    <a:pt x="264" y="496"/>
                  </a:lnTo>
                  <a:lnTo>
                    <a:pt x="264" y="496"/>
                  </a:lnTo>
                  <a:lnTo>
                    <a:pt x="262" y="480"/>
                  </a:lnTo>
                  <a:lnTo>
                    <a:pt x="262" y="476"/>
                  </a:lnTo>
                  <a:lnTo>
                    <a:pt x="260" y="478"/>
                  </a:lnTo>
                  <a:lnTo>
                    <a:pt x="260" y="478"/>
                  </a:lnTo>
                  <a:lnTo>
                    <a:pt x="260" y="482"/>
                  </a:lnTo>
                  <a:lnTo>
                    <a:pt x="260" y="480"/>
                  </a:lnTo>
                  <a:lnTo>
                    <a:pt x="260" y="486"/>
                  </a:lnTo>
                  <a:lnTo>
                    <a:pt x="260" y="486"/>
                  </a:lnTo>
                  <a:lnTo>
                    <a:pt x="258" y="470"/>
                  </a:lnTo>
                  <a:lnTo>
                    <a:pt x="258" y="448"/>
                  </a:lnTo>
                  <a:lnTo>
                    <a:pt x="258" y="448"/>
                  </a:lnTo>
                  <a:lnTo>
                    <a:pt x="260" y="452"/>
                  </a:lnTo>
                  <a:lnTo>
                    <a:pt x="260" y="454"/>
                  </a:lnTo>
                  <a:lnTo>
                    <a:pt x="260" y="454"/>
                  </a:lnTo>
                  <a:lnTo>
                    <a:pt x="258" y="424"/>
                  </a:lnTo>
                  <a:lnTo>
                    <a:pt x="256" y="392"/>
                  </a:lnTo>
                  <a:lnTo>
                    <a:pt x="256" y="392"/>
                  </a:lnTo>
                  <a:lnTo>
                    <a:pt x="256" y="396"/>
                  </a:lnTo>
                  <a:lnTo>
                    <a:pt x="258" y="402"/>
                  </a:lnTo>
                  <a:lnTo>
                    <a:pt x="258" y="402"/>
                  </a:lnTo>
                  <a:lnTo>
                    <a:pt x="258" y="382"/>
                  </a:lnTo>
                  <a:lnTo>
                    <a:pt x="258" y="360"/>
                  </a:lnTo>
                  <a:lnTo>
                    <a:pt x="258" y="340"/>
                  </a:lnTo>
                  <a:lnTo>
                    <a:pt x="258" y="322"/>
                  </a:lnTo>
                  <a:lnTo>
                    <a:pt x="258" y="322"/>
                  </a:lnTo>
                  <a:lnTo>
                    <a:pt x="258" y="324"/>
                  </a:lnTo>
                  <a:lnTo>
                    <a:pt x="258" y="32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8" y="310"/>
                  </a:lnTo>
                  <a:lnTo>
                    <a:pt x="258" y="302"/>
                  </a:lnTo>
                  <a:lnTo>
                    <a:pt x="258" y="302"/>
                  </a:lnTo>
                  <a:lnTo>
                    <a:pt x="258" y="294"/>
                  </a:lnTo>
                  <a:lnTo>
                    <a:pt x="258" y="282"/>
                  </a:lnTo>
                  <a:lnTo>
                    <a:pt x="258" y="282"/>
                  </a:lnTo>
                  <a:lnTo>
                    <a:pt x="258" y="280"/>
                  </a:lnTo>
                  <a:lnTo>
                    <a:pt x="258" y="286"/>
                  </a:lnTo>
                  <a:lnTo>
                    <a:pt x="258" y="286"/>
                  </a:lnTo>
                  <a:lnTo>
                    <a:pt x="256" y="246"/>
                  </a:lnTo>
                  <a:lnTo>
                    <a:pt x="256" y="220"/>
                  </a:lnTo>
                  <a:lnTo>
                    <a:pt x="256" y="194"/>
                  </a:lnTo>
                  <a:lnTo>
                    <a:pt x="256" y="194"/>
                  </a:lnTo>
                  <a:lnTo>
                    <a:pt x="254" y="184"/>
                  </a:lnTo>
                  <a:lnTo>
                    <a:pt x="254" y="17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56" y="158"/>
                  </a:lnTo>
                  <a:lnTo>
                    <a:pt x="256" y="152"/>
                  </a:lnTo>
                  <a:lnTo>
                    <a:pt x="258" y="148"/>
                  </a:lnTo>
                  <a:lnTo>
                    <a:pt x="258" y="148"/>
                  </a:lnTo>
                  <a:lnTo>
                    <a:pt x="256" y="146"/>
                  </a:lnTo>
                  <a:lnTo>
                    <a:pt x="256" y="150"/>
                  </a:lnTo>
                  <a:lnTo>
                    <a:pt x="258" y="168"/>
                  </a:lnTo>
                  <a:lnTo>
                    <a:pt x="258" y="184"/>
                  </a:lnTo>
                  <a:lnTo>
                    <a:pt x="258" y="188"/>
                  </a:lnTo>
                  <a:lnTo>
                    <a:pt x="258" y="184"/>
                  </a:lnTo>
                  <a:lnTo>
                    <a:pt x="258" y="184"/>
                  </a:lnTo>
                  <a:lnTo>
                    <a:pt x="258" y="178"/>
                  </a:lnTo>
                  <a:lnTo>
                    <a:pt x="256" y="170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42"/>
                  </a:lnTo>
                  <a:lnTo>
                    <a:pt x="256" y="132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58" y="128"/>
                  </a:lnTo>
                  <a:lnTo>
                    <a:pt x="258" y="128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58" y="110"/>
                  </a:lnTo>
                  <a:lnTo>
                    <a:pt x="258" y="100"/>
                  </a:lnTo>
                  <a:lnTo>
                    <a:pt x="256" y="92"/>
                  </a:lnTo>
                  <a:lnTo>
                    <a:pt x="256" y="92"/>
                  </a:lnTo>
                  <a:lnTo>
                    <a:pt x="256" y="88"/>
                  </a:lnTo>
                  <a:lnTo>
                    <a:pt x="256" y="84"/>
                  </a:lnTo>
                  <a:lnTo>
                    <a:pt x="256" y="80"/>
                  </a:lnTo>
                  <a:lnTo>
                    <a:pt x="254" y="82"/>
                  </a:lnTo>
                  <a:lnTo>
                    <a:pt x="254" y="82"/>
                  </a:lnTo>
                  <a:lnTo>
                    <a:pt x="254" y="76"/>
                  </a:lnTo>
                  <a:lnTo>
                    <a:pt x="254" y="70"/>
                  </a:lnTo>
                  <a:lnTo>
                    <a:pt x="252" y="62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6" y="60"/>
                  </a:lnTo>
                  <a:lnTo>
                    <a:pt x="250" y="52"/>
                  </a:lnTo>
                  <a:lnTo>
                    <a:pt x="244" y="48"/>
                  </a:lnTo>
                  <a:lnTo>
                    <a:pt x="244" y="48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0" y="44"/>
                  </a:lnTo>
                  <a:lnTo>
                    <a:pt x="234" y="40"/>
                  </a:lnTo>
                  <a:lnTo>
                    <a:pt x="228" y="34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16" y="30"/>
                  </a:lnTo>
                  <a:lnTo>
                    <a:pt x="210" y="28"/>
                  </a:lnTo>
                  <a:lnTo>
                    <a:pt x="196" y="26"/>
                  </a:lnTo>
                  <a:lnTo>
                    <a:pt x="184" y="26"/>
                  </a:lnTo>
                  <a:lnTo>
                    <a:pt x="174" y="24"/>
                  </a:lnTo>
                  <a:lnTo>
                    <a:pt x="174" y="24"/>
                  </a:lnTo>
                  <a:lnTo>
                    <a:pt x="154" y="26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30" y="24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1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78" y="26"/>
                  </a:lnTo>
                  <a:lnTo>
                    <a:pt x="72" y="26"/>
                  </a:lnTo>
                  <a:lnTo>
                    <a:pt x="62" y="3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8" y="42"/>
                  </a:lnTo>
                  <a:lnTo>
                    <a:pt x="34" y="50"/>
                  </a:lnTo>
                  <a:lnTo>
                    <a:pt x="28" y="72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0" y="74"/>
                  </a:lnTo>
                  <a:lnTo>
                    <a:pt x="30" y="82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28" y="106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40"/>
                  </a:lnTo>
                  <a:lnTo>
                    <a:pt x="30" y="166"/>
                  </a:lnTo>
                  <a:lnTo>
                    <a:pt x="28" y="192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20"/>
                  </a:lnTo>
                  <a:lnTo>
                    <a:pt x="26" y="224"/>
                  </a:lnTo>
                  <a:lnTo>
                    <a:pt x="28" y="224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12"/>
                  </a:lnTo>
                  <a:lnTo>
                    <a:pt x="28" y="216"/>
                  </a:lnTo>
                  <a:lnTo>
                    <a:pt x="30" y="216"/>
                  </a:lnTo>
                  <a:lnTo>
                    <a:pt x="30" y="216"/>
                  </a:lnTo>
                  <a:lnTo>
                    <a:pt x="28" y="228"/>
                  </a:lnTo>
                  <a:lnTo>
                    <a:pt x="26" y="230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6" y="238"/>
                  </a:lnTo>
                  <a:lnTo>
                    <a:pt x="28" y="248"/>
                  </a:lnTo>
                  <a:lnTo>
                    <a:pt x="30" y="260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8" y="278"/>
                  </a:lnTo>
                  <a:lnTo>
                    <a:pt x="28" y="286"/>
                  </a:lnTo>
                  <a:lnTo>
                    <a:pt x="30" y="302"/>
                  </a:lnTo>
                  <a:lnTo>
                    <a:pt x="30" y="302"/>
                  </a:lnTo>
                  <a:lnTo>
                    <a:pt x="30" y="310"/>
                  </a:lnTo>
                  <a:lnTo>
                    <a:pt x="28" y="314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6" y="328"/>
                  </a:lnTo>
                  <a:lnTo>
                    <a:pt x="26" y="338"/>
                  </a:lnTo>
                  <a:lnTo>
                    <a:pt x="24" y="350"/>
                  </a:lnTo>
                  <a:lnTo>
                    <a:pt x="24" y="350"/>
                  </a:lnTo>
                  <a:lnTo>
                    <a:pt x="26" y="348"/>
                  </a:lnTo>
                  <a:lnTo>
                    <a:pt x="26" y="352"/>
                  </a:lnTo>
                  <a:lnTo>
                    <a:pt x="26" y="362"/>
                  </a:lnTo>
                  <a:lnTo>
                    <a:pt x="26" y="358"/>
                  </a:lnTo>
                  <a:lnTo>
                    <a:pt x="26" y="358"/>
                  </a:lnTo>
                  <a:lnTo>
                    <a:pt x="24" y="366"/>
                  </a:lnTo>
                  <a:lnTo>
                    <a:pt x="26" y="378"/>
                  </a:lnTo>
                  <a:lnTo>
                    <a:pt x="26" y="378"/>
                  </a:lnTo>
                  <a:lnTo>
                    <a:pt x="26" y="370"/>
                  </a:lnTo>
                  <a:lnTo>
                    <a:pt x="28" y="358"/>
                  </a:lnTo>
                  <a:lnTo>
                    <a:pt x="28" y="358"/>
                  </a:lnTo>
                  <a:lnTo>
                    <a:pt x="30" y="378"/>
                  </a:lnTo>
                  <a:lnTo>
                    <a:pt x="30" y="378"/>
                  </a:lnTo>
                  <a:lnTo>
                    <a:pt x="28" y="380"/>
                  </a:lnTo>
                  <a:lnTo>
                    <a:pt x="28" y="386"/>
                  </a:lnTo>
                  <a:lnTo>
                    <a:pt x="28" y="402"/>
                  </a:lnTo>
                  <a:lnTo>
                    <a:pt x="28" y="402"/>
                  </a:lnTo>
                  <a:lnTo>
                    <a:pt x="28" y="410"/>
                  </a:lnTo>
                  <a:lnTo>
                    <a:pt x="30" y="414"/>
                  </a:lnTo>
                  <a:lnTo>
                    <a:pt x="30" y="414"/>
                  </a:lnTo>
                  <a:lnTo>
                    <a:pt x="30" y="420"/>
                  </a:lnTo>
                  <a:lnTo>
                    <a:pt x="28" y="424"/>
                  </a:lnTo>
                  <a:lnTo>
                    <a:pt x="28" y="422"/>
                  </a:lnTo>
                  <a:lnTo>
                    <a:pt x="28" y="422"/>
                  </a:lnTo>
                  <a:lnTo>
                    <a:pt x="28" y="416"/>
                  </a:lnTo>
                  <a:lnTo>
                    <a:pt x="28" y="410"/>
                  </a:lnTo>
                  <a:lnTo>
                    <a:pt x="28" y="410"/>
                  </a:lnTo>
                  <a:lnTo>
                    <a:pt x="26" y="416"/>
                  </a:lnTo>
                  <a:lnTo>
                    <a:pt x="26" y="426"/>
                  </a:lnTo>
                  <a:lnTo>
                    <a:pt x="26" y="426"/>
                  </a:lnTo>
                  <a:lnTo>
                    <a:pt x="28" y="430"/>
                  </a:lnTo>
                  <a:lnTo>
                    <a:pt x="30" y="432"/>
                  </a:lnTo>
                  <a:lnTo>
                    <a:pt x="30" y="434"/>
                  </a:lnTo>
                  <a:lnTo>
                    <a:pt x="30" y="442"/>
                  </a:lnTo>
                  <a:lnTo>
                    <a:pt x="30" y="442"/>
                  </a:lnTo>
                  <a:lnTo>
                    <a:pt x="28" y="432"/>
                  </a:lnTo>
                  <a:lnTo>
                    <a:pt x="26" y="450"/>
                  </a:lnTo>
                  <a:lnTo>
                    <a:pt x="28" y="450"/>
                  </a:lnTo>
                  <a:lnTo>
                    <a:pt x="28" y="450"/>
                  </a:lnTo>
                  <a:lnTo>
                    <a:pt x="28" y="452"/>
                  </a:lnTo>
                  <a:lnTo>
                    <a:pt x="28" y="452"/>
                  </a:lnTo>
                  <a:lnTo>
                    <a:pt x="28" y="458"/>
                  </a:lnTo>
                  <a:lnTo>
                    <a:pt x="28" y="466"/>
                  </a:lnTo>
                  <a:lnTo>
                    <a:pt x="30" y="476"/>
                  </a:lnTo>
                  <a:lnTo>
                    <a:pt x="30" y="480"/>
                  </a:lnTo>
                  <a:lnTo>
                    <a:pt x="30" y="480"/>
                  </a:lnTo>
                  <a:lnTo>
                    <a:pt x="28" y="506"/>
                  </a:lnTo>
                  <a:lnTo>
                    <a:pt x="28" y="504"/>
                  </a:lnTo>
                  <a:lnTo>
                    <a:pt x="28" y="504"/>
                  </a:lnTo>
                  <a:lnTo>
                    <a:pt x="28" y="520"/>
                  </a:lnTo>
                  <a:lnTo>
                    <a:pt x="30" y="534"/>
                  </a:lnTo>
                  <a:lnTo>
                    <a:pt x="30" y="534"/>
                  </a:lnTo>
                  <a:lnTo>
                    <a:pt x="30" y="534"/>
                  </a:lnTo>
                  <a:lnTo>
                    <a:pt x="30" y="546"/>
                  </a:lnTo>
                  <a:lnTo>
                    <a:pt x="30" y="558"/>
                  </a:lnTo>
                  <a:lnTo>
                    <a:pt x="30" y="558"/>
                  </a:lnTo>
                  <a:lnTo>
                    <a:pt x="28" y="566"/>
                  </a:lnTo>
                  <a:lnTo>
                    <a:pt x="26" y="568"/>
                  </a:lnTo>
                  <a:lnTo>
                    <a:pt x="24" y="570"/>
                  </a:lnTo>
                  <a:lnTo>
                    <a:pt x="26" y="578"/>
                  </a:lnTo>
                  <a:lnTo>
                    <a:pt x="26" y="578"/>
                  </a:lnTo>
                  <a:lnTo>
                    <a:pt x="26" y="586"/>
                  </a:lnTo>
                  <a:lnTo>
                    <a:pt x="28" y="592"/>
                  </a:lnTo>
                  <a:lnTo>
                    <a:pt x="30" y="596"/>
                  </a:lnTo>
                  <a:lnTo>
                    <a:pt x="30" y="594"/>
                  </a:lnTo>
                  <a:lnTo>
                    <a:pt x="30" y="594"/>
                  </a:lnTo>
                  <a:lnTo>
                    <a:pt x="30" y="632"/>
                  </a:lnTo>
                  <a:lnTo>
                    <a:pt x="30" y="650"/>
                  </a:lnTo>
                  <a:lnTo>
                    <a:pt x="30" y="668"/>
                  </a:lnTo>
                  <a:lnTo>
                    <a:pt x="30" y="668"/>
                  </a:lnTo>
                  <a:lnTo>
                    <a:pt x="30" y="670"/>
                  </a:lnTo>
                  <a:lnTo>
                    <a:pt x="32" y="676"/>
                  </a:lnTo>
                  <a:lnTo>
                    <a:pt x="32" y="676"/>
                  </a:lnTo>
                  <a:lnTo>
                    <a:pt x="32" y="730"/>
                  </a:lnTo>
                  <a:lnTo>
                    <a:pt x="32" y="756"/>
                  </a:lnTo>
                  <a:lnTo>
                    <a:pt x="30" y="780"/>
                  </a:lnTo>
                  <a:lnTo>
                    <a:pt x="30" y="780"/>
                  </a:lnTo>
                  <a:lnTo>
                    <a:pt x="28" y="774"/>
                  </a:lnTo>
                  <a:lnTo>
                    <a:pt x="28" y="776"/>
                  </a:lnTo>
                  <a:lnTo>
                    <a:pt x="26" y="778"/>
                  </a:lnTo>
                  <a:lnTo>
                    <a:pt x="26" y="778"/>
                  </a:lnTo>
                  <a:lnTo>
                    <a:pt x="26" y="784"/>
                  </a:lnTo>
                  <a:lnTo>
                    <a:pt x="26" y="788"/>
                  </a:lnTo>
                  <a:lnTo>
                    <a:pt x="26" y="790"/>
                  </a:lnTo>
                  <a:lnTo>
                    <a:pt x="28" y="792"/>
                  </a:lnTo>
                  <a:lnTo>
                    <a:pt x="28" y="792"/>
                  </a:lnTo>
                  <a:lnTo>
                    <a:pt x="30" y="790"/>
                  </a:lnTo>
                  <a:lnTo>
                    <a:pt x="32" y="782"/>
                  </a:lnTo>
                  <a:lnTo>
                    <a:pt x="32" y="782"/>
                  </a:lnTo>
                  <a:lnTo>
                    <a:pt x="32" y="818"/>
                  </a:lnTo>
                  <a:lnTo>
                    <a:pt x="30" y="848"/>
                  </a:lnTo>
                  <a:lnTo>
                    <a:pt x="30" y="848"/>
                  </a:lnTo>
                  <a:lnTo>
                    <a:pt x="30" y="844"/>
                  </a:lnTo>
                  <a:lnTo>
                    <a:pt x="32" y="846"/>
                  </a:lnTo>
                  <a:lnTo>
                    <a:pt x="32" y="850"/>
                  </a:lnTo>
                  <a:lnTo>
                    <a:pt x="32" y="850"/>
                  </a:lnTo>
                  <a:lnTo>
                    <a:pt x="32" y="850"/>
                  </a:lnTo>
                  <a:lnTo>
                    <a:pt x="30" y="852"/>
                  </a:lnTo>
                  <a:lnTo>
                    <a:pt x="30" y="858"/>
                  </a:lnTo>
                  <a:lnTo>
                    <a:pt x="30" y="876"/>
                  </a:lnTo>
                  <a:lnTo>
                    <a:pt x="32" y="878"/>
                  </a:lnTo>
                  <a:lnTo>
                    <a:pt x="30" y="886"/>
                  </a:lnTo>
                  <a:lnTo>
                    <a:pt x="30" y="886"/>
                  </a:lnTo>
                  <a:lnTo>
                    <a:pt x="32" y="892"/>
                  </a:lnTo>
                  <a:lnTo>
                    <a:pt x="32" y="896"/>
                  </a:lnTo>
                  <a:lnTo>
                    <a:pt x="32" y="902"/>
                  </a:lnTo>
                  <a:lnTo>
                    <a:pt x="32" y="902"/>
                  </a:lnTo>
                  <a:lnTo>
                    <a:pt x="30" y="906"/>
                  </a:lnTo>
                  <a:lnTo>
                    <a:pt x="30" y="906"/>
                  </a:lnTo>
                  <a:lnTo>
                    <a:pt x="32" y="928"/>
                  </a:lnTo>
                  <a:lnTo>
                    <a:pt x="34" y="938"/>
                  </a:lnTo>
                  <a:lnTo>
                    <a:pt x="32" y="950"/>
                  </a:lnTo>
                  <a:lnTo>
                    <a:pt x="30" y="960"/>
                  </a:lnTo>
                  <a:lnTo>
                    <a:pt x="30" y="960"/>
                  </a:lnTo>
                  <a:lnTo>
                    <a:pt x="30" y="968"/>
                  </a:lnTo>
                  <a:lnTo>
                    <a:pt x="32" y="970"/>
                  </a:lnTo>
                  <a:lnTo>
                    <a:pt x="32" y="966"/>
                  </a:lnTo>
                  <a:lnTo>
                    <a:pt x="32" y="966"/>
                  </a:lnTo>
                  <a:lnTo>
                    <a:pt x="30" y="994"/>
                  </a:lnTo>
                  <a:lnTo>
                    <a:pt x="28" y="1010"/>
                  </a:lnTo>
                  <a:lnTo>
                    <a:pt x="28" y="1010"/>
                  </a:lnTo>
                  <a:lnTo>
                    <a:pt x="32" y="1042"/>
                  </a:lnTo>
                  <a:lnTo>
                    <a:pt x="34" y="1078"/>
                  </a:lnTo>
                  <a:lnTo>
                    <a:pt x="34" y="1150"/>
                  </a:lnTo>
                  <a:lnTo>
                    <a:pt x="32" y="1150"/>
                  </a:lnTo>
                  <a:lnTo>
                    <a:pt x="32" y="1150"/>
                  </a:lnTo>
                  <a:lnTo>
                    <a:pt x="32" y="1156"/>
                  </a:lnTo>
                  <a:lnTo>
                    <a:pt x="34" y="1158"/>
                  </a:lnTo>
                  <a:lnTo>
                    <a:pt x="34" y="1160"/>
                  </a:lnTo>
                  <a:lnTo>
                    <a:pt x="34" y="1164"/>
                  </a:lnTo>
                  <a:lnTo>
                    <a:pt x="34" y="1164"/>
                  </a:lnTo>
                  <a:lnTo>
                    <a:pt x="34" y="1164"/>
                  </a:lnTo>
                  <a:lnTo>
                    <a:pt x="32" y="1164"/>
                  </a:lnTo>
                  <a:lnTo>
                    <a:pt x="32" y="1166"/>
                  </a:lnTo>
                  <a:lnTo>
                    <a:pt x="30" y="1168"/>
                  </a:lnTo>
                  <a:lnTo>
                    <a:pt x="30" y="1164"/>
                  </a:lnTo>
                  <a:lnTo>
                    <a:pt x="30" y="1164"/>
                  </a:lnTo>
                  <a:lnTo>
                    <a:pt x="30" y="1176"/>
                  </a:lnTo>
                  <a:lnTo>
                    <a:pt x="30" y="1184"/>
                  </a:lnTo>
                  <a:lnTo>
                    <a:pt x="32" y="1198"/>
                  </a:lnTo>
                  <a:lnTo>
                    <a:pt x="32" y="1198"/>
                  </a:lnTo>
                  <a:lnTo>
                    <a:pt x="34" y="1198"/>
                  </a:lnTo>
                  <a:lnTo>
                    <a:pt x="32" y="1194"/>
                  </a:lnTo>
                  <a:lnTo>
                    <a:pt x="32" y="1192"/>
                  </a:lnTo>
                  <a:lnTo>
                    <a:pt x="34" y="1192"/>
                  </a:lnTo>
                  <a:lnTo>
                    <a:pt x="34" y="1192"/>
                  </a:lnTo>
                  <a:lnTo>
                    <a:pt x="34" y="1204"/>
                  </a:lnTo>
                  <a:lnTo>
                    <a:pt x="34" y="1212"/>
                  </a:lnTo>
                  <a:lnTo>
                    <a:pt x="36" y="1218"/>
                  </a:lnTo>
                  <a:lnTo>
                    <a:pt x="36" y="1218"/>
                  </a:lnTo>
                  <a:lnTo>
                    <a:pt x="34" y="1220"/>
                  </a:lnTo>
                  <a:lnTo>
                    <a:pt x="32" y="1220"/>
                  </a:lnTo>
                  <a:lnTo>
                    <a:pt x="30" y="1216"/>
                  </a:lnTo>
                  <a:lnTo>
                    <a:pt x="32" y="1228"/>
                  </a:lnTo>
                  <a:lnTo>
                    <a:pt x="32" y="1228"/>
                  </a:lnTo>
                  <a:lnTo>
                    <a:pt x="30" y="1230"/>
                  </a:lnTo>
                  <a:lnTo>
                    <a:pt x="30" y="1228"/>
                  </a:lnTo>
                  <a:lnTo>
                    <a:pt x="28" y="1218"/>
                  </a:lnTo>
                  <a:lnTo>
                    <a:pt x="26" y="1210"/>
                  </a:lnTo>
                  <a:lnTo>
                    <a:pt x="24" y="1208"/>
                  </a:lnTo>
                  <a:lnTo>
                    <a:pt x="22" y="1212"/>
                  </a:lnTo>
                  <a:lnTo>
                    <a:pt x="22" y="1220"/>
                  </a:lnTo>
                  <a:lnTo>
                    <a:pt x="22" y="1220"/>
                  </a:lnTo>
                  <a:lnTo>
                    <a:pt x="22" y="1222"/>
                  </a:lnTo>
                  <a:lnTo>
                    <a:pt x="20" y="1222"/>
                  </a:lnTo>
                  <a:lnTo>
                    <a:pt x="20" y="1214"/>
                  </a:lnTo>
                  <a:lnTo>
                    <a:pt x="20" y="1210"/>
                  </a:lnTo>
                  <a:lnTo>
                    <a:pt x="18" y="1220"/>
                  </a:lnTo>
                  <a:lnTo>
                    <a:pt x="18" y="1220"/>
                  </a:lnTo>
                  <a:lnTo>
                    <a:pt x="22" y="1232"/>
                  </a:lnTo>
                  <a:lnTo>
                    <a:pt x="24" y="1234"/>
                  </a:lnTo>
                  <a:lnTo>
                    <a:pt x="26" y="1230"/>
                  </a:lnTo>
                  <a:lnTo>
                    <a:pt x="26" y="1230"/>
                  </a:lnTo>
                  <a:lnTo>
                    <a:pt x="26" y="1242"/>
                  </a:lnTo>
                  <a:lnTo>
                    <a:pt x="28" y="1246"/>
                  </a:lnTo>
                  <a:lnTo>
                    <a:pt x="30" y="1252"/>
                  </a:lnTo>
                  <a:lnTo>
                    <a:pt x="32" y="1264"/>
                  </a:lnTo>
                  <a:lnTo>
                    <a:pt x="32" y="1264"/>
                  </a:lnTo>
                  <a:lnTo>
                    <a:pt x="30" y="1266"/>
                  </a:lnTo>
                  <a:lnTo>
                    <a:pt x="30" y="1264"/>
                  </a:lnTo>
                  <a:lnTo>
                    <a:pt x="30" y="1258"/>
                  </a:lnTo>
                  <a:lnTo>
                    <a:pt x="30" y="1250"/>
                  </a:lnTo>
                  <a:lnTo>
                    <a:pt x="30" y="1250"/>
                  </a:lnTo>
                  <a:lnTo>
                    <a:pt x="28" y="1250"/>
                  </a:lnTo>
                  <a:lnTo>
                    <a:pt x="28" y="1250"/>
                  </a:lnTo>
                  <a:lnTo>
                    <a:pt x="28" y="1258"/>
                  </a:lnTo>
                  <a:lnTo>
                    <a:pt x="28" y="1266"/>
                  </a:lnTo>
                  <a:lnTo>
                    <a:pt x="30" y="1282"/>
                  </a:lnTo>
                  <a:lnTo>
                    <a:pt x="30" y="1282"/>
                  </a:lnTo>
                  <a:lnTo>
                    <a:pt x="30" y="1278"/>
                  </a:lnTo>
                  <a:lnTo>
                    <a:pt x="32" y="1278"/>
                  </a:lnTo>
                  <a:lnTo>
                    <a:pt x="34" y="1288"/>
                  </a:lnTo>
                  <a:lnTo>
                    <a:pt x="34" y="1288"/>
                  </a:lnTo>
                  <a:lnTo>
                    <a:pt x="32" y="1292"/>
                  </a:lnTo>
                  <a:lnTo>
                    <a:pt x="32" y="1290"/>
                  </a:lnTo>
                  <a:lnTo>
                    <a:pt x="32" y="1290"/>
                  </a:lnTo>
                  <a:lnTo>
                    <a:pt x="30" y="1298"/>
                  </a:lnTo>
                  <a:lnTo>
                    <a:pt x="30" y="1298"/>
                  </a:lnTo>
                  <a:lnTo>
                    <a:pt x="32" y="1306"/>
                  </a:lnTo>
                  <a:lnTo>
                    <a:pt x="34" y="1308"/>
                  </a:lnTo>
                  <a:lnTo>
                    <a:pt x="34" y="1302"/>
                  </a:lnTo>
                  <a:lnTo>
                    <a:pt x="34" y="1302"/>
                  </a:lnTo>
                  <a:lnTo>
                    <a:pt x="36" y="1308"/>
                  </a:lnTo>
                  <a:lnTo>
                    <a:pt x="36" y="1314"/>
                  </a:lnTo>
                  <a:lnTo>
                    <a:pt x="36" y="1322"/>
                  </a:lnTo>
                  <a:lnTo>
                    <a:pt x="36" y="1330"/>
                  </a:lnTo>
                  <a:lnTo>
                    <a:pt x="36" y="1330"/>
                  </a:lnTo>
                  <a:lnTo>
                    <a:pt x="36" y="1330"/>
                  </a:lnTo>
                  <a:lnTo>
                    <a:pt x="34" y="1330"/>
                  </a:lnTo>
                  <a:lnTo>
                    <a:pt x="32" y="1326"/>
                  </a:lnTo>
                  <a:lnTo>
                    <a:pt x="30" y="1324"/>
                  </a:lnTo>
                  <a:lnTo>
                    <a:pt x="30" y="1330"/>
                  </a:lnTo>
                  <a:lnTo>
                    <a:pt x="30" y="1330"/>
                  </a:lnTo>
                  <a:lnTo>
                    <a:pt x="30" y="1330"/>
                  </a:lnTo>
                  <a:lnTo>
                    <a:pt x="30" y="1332"/>
                  </a:lnTo>
                  <a:lnTo>
                    <a:pt x="32" y="1340"/>
                  </a:lnTo>
                  <a:lnTo>
                    <a:pt x="34" y="1346"/>
                  </a:lnTo>
                  <a:lnTo>
                    <a:pt x="36" y="1346"/>
                  </a:lnTo>
                  <a:lnTo>
                    <a:pt x="36" y="1344"/>
                  </a:lnTo>
                  <a:lnTo>
                    <a:pt x="36" y="1344"/>
                  </a:lnTo>
                  <a:lnTo>
                    <a:pt x="34" y="1350"/>
                  </a:lnTo>
                  <a:lnTo>
                    <a:pt x="34" y="1350"/>
                  </a:lnTo>
                  <a:lnTo>
                    <a:pt x="32" y="1346"/>
                  </a:lnTo>
                  <a:lnTo>
                    <a:pt x="32" y="1346"/>
                  </a:lnTo>
                  <a:lnTo>
                    <a:pt x="32" y="1356"/>
                  </a:lnTo>
                  <a:lnTo>
                    <a:pt x="34" y="1364"/>
                  </a:lnTo>
                  <a:lnTo>
                    <a:pt x="34" y="1372"/>
                  </a:lnTo>
                  <a:lnTo>
                    <a:pt x="32" y="1376"/>
                  </a:lnTo>
                  <a:lnTo>
                    <a:pt x="34" y="1380"/>
                  </a:lnTo>
                  <a:lnTo>
                    <a:pt x="34" y="1380"/>
                  </a:lnTo>
                  <a:lnTo>
                    <a:pt x="32" y="1394"/>
                  </a:lnTo>
                  <a:lnTo>
                    <a:pt x="32" y="1394"/>
                  </a:lnTo>
                  <a:lnTo>
                    <a:pt x="32" y="1412"/>
                  </a:lnTo>
                  <a:lnTo>
                    <a:pt x="32" y="1420"/>
                  </a:lnTo>
                  <a:lnTo>
                    <a:pt x="32" y="1422"/>
                  </a:lnTo>
                  <a:lnTo>
                    <a:pt x="32" y="1422"/>
                  </a:lnTo>
                  <a:lnTo>
                    <a:pt x="32" y="1422"/>
                  </a:lnTo>
                  <a:lnTo>
                    <a:pt x="32" y="1434"/>
                  </a:lnTo>
                  <a:lnTo>
                    <a:pt x="32" y="1440"/>
                  </a:lnTo>
                  <a:lnTo>
                    <a:pt x="34" y="1440"/>
                  </a:lnTo>
                  <a:lnTo>
                    <a:pt x="34" y="1438"/>
                  </a:lnTo>
                  <a:lnTo>
                    <a:pt x="34" y="1438"/>
                  </a:lnTo>
                  <a:lnTo>
                    <a:pt x="34" y="1426"/>
                  </a:lnTo>
                  <a:lnTo>
                    <a:pt x="34" y="1420"/>
                  </a:lnTo>
                  <a:lnTo>
                    <a:pt x="36" y="1416"/>
                  </a:lnTo>
                  <a:lnTo>
                    <a:pt x="36" y="1416"/>
                  </a:lnTo>
                  <a:lnTo>
                    <a:pt x="34" y="1424"/>
                  </a:lnTo>
                  <a:lnTo>
                    <a:pt x="34" y="1430"/>
                  </a:lnTo>
                  <a:lnTo>
                    <a:pt x="36" y="1442"/>
                  </a:lnTo>
                  <a:lnTo>
                    <a:pt x="36" y="1444"/>
                  </a:lnTo>
                  <a:lnTo>
                    <a:pt x="36" y="1444"/>
                  </a:lnTo>
                  <a:lnTo>
                    <a:pt x="36" y="1454"/>
                  </a:lnTo>
                  <a:lnTo>
                    <a:pt x="38" y="1462"/>
                  </a:lnTo>
                  <a:lnTo>
                    <a:pt x="38" y="1462"/>
                  </a:lnTo>
                  <a:lnTo>
                    <a:pt x="36" y="1460"/>
                  </a:lnTo>
                  <a:lnTo>
                    <a:pt x="36" y="1464"/>
                  </a:lnTo>
                  <a:lnTo>
                    <a:pt x="38" y="1468"/>
                  </a:lnTo>
                  <a:lnTo>
                    <a:pt x="38" y="1468"/>
                  </a:lnTo>
                  <a:lnTo>
                    <a:pt x="38" y="1478"/>
                  </a:lnTo>
                  <a:lnTo>
                    <a:pt x="36" y="1480"/>
                  </a:lnTo>
                  <a:lnTo>
                    <a:pt x="34" y="1482"/>
                  </a:lnTo>
                  <a:lnTo>
                    <a:pt x="34" y="1492"/>
                  </a:lnTo>
                  <a:lnTo>
                    <a:pt x="32" y="1478"/>
                  </a:lnTo>
                  <a:lnTo>
                    <a:pt x="32" y="1478"/>
                  </a:lnTo>
                  <a:lnTo>
                    <a:pt x="32" y="1484"/>
                  </a:lnTo>
                  <a:lnTo>
                    <a:pt x="32" y="1496"/>
                  </a:lnTo>
                  <a:lnTo>
                    <a:pt x="32" y="1496"/>
                  </a:lnTo>
                  <a:lnTo>
                    <a:pt x="38" y="1508"/>
                  </a:lnTo>
                  <a:lnTo>
                    <a:pt x="38" y="1508"/>
                  </a:lnTo>
                  <a:lnTo>
                    <a:pt x="38" y="1514"/>
                  </a:lnTo>
                  <a:lnTo>
                    <a:pt x="36" y="1516"/>
                  </a:lnTo>
                  <a:lnTo>
                    <a:pt x="36" y="1518"/>
                  </a:lnTo>
                  <a:lnTo>
                    <a:pt x="38" y="1522"/>
                  </a:lnTo>
                  <a:lnTo>
                    <a:pt x="34" y="1510"/>
                  </a:lnTo>
                  <a:lnTo>
                    <a:pt x="34" y="1510"/>
                  </a:lnTo>
                  <a:lnTo>
                    <a:pt x="32" y="1514"/>
                  </a:lnTo>
                  <a:lnTo>
                    <a:pt x="32" y="1532"/>
                  </a:lnTo>
                  <a:lnTo>
                    <a:pt x="32" y="1532"/>
                  </a:lnTo>
                  <a:lnTo>
                    <a:pt x="34" y="1544"/>
                  </a:lnTo>
                  <a:lnTo>
                    <a:pt x="34" y="1546"/>
                  </a:lnTo>
                  <a:lnTo>
                    <a:pt x="36" y="1540"/>
                  </a:lnTo>
                  <a:lnTo>
                    <a:pt x="36" y="1540"/>
                  </a:lnTo>
                  <a:lnTo>
                    <a:pt x="36" y="1550"/>
                  </a:lnTo>
                  <a:lnTo>
                    <a:pt x="34" y="1552"/>
                  </a:lnTo>
                  <a:lnTo>
                    <a:pt x="34" y="1552"/>
                  </a:lnTo>
                  <a:lnTo>
                    <a:pt x="34" y="1552"/>
                  </a:lnTo>
                  <a:lnTo>
                    <a:pt x="34" y="1558"/>
                  </a:lnTo>
                  <a:lnTo>
                    <a:pt x="34" y="1558"/>
                  </a:lnTo>
                  <a:lnTo>
                    <a:pt x="36" y="1558"/>
                  </a:lnTo>
                  <a:lnTo>
                    <a:pt x="36" y="1562"/>
                  </a:lnTo>
                  <a:lnTo>
                    <a:pt x="36" y="1562"/>
                  </a:lnTo>
                  <a:lnTo>
                    <a:pt x="32" y="1596"/>
                  </a:lnTo>
                  <a:lnTo>
                    <a:pt x="28" y="1582"/>
                  </a:lnTo>
                  <a:lnTo>
                    <a:pt x="28" y="1590"/>
                  </a:lnTo>
                  <a:lnTo>
                    <a:pt x="28" y="1590"/>
                  </a:lnTo>
                  <a:lnTo>
                    <a:pt x="26" y="1586"/>
                  </a:lnTo>
                  <a:lnTo>
                    <a:pt x="26" y="1588"/>
                  </a:lnTo>
                  <a:lnTo>
                    <a:pt x="24" y="1592"/>
                  </a:lnTo>
                  <a:lnTo>
                    <a:pt x="24" y="1592"/>
                  </a:lnTo>
                  <a:lnTo>
                    <a:pt x="24" y="1590"/>
                  </a:lnTo>
                  <a:lnTo>
                    <a:pt x="24" y="1590"/>
                  </a:lnTo>
                  <a:lnTo>
                    <a:pt x="24" y="1600"/>
                  </a:lnTo>
                  <a:lnTo>
                    <a:pt x="24" y="1610"/>
                  </a:lnTo>
                  <a:lnTo>
                    <a:pt x="24" y="1610"/>
                  </a:lnTo>
                  <a:lnTo>
                    <a:pt x="26" y="1606"/>
                  </a:lnTo>
                  <a:lnTo>
                    <a:pt x="28" y="1606"/>
                  </a:lnTo>
                  <a:lnTo>
                    <a:pt x="30" y="1612"/>
                  </a:lnTo>
                  <a:lnTo>
                    <a:pt x="32" y="1622"/>
                  </a:lnTo>
                  <a:lnTo>
                    <a:pt x="34" y="1626"/>
                  </a:lnTo>
                  <a:lnTo>
                    <a:pt x="36" y="1626"/>
                  </a:lnTo>
                  <a:lnTo>
                    <a:pt x="36" y="1626"/>
                  </a:lnTo>
                  <a:lnTo>
                    <a:pt x="34" y="1640"/>
                  </a:lnTo>
                  <a:lnTo>
                    <a:pt x="32" y="1646"/>
                  </a:lnTo>
                  <a:lnTo>
                    <a:pt x="30" y="1654"/>
                  </a:lnTo>
                  <a:lnTo>
                    <a:pt x="32" y="1668"/>
                  </a:lnTo>
                  <a:lnTo>
                    <a:pt x="32" y="1668"/>
                  </a:lnTo>
                  <a:lnTo>
                    <a:pt x="32" y="1666"/>
                  </a:lnTo>
                  <a:lnTo>
                    <a:pt x="34" y="1668"/>
                  </a:lnTo>
                  <a:lnTo>
                    <a:pt x="34" y="1668"/>
                  </a:lnTo>
                  <a:lnTo>
                    <a:pt x="34" y="1660"/>
                  </a:lnTo>
                  <a:lnTo>
                    <a:pt x="34" y="1660"/>
                  </a:lnTo>
                  <a:lnTo>
                    <a:pt x="34" y="1668"/>
                  </a:lnTo>
                  <a:lnTo>
                    <a:pt x="36" y="1674"/>
                  </a:lnTo>
                  <a:lnTo>
                    <a:pt x="38" y="1678"/>
                  </a:lnTo>
                  <a:lnTo>
                    <a:pt x="36" y="1690"/>
                  </a:lnTo>
                  <a:lnTo>
                    <a:pt x="36" y="1690"/>
                  </a:lnTo>
                  <a:lnTo>
                    <a:pt x="36" y="1686"/>
                  </a:lnTo>
                  <a:lnTo>
                    <a:pt x="36" y="1686"/>
                  </a:lnTo>
                  <a:lnTo>
                    <a:pt x="34" y="1688"/>
                  </a:lnTo>
                  <a:lnTo>
                    <a:pt x="32" y="1692"/>
                  </a:lnTo>
                  <a:lnTo>
                    <a:pt x="30" y="1684"/>
                  </a:lnTo>
                  <a:lnTo>
                    <a:pt x="30" y="1684"/>
                  </a:lnTo>
                  <a:lnTo>
                    <a:pt x="30" y="1682"/>
                  </a:lnTo>
                  <a:lnTo>
                    <a:pt x="32" y="1678"/>
                  </a:lnTo>
                  <a:lnTo>
                    <a:pt x="30" y="1670"/>
                  </a:lnTo>
                  <a:lnTo>
                    <a:pt x="30" y="1670"/>
                  </a:lnTo>
                  <a:lnTo>
                    <a:pt x="30" y="1672"/>
                  </a:lnTo>
                  <a:lnTo>
                    <a:pt x="28" y="1674"/>
                  </a:lnTo>
                  <a:lnTo>
                    <a:pt x="26" y="1676"/>
                  </a:lnTo>
                  <a:lnTo>
                    <a:pt x="26" y="1684"/>
                  </a:lnTo>
                  <a:lnTo>
                    <a:pt x="26" y="1684"/>
                  </a:lnTo>
                  <a:lnTo>
                    <a:pt x="28" y="1700"/>
                  </a:lnTo>
                  <a:lnTo>
                    <a:pt x="28" y="1704"/>
                  </a:lnTo>
                  <a:lnTo>
                    <a:pt x="30" y="1706"/>
                  </a:lnTo>
                  <a:lnTo>
                    <a:pt x="30" y="1706"/>
                  </a:lnTo>
                  <a:lnTo>
                    <a:pt x="30" y="1704"/>
                  </a:lnTo>
                  <a:lnTo>
                    <a:pt x="30" y="1700"/>
                  </a:lnTo>
                  <a:lnTo>
                    <a:pt x="30" y="1696"/>
                  </a:lnTo>
                  <a:lnTo>
                    <a:pt x="32" y="1698"/>
                  </a:lnTo>
                  <a:lnTo>
                    <a:pt x="32" y="1698"/>
                  </a:lnTo>
                  <a:lnTo>
                    <a:pt x="30" y="1718"/>
                  </a:lnTo>
                  <a:lnTo>
                    <a:pt x="30" y="1722"/>
                  </a:lnTo>
                  <a:lnTo>
                    <a:pt x="32" y="1728"/>
                  </a:lnTo>
                  <a:lnTo>
                    <a:pt x="32" y="1728"/>
                  </a:lnTo>
                  <a:lnTo>
                    <a:pt x="34" y="1716"/>
                  </a:lnTo>
                  <a:lnTo>
                    <a:pt x="36" y="1714"/>
                  </a:lnTo>
                  <a:lnTo>
                    <a:pt x="36" y="1714"/>
                  </a:lnTo>
                  <a:lnTo>
                    <a:pt x="38" y="1728"/>
                  </a:lnTo>
                  <a:lnTo>
                    <a:pt x="36" y="1724"/>
                  </a:lnTo>
                  <a:lnTo>
                    <a:pt x="36" y="1724"/>
                  </a:lnTo>
                  <a:lnTo>
                    <a:pt x="36" y="1736"/>
                  </a:lnTo>
                  <a:lnTo>
                    <a:pt x="38" y="1740"/>
                  </a:lnTo>
                  <a:lnTo>
                    <a:pt x="38" y="1744"/>
                  </a:lnTo>
                  <a:lnTo>
                    <a:pt x="38" y="1754"/>
                  </a:lnTo>
                  <a:lnTo>
                    <a:pt x="36" y="1764"/>
                  </a:lnTo>
                  <a:lnTo>
                    <a:pt x="36" y="1764"/>
                  </a:lnTo>
                  <a:lnTo>
                    <a:pt x="34" y="1758"/>
                  </a:lnTo>
                  <a:lnTo>
                    <a:pt x="34" y="1746"/>
                  </a:lnTo>
                  <a:lnTo>
                    <a:pt x="34" y="1738"/>
                  </a:lnTo>
                  <a:lnTo>
                    <a:pt x="34" y="1736"/>
                  </a:lnTo>
                  <a:lnTo>
                    <a:pt x="32" y="1736"/>
                  </a:lnTo>
                  <a:lnTo>
                    <a:pt x="32" y="1736"/>
                  </a:lnTo>
                  <a:lnTo>
                    <a:pt x="32" y="1752"/>
                  </a:lnTo>
                  <a:lnTo>
                    <a:pt x="34" y="1768"/>
                  </a:lnTo>
                  <a:lnTo>
                    <a:pt x="34" y="1768"/>
                  </a:lnTo>
                  <a:lnTo>
                    <a:pt x="32" y="1758"/>
                  </a:lnTo>
                  <a:lnTo>
                    <a:pt x="32" y="1758"/>
                  </a:lnTo>
                  <a:lnTo>
                    <a:pt x="30" y="1768"/>
                  </a:lnTo>
                  <a:lnTo>
                    <a:pt x="28" y="1776"/>
                  </a:lnTo>
                  <a:lnTo>
                    <a:pt x="30" y="1790"/>
                  </a:lnTo>
                  <a:lnTo>
                    <a:pt x="30" y="1790"/>
                  </a:lnTo>
                  <a:lnTo>
                    <a:pt x="32" y="1796"/>
                  </a:lnTo>
                  <a:lnTo>
                    <a:pt x="32" y="1792"/>
                  </a:lnTo>
                  <a:lnTo>
                    <a:pt x="32" y="1792"/>
                  </a:lnTo>
                  <a:lnTo>
                    <a:pt x="36" y="1838"/>
                  </a:lnTo>
                  <a:lnTo>
                    <a:pt x="36" y="1838"/>
                  </a:lnTo>
                  <a:lnTo>
                    <a:pt x="34" y="1838"/>
                  </a:lnTo>
                  <a:lnTo>
                    <a:pt x="34" y="1840"/>
                  </a:lnTo>
                  <a:lnTo>
                    <a:pt x="34" y="1848"/>
                  </a:lnTo>
                  <a:lnTo>
                    <a:pt x="34" y="1854"/>
                  </a:lnTo>
                  <a:lnTo>
                    <a:pt x="32" y="1848"/>
                  </a:lnTo>
                  <a:lnTo>
                    <a:pt x="32" y="1848"/>
                  </a:lnTo>
                  <a:lnTo>
                    <a:pt x="32" y="1824"/>
                  </a:lnTo>
                  <a:lnTo>
                    <a:pt x="32" y="1808"/>
                  </a:lnTo>
                  <a:lnTo>
                    <a:pt x="30" y="1798"/>
                  </a:lnTo>
                  <a:lnTo>
                    <a:pt x="30" y="1798"/>
                  </a:lnTo>
                  <a:lnTo>
                    <a:pt x="30" y="1800"/>
                  </a:lnTo>
                  <a:lnTo>
                    <a:pt x="28" y="1800"/>
                  </a:lnTo>
                  <a:lnTo>
                    <a:pt x="28" y="1792"/>
                  </a:lnTo>
                  <a:lnTo>
                    <a:pt x="28" y="1782"/>
                  </a:lnTo>
                  <a:lnTo>
                    <a:pt x="26" y="1776"/>
                  </a:lnTo>
                  <a:lnTo>
                    <a:pt x="26" y="1776"/>
                  </a:lnTo>
                  <a:lnTo>
                    <a:pt x="26" y="1786"/>
                  </a:lnTo>
                  <a:lnTo>
                    <a:pt x="24" y="1792"/>
                  </a:lnTo>
                  <a:lnTo>
                    <a:pt x="20" y="1796"/>
                  </a:lnTo>
                  <a:lnTo>
                    <a:pt x="20" y="1796"/>
                  </a:lnTo>
                  <a:lnTo>
                    <a:pt x="22" y="1810"/>
                  </a:lnTo>
                  <a:lnTo>
                    <a:pt x="22" y="1810"/>
                  </a:lnTo>
                  <a:lnTo>
                    <a:pt x="24" y="1810"/>
                  </a:lnTo>
                  <a:lnTo>
                    <a:pt x="24" y="1808"/>
                  </a:lnTo>
                  <a:lnTo>
                    <a:pt x="26" y="1806"/>
                  </a:lnTo>
                  <a:lnTo>
                    <a:pt x="26" y="1804"/>
                  </a:lnTo>
                  <a:lnTo>
                    <a:pt x="26" y="1804"/>
                  </a:lnTo>
                  <a:lnTo>
                    <a:pt x="26" y="1834"/>
                  </a:lnTo>
                  <a:lnTo>
                    <a:pt x="30" y="1858"/>
                  </a:lnTo>
                  <a:lnTo>
                    <a:pt x="30" y="1858"/>
                  </a:lnTo>
                  <a:lnTo>
                    <a:pt x="28" y="1860"/>
                  </a:lnTo>
                  <a:lnTo>
                    <a:pt x="28" y="1860"/>
                  </a:lnTo>
                  <a:lnTo>
                    <a:pt x="26" y="1854"/>
                  </a:lnTo>
                  <a:lnTo>
                    <a:pt x="26" y="1854"/>
                  </a:lnTo>
                  <a:lnTo>
                    <a:pt x="26" y="1892"/>
                  </a:lnTo>
                  <a:lnTo>
                    <a:pt x="26" y="1928"/>
                  </a:lnTo>
                  <a:lnTo>
                    <a:pt x="26" y="1928"/>
                  </a:lnTo>
                  <a:lnTo>
                    <a:pt x="26" y="1926"/>
                  </a:lnTo>
                  <a:lnTo>
                    <a:pt x="28" y="1926"/>
                  </a:lnTo>
                  <a:lnTo>
                    <a:pt x="28" y="1934"/>
                  </a:lnTo>
                  <a:lnTo>
                    <a:pt x="28" y="1944"/>
                  </a:lnTo>
                  <a:lnTo>
                    <a:pt x="28" y="1946"/>
                  </a:lnTo>
                  <a:lnTo>
                    <a:pt x="30" y="1944"/>
                  </a:lnTo>
                  <a:lnTo>
                    <a:pt x="30" y="1944"/>
                  </a:lnTo>
                  <a:lnTo>
                    <a:pt x="32" y="1928"/>
                  </a:lnTo>
                  <a:lnTo>
                    <a:pt x="34" y="1926"/>
                  </a:lnTo>
                  <a:lnTo>
                    <a:pt x="34" y="1928"/>
                  </a:lnTo>
                  <a:lnTo>
                    <a:pt x="34" y="1928"/>
                  </a:lnTo>
                  <a:lnTo>
                    <a:pt x="34" y="1932"/>
                  </a:lnTo>
                  <a:lnTo>
                    <a:pt x="34" y="1932"/>
                  </a:lnTo>
                  <a:lnTo>
                    <a:pt x="32" y="1930"/>
                  </a:lnTo>
                  <a:lnTo>
                    <a:pt x="32" y="1930"/>
                  </a:lnTo>
                  <a:lnTo>
                    <a:pt x="32" y="1930"/>
                  </a:lnTo>
                  <a:lnTo>
                    <a:pt x="32" y="1938"/>
                  </a:lnTo>
                  <a:lnTo>
                    <a:pt x="32" y="1944"/>
                  </a:lnTo>
                  <a:lnTo>
                    <a:pt x="32" y="1950"/>
                  </a:lnTo>
                  <a:lnTo>
                    <a:pt x="32" y="1956"/>
                  </a:lnTo>
                  <a:lnTo>
                    <a:pt x="32" y="1956"/>
                  </a:lnTo>
                  <a:lnTo>
                    <a:pt x="30" y="1946"/>
                  </a:lnTo>
                  <a:lnTo>
                    <a:pt x="30" y="1944"/>
                  </a:lnTo>
                  <a:lnTo>
                    <a:pt x="30" y="1946"/>
                  </a:lnTo>
                  <a:lnTo>
                    <a:pt x="26" y="1948"/>
                  </a:lnTo>
                  <a:lnTo>
                    <a:pt x="26" y="1948"/>
                  </a:lnTo>
                  <a:lnTo>
                    <a:pt x="24" y="1948"/>
                  </a:lnTo>
                  <a:lnTo>
                    <a:pt x="24" y="1948"/>
                  </a:lnTo>
                  <a:lnTo>
                    <a:pt x="24" y="1956"/>
                  </a:lnTo>
                  <a:lnTo>
                    <a:pt x="24" y="1956"/>
                  </a:lnTo>
                  <a:lnTo>
                    <a:pt x="24" y="1956"/>
                  </a:lnTo>
                  <a:lnTo>
                    <a:pt x="22" y="1964"/>
                  </a:lnTo>
                  <a:lnTo>
                    <a:pt x="22" y="1964"/>
                  </a:lnTo>
                  <a:lnTo>
                    <a:pt x="26" y="2018"/>
                  </a:lnTo>
                  <a:lnTo>
                    <a:pt x="26" y="2018"/>
                  </a:lnTo>
                  <a:lnTo>
                    <a:pt x="24" y="2036"/>
                  </a:lnTo>
                  <a:lnTo>
                    <a:pt x="24" y="2058"/>
                  </a:lnTo>
                  <a:lnTo>
                    <a:pt x="26" y="2096"/>
                  </a:lnTo>
                  <a:lnTo>
                    <a:pt x="26" y="2096"/>
                  </a:lnTo>
                  <a:lnTo>
                    <a:pt x="24" y="2102"/>
                  </a:lnTo>
                  <a:lnTo>
                    <a:pt x="24" y="2104"/>
                  </a:lnTo>
                  <a:lnTo>
                    <a:pt x="22" y="2106"/>
                  </a:lnTo>
                  <a:lnTo>
                    <a:pt x="20" y="2112"/>
                  </a:lnTo>
                  <a:lnTo>
                    <a:pt x="20" y="2112"/>
                  </a:lnTo>
                  <a:lnTo>
                    <a:pt x="22" y="2116"/>
                  </a:lnTo>
                  <a:lnTo>
                    <a:pt x="22" y="2114"/>
                  </a:lnTo>
                  <a:lnTo>
                    <a:pt x="24" y="2112"/>
                  </a:lnTo>
                  <a:lnTo>
                    <a:pt x="22" y="2122"/>
                  </a:lnTo>
                  <a:lnTo>
                    <a:pt x="22" y="2120"/>
                  </a:lnTo>
                  <a:lnTo>
                    <a:pt x="22" y="2120"/>
                  </a:lnTo>
                  <a:lnTo>
                    <a:pt x="22" y="2140"/>
                  </a:lnTo>
                  <a:lnTo>
                    <a:pt x="22" y="2154"/>
                  </a:lnTo>
                  <a:lnTo>
                    <a:pt x="24" y="2162"/>
                  </a:lnTo>
                  <a:lnTo>
                    <a:pt x="20" y="2156"/>
                  </a:lnTo>
                  <a:lnTo>
                    <a:pt x="20" y="2156"/>
                  </a:lnTo>
                  <a:lnTo>
                    <a:pt x="22" y="2166"/>
                  </a:lnTo>
                  <a:lnTo>
                    <a:pt x="22" y="2166"/>
                  </a:lnTo>
                  <a:lnTo>
                    <a:pt x="20" y="2168"/>
                  </a:lnTo>
                  <a:lnTo>
                    <a:pt x="20" y="2168"/>
                  </a:lnTo>
                  <a:lnTo>
                    <a:pt x="18" y="2164"/>
                  </a:lnTo>
                  <a:lnTo>
                    <a:pt x="18" y="2164"/>
                  </a:lnTo>
                  <a:lnTo>
                    <a:pt x="18" y="2174"/>
                  </a:lnTo>
                  <a:lnTo>
                    <a:pt x="18" y="2184"/>
                  </a:lnTo>
                  <a:lnTo>
                    <a:pt x="20" y="2204"/>
                  </a:lnTo>
                  <a:lnTo>
                    <a:pt x="22" y="2196"/>
                  </a:lnTo>
                  <a:lnTo>
                    <a:pt x="22" y="2196"/>
                  </a:lnTo>
                  <a:lnTo>
                    <a:pt x="22" y="2212"/>
                  </a:lnTo>
                  <a:lnTo>
                    <a:pt x="22" y="2226"/>
                  </a:lnTo>
                  <a:lnTo>
                    <a:pt x="22" y="2240"/>
                  </a:lnTo>
                  <a:lnTo>
                    <a:pt x="28" y="2254"/>
                  </a:lnTo>
                  <a:lnTo>
                    <a:pt x="26" y="2254"/>
                  </a:lnTo>
                  <a:lnTo>
                    <a:pt x="26" y="2254"/>
                  </a:lnTo>
                  <a:lnTo>
                    <a:pt x="34" y="2264"/>
                  </a:lnTo>
                  <a:lnTo>
                    <a:pt x="34" y="2264"/>
                  </a:lnTo>
                  <a:lnTo>
                    <a:pt x="32" y="2264"/>
                  </a:lnTo>
                  <a:lnTo>
                    <a:pt x="32" y="2266"/>
                  </a:lnTo>
                  <a:lnTo>
                    <a:pt x="34" y="2268"/>
                  </a:lnTo>
                  <a:lnTo>
                    <a:pt x="38" y="2274"/>
                  </a:lnTo>
                  <a:lnTo>
                    <a:pt x="42" y="2276"/>
                  </a:lnTo>
                  <a:lnTo>
                    <a:pt x="42" y="2276"/>
                  </a:lnTo>
                  <a:lnTo>
                    <a:pt x="36" y="2272"/>
                  </a:lnTo>
                  <a:lnTo>
                    <a:pt x="28" y="2266"/>
                  </a:lnTo>
                  <a:lnTo>
                    <a:pt x="24" y="2258"/>
                  </a:lnTo>
                  <a:lnTo>
                    <a:pt x="18" y="2250"/>
                  </a:lnTo>
                  <a:lnTo>
                    <a:pt x="18" y="2250"/>
                  </a:lnTo>
                  <a:lnTo>
                    <a:pt x="18" y="2248"/>
                  </a:lnTo>
                  <a:lnTo>
                    <a:pt x="20" y="2252"/>
                  </a:lnTo>
                  <a:lnTo>
                    <a:pt x="24" y="2254"/>
                  </a:lnTo>
                  <a:lnTo>
                    <a:pt x="24" y="2254"/>
                  </a:lnTo>
                  <a:lnTo>
                    <a:pt x="24" y="2254"/>
                  </a:lnTo>
                  <a:lnTo>
                    <a:pt x="24" y="2254"/>
                  </a:lnTo>
                  <a:lnTo>
                    <a:pt x="18" y="2226"/>
                  </a:lnTo>
                  <a:lnTo>
                    <a:pt x="18" y="2226"/>
                  </a:lnTo>
                  <a:lnTo>
                    <a:pt x="18" y="2234"/>
                  </a:lnTo>
                  <a:lnTo>
                    <a:pt x="20" y="2240"/>
                  </a:lnTo>
                  <a:lnTo>
                    <a:pt x="20" y="2240"/>
                  </a:lnTo>
                  <a:lnTo>
                    <a:pt x="20" y="2240"/>
                  </a:lnTo>
                  <a:lnTo>
                    <a:pt x="18" y="2240"/>
                  </a:lnTo>
                  <a:lnTo>
                    <a:pt x="16" y="2236"/>
                  </a:lnTo>
                  <a:lnTo>
                    <a:pt x="14" y="2224"/>
                  </a:lnTo>
                  <a:lnTo>
                    <a:pt x="14" y="2224"/>
                  </a:lnTo>
                  <a:lnTo>
                    <a:pt x="14" y="2232"/>
                  </a:lnTo>
                  <a:lnTo>
                    <a:pt x="16" y="2236"/>
                  </a:lnTo>
                  <a:lnTo>
                    <a:pt x="16" y="2236"/>
                  </a:lnTo>
                  <a:lnTo>
                    <a:pt x="12" y="2222"/>
                  </a:lnTo>
                  <a:lnTo>
                    <a:pt x="12" y="2206"/>
                  </a:lnTo>
                  <a:lnTo>
                    <a:pt x="12" y="2206"/>
                  </a:lnTo>
                  <a:lnTo>
                    <a:pt x="14" y="2208"/>
                  </a:lnTo>
                  <a:lnTo>
                    <a:pt x="14" y="2208"/>
                  </a:lnTo>
                  <a:lnTo>
                    <a:pt x="14" y="2204"/>
                  </a:lnTo>
                  <a:lnTo>
                    <a:pt x="14" y="2204"/>
                  </a:lnTo>
                  <a:lnTo>
                    <a:pt x="16" y="2204"/>
                  </a:lnTo>
                  <a:lnTo>
                    <a:pt x="16" y="2204"/>
                  </a:lnTo>
                  <a:lnTo>
                    <a:pt x="14" y="2202"/>
                  </a:lnTo>
                  <a:lnTo>
                    <a:pt x="12" y="2194"/>
                  </a:lnTo>
                  <a:lnTo>
                    <a:pt x="12" y="2174"/>
                  </a:lnTo>
                  <a:lnTo>
                    <a:pt x="12" y="2174"/>
                  </a:lnTo>
                  <a:lnTo>
                    <a:pt x="14" y="2164"/>
                  </a:lnTo>
                  <a:lnTo>
                    <a:pt x="12" y="2150"/>
                  </a:lnTo>
                  <a:lnTo>
                    <a:pt x="12" y="2136"/>
                  </a:lnTo>
                  <a:lnTo>
                    <a:pt x="12" y="2122"/>
                  </a:lnTo>
                  <a:lnTo>
                    <a:pt x="12" y="2122"/>
                  </a:lnTo>
                  <a:lnTo>
                    <a:pt x="14" y="2136"/>
                  </a:lnTo>
                  <a:lnTo>
                    <a:pt x="18" y="2152"/>
                  </a:lnTo>
                  <a:lnTo>
                    <a:pt x="18" y="2152"/>
                  </a:lnTo>
                  <a:lnTo>
                    <a:pt x="18" y="2126"/>
                  </a:lnTo>
                  <a:lnTo>
                    <a:pt x="18" y="2126"/>
                  </a:lnTo>
                  <a:lnTo>
                    <a:pt x="16" y="2118"/>
                  </a:lnTo>
                  <a:lnTo>
                    <a:pt x="12" y="2100"/>
                  </a:lnTo>
                  <a:lnTo>
                    <a:pt x="14" y="2100"/>
                  </a:lnTo>
                  <a:lnTo>
                    <a:pt x="14" y="2100"/>
                  </a:lnTo>
                  <a:lnTo>
                    <a:pt x="12" y="2084"/>
                  </a:lnTo>
                  <a:lnTo>
                    <a:pt x="12" y="2078"/>
                  </a:lnTo>
                  <a:lnTo>
                    <a:pt x="10" y="2066"/>
                  </a:lnTo>
                  <a:lnTo>
                    <a:pt x="10" y="2066"/>
                  </a:lnTo>
                  <a:lnTo>
                    <a:pt x="12" y="1980"/>
                  </a:lnTo>
                  <a:lnTo>
                    <a:pt x="14" y="1978"/>
                  </a:lnTo>
                  <a:lnTo>
                    <a:pt x="14" y="1978"/>
                  </a:lnTo>
                  <a:lnTo>
                    <a:pt x="12" y="1966"/>
                  </a:lnTo>
                  <a:lnTo>
                    <a:pt x="12" y="1948"/>
                  </a:lnTo>
                  <a:lnTo>
                    <a:pt x="10" y="1916"/>
                  </a:lnTo>
                  <a:lnTo>
                    <a:pt x="10" y="1916"/>
                  </a:lnTo>
                  <a:lnTo>
                    <a:pt x="12" y="1892"/>
                  </a:lnTo>
                  <a:lnTo>
                    <a:pt x="10" y="1870"/>
                  </a:lnTo>
                  <a:lnTo>
                    <a:pt x="10" y="1850"/>
                  </a:lnTo>
                  <a:lnTo>
                    <a:pt x="12" y="1834"/>
                  </a:lnTo>
                  <a:lnTo>
                    <a:pt x="12" y="1834"/>
                  </a:lnTo>
                  <a:lnTo>
                    <a:pt x="10" y="1756"/>
                  </a:lnTo>
                  <a:lnTo>
                    <a:pt x="10" y="1678"/>
                  </a:lnTo>
                  <a:lnTo>
                    <a:pt x="12" y="1686"/>
                  </a:lnTo>
                  <a:lnTo>
                    <a:pt x="12" y="1686"/>
                  </a:lnTo>
                  <a:lnTo>
                    <a:pt x="12" y="1682"/>
                  </a:lnTo>
                  <a:lnTo>
                    <a:pt x="12" y="1678"/>
                  </a:lnTo>
                  <a:lnTo>
                    <a:pt x="14" y="1676"/>
                  </a:lnTo>
                  <a:lnTo>
                    <a:pt x="14" y="1670"/>
                  </a:lnTo>
                  <a:lnTo>
                    <a:pt x="14" y="1670"/>
                  </a:lnTo>
                  <a:lnTo>
                    <a:pt x="14" y="1672"/>
                  </a:lnTo>
                  <a:lnTo>
                    <a:pt x="12" y="1672"/>
                  </a:lnTo>
                  <a:lnTo>
                    <a:pt x="12" y="1666"/>
                  </a:lnTo>
                  <a:lnTo>
                    <a:pt x="10" y="1650"/>
                  </a:lnTo>
                  <a:lnTo>
                    <a:pt x="10" y="1650"/>
                  </a:lnTo>
                  <a:lnTo>
                    <a:pt x="10" y="1630"/>
                  </a:lnTo>
                  <a:lnTo>
                    <a:pt x="10" y="1610"/>
                  </a:lnTo>
                  <a:lnTo>
                    <a:pt x="8" y="1570"/>
                  </a:lnTo>
                  <a:lnTo>
                    <a:pt x="10" y="1570"/>
                  </a:lnTo>
                  <a:lnTo>
                    <a:pt x="10" y="1570"/>
                  </a:lnTo>
                  <a:lnTo>
                    <a:pt x="8" y="1552"/>
                  </a:lnTo>
                  <a:lnTo>
                    <a:pt x="8" y="1534"/>
                  </a:lnTo>
                  <a:lnTo>
                    <a:pt x="10" y="1494"/>
                  </a:lnTo>
                  <a:lnTo>
                    <a:pt x="10" y="1494"/>
                  </a:lnTo>
                  <a:lnTo>
                    <a:pt x="10" y="1488"/>
                  </a:lnTo>
                  <a:lnTo>
                    <a:pt x="12" y="1476"/>
                  </a:lnTo>
                  <a:lnTo>
                    <a:pt x="12" y="1476"/>
                  </a:lnTo>
                  <a:lnTo>
                    <a:pt x="8" y="1458"/>
                  </a:lnTo>
                  <a:lnTo>
                    <a:pt x="6" y="1432"/>
                  </a:lnTo>
                  <a:lnTo>
                    <a:pt x="6" y="1432"/>
                  </a:lnTo>
                  <a:lnTo>
                    <a:pt x="8" y="1374"/>
                  </a:lnTo>
                  <a:lnTo>
                    <a:pt x="8" y="1374"/>
                  </a:lnTo>
                  <a:lnTo>
                    <a:pt x="6" y="1328"/>
                  </a:lnTo>
                  <a:lnTo>
                    <a:pt x="6" y="1282"/>
                  </a:lnTo>
                  <a:lnTo>
                    <a:pt x="6" y="1234"/>
                  </a:lnTo>
                  <a:lnTo>
                    <a:pt x="4" y="1188"/>
                  </a:lnTo>
                  <a:lnTo>
                    <a:pt x="6" y="1184"/>
                  </a:lnTo>
                  <a:lnTo>
                    <a:pt x="6" y="1184"/>
                  </a:lnTo>
                  <a:lnTo>
                    <a:pt x="4" y="1136"/>
                  </a:lnTo>
                  <a:lnTo>
                    <a:pt x="4" y="1086"/>
                  </a:lnTo>
                  <a:lnTo>
                    <a:pt x="4" y="1038"/>
                  </a:lnTo>
                  <a:lnTo>
                    <a:pt x="4" y="994"/>
                  </a:lnTo>
                  <a:lnTo>
                    <a:pt x="8" y="1000"/>
                  </a:lnTo>
                  <a:lnTo>
                    <a:pt x="8" y="1000"/>
                  </a:lnTo>
                  <a:lnTo>
                    <a:pt x="8" y="976"/>
                  </a:lnTo>
                  <a:lnTo>
                    <a:pt x="6" y="968"/>
                  </a:lnTo>
                  <a:lnTo>
                    <a:pt x="4" y="966"/>
                  </a:lnTo>
                  <a:lnTo>
                    <a:pt x="4" y="966"/>
                  </a:lnTo>
                  <a:lnTo>
                    <a:pt x="4" y="966"/>
                  </a:lnTo>
                  <a:lnTo>
                    <a:pt x="4" y="938"/>
                  </a:lnTo>
                  <a:lnTo>
                    <a:pt x="4" y="926"/>
                  </a:lnTo>
                  <a:lnTo>
                    <a:pt x="6" y="916"/>
                  </a:lnTo>
                  <a:lnTo>
                    <a:pt x="6" y="916"/>
                  </a:lnTo>
                  <a:lnTo>
                    <a:pt x="4" y="896"/>
                  </a:lnTo>
                  <a:lnTo>
                    <a:pt x="2" y="880"/>
                  </a:lnTo>
                  <a:lnTo>
                    <a:pt x="2" y="880"/>
                  </a:lnTo>
                  <a:lnTo>
                    <a:pt x="4" y="842"/>
                  </a:lnTo>
                  <a:lnTo>
                    <a:pt x="4" y="804"/>
                  </a:lnTo>
                  <a:lnTo>
                    <a:pt x="4" y="810"/>
                  </a:lnTo>
                  <a:lnTo>
                    <a:pt x="4" y="810"/>
                  </a:lnTo>
                  <a:lnTo>
                    <a:pt x="4" y="814"/>
                  </a:lnTo>
                  <a:lnTo>
                    <a:pt x="6" y="806"/>
                  </a:lnTo>
                  <a:lnTo>
                    <a:pt x="6" y="806"/>
                  </a:lnTo>
                  <a:lnTo>
                    <a:pt x="6" y="782"/>
                  </a:lnTo>
                  <a:lnTo>
                    <a:pt x="4" y="774"/>
                  </a:lnTo>
                  <a:lnTo>
                    <a:pt x="4" y="772"/>
                  </a:lnTo>
                  <a:lnTo>
                    <a:pt x="2" y="776"/>
                  </a:lnTo>
                  <a:lnTo>
                    <a:pt x="2" y="776"/>
                  </a:lnTo>
                  <a:lnTo>
                    <a:pt x="4" y="748"/>
                  </a:lnTo>
                  <a:lnTo>
                    <a:pt x="2" y="720"/>
                  </a:lnTo>
                  <a:lnTo>
                    <a:pt x="2" y="690"/>
                  </a:lnTo>
                  <a:lnTo>
                    <a:pt x="4" y="664"/>
                  </a:lnTo>
                  <a:lnTo>
                    <a:pt x="4" y="664"/>
                  </a:lnTo>
                  <a:lnTo>
                    <a:pt x="2" y="664"/>
                  </a:lnTo>
                  <a:lnTo>
                    <a:pt x="2" y="662"/>
                  </a:lnTo>
                  <a:lnTo>
                    <a:pt x="2" y="654"/>
                  </a:lnTo>
                  <a:lnTo>
                    <a:pt x="2" y="654"/>
                  </a:lnTo>
                  <a:lnTo>
                    <a:pt x="2" y="610"/>
                  </a:lnTo>
                  <a:lnTo>
                    <a:pt x="2" y="59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2" y="562"/>
                  </a:lnTo>
                  <a:lnTo>
                    <a:pt x="2" y="556"/>
                  </a:lnTo>
                  <a:lnTo>
                    <a:pt x="2" y="556"/>
                  </a:lnTo>
                  <a:lnTo>
                    <a:pt x="0" y="520"/>
                  </a:lnTo>
                  <a:lnTo>
                    <a:pt x="2" y="484"/>
                  </a:lnTo>
                  <a:lnTo>
                    <a:pt x="4" y="450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2" y="298"/>
                  </a:lnTo>
                  <a:lnTo>
                    <a:pt x="2" y="182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2" y="164"/>
                  </a:lnTo>
                  <a:lnTo>
                    <a:pt x="2" y="142"/>
                  </a:lnTo>
                  <a:lnTo>
                    <a:pt x="4" y="122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2" y="78"/>
                  </a:lnTo>
                  <a:lnTo>
                    <a:pt x="4" y="66"/>
                  </a:lnTo>
                  <a:lnTo>
                    <a:pt x="8" y="54"/>
                  </a:lnTo>
                  <a:lnTo>
                    <a:pt x="14" y="44"/>
                  </a:lnTo>
                  <a:lnTo>
                    <a:pt x="22" y="32"/>
                  </a:lnTo>
                  <a:lnTo>
                    <a:pt x="32" y="2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70" y="2"/>
                  </a:lnTo>
                  <a:lnTo>
                    <a:pt x="94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36" y="2"/>
                  </a:lnTo>
                  <a:lnTo>
                    <a:pt x="146" y="2"/>
                  </a:lnTo>
                  <a:lnTo>
                    <a:pt x="156" y="2"/>
                  </a:lnTo>
                  <a:lnTo>
                    <a:pt x="162" y="4"/>
                  </a:lnTo>
                  <a:lnTo>
                    <a:pt x="162" y="4"/>
                  </a:lnTo>
                  <a:lnTo>
                    <a:pt x="166" y="2"/>
                  </a:lnTo>
                  <a:lnTo>
                    <a:pt x="166" y="2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88" y="0"/>
                  </a:lnTo>
                  <a:lnTo>
                    <a:pt x="202" y="2"/>
                  </a:lnTo>
                  <a:lnTo>
                    <a:pt x="216" y="4"/>
                  </a:lnTo>
                  <a:lnTo>
                    <a:pt x="232" y="8"/>
                  </a:lnTo>
                  <a:lnTo>
                    <a:pt x="244" y="16"/>
                  </a:lnTo>
                  <a:lnTo>
                    <a:pt x="256" y="26"/>
                  </a:lnTo>
                  <a:lnTo>
                    <a:pt x="266" y="38"/>
                  </a:lnTo>
                  <a:lnTo>
                    <a:pt x="266" y="38"/>
                  </a:lnTo>
                  <a:lnTo>
                    <a:pt x="274" y="54"/>
                  </a:lnTo>
                  <a:lnTo>
                    <a:pt x="278" y="68"/>
                  </a:lnTo>
                  <a:lnTo>
                    <a:pt x="280" y="82"/>
                  </a:lnTo>
                  <a:lnTo>
                    <a:pt x="282" y="96"/>
                  </a:lnTo>
                  <a:lnTo>
                    <a:pt x="282" y="124"/>
                  </a:lnTo>
                  <a:lnTo>
                    <a:pt x="282" y="148"/>
                  </a:lnTo>
                  <a:lnTo>
                    <a:pt x="282" y="148"/>
                  </a:lnTo>
                  <a:lnTo>
                    <a:pt x="280" y="172"/>
                  </a:lnTo>
                  <a:lnTo>
                    <a:pt x="278" y="174"/>
                  </a:lnTo>
                  <a:lnTo>
                    <a:pt x="278" y="174"/>
                  </a:lnTo>
                  <a:lnTo>
                    <a:pt x="276" y="174"/>
                  </a:lnTo>
                  <a:lnTo>
                    <a:pt x="276" y="176"/>
                  </a:lnTo>
                  <a:lnTo>
                    <a:pt x="278" y="192"/>
                  </a:lnTo>
                  <a:lnTo>
                    <a:pt x="278" y="192"/>
                  </a:lnTo>
                  <a:lnTo>
                    <a:pt x="278" y="194"/>
                  </a:lnTo>
                  <a:lnTo>
                    <a:pt x="278" y="194"/>
                  </a:lnTo>
                  <a:lnTo>
                    <a:pt x="278" y="194"/>
                  </a:lnTo>
                  <a:lnTo>
                    <a:pt x="278" y="204"/>
                  </a:lnTo>
                  <a:lnTo>
                    <a:pt x="276" y="214"/>
                  </a:lnTo>
                  <a:lnTo>
                    <a:pt x="276" y="220"/>
                  </a:lnTo>
                  <a:lnTo>
                    <a:pt x="276" y="228"/>
                  </a:lnTo>
                  <a:lnTo>
                    <a:pt x="276" y="228"/>
                  </a:lnTo>
                  <a:lnTo>
                    <a:pt x="278" y="228"/>
                  </a:lnTo>
                  <a:lnTo>
                    <a:pt x="278" y="230"/>
                  </a:lnTo>
                  <a:lnTo>
                    <a:pt x="280" y="236"/>
                  </a:lnTo>
                  <a:lnTo>
                    <a:pt x="280" y="236"/>
                  </a:lnTo>
                  <a:lnTo>
                    <a:pt x="276" y="268"/>
                  </a:lnTo>
                  <a:lnTo>
                    <a:pt x="276" y="282"/>
                  </a:lnTo>
                  <a:lnTo>
                    <a:pt x="278" y="296"/>
                  </a:lnTo>
                  <a:lnTo>
                    <a:pt x="276" y="294"/>
                  </a:lnTo>
                  <a:lnTo>
                    <a:pt x="276" y="294"/>
                  </a:lnTo>
                  <a:lnTo>
                    <a:pt x="278" y="316"/>
                  </a:lnTo>
                  <a:lnTo>
                    <a:pt x="278" y="338"/>
                  </a:lnTo>
                  <a:lnTo>
                    <a:pt x="280" y="360"/>
                  </a:lnTo>
                  <a:lnTo>
                    <a:pt x="282" y="380"/>
                  </a:lnTo>
                  <a:lnTo>
                    <a:pt x="282" y="380"/>
                  </a:lnTo>
                  <a:lnTo>
                    <a:pt x="284" y="610"/>
                  </a:lnTo>
                  <a:lnTo>
                    <a:pt x="286" y="836"/>
                  </a:lnTo>
                  <a:lnTo>
                    <a:pt x="286" y="836"/>
                  </a:lnTo>
                  <a:lnTo>
                    <a:pt x="286" y="1060"/>
                  </a:lnTo>
                  <a:lnTo>
                    <a:pt x="286" y="1172"/>
                  </a:lnTo>
                  <a:lnTo>
                    <a:pt x="284" y="1286"/>
                  </a:lnTo>
                  <a:lnTo>
                    <a:pt x="284" y="1286"/>
                  </a:lnTo>
                  <a:lnTo>
                    <a:pt x="282" y="1322"/>
                  </a:lnTo>
                  <a:lnTo>
                    <a:pt x="282" y="1362"/>
                  </a:lnTo>
                  <a:lnTo>
                    <a:pt x="282" y="1362"/>
                  </a:lnTo>
                  <a:lnTo>
                    <a:pt x="282" y="1360"/>
                  </a:lnTo>
                  <a:lnTo>
                    <a:pt x="282" y="1362"/>
                  </a:lnTo>
                  <a:lnTo>
                    <a:pt x="282" y="1362"/>
                  </a:lnTo>
                  <a:lnTo>
                    <a:pt x="282" y="1366"/>
                  </a:lnTo>
                  <a:lnTo>
                    <a:pt x="284" y="1376"/>
                  </a:lnTo>
                  <a:lnTo>
                    <a:pt x="284" y="1386"/>
                  </a:lnTo>
                  <a:lnTo>
                    <a:pt x="284" y="1392"/>
                  </a:lnTo>
                  <a:lnTo>
                    <a:pt x="284" y="1392"/>
                  </a:lnTo>
                  <a:lnTo>
                    <a:pt x="286" y="1558"/>
                  </a:lnTo>
                  <a:lnTo>
                    <a:pt x="286" y="1558"/>
                  </a:lnTo>
                  <a:lnTo>
                    <a:pt x="284" y="1550"/>
                  </a:lnTo>
                  <a:lnTo>
                    <a:pt x="282" y="1550"/>
                  </a:lnTo>
                  <a:lnTo>
                    <a:pt x="282" y="1556"/>
                  </a:lnTo>
                  <a:lnTo>
                    <a:pt x="284" y="1568"/>
                  </a:lnTo>
                  <a:lnTo>
                    <a:pt x="284" y="1570"/>
                  </a:lnTo>
                  <a:lnTo>
                    <a:pt x="284" y="1570"/>
                  </a:lnTo>
                  <a:lnTo>
                    <a:pt x="284" y="1578"/>
                  </a:lnTo>
                  <a:lnTo>
                    <a:pt x="286" y="1580"/>
                  </a:lnTo>
                  <a:lnTo>
                    <a:pt x="286" y="1578"/>
                  </a:lnTo>
                  <a:lnTo>
                    <a:pt x="286" y="1578"/>
                  </a:lnTo>
                  <a:lnTo>
                    <a:pt x="288" y="1686"/>
                  </a:lnTo>
                  <a:lnTo>
                    <a:pt x="286" y="1794"/>
                  </a:lnTo>
                  <a:lnTo>
                    <a:pt x="284" y="1902"/>
                  </a:lnTo>
                  <a:lnTo>
                    <a:pt x="284" y="2008"/>
                  </a:lnTo>
                  <a:lnTo>
                    <a:pt x="284" y="2008"/>
                  </a:lnTo>
                  <a:lnTo>
                    <a:pt x="284" y="2066"/>
                  </a:lnTo>
                  <a:lnTo>
                    <a:pt x="284" y="2128"/>
                  </a:lnTo>
                  <a:lnTo>
                    <a:pt x="284" y="2128"/>
                  </a:lnTo>
                  <a:lnTo>
                    <a:pt x="282" y="2208"/>
                  </a:lnTo>
                  <a:lnTo>
                    <a:pt x="282" y="2208"/>
                  </a:lnTo>
                  <a:lnTo>
                    <a:pt x="280" y="2228"/>
                  </a:lnTo>
                  <a:lnTo>
                    <a:pt x="276" y="2250"/>
                  </a:lnTo>
                  <a:lnTo>
                    <a:pt x="272" y="2262"/>
                  </a:lnTo>
                  <a:lnTo>
                    <a:pt x="266" y="2272"/>
                  </a:lnTo>
                  <a:lnTo>
                    <a:pt x="260" y="2280"/>
                  </a:lnTo>
                  <a:lnTo>
                    <a:pt x="250" y="2288"/>
                  </a:lnTo>
                  <a:lnTo>
                    <a:pt x="250" y="2288"/>
                  </a:lnTo>
                  <a:lnTo>
                    <a:pt x="240" y="2296"/>
                  </a:lnTo>
                  <a:lnTo>
                    <a:pt x="230" y="2300"/>
                  </a:lnTo>
                  <a:lnTo>
                    <a:pt x="220" y="2304"/>
                  </a:lnTo>
                  <a:lnTo>
                    <a:pt x="208" y="2306"/>
                  </a:lnTo>
                  <a:lnTo>
                    <a:pt x="186" y="2308"/>
                  </a:lnTo>
                  <a:lnTo>
                    <a:pt x="168" y="2308"/>
                  </a:lnTo>
                  <a:lnTo>
                    <a:pt x="168" y="2308"/>
                  </a:lnTo>
                  <a:lnTo>
                    <a:pt x="86" y="2308"/>
                  </a:lnTo>
                  <a:lnTo>
                    <a:pt x="86" y="2308"/>
                  </a:lnTo>
                  <a:lnTo>
                    <a:pt x="100" y="2304"/>
                  </a:lnTo>
                  <a:lnTo>
                    <a:pt x="118" y="2300"/>
                  </a:lnTo>
                  <a:lnTo>
                    <a:pt x="146" y="2298"/>
                  </a:lnTo>
                  <a:lnTo>
                    <a:pt x="146" y="22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855" y="3388"/>
              <a:ext cx="8" cy="10"/>
            </a:xfrm>
            <a:custGeom>
              <a:avLst/>
              <a:gdLst>
                <a:gd name="T0" fmla="*/ 8 w 8"/>
                <a:gd name="T1" fmla="*/ 10 h 10"/>
                <a:gd name="T2" fmla="*/ 8 w 8"/>
                <a:gd name="T3" fmla="*/ 10 h 10"/>
                <a:gd name="T4" fmla="*/ 0 w 8"/>
                <a:gd name="T5" fmla="*/ 2 h 10"/>
                <a:gd name="T6" fmla="*/ 0 w 8"/>
                <a:gd name="T7" fmla="*/ 0 h 10"/>
                <a:gd name="T8" fmla="*/ 4 w 8"/>
                <a:gd name="T9" fmla="*/ 2 h 10"/>
                <a:gd name="T10" fmla="*/ 4 w 8"/>
                <a:gd name="T11" fmla="*/ 2 h 10"/>
                <a:gd name="T12" fmla="*/ 6 w 8"/>
                <a:gd name="T13" fmla="*/ 6 h 10"/>
                <a:gd name="T14" fmla="*/ 8 w 8"/>
                <a:gd name="T15" fmla="*/ 8 h 10"/>
                <a:gd name="T16" fmla="*/ 8 w 8"/>
                <a:gd name="T17" fmla="*/ 10 h 10"/>
                <a:gd name="T18" fmla="*/ 8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8" y="10"/>
                  </a:moveTo>
                  <a:lnTo>
                    <a:pt x="8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-871" y="3062"/>
              <a:ext cx="2" cy="10"/>
            </a:xfrm>
            <a:custGeom>
              <a:avLst/>
              <a:gdLst>
                <a:gd name="T0" fmla="*/ 0 w 2"/>
                <a:gd name="T1" fmla="*/ 6 h 10"/>
                <a:gd name="T2" fmla="*/ 0 w 2"/>
                <a:gd name="T3" fmla="*/ 6 h 10"/>
                <a:gd name="T4" fmla="*/ 2 w 2"/>
                <a:gd name="T5" fmla="*/ 0 h 10"/>
                <a:gd name="T6" fmla="*/ 2 w 2"/>
                <a:gd name="T7" fmla="*/ 0 h 10"/>
                <a:gd name="T8" fmla="*/ 2 w 2"/>
                <a:gd name="T9" fmla="*/ 6 h 10"/>
                <a:gd name="T10" fmla="*/ 2 w 2"/>
                <a:gd name="T11" fmla="*/ 10 h 10"/>
                <a:gd name="T12" fmla="*/ 2 w 2"/>
                <a:gd name="T13" fmla="*/ 10 h 10"/>
                <a:gd name="T14" fmla="*/ 2 w 2"/>
                <a:gd name="T15" fmla="*/ 8 h 10"/>
                <a:gd name="T16" fmla="*/ 0 w 2"/>
                <a:gd name="T17" fmla="*/ 6 h 10"/>
                <a:gd name="T18" fmla="*/ 0 w 2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0">
                  <a:moveTo>
                    <a:pt x="0" y="6"/>
                  </a:move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-869" y="2980"/>
              <a:ext cx="2" cy="32"/>
            </a:xfrm>
            <a:custGeom>
              <a:avLst/>
              <a:gdLst>
                <a:gd name="T0" fmla="*/ 0 w 2"/>
                <a:gd name="T1" fmla="*/ 0 h 32"/>
                <a:gd name="T2" fmla="*/ 0 w 2"/>
                <a:gd name="T3" fmla="*/ 0 h 32"/>
                <a:gd name="T4" fmla="*/ 2 w 2"/>
                <a:gd name="T5" fmla="*/ 12 h 32"/>
                <a:gd name="T6" fmla="*/ 2 w 2"/>
                <a:gd name="T7" fmla="*/ 32 h 32"/>
                <a:gd name="T8" fmla="*/ 0 w 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2">
                  <a:moveTo>
                    <a:pt x="0" y="0"/>
                  </a:moveTo>
                  <a:lnTo>
                    <a:pt x="0" y="0"/>
                  </a:lnTo>
                  <a:lnTo>
                    <a:pt x="2" y="12"/>
                  </a:lnTo>
                  <a:lnTo>
                    <a:pt x="2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-863" y="2896"/>
              <a:ext cx="2" cy="8"/>
            </a:xfrm>
            <a:custGeom>
              <a:avLst/>
              <a:gdLst>
                <a:gd name="T0" fmla="*/ 0 w 2"/>
                <a:gd name="T1" fmla="*/ 4 h 8"/>
                <a:gd name="T2" fmla="*/ 0 w 2"/>
                <a:gd name="T3" fmla="*/ 4 h 8"/>
                <a:gd name="T4" fmla="*/ 0 w 2"/>
                <a:gd name="T5" fmla="*/ 0 h 8"/>
                <a:gd name="T6" fmla="*/ 2 w 2"/>
                <a:gd name="T7" fmla="*/ 8 h 8"/>
                <a:gd name="T8" fmla="*/ 2 w 2"/>
                <a:gd name="T9" fmla="*/ 8 h 8"/>
                <a:gd name="T10" fmla="*/ 0 w 2"/>
                <a:gd name="T11" fmla="*/ 8 h 8"/>
                <a:gd name="T12" fmla="*/ 0 w 2"/>
                <a:gd name="T13" fmla="*/ 4 h 8"/>
                <a:gd name="T14" fmla="*/ 0 w 2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-867" y="2882"/>
              <a:ext cx="2" cy="12"/>
            </a:xfrm>
            <a:custGeom>
              <a:avLst/>
              <a:gdLst>
                <a:gd name="T0" fmla="*/ 0 w 2"/>
                <a:gd name="T1" fmla="*/ 12 h 12"/>
                <a:gd name="T2" fmla="*/ 0 w 2"/>
                <a:gd name="T3" fmla="*/ 12 h 12"/>
                <a:gd name="T4" fmla="*/ 0 w 2"/>
                <a:gd name="T5" fmla="*/ 4 h 12"/>
                <a:gd name="T6" fmla="*/ 2 w 2"/>
                <a:gd name="T7" fmla="*/ 0 h 12"/>
                <a:gd name="T8" fmla="*/ 2 w 2"/>
                <a:gd name="T9" fmla="*/ 0 h 12"/>
                <a:gd name="T10" fmla="*/ 2 w 2"/>
                <a:gd name="T11" fmla="*/ 6 h 12"/>
                <a:gd name="T12" fmla="*/ 2 w 2"/>
                <a:gd name="T13" fmla="*/ 12 h 12"/>
                <a:gd name="T14" fmla="*/ 0 w 2"/>
                <a:gd name="T15" fmla="*/ 12 h 12"/>
                <a:gd name="T16" fmla="*/ 0 w 2"/>
                <a:gd name="T17" fmla="*/ 12 h 12"/>
                <a:gd name="T18" fmla="*/ 0 w 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lnTo>
                    <a:pt x="0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-863" y="2702"/>
              <a:ext cx="2" cy="18"/>
            </a:xfrm>
            <a:custGeom>
              <a:avLst/>
              <a:gdLst>
                <a:gd name="T0" fmla="*/ 0 w 2"/>
                <a:gd name="T1" fmla="*/ 18 h 18"/>
                <a:gd name="T2" fmla="*/ 0 w 2"/>
                <a:gd name="T3" fmla="*/ 18 h 18"/>
                <a:gd name="T4" fmla="*/ 0 w 2"/>
                <a:gd name="T5" fmla="*/ 8 h 18"/>
                <a:gd name="T6" fmla="*/ 0 w 2"/>
                <a:gd name="T7" fmla="*/ 0 h 18"/>
                <a:gd name="T8" fmla="*/ 0 w 2"/>
                <a:gd name="T9" fmla="*/ 0 h 18"/>
                <a:gd name="T10" fmla="*/ 0 w 2"/>
                <a:gd name="T11" fmla="*/ 12 h 18"/>
                <a:gd name="T12" fmla="*/ 2 w 2"/>
                <a:gd name="T13" fmla="*/ 16 h 18"/>
                <a:gd name="T14" fmla="*/ 0 w 2"/>
                <a:gd name="T15" fmla="*/ 18 h 18"/>
                <a:gd name="T16" fmla="*/ 0 w 2"/>
                <a:gd name="T17" fmla="*/ 18 h 18"/>
                <a:gd name="T18" fmla="*/ 0 w 2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8">
                  <a:moveTo>
                    <a:pt x="0" y="18"/>
                  </a:moveTo>
                  <a:lnTo>
                    <a:pt x="0" y="1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-865" y="2630"/>
              <a:ext cx="2" cy="8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8 h 8"/>
                <a:gd name="T4" fmla="*/ 0 w 2"/>
                <a:gd name="T5" fmla="*/ 2 h 8"/>
                <a:gd name="T6" fmla="*/ 0 w 2"/>
                <a:gd name="T7" fmla="*/ 2 h 8"/>
                <a:gd name="T8" fmla="*/ 0 w 2"/>
                <a:gd name="T9" fmla="*/ 0 h 8"/>
                <a:gd name="T10" fmla="*/ 2 w 2"/>
                <a:gd name="T11" fmla="*/ 0 h 8"/>
                <a:gd name="T12" fmla="*/ 2 w 2"/>
                <a:gd name="T13" fmla="*/ 6 h 8"/>
                <a:gd name="T14" fmla="*/ 0 w 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-867" y="1162"/>
              <a:ext cx="4" cy="8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0 w 4"/>
                <a:gd name="T5" fmla="*/ 8 h 8"/>
                <a:gd name="T6" fmla="*/ 0 w 4"/>
                <a:gd name="T7" fmla="*/ 6 h 8"/>
                <a:gd name="T8" fmla="*/ 0 w 4"/>
                <a:gd name="T9" fmla="*/ 6 h 8"/>
                <a:gd name="T10" fmla="*/ 4 w 4"/>
                <a:gd name="T11" fmla="*/ 0 h 8"/>
                <a:gd name="T12" fmla="*/ 4 w 4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-645" y="1546"/>
              <a:ext cx="2" cy="6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0 h 6"/>
                <a:gd name="T4" fmla="*/ 2 w 2"/>
                <a:gd name="T5" fmla="*/ 6 h 6"/>
                <a:gd name="T6" fmla="*/ 0 w 2"/>
                <a:gd name="T7" fmla="*/ 6 h 6"/>
                <a:gd name="T8" fmla="*/ 0 w 2"/>
                <a:gd name="T9" fmla="*/ 6 h 6"/>
                <a:gd name="T10" fmla="*/ 0 w 2"/>
                <a:gd name="T11" fmla="*/ 4 h 6"/>
                <a:gd name="T12" fmla="*/ 0 w 2"/>
                <a:gd name="T13" fmla="*/ 4 h 6"/>
                <a:gd name="T14" fmla="*/ 2 w 2"/>
                <a:gd name="T15" fmla="*/ 4 h 6"/>
                <a:gd name="T16" fmla="*/ 2 w 2"/>
                <a:gd name="T17" fmla="*/ 0 h 6"/>
                <a:gd name="T18" fmla="*/ 2 w 2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-637" y="189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0 h 4"/>
                <a:gd name="T4" fmla="*/ 4 w 4"/>
                <a:gd name="T5" fmla="*/ 2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37" name="Freeform 20"/>
          <p:cNvSpPr>
            <a:spLocks/>
          </p:cNvSpPr>
          <p:nvPr/>
        </p:nvSpPr>
        <p:spPr bwMode="auto">
          <a:xfrm>
            <a:off x="6107206" y="1410511"/>
            <a:ext cx="812800" cy="3743325"/>
          </a:xfrm>
          <a:custGeom>
            <a:avLst/>
            <a:gdLst>
              <a:gd name="T0" fmla="*/ 482 w 512"/>
              <a:gd name="T1" fmla="*/ 1836 h 2358"/>
              <a:gd name="T2" fmla="*/ 496 w 512"/>
              <a:gd name="T3" fmla="*/ 1734 h 2358"/>
              <a:gd name="T4" fmla="*/ 488 w 512"/>
              <a:gd name="T5" fmla="*/ 1630 h 2358"/>
              <a:gd name="T6" fmla="*/ 484 w 512"/>
              <a:gd name="T7" fmla="*/ 1516 h 2358"/>
              <a:gd name="T8" fmla="*/ 506 w 512"/>
              <a:gd name="T9" fmla="*/ 1416 h 2358"/>
              <a:gd name="T10" fmla="*/ 502 w 512"/>
              <a:gd name="T11" fmla="*/ 1310 h 2358"/>
              <a:gd name="T12" fmla="*/ 482 w 512"/>
              <a:gd name="T13" fmla="*/ 1214 h 2358"/>
              <a:gd name="T14" fmla="*/ 482 w 512"/>
              <a:gd name="T15" fmla="*/ 1140 h 2358"/>
              <a:gd name="T16" fmla="*/ 486 w 512"/>
              <a:gd name="T17" fmla="*/ 1052 h 2358"/>
              <a:gd name="T18" fmla="*/ 492 w 512"/>
              <a:gd name="T19" fmla="*/ 956 h 2358"/>
              <a:gd name="T20" fmla="*/ 492 w 512"/>
              <a:gd name="T21" fmla="*/ 868 h 2358"/>
              <a:gd name="T22" fmla="*/ 512 w 512"/>
              <a:gd name="T23" fmla="*/ 774 h 2358"/>
              <a:gd name="T24" fmla="*/ 480 w 512"/>
              <a:gd name="T25" fmla="*/ 682 h 2358"/>
              <a:gd name="T26" fmla="*/ 484 w 512"/>
              <a:gd name="T27" fmla="*/ 596 h 2358"/>
              <a:gd name="T28" fmla="*/ 498 w 512"/>
              <a:gd name="T29" fmla="*/ 488 h 2358"/>
              <a:gd name="T30" fmla="*/ 486 w 512"/>
              <a:gd name="T31" fmla="*/ 366 h 2358"/>
              <a:gd name="T32" fmla="*/ 496 w 512"/>
              <a:gd name="T33" fmla="*/ 282 h 2358"/>
              <a:gd name="T34" fmla="*/ 498 w 512"/>
              <a:gd name="T35" fmla="*/ 190 h 2358"/>
              <a:gd name="T36" fmla="*/ 490 w 512"/>
              <a:gd name="T37" fmla="*/ 90 h 2358"/>
              <a:gd name="T38" fmla="*/ 420 w 512"/>
              <a:gd name="T39" fmla="*/ 16 h 2358"/>
              <a:gd name="T40" fmla="*/ 322 w 512"/>
              <a:gd name="T41" fmla="*/ 22 h 2358"/>
              <a:gd name="T42" fmla="*/ 238 w 512"/>
              <a:gd name="T43" fmla="*/ 6 h 2358"/>
              <a:gd name="T44" fmla="*/ 148 w 512"/>
              <a:gd name="T45" fmla="*/ 16 h 2358"/>
              <a:gd name="T46" fmla="*/ 42 w 512"/>
              <a:gd name="T47" fmla="*/ 56 h 2358"/>
              <a:gd name="T48" fmla="*/ 20 w 512"/>
              <a:gd name="T49" fmla="*/ 142 h 2358"/>
              <a:gd name="T50" fmla="*/ 14 w 512"/>
              <a:gd name="T51" fmla="*/ 234 h 2358"/>
              <a:gd name="T52" fmla="*/ 16 w 512"/>
              <a:gd name="T53" fmla="*/ 328 h 2358"/>
              <a:gd name="T54" fmla="*/ 20 w 512"/>
              <a:gd name="T55" fmla="*/ 410 h 2358"/>
              <a:gd name="T56" fmla="*/ 28 w 512"/>
              <a:gd name="T57" fmla="*/ 500 h 2358"/>
              <a:gd name="T58" fmla="*/ 12 w 512"/>
              <a:gd name="T59" fmla="*/ 596 h 2358"/>
              <a:gd name="T60" fmla="*/ 28 w 512"/>
              <a:gd name="T61" fmla="*/ 696 h 2358"/>
              <a:gd name="T62" fmla="*/ 28 w 512"/>
              <a:gd name="T63" fmla="*/ 788 h 2358"/>
              <a:gd name="T64" fmla="*/ 32 w 512"/>
              <a:gd name="T65" fmla="*/ 878 h 2358"/>
              <a:gd name="T66" fmla="*/ 12 w 512"/>
              <a:gd name="T67" fmla="*/ 988 h 2358"/>
              <a:gd name="T68" fmla="*/ 24 w 512"/>
              <a:gd name="T69" fmla="*/ 1088 h 2358"/>
              <a:gd name="T70" fmla="*/ 20 w 512"/>
              <a:gd name="T71" fmla="*/ 1188 h 2358"/>
              <a:gd name="T72" fmla="*/ 26 w 512"/>
              <a:gd name="T73" fmla="*/ 1276 h 2358"/>
              <a:gd name="T74" fmla="*/ 28 w 512"/>
              <a:gd name="T75" fmla="*/ 1362 h 2358"/>
              <a:gd name="T76" fmla="*/ 8 w 512"/>
              <a:gd name="T77" fmla="*/ 1448 h 2358"/>
              <a:gd name="T78" fmla="*/ 28 w 512"/>
              <a:gd name="T79" fmla="*/ 1552 h 2358"/>
              <a:gd name="T80" fmla="*/ 18 w 512"/>
              <a:gd name="T81" fmla="*/ 1636 h 2358"/>
              <a:gd name="T82" fmla="*/ 14 w 512"/>
              <a:gd name="T83" fmla="*/ 1718 h 2358"/>
              <a:gd name="T84" fmla="*/ 26 w 512"/>
              <a:gd name="T85" fmla="*/ 1818 h 2358"/>
              <a:gd name="T86" fmla="*/ 30 w 512"/>
              <a:gd name="T87" fmla="*/ 1916 h 2358"/>
              <a:gd name="T88" fmla="*/ 16 w 512"/>
              <a:gd name="T89" fmla="*/ 2044 h 2358"/>
              <a:gd name="T90" fmla="*/ 30 w 512"/>
              <a:gd name="T91" fmla="*/ 2166 h 2358"/>
              <a:gd name="T92" fmla="*/ 26 w 512"/>
              <a:gd name="T93" fmla="*/ 2256 h 2358"/>
              <a:gd name="T94" fmla="*/ 82 w 512"/>
              <a:gd name="T95" fmla="*/ 2328 h 2358"/>
              <a:gd name="T96" fmla="*/ 172 w 512"/>
              <a:gd name="T97" fmla="*/ 2340 h 2358"/>
              <a:gd name="T98" fmla="*/ 274 w 512"/>
              <a:gd name="T99" fmla="*/ 2342 h 2358"/>
              <a:gd name="T100" fmla="*/ 372 w 512"/>
              <a:gd name="T101" fmla="*/ 2344 h 2358"/>
              <a:gd name="T102" fmla="*/ 472 w 512"/>
              <a:gd name="T103" fmla="*/ 2324 h 2358"/>
              <a:gd name="T104" fmla="*/ 500 w 512"/>
              <a:gd name="T105" fmla="*/ 2222 h 2358"/>
              <a:gd name="T106" fmla="*/ 498 w 512"/>
              <a:gd name="T107" fmla="*/ 2128 h 2358"/>
              <a:gd name="T108" fmla="*/ 504 w 512"/>
              <a:gd name="T109" fmla="*/ 2046 h 2358"/>
              <a:gd name="T110" fmla="*/ 490 w 512"/>
              <a:gd name="T111" fmla="*/ 195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12" h="2358">
                <a:moveTo>
                  <a:pt x="486" y="1918"/>
                </a:moveTo>
                <a:lnTo>
                  <a:pt x="490" y="1906"/>
                </a:lnTo>
                <a:lnTo>
                  <a:pt x="496" y="1892"/>
                </a:lnTo>
                <a:lnTo>
                  <a:pt x="504" y="1870"/>
                </a:lnTo>
                <a:lnTo>
                  <a:pt x="486" y="1852"/>
                </a:lnTo>
                <a:lnTo>
                  <a:pt x="484" y="1844"/>
                </a:lnTo>
                <a:lnTo>
                  <a:pt x="482" y="1836"/>
                </a:lnTo>
                <a:lnTo>
                  <a:pt x="484" y="1830"/>
                </a:lnTo>
                <a:lnTo>
                  <a:pt x="494" y="1816"/>
                </a:lnTo>
                <a:lnTo>
                  <a:pt x="492" y="1798"/>
                </a:lnTo>
                <a:lnTo>
                  <a:pt x="490" y="1790"/>
                </a:lnTo>
                <a:lnTo>
                  <a:pt x="502" y="1770"/>
                </a:lnTo>
                <a:lnTo>
                  <a:pt x="484" y="1754"/>
                </a:lnTo>
                <a:lnTo>
                  <a:pt x="496" y="1734"/>
                </a:lnTo>
                <a:lnTo>
                  <a:pt x="482" y="1718"/>
                </a:lnTo>
                <a:lnTo>
                  <a:pt x="482" y="1716"/>
                </a:lnTo>
                <a:lnTo>
                  <a:pt x="488" y="1708"/>
                </a:lnTo>
                <a:lnTo>
                  <a:pt x="498" y="1682"/>
                </a:lnTo>
                <a:lnTo>
                  <a:pt x="486" y="1666"/>
                </a:lnTo>
                <a:lnTo>
                  <a:pt x="506" y="1646"/>
                </a:lnTo>
                <a:lnTo>
                  <a:pt x="488" y="1630"/>
                </a:lnTo>
                <a:lnTo>
                  <a:pt x="502" y="1606"/>
                </a:lnTo>
                <a:lnTo>
                  <a:pt x="486" y="1594"/>
                </a:lnTo>
                <a:lnTo>
                  <a:pt x="498" y="1578"/>
                </a:lnTo>
                <a:lnTo>
                  <a:pt x="496" y="1552"/>
                </a:lnTo>
                <a:lnTo>
                  <a:pt x="490" y="1546"/>
                </a:lnTo>
                <a:lnTo>
                  <a:pt x="504" y="1534"/>
                </a:lnTo>
                <a:lnTo>
                  <a:pt x="484" y="1516"/>
                </a:lnTo>
                <a:lnTo>
                  <a:pt x="494" y="1500"/>
                </a:lnTo>
                <a:lnTo>
                  <a:pt x="488" y="1484"/>
                </a:lnTo>
                <a:lnTo>
                  <a:pt x="494" y="1470"/>
                </a:lnTo>
                <a:lnTo>
                  <a:pt x="488" y="1462"/>
                </a:lnTo>
                <a:lnTo>
                  <a:pt x="500" y="1446"/>
                </a:lnTo>
                <a:lnTo>
                  <a:pt x="484" y="1430"/>
                </a:lnTo>
                <a:lnTo>
                  <a:pt x="506" y="1416"/>
                </a:lnTo>
                <a:lnTo>
                  <a:pt x="494" y="1390"/>
                </a:lnTo>
                <a:lnTo>
                  <a:pt x="490" y="1378"/>
                </a:lnTo>
                <a:lnTo>
                  <a:pt x="488" y="1376"/>
                </a:lnTo>
                <a:lnTo>
                  <a:pt x="496" y="1368"/>
                </a:lnTo>
                <a:lnTo>
                  <a:pt x="506" y="1340"/>
                </a:lnTo>
                <a:lnTo>
                  <a:pt x="492" y="1330"/>
                </a:lnTo>
                <a:lnTo>
                  <a:pt x="502" y="1310"/>
                </a:lnTo>
                <a:lnTo>
                  <a:pt x="492" y="1286"/>
                </a:lnTo>
                <a:lnTo>
                  <a:pt x="488" y="1282"/>
                </a:lnTo>
                <a:lnTo>
                  <a:pt x="492" y="1278"/>
                </a:lnTo>
                <a:lnTo>
                  <a:pt x="490" y="1262"/>
                </a:lnTo>
                <a:lnTo>
                  <a:pt x="496" y="1248"/>
                </a:lnTo>
                <a:lnTo>
                  <a:pt x="494" y="1228"/>
                </a:lnTo>
                <a:lnTo>
                  <a:pt x="482" y="1214"/>
                </a:lnTo>
                <a:lnTo>
                  <a:pt x="482" y="1208"/>
                </a:lnTo>
                <a:lnTo>
                  <a:pt x="482" y="1206"/>
                </a:lnTo>
                <a:lnTo>
                  <a:pt x="506" y="1188"/>
                </a:lnTo>
                <a:lnTo>
                  <a:pt x="488" y="1162"/>
                </a:lnTo>
                <a:lnTo>
                  <a:pt x="484" y="1154"/>
                </a:lnTo>
                <a:lnTo>
                  <a:pt x="482" y="1146"/>
                </a:lnTo>
                <a:lnTo>
                  <a:pt x="482" y="1140"/>
                </a:lnTo>
                <a:lnTo>
                  <a:pt x="492" y="1130"/>
                </a:lnTo>
                <a:lnTo>
                  <a:pt x="496" y="1114"/>
                </a:lnTo>
                <a:lnTo>
                  <a:pt x="506" y="1090"/>
                </a:lnTo>
                <a:lnTo>
                  <a:pt x="488" y="1078"/>
                </a:lnTo>
                <a:lnTo>
                  <a:pt x="492" y="1074"/>
                </a:lnTo>
                <a:lnTo>
                  <a:pt x="486" y="1056"/>
                </a:lnTo>
                <a:lnTo>
                  <a:pt x="486" y="1052"/>
                </a:lnTo>
                <a:lnTo>
                  <a:pt x="498" y="1038"/>
                </a:lnTo>
                <a:lnTo>
                  <a:pt x="494" y="1016"/>
                </a:lnTo>
                <a:lnTo>
                  <a:pt x="488" y="1002"/>
                </a:lnTo>
                <a:lnTo>
                  <a:pt x="484" y="996"/>
                </a:lnTo>
                <a:lnTo>
                  <a:pt x="488" y="990"/>
                </a:lnTo>
                <a:lnTo>
                  <a:pt x="492" y="974"/>
                </a:lnTo>
                <a:lnTo>
                  <a:pt x="492" y="956"/>
                </a:lnTo>
                <a:lnTo>
                  <a:pt x="488" y="946"/>
                </a:lnTo>
                <a:lnTo>
                  <a:pt x="494" y="932"/>
                </a:lnTo>
                <a:lnTo>
                  <a:pt x="490" y="924"/>
                </a:lnTo>
                <a:lnTo>
                  <a:pt x="508" y="910"/>
                </a:lnTo>
                <a:lnTo>
                  <a:pt x="486" y="890"/>
                </a:lnTo>
                <a:lnTo>
                  <a:pt x="486" y="888"/>
                </a:lnTo>
                <a:lnTo>
                  <a:pt x="492" y="868"/>
                </a:lnTo>
                <a:lnTo>
                  <a:pt x="486" y="860"/>
                </a:lnTo>
                <a:lnTo>
                  <a:pt x="492" y="854"/>
                </a:lnTo>
                <a:lnTo>
                  <a:pt x="494" y="838"/>
                </a:lnTo>
                <a:lnTo>
                  <a:pt x="500" y="824"/>
                </a:lnTo>
                <a:lnTo>
                  <a:pt x="496" y="800"/>
                </a:lnTo>
                <a:lnTo>
                  <a:pt x="486" y="790"/>
                </a:lnTo>
                <a:lnTo>
                  <a:pt x="512" y="774"/>
                </a:lnTo>
                <a:lnTo>
                  <a:pt x="494" y="756"/>
                </a:lnTo>
                <a:lnTo>
                  <a:pt x="502" y="744"/>
                </a:lnTo>
                <a:lnTo>
                  <a:pt x="486" y="724"/>
                </a:lnTo>
                <a:lnTo>
                  <a:pt x="482" y="716"/>
                </a:lnTo>
                <a:lnTo>
                  <a:pt x="480" y="708"/>
                </a:lnTo>
                <a:lnTo>
                  <a:pt x="482" y="696"/>
                </a:lnTo>
                <a:lnTo>
                  <a:pt x="480" y="682"/>
                </a:lnTo>
                <a:lnTo>
                  <a:pt x="480" y="672"/>
                </a:lnTo>
                <a:lnTo>
                  <a:pt x="484" y="658"/>
                </a:lnTo>
                <a:lnTo>
                  <a:pt x="482" y="652"/>
                </a:lnTo>
                <a:lnTo>
                  <a:pt x="494" y="642"/>
                </a:lnTo>
                <a:lnTo>
                  <a:pt x="496" y="614"/>
                </a:lnTo>
                <a:lnTo>
                  <a:pt x="484" y="600"/>
                </a:lnTo>
                <a:lnTo>
                  <a:pt x="484" y="596"/>
                </a:lnTo>
                <a:lnTo>
                  <a:pt x="484" y="582"/>
                </a:lnTo>
                <a:lnTo>
                  <a:pt x="484" y="578"/>
                </a:lnTo>
                <a:lnTo>
                  <a:pt x="508" y="558"/>
                </a:lnTo>
                <a:lnTo>
                  <a:pt x="486" y="540"/>
                </a:lnTo>
                <a:lnTo>
                  <a:pt x="496" y="522"/>
                </a:lnTo>
                <a:lnTo>
                  <a:pt x="490" y="508"/>
                </a:lnTo>
                <a:lnTo>
                  <a:pt x="498" y="488"/>
                </a:lnTo>
                <a:lnTo>
                  <a:pt x="502" y="468"/>
                </a:lnTo>
                <a:lnTo>
                  <a:pt x="492" y="448"/>
                </a:lnTo>
                <a:lnTo>
                  <a:pt x="502" y="434"/>
                </a:lnTo>
                <a:lnTo>
                  <a:pt x="486" y="410"/>
                </a:lnTo>
                <a:lnTo>
                  <a:pt x="482" y="402"/>
                </a:lnTo>
                <a:lnTo>
                  <a:pt x="510" y="384"/>
                </a:lnTo>
                <a:lnTo>
                  <a:pt x="486" y="366"/>
                </a:lnTo>
                <a:lnTo>
                  <a:pt x="488" y="362"/>
                </a:lnTo>
                <a:lnTo>
                  <a:pt x="488" y="348"/>
                </a:lnTo>
                <a:lnTo>
                  <a:pt x="496" y="332"/>
                </a:lnTo>
                <a:lnTo>
                  <a:pt x="490" y="322"/>
                </a:lnTo>
                <a:lnTo>
                  <a:pt x="498" y="308"/>
                </a:lnTo>
                <a:lnTo>
                  <a:pt x="492" y="294"/>
                </a:lnTo>
                <a:lnTo>
                  <a:pt x="496" y="282"/>
                </a:lnTo>
                <a:lnTo>
                  <a:pt x="490" y="268"/>
                </a:lnTo>
                <a:lnTo>
                  <a:pt x="492" y="258"/>
                </a:lnTo>
                <a:lnTo>
                  <a:pt x="492" y="242"/>
                </a:lnTo>
                <a:lnTo>
                  <a:pt x="488" y="232"/>
                </a:lnTo>
                <a:lnTo>
                  <a:pt x="492" y="222"/>
                </a:lnTo>
                <a:lnTo>
                  <a:pt x="490" y="208"/>
                </a:lnTo>
                <a:lnTo>
                  <a:pt x="498" y="190"/>
                </a:lnTo>
                <a:lnTo>
                  <a:pt x="490" y="182"/>
                </a:lnTo>
                <a:lnTo>
                  <a:pt x="492" y="180"/>
                </a:lnTo>
                <a:lnTo>
                  <a:pt x="504" y="152"/>
                </a:lnTo>
                <a:lnTo>
                  <a:pt x="486" y="136"/>
                </a:lnTo>
                <a:lnTo>
                  <a:pt x="496" y="126"/>
                </a:lnTo>
                <a:lnTo>
                  <a:pt x="494" y="104"/>
                </a:lnTo>
                <a:lnTo>
                  <a:pt x="490" y="90"/>
                </a:lnTo>
                <a:lnTo>
                  <a:pt x="486" y="82"/>
                </a:lnTo>
                <a:lnTo>
                  <a:pt x="490" y="54"/>
                </a:lnTo>
                <a:lnTo>
                  <a:pt x="466" y="52"/>
                </a:lnTo>
                <a:lnTo>
                  <a:pt x="466" y="48"/>
                </a:lnTo>
                <a:lnTo>
                  <a:pt x="450" y="30"/>
                </a:lnTo>
                <a:lnTo>
                  <a:pt x="436" y="26"/>
                </a:lnTo>
                <a:lnTo>
                  <a:pt x="420" y="16"/>
                </a:lnTo>
                <a:lnTo>
                  <a:pt x="408" y="22"/>
                </a:lnTo>
                <a:lnTo>
                  <a:pt x="394" y="12"/>
                </a:lnTo>
                <a:lnTo>
                  <a:pt x="384" y="20"/>
                </a:lnTo>
                <a:lnTo>
                  <a:pt x="366" y="2"/>
                </a:lnTo>
                <a:lnTo>
                  <a:pt x="348" y="30"/>
                </a:lnTo>
                <a:lnTo>
                  <a:pt x="334" y="14"/>
                </a:lnTo>
                <a:lnTo>
                  <a:pt x="322" y="22"/>
                </a:lnTo>
                <a:lnTo>
                  <a:pt x="316" y="14"/>
                </a:lnTo>
                <a:lnTo>
                  <a:pt x="286" y="10"/>
                </a:lnTo>
                <a:lnTo>
                  <a:pt x="276" y="24"/>
                </a:lnTo>
                <a:lnTo>
                  <a:pt x="272" y="22"/>
                </a:lnTo>
                <a:lnTo>
                  <a:pt x="254" y="28"/>
                </a:lnTo>
                <a:lnTo>
                  <a:pt x="254" y="28"/>
                </a:lnTo>
                <a:lnTo>
                  <a:pt x="238" y="6"/>
                </a:lnTo>
                <a:lnTo>
                  <a:pt x="216" y="18"/>
                </a:lnTo>
                <a:lnTo>
                  <a:pt x="206" y="20"/>
                </a:lnTo>
                <a:lnTo>
                  <a:pt x="188" y="20"/>
                </a:lnTo>
                <a:lnTo>
                  <a:pt x="184" y="26"/>
                </a:lnTo>
                <a:lnTo>
                  <a:pt x="174" y="18"/>
                </a:lnTo>
                <a:lnTo>
                  <a:pt x="160" y="24"/>
                </a:lnTo>
                <a:lnTo>
                  <a:pt x="148" y="16"/>
                </a:lnTo>
                <a:lnTo>
                  <a:pt x="128" y="26"/>
                </a:lnTo>
                <a:lnTo>
                  <a:pt x="128" y="26"/>
                </a:lnTo>
                <a:lnTo>
                  <a:pt x="108" y="0"/>
                </a:lnTo>
                <a:lnTo>
                  <a:pt x="94" y="24"/>
                </a:lnTo>
                <a:lnTo>
                  <a:pt x="82" y="12"/>
                </a:lnTo>
                <a:lnTo>
                  <a:pt x="64" y="38"/>
                </a:lnTo>
                <a:lnTo>
                  <a:pt x="42" y="56"/>
                </a:lnTo>
                <a:lnTo>
                  <a:pt x="40" y="72"/>
                </a:lnTo>
                <a:lnTo>
                  <a:pt x="40" y="74"/>
                </a:lnTo>
                <a:lnTo>
                  <a:pt x="12" y="86"/>
                </a:lnTo>
                <a:lnTo>
                  <a:pt x="24" y="108"/>
                </a:lnTo>
                <a:lnTo>
                  <a:pt x="16" y="120"/>
                </a:lnTo>
                <a:lnTo>
                  <a:pt x="26" y="134"/>
                </a:lnTo>
                <a:lnTo>
                  <a:pt x="20" y="142"/>
                </a:lnTo>
                <a:lnTo>
                  <a:pt x="24" y="156"/>
                </a:lnTo>
                <a:lnTo>
                  <a:pt x="20" y="170"/>
                </a:lnTo>
                <a:lnTo>
                  <a:pt x="24" y="184"/>
                </a:lnTo>
                <a:lnTo>
                  <a:pt x="22" y="198"/>
                </a:lnTo>
                <a:lnTo>
                  <a:pt x="28" y="208"/>
                </a:lnTo>
                <a:lnTo>
                  <a:pt x="26" y="212"/>
                </a:lnTo>
                <a:lnTo>
                  <a:pt x="14" y="234"/>
                </a:lnTo>
                <a:lnTo>
                  <a:pt x="24" y="248"/>
                </a:lnTo>
                <a:lnTo>
                  <a:pt x="22" y="260"/>
                </a:lnTo>
                <a:lnTo>
                  <a:pt x="28" y="274"/>
                </a:lnTo>
                <a:lnTo>
                  <a:pt x="30" y="284"/>
                </a:lnTo>
                <a:lnTo>
                  <a:pt x="30" y="288"/>
                </a:lnTo>
                <a:lnTo>
                  <a:pt x="18" y="302"/>
                </a:lnTo>
                <a:lnTo>
                  <a:pt x="16" y="328"/>
                </a:lnTo>
                <a:lnTo>
                  <a:pt x="28" y="340"/>
                </a:lnTo>
                <a:lnTo>
                  <a:pt x="28" y="348"/>
                </a:lnTo>
                <a:lnTo>
                  <a:pt x="32" y="360"/>
                </a:lnTo>
                <a:lnTo>
                  <a:pt x="30" y="368"/>
                </a:lnTo>
                <a:lnTo>
                  <a:pt x="28" y="376"/>
                </a:lnTo>
                <a:lnTo>
                  <a:pt x="8" y="396"/>
                </a:lnTo>
                <a:lnTo>
                  <a:pt x="20" y="410"/>
                </a:lnTo>
                <a:lnTo>
                  <a:pt x="16" y="416"/>
                </a:lnTo>
                <a:lnTo>
                  <a:pt x="18" y="442"/>
                </a:lnTo>
                <a:lnTo>
                  <a:pt x="26" y="448"/>
                </a:lnTo>
                <a:lnTo>
                  <a:pt x="16" y="460"/>
                </a:lnTo>
                <a:lnTo>
                  <a:pt x="26" y="470"/>
                </a:lnTo>
                <a:lnTo>
                  <a:pt x="12" y="482"/>
                </a:lnTo>
                <a:lnTo>
                  <a:pt x="28" y="500"/>
                </a:lnTo>
                <a:lnTo>
                  <a:pt x="18" y="516"/>
                </a:lnTo>
                <a:lnTo>
                  <a:pt x="16" y="544"/>
                </a:lnTo>
                <a:lnTo>
                  <a:pt x="36" y="556"/>
                </a:lnTo>
                <a:lnTo>
                  <a:pt x="36" y="560"/>
                </a:lnTo>
                <a:lnTo>
                  <a:pt x="36" y="568"/>
                </a:lnTo>
                <a:lnTo>
                  <a:pt x="34" y="574"/>
                </a:lnTo>
                <a:lnTo>
                  <a:pt x="12" y="596"/>
                </a:lnTo>
                <a:lnTo>
                  <a:pt x="24" y="610"/>
                </a:lnTo>
                <a:lnTo>
                  <a:pt x="8" y="626"/>
                </a:lnTo>
                <a:lnTo>
                  <a:pt x="32" y="640"/>
                </a:lnTo>
                <a:lnTo>
                  <a:pt x="10" y="656"/>
                </a:lnTo>
                <a:lnTo>
                  <a:pt x="28" y="680"/>
                </a:lnTo>
                <a:lnTo>
                  <a:pt x="30" y="686"/>
                </a:lnTo>
                <a:lnTo>
                  <a:pt x="28" y="696"/>
                </a:lnTo>
                <a:lnTo>
                  <a:pt x="28" y="702"/>
                </a:lnTo>
                <a:lnTo>
                  <a:pt x="4" y="724"/>
                </a:lnTo>
                <a:lnTo>
                  <a:pt x="24" y="738"/>
                </a:lnTo>
                <a:lnTo>
                  <a:pt x="18" y="748"/>
                </a:lnTo>
                <a:lnTo>
                  <a:pt x="28" y="762"/>
                </a:lnTo>
                <a:lnTo>
                  <a:pt x="22" y="770"/>
                </a:lnTo>
                <a:lnTo>
                  <a:pt x="28" y="788"/>
                </a:lnTo>
                <a:lnTo>
                  <a:pt x="28" y="796"/>
                </a:lnTo>
                <a:lnTo>
                  <a:pt x="26" y="802"/>
                </a:lnTo>
                <a:lnTo>
                  <a:pt x="12" y="824"/>
                </a:lnTo>
                <a:lnTo>
                  <a:pt x="22" y="836"/>
                </a:lnTo>
                <a:lnTo>
                  <a:pt x="14" y="850"/>
                </a:lnTo>
                <a:lnTo>
                  <a:pt x="30" y="868"/>
                </a:lnTo>
                <a:lnTo>
                  <a:pt x="32" y="878"/>
                </a:lnTo>
                <a:lnTo>
                  <a:pt x="0" y="896"/>
                </a:lnTo>
                <a:lnTo>
                  <a:pt x="26" y="916"/>
                </a:lnTo>
                <a:lnTo>
                  <a:pt x="8" y="936"/>
                </a:lnTo>
                <a:lnTo>
                  <a:pt x="26" y="956"/>
                </a:lnTo>
                <a:lnTo>
                  <a:pt x="28" y="962"/>
                </a:lnTo>
                <a:lnTo>
                  <a:pt x="26" y="966"/>
                </a:lnTo>
                <a:lnTo>
                  <a:pt x="12" y="988"/>
                </a:lnTo>
                <a:lnTo>
                  <a:pt x="30" y="1006"/>
                </a:lnTo>
                <a:lnTo>
                  <a:pt x="18" y="1022"/>
                </a:lnTo>
                <a:lnTo>
                  <a:pt x="30" y="1044"/>
                </a:lnTo>
                <a:lnTo>
                  <a:pt x="34" y="1052"/>
                </a:lnTo>
                <a:lnTo>
                  <a:pt x="34" y="1052"/>
                </a:lnTo>
                <a:lnTo>
                  <a:pt x="6" y="1074"/>
                </a:lnTo>
                <a:lnTo>
                  <a:pt x="24" y="1088"/>
                </a:lnTo>
                <a:lnTo>
                  <a:pt x="8" y="1116"/>
                </a:lnTo>
                <a:lnTo>
                  <a:pt x="30" y="1130"/>
                </a:lnTo>
                <a:lnTo>
                  <a:pt x="26" y="1140"/>
                </a:lnTo>
                <a:lnTo>
                  <a:pt x="30" y="1144"/>
                </a:lnTo>
                <a:lnTo>
                  <a:pt x="14" y="1152"/>
                </a:lnTo>
                <a:lnTo>
                  <a:pt x="18" y="1176"/>
                </a:lnTo>
                <a:lnTo>
                  <a:pt x="20" y="1188"/>
                </a:lnTo>
                <a:lnTo>
                  <a:pt x="20" y="1202"/>
                </a:lnTo>
                <a:lnTo>
                  <a:pt x="22" y="1210"/>
                </a:lnTo>
                <a:lnTo>
                  <a:pt x="16" y="1218"/>
                </a:lnTo>
                <a:lnTo>
                  <a:pt x="16" y="1236"/>
                </a:lnTo>
                <a:lnTo>
                  <a:pt x="16" y="1252"/>
                </a:lnTo>
                <a:lnTo>
                  <a:pt x="20" y="1270"/>
                </a:lnTo>
                <a:lnTo>
                  <a:pt x="26" y="1276"/>
                </a:lnTo>
                <a:lnTo>
                  <a:pt x="22" y="1286"/>
                </a:lnTo>
                <a:lnTo>
                  <a:pt x="28" y="1304"/>
                </a:lnTo>
                <a:lnTo>
                  <a:pt x="30" y="1310"/>
                </a:lnTo>
                <a:lnTo>
                  <a:pt x="22" y="1322"/>
                </a:lnTo>
                <a:lnTo>
                  <a:pt x="28" y="1338"/>
                </a:lnTo>
                <a:lnTo>
                  <a:pt x="26" y="1350"/>
                </a:lnTo>
                <a:lnTo>
                  <a:pt x="28" y="1362"/>
                </a:lnTo>
                <a:lnTo>
                  <a:pt x="26" y="1374"/>
                </a:lnTo>
                <a:lnTo>
                  <a:pt x="28" y="1380"/>
                </a:lnTo>
                <a:lnTo>
                  <a:pt x="8" y="1396"/>
                </a:lnTo>
                <a:lnTo>
                  <a:pt x="26" y="1420"/>
                </a:lnTo>
                <a:lnTo>
                  <a:pt x="28" y="1428"/>
                </a:lnTo>
                <a:lnTo>
                  <a:pt x="28" y="1430"/>
                </a:lnTo>
                <a:lnTo>
                  <a:pt x="8" y="1448"/>
                </a:lnTo>
                <a:lnTo>
                  <a:pt x="26" y="1470"/>
                </a:lnTo>
                <a:lnTo>
                  <a:pt x="32" y="1488"/>
                </a:lnTo>
                <a:lnTo>
                  <a:pt x="30" y="1490"/>
                </a:lnTo>
                <a:lnTo>
                  <a:pt x="4" y="1510"/>
                </a:lnTo>
                <a:lnTo>
                  <a:pt x="22" y="1526"/>
                </a:lnTo>
                <a:lnTo>
                  <a:pt x="12" y="1540"/>
                </a:lnTo>
                <a:lnTo>
                  <a:pt x="28" y="1552"/>
                </a:lnTo>
                <a:lnTo>
                  <a:pt x="22" y="1560"/>
                </a:lnTo>
                <a:lnTo>
                  <a:pt x="28" y="1572"/>
                </a:lnTo>
                <a:lnTo>
                  <a:pt x="18" y="1586"/>
                </a:lnTo>
                <a:lnTo>
                  <a:pt x="30" y="1606"/>
                </a:lnTo>
                <a:lnTo>
                  <a:pt x="30" y="1606"/>
                </a:lnTo>
                <a:lnTo>
                  <a:pt x="18" y="1618"/>
                </a:lnTo>
                <a:lnTo>
                  <a:pt x="18" y="1636"/>
                </a:lnTo>
                <a:lnTo>
                  <a:pt x="16" y="1648"/>
                </a:lnTo>
                <a:lnTo>
                  <a:pt x="18" y="1666"/>
                </a:lnTo>
                <a:lnTo>
                  <a:pt x="24" y="1680"/>
                </a:lnTo>
                <a:lnTo>
                  <a:pt x="24" y="1690"/>
                </a:lnTo>
                <a:lnTo>
                  <a:pt x="28" y="1704"/>
                </a:lnTo>
                <a:lnTo>
                  <a:pt x="28" y="1706"/>
                </a:lnTo>
                <a:lnTo>
                  <a:pt x="14" y="1718"/>
                </a:lnTo>
                <a:lnTo>
                  <a:pt x="20" y="1736"/>
                </a:lnTo>
                <a:lnTo>
                  <a:pt x="14" y="1754"/>
                </a:lnTo>
                <a:lnTo>
                  <a:pt x="22" y="1762"/>
                </a:lnTo>
                <a:lnTo>
                  <a:pt x="8" y="1778"/>
                </a:lnTo>
                <a:lnTo>
                  <a:pt x="34" y="1796"/>
                </a:lnTo>
                <a:lnTo>
                  <a:pt x="34" y="1798"/>
                </a:lnTo>
                <a:lnTo>
                  <a:pt x="26" y="1818"/>
                </a:lnTo>
                <a:lnTo>
                  <a:pt x="14" y="1844"/>
                </a:lnTo>
                <a:lnTo>
                  <a:pt x="22" y="1850"/>
                </a:lnTo>
                <a:lnTo>
                  <a:pt x="8" y="1858"/>
                </a:lnTo>
                <a:lnTo>
                  <a:pt x="26" y="1880"/>
                </a:lnTo>
                <a:lnTo>
                  <a:pt x="26" y="1884"/>
                </a:lnTo>
                <a:lnTo>
                  <a:pt x="16" y="1904"/>
                </a:lnTo>
                <a:lnTo>
                  <a:pt x="30" y="1916"/>
                </a:lnTo>
                <a:lnTo>
                  <a:pt x="8" y="1938"/>
                </a:lnTo>
                <a:lnTo>
                  <a:pt x="30" y="1960"/>
                </a:lnTo>
                <a:lnTo>
                  <a:pt x="14" y="1974"/>
                </a:lnTo>
                <a:lnTo>
                  <a:pt x="28" y="1992"/>
                </a:lnTo>
                <a:lnTo>
                  <a:pt x="14" y="2010"/>
                </a:lnTo>
                <a:lnTo>
                  <a:pt x="22" y="2026"/>
                </a:lnTo>
                <a:lnTo>
                  <a:pt x="16" y="2044"/>
                </a:lnTo>
                <a:lnTo>
                  <a:pt x="26" y="2052"/>
                </a:lnTo>
                <a:lnTo>
                  <a:pt x="16" y="2076"/>
                </a:lnTo>
                <a:lnTo>
                  <a:pt x="26" y="2098"/>
                </a:lnTo>
                <a:lnTo>
                  <a:pt x="8" y="2110"/>
                </a:lnTo>
                <a:lnTo>
                  <a:pt x="32" y="2134"/>
                </a:lnTo>
                <a:lnTo>
                  <a:pt x="18" y="2148"/>
                </a:lnTo>
                <a:lnTo>
                  <a:pt x="30" y="2166"/>
                </a:lnTo>
                <a:lnTo>
                  <a:pt x="30" y="2170"/>
                </a:lnTo>
                <a:lnTo>
                  <a:pt x="16" y="2190"/>
                </a:lnTo>
                <a:lnTo>
                  <a:pt x="24" y="2200"/>
                </a:lnTo>
                <a:lnTo>
                  <a:pt x="16" y="2208"/>
                </a:lnTo>
                <a:lnTo>
                  <a:pt x="24" y="2230"/>
                </a:lnTo>
                <a:lnTo>
                  <a:pt x="26" y="2240"/>
                </a:lnTo>
                <a:lnTo>
                  <a:pt x="26" y="2256"/>
                </a:lnTo>
                <a:lnTo>
                  <a:pt x="34" y="2270"/>
                </a:lnTo>
                <a:lnTo>
                  <a:pt x="36" y="2274"/>
                </a:lnTo>
                <a:lnTo>
                  <a:pt x="36" y="2286"/>
                </a:lnTo>
                <a:lnTo>
                  <a:pt x="42" y="2312"/>
                </a:lnTo>
                <a:lnTo>
                  <a:pt x="66" y="2316"/>
                </a:lnTo>
                <a:lnTo>
                  <a:pt x="72" y="2316"/>
                </a:lnTo>
                <a:lnTo>
                  <a:pt x="82" y="2328"/>
                </a:lnTo>
                <a:lnTo>
                  <a:pt x="92" y="2326"/>
                </a:lnTo>
                <a:lnTo>
                  <a:pt x="104" y="2344"/>
                </a:lnTo>
                <a:lnTo>
                  <a:pt x="122" y="2336"/>
                </a:lnTo>
                <a:lnTo>
                  <a:pt x="134" y="2342"/>
                </a:lnTo>
                <a:lnTo>
                  <a:pt x="144" y="2338"/>
                </a:lnTo>
                <a:lnTo>
                  <a:pt x="158" y="2350"/>
                </a:lnTo>
                <a:lnTo>
                  <a:pt x="172" y="2340"/>
                </a:lnTo>
                <a:lnTo>
                  <a:pt x="186" y="2352"/>
                </a:lnTo>
                <a:lnTo>
                  <a:pt x="202" y="2332"/>
                </a:lnTo>
                <a:lnTo>
                  <a:pt x="214" y="2334"/>
                </a:lnTo>
                <a:lnTo>
                  <a:pt x="230" y="2350"/>
                </a:lnTo>
                <a:lnTo>
                  <a:pt x="256" y="2340"/>
                </a:lnTo>
                <a:lnTo>
                  <a:pt x="264" y="2330"/>
                </a:lnTo>
                <a:lnTo>
                  <a:pt x="274" y="2342"/>
                </a:lnTo>
                <a:lnTo>
                  <a:pt x="294" y="2344"/>
                </a:lnTo>
                <a:lnTo>
                  <a:pt x="316" y="2344"/>
                </a:lnTo>
                <a:lnTo>
                  <a:pt x="320" y="2340"/>
                </a:lnTo>
                <a:lnTo>
                  <a:pt x="330" y="2358"/>
                </a:lnTo>
                <a:lnTo>
                  <a:pt x="344" y="2340"/>
                </a:lnTo>
                <a:lnTo>
                  <a:pt x="350" y="2346"/>
                </a:lnTo>
                <a:lnTo>
                  <a:pt x="372" y="2344"/>
                </a:lnTo>
                <a:lnTo>
                  <a:pt x="384" y="2342"/>
                </a:lnTo>
                <a:lnTo>
                  <a:pt x="394" y="2340"/>
                </a:lnTo>
                <a:lnTo>
                  <a:pt x="412" y="2344"/>
                </a:lnTo>
                <a:lnTo>
                  <a:pt x="428" y="2324"/>
                </a:lnTo>
                <a:lnTo>
                  <a:pt x="430" y="2324"/>
                </a:lnTo>
                <a:lnTo>
                  <a:pt x="438" y="2324"/>
                </a:lnTo>
                <a:lnTo>
                  <a:pt x="472" y="2324"/>
                </a:lnTo>
                <a:lnTo>
                  <a:pt x="468" y="2300"/>
                </a:lnTo>
                <a:lnTo>
                  <a:pt x="476" y="2300"/>
                </a:lnTo>
                <a:lnTo>
                  <a:pt x="486" y="2276"/>
                </a:lnTo>
                <a:lnTo>
                  <a:pt x="486" y="2270"/>
                </a:lnTo>
                <a:lnTo>
                  <a:pt x="502" y="2258"/>
                </a:lnTo>
                <a:lnTo>
                  <a:pt x="500" y="2238"/>
                </a:lnTo>
                <a:lnTo>
                  <a:pt x="500" y="2222"/>
                </a:lnTo>
                <a:lnTo>
                  <a:pt x="492" y="2206"/>
                </a:lnTo>
                <a:lnTo>
                  <a:pt x="492" y="2204"/>
                </a:lnTo>
                <a:lnTo>
                  <a:pt x="508" y="2186"/>
                </a:lnTo>
                <a:lnTo>
                  <a:pt x="492" y="2172"/>
                </a:lnTo>
                <a:lnTo>
                  <a:pt x="494" y="2170"/>
                </a:lnTo>
                <a:lnTo>
                  <a:pt x="500" y="2152"/>
                </a:lnTo>
                <a:lnTo>
                  <a:pt x="498" y="2128"/>
                </a:lnTo>
                <a:lnTo>
                  <a:pt x="494" y="2126"/>
                </a:lnTo>
                <a:lnTo>
                  <a:pt x="506" y="2118"/>
                </a:lnTo>
                <a:lnTo>
                  <a:pt x="494" y="2094"/>
                </a:lnTo>
                <a:lnTo>
                  <a:pt x="492" y="2090"/>
                </a:lnTo>
                <a:lnTo>
                  <a:pt x="502" y="2078"/>
                </a:lnTo>
                <a:lnTo>
                  <a:pt x="498" y="2062"/>
                </a:lnTo>
                <a:lnTo>
                  <a:pt x="504" y="2046"/>
                </a:lnTo>
                <a:lnTo>
                  <a:pt x="488" y="2026"/>
                </a:lnTo>
                <a:lnTo>
                  <a:pt x="484" y="2022"/>
                </a:lnTo>
                <a:lnTo>
                  <a:pt x="488" y="2012"/>
                </a:lnTo>
                <a:lnTo>
                  <a:pt x="486" y="2002"/>
                </a:lnTo>
                <a:lnTo>
                  <a:pt x="496" y="1990"/>
                </a:lnTo>
                <a:lnTo>
                  <a:pt x="490" y="1972"/>
                </a:lnTo>
                <a:lnTo>
                  <a:pt x="490" y="1956"/>
                </a:lnTo>
                <a:lnTo>
                  <a:pt x="488" y="1952"/>
                </a:lnTo>
                <a:lnTo>
                  <a:pt x="508" y="1938"/>
                </a:lnTo>
                <a:lnTo>
                  <a:pt x="486" y="1918"/>
                </a:lnTo>
                <a:close/>
              </a:path>
            </a:pathLst>
          </a:custGeom>
          <a:solidFill>
            <a:srgbClr val="DC9B1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46"/>
          <p:cNvSpPr>
            <a:spLocks/>
          </p:cNvSpPr>
          <p:nvPr/>
        </p:nvSpPr>
        <p:spPr bwMode="auto">
          <a:xfrm>
            <a:off x="6282392" y="1583651"/>
            <a:ext cx="469900" cy="3403600"/>
          </a:xfrm>
          <a:custGeom>
            <a:avLst/>
            <a:gdLst>
              <a:gd name="T0" fmla="*/ 68 w 296"/>
              <a:gd name="T1" fmla="*/ 2144 h 2144"/>
              <a:gd name="T2" fmla="*/ 68 w 296"/>
              <a:gd name="T3" fmla="*/ 2144 h 2144"/>
              <a:gd name="T4" fmla="*/ 54 w 296"/>
              <a:gd name="T5" fmla="*/ 2144 h 2144"/>
              <a:gd name="T6" fmla="*/ 42 w 296"/>
              <a:gd name="T7" fmla="*/ 2140 h 2144"/>
              <a:gd name="T8" fmla="*/ 30 w 296"/>
              <a:gd name="T9" fmla="*/ 2134 h 2144"/>
              <a:gd name="T10" fmla="*/ 20 w 296"/>
              <a:gd name="T11" fmla="*/ 2124 h 2144"/>
              <a:gd name="T12" fmla="*/ 12 w 296"/>
              <a:gd name="T13" fmla="*/ 2114 h 2144"/>
              <a:gd name="T14" fmla="*/ 6 w 296"/>
              <a:gd name="T15" fmla="*/ 2104 h 2144"/>
              <a:gd name="T16" fmla="*/ 2 w 296"/>
              <a:gd name="T17" fmla="*/ 2090 h 2144"/>
              <a:gd name="T18" fmla="*/ 0 w 296"/>
              <a:gd name="T19" fmla="*/ 2076 h 2144"/>
              <a:gd name="T20" fmla="*/ 0 w 296"/>
              <a:gd name="T21" fmla="*/ 68 h 2144"/>
              <a:gd name="T22" fmla="*/ 0 w 296"/>
              <a:gd name="T23" fmla="*/ 68 h 2144"/>
              <a:gd name="T24" fmla="*/ 2 w 296"/>
              <a:gd name="T25" fmla="*/ 56 h 2144"/>
              <a:gd name="T26" fmla="*/ 6 w 296"/>
              <a:gd name="T27" fmla="*/ 42 h 2144"/>
              <a:gd name="T28" fmla="*/ 12 w 296"/>
              <a:gd name="T29" fmla="*/ 32 h 2144"/>
              <a:gd name="T30" fmla="*/ 20 w 296"/>
              <a:gd name="T31" fmla="*/ 20 h 2144"/>
              <a:gd name="T32" fmla="*/ 30 w 296"/>
              <a:gd name="T33" fmla="*/ 12 h 2144"/>
              <a:gd name="T34" fmla="*/ 42 w 296"/>
              <a:gd name="T35" fmla="*/ 6 h 2144"/>
              <a:gd name="T36" fmla="*/ 54 w 296"/>
              <a:gd name="T37" fmla="*/ 2 h 2144"/>
              <a:gd name="T38" fmla="*/ 68 w 296"/>
              <a:gd name="T39" fmla="*/ 0 h 2144"/>
              <a:gd name="T40" fmla="*/ 228 w 296"/>
              <a:gd name="T41" fmla="*/ 0 h 2144"/>
              <a:gd name="T42" fmla="*/ 228 w 296"/>
              <a:gd name="T43" fmla="*/ 0 h 2144"/>
              <a:gd name="T44" fmla="*/ 242 w 296"/>
              <a:gd name="T45" fmla="*/ 2 h 2144"/>
              <a:gd name="T46" fmla="*/ 254 w 296"/>
              <a:gd name="T47" fmla="*/ 6 h 2144"/>
              <a:gd name="T48" fmla="*/ 266 w 296"/>
              <a:gd name="T49" fmla="*/ 12 h 2144"/>
              <a:gd name="T50" fmla="*/ 276 w 296"/>
              <a:gd name="T51" fmla="*/ 20 h 2144"/>
              <a:gd name="T52" fmla="*/ 284 w 296"/>
              <a:gd name="T53" fmla="*/ 32 h 2144"/>
              <a:gd name="T54" fmla="*/ 290 w 296"/>
              <a:gd name="T55" fmla="*/ 42 h 2144"/>
              <a:gd name="T56" fmla="*/ 294 w 296"/>
              <a:gd name="T57" fmla="*/ 56 h 2144"/>
              <a:gd name="T58" fmla="*/ 296 w 296"/>
              <a:gd name="T59" fmla="*/ 68 h 2144"/>
              <a:gd name="T60" fmla="*/ 296 w 296"/>
              <a:gd name="T61" fmla="*/ 2076 h 2144"/>
              <a:gd name="T62" fmla="*/ 296 w 296"/>
              <a:gd name="T63" fmla="*/ 2076 h 2144"/>
              <a:gd name="T64" fmla="*/ 294 w 296"/>
              <a:gd name="T65" fmla="*/ 2090 h 2144"/>
              <a:gd name="T66" fmla="*/ 290 w 296"/>
              <a:gd name="T67" fmla="*/ 2104 h 2144"/>
              <a:gd name="T68" fmla="*/ 284 w 296"/>
              <a:gd name="T69" fmla="*/ 2114 h 2144"/>
              <a:gd name="T70" fmla="*/ 276 w 296"/>
              <a:gd name="T71" fmla="*/ 2124 h 2144"/>
              <a:gd name="T72" fmla="*/ 266 w 296"/>
              <a:gd name="T73" fmla="*/ 2134 h 2144"/>
              <a:gd name="T74" fmla="*/ 254 w 296"/>
              <a:gd name="T75" fmla="*/ 2140 h 2144"/>
              <a:gd name="T76" fmla="*/ 242 w 296"/>
              <a:gd name="T77" fmla="*/ 2144 h 2144"/>
              <a:gd name="T78" fmla="*/ 228 w 296"/>
              <a:gd name="T79" fmla="*/ 2144 h 2144"/>
              <a:gd name="T80" fmla="*/ 68 w 296"/>
              <a:gd name="T81" fmla="*/ 2144 h 2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144">
                <a:moveTo>
                  <a:pt x="68" y="2144"/>
                </a:moveTo>
                <a:lnTo>
                  <a:pt x="68" y="2144"/>
                </a:lnTo>
                <a:lnTo>
                  <a:pt x="54" y="2144"/>
                </a:lnTo>
                <a:lnTo>
                  <a:pt x="42" y="2140"/>
                </a:lnTo>
                <a:lnTo>
                  <a:pt x="30" y="2134"/>
                </a:lnTo>
                <a:lnTo>
                  <a:pt x="20" y="2124"/>
                </a:lnTo>
                <a:lnTo>
                  <a:pt x="12" y="2114"/>
                </a:lnTo>
                <a:lnTo>
                  <a:pt x="6" y="2104"/>
                </a:lnTo>
                <a:lnTo>
                  <a:pt x="2" y="2090"/>
                </a:lnTo>
                <a:lnTo>
                  <a:pt x="0" y="2076"/>
                </a:lnTo>
                <a:lnTo>
                  <a:pt x="0" y="68"/>
                </a:lnTo>
                <a:lnTo>
                  <a:pt x="0" y="68"/>
                </a:lnTo>
                <a:lnTo>
                  <a:pt x="2" y="56"/>
                </a:lnTo>
                <a:lnTo>
                  <a:pt x="6" y="42"/>
                </a:lnTo>
                <a:lnTo>
                  <a:pt x="12" y="32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228" y="0"/>
                </a:lnTo>
                <a:lnTo>
                  <a:pt x="228" y="0"/>
                </a:lnTo>
                <a:lnTo>
                  <a:pt x="242" y="2"/>
                </a:lnTo>
                <a:lnTo>
                  <a:pt x="254" y="6"/>
                </a:lnTo>
                <a:lnTo>
                  <a:pt x="266" y="12"/>
                </a:lnTo>
                <a:lnTo>
                  <a:pt x="276" y="20"/>
                </a:lnTo>
                <a:lnTo>
                  <a:pt x="284" y="32"/>
                </a:lnTo>
                <a:lnTo>
                  <a:pt x="290" y="42"/>
                </a:lnTo>
                <a:lnTo>
                  <a:pt x="294" y="56"/>
                </a:lnTo>
                <a:lnTo>
                  <a:pt x="296" y="68"/>
                </a:lnTo>
                <a:lnTo>
                  <a:pt x="296" y="2076"/>
                </a:lnTo>
                <a:lnTo>
                  <a:pt x="296" y="2076"/>
                </a:lnTo>
                <a:lnTo>
                  <a:pt x="294" y="2090"/>
                </a:lnTo>
                <a:lnTo>
                  <a:pt x="290" y="2104"/>
                </a:lnTo>
                <a:lnTo>
                  <a:pt x="284" y="2114"/>
                </a:lnTo>
                <a:lnTo>
                  <a:pt x="276" y="2124"/>
                </a:lnTo>
                <a:lnTo>
                  <a:pt x="266" y="2134"/>
                </a:lnTo>
                <a:lnTo>
                  <a:pt x="254" y="2140"/>
                </a:lnTo>
                <a:lnTo>
                  <a:pt x="242" y="2144"/>
                </a:lnTo>
                <a:lnTo>
                  <a:pt x="228" y="2144"/>
                </a:lnTo>
                <a:lnTo>
                  <a:pt x="68" y="2144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47" name="グループ化 46"/>
          <p:cNvGrpSpPr/>
          <p:nvPr/>
        </p:nvGrpSpPr>
        <p:grpSpPr>
          <a:xfrm>
            <a:off x="275125" y="6302803"/>
            <a:ext cx="2121233" cy="1536065"/>
            <a:chOff x="389592" y="6508274"/>
            <a:chExt cx="2121233" cy="1536065"/>
          </a:xfrm>
        </p:grpSpPr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417949" y="6569868"/>
              <a:ext cx="2092325" cy="1425575"/>
            </a:xfrm>
            <a:custGeom>
              <a:avLst/>
              <a:gdLst>
                <a:gd name="T0" fmla="*/ 658 w 1318"/>
                <a:gd name="T1" fmla="*/ 0 h 898"/>
                <a:gd name="T2" fmla="*/ 526 w 1318"/>
                <a:gd name="T3" fmla="*/ 10 h 898"/>
                <a:gd name="T4" fmla="*/ 402 w 1318"/>
                <a:gd name="T5" fmla="*/ 36 h 898"/>
                <a:gd name="T6" fmla="*/ 290 w 1318"/>
                <a:gd name="T7" fmla="*/ 78 h 898"/>
                <a:gd name="T8" fmla="*/ 194 w 1318"/>
                <a:gd name="T9" fmla="*/ 132 h 898"/>
                <a:gd name="T10" fmla="*/ 150 w 1318"/>
                <a:gd name="T11" fmla="*/ 164 h 898"/>
                <a:gd name="T12" fmla="*/ 112 w 1318"/>
                <a:gd name="T13" fmla="*/ 198 h 898"/>
                <a:gd name="T14" fmla="*/ 80 w 1318"/>
                <a:gd name="T15" fmla="*/ 236 h 898"/>
                <a:gd name="T16" fmla="*/ 52 w 1318"/>
                <a:gd name="T17" fmla="*/ 274 h 898"/>
                <a:gd name="T18" fmla="*/ 30 w 1318"/>
                <a:gd name="T19" fmla="*/ 316 h 898"/>
                <a:gd name="T20" fmla="*/ 14 w 1318"/>
                <a:gd name="T21" fmla="*/ 358 h 898"/>
                <a:gd name="T22" fmla="*/ 4 w 1318"/>
                <a:gd name="T23" fmla="*/ 404 h 898"/>
                <a:gd name="T24" fmla="*/ 0 w 1318"/>
                <a:gd name="T25" fmla="*/ 448 h 898"/>
                <a:gd name="T26" fmla="*/ 2 w 1318"/>
                <a:gd name="T27" fmla="*/ 470 h 898"/>
                <a:gd name="T28" fmla="*/ 6 w 1318"/>
                <a:gd name="T29" fmla="*/ 510 h 898"/>
                <a:gd name="T30" fmla="*/ 18 w 1318"/>
                <a:gd name="T31" fmla="*/ 550 h 898"/>
                <a:gd name="T32" fmla="*/ 32 w 1318"/>
                <a:gd name="T33" fmla="*/ 588 h 898"/>
                <a:gd name="T34" fmla="*/ 64 w 1318"/>
                <a:gd name="T35" fmla="*/ 642 h 898"/>
                <a:gd name="T36" fmla="*/ 122 w 1318"/>
                <a:gd name="T37" fmla="*/ 708 h 898"/>
                <a:gd name="T38" fmla="*/ 96 w 1318"/>
                <a:gd name="T39" fmla="*/ 860 h 898"/>
                <a:gd name="T40" fmla="*/ 248 w 1318"/>
                <a:gd name="T41" fmla="*/ 800 h 898"/>
                <a:gd name="T42" fmla="*/ 338 w 1318"/>
                <a:gd name="T43" fmla="*/ 840 h 898"/>
                <a:gd name="T44" fmla="*/ 438 w 1318"/>
                <a:gd name="T45" fmla="*/ 872 h 898"/>
                <a:gd name="T46" fmla="*/ 546 w 1318"/>
                <a:gd name="T47" fmla="*/ 890 h 898"/>
                <a:gd name="T48" fmla="*/ 658 w 1318"/>
                <a:gd name="T49" fmla="*/ 898 h 898"/>
                <a:gd name="T50" fmla="*/ 726 w 1318"/>
                <a:gd name="T51" fmla="*/ 894 h 898"/>
                <a:gd name="T52" fmla="*/ 854 w 1318"/>
                <a:gd name="T53" fmla="*/ 876 h 898"/>
                <a:gd name="T54" fmla="*/ 972 w 1318"/>
                <a:gd name="T55" fmla="*/ 844 h 898"/>
                <a:gd name="T56" fmla="*/ 1078 w 1318"/>
                <a:gd name="T57" fmla="*/ 794 h 898"/>
                <a:gd name="T58" fmla="*/ 1146 w 1318"/>
                <a:gd name="T59" fmla="*/ 750 h 898"/>
                <a:gd name="T60" fmla="*/ 1186 w 1318"/>
                <a:gd name="T61" fmla="*/ 718 h 898"/>
                <a:gd name="T62" fmla="*/ 1222 w 1318"/>
                <a:gd name="T63" fmla="*/ 682 h 898"/>
                <a:gd name="T64" fmla="*/ 1252 w 1318"/>
                <a:gd name="T65" fmla="*/ 644 h 898"/>
                <a:gd name="T66" fmla="*/ 1278 w 1318"/>
                <a:gd name="T67" fmla="*/ 604 h 898"/>
                <a:gd name="T68" fmla="*/ 1296 w 1318"/>
                <a:gd name="T69" fmla="*/ 560 h 898"/>
                <a:gd name="T70" fmla="*/ 1310 w 1318"/>
                <a:gd name="T71" fmla="*/ 518 h 898"/>
                <a:gd name="T72" fmla="*/ 1316 w 1318"/>
                <a:gd name="T73" fmla="*/ 472 h 898"/>
                <a:gd name="T74" fmla="*/ 1318 w 1318"/>
                <a:gd name="T75" fmla="*/ 448 h 898"/>
                <a:gd name="T76" fmla="*/ 1314 w 1318"/>
                <a:gd name="T77" fmla="*/ 404 h 898"/>
                <a:gd name="T78" fmla="*/ 1304 w 1318"/>
                <a:gd name="T79" fmla="*/ 358 h 898"/>
                <a:gd name="T80" fmla="*/ 1288 w 1318"/>
                <a:gd name="T81" fmla="*/ 316 h 898"/>
                <a:gd name="T82" fmla="*/ 1266 w 1318"/>
                <a:gd name="T83" fmla="*/ 274 h 898"/>
                <a:gd name="T84" fmla="*/ 1238 w 1318"/>
                <a:gd name="T85" fmla="*/ 236 h 898"/>
                <a:gd name="T86" fmla="*/ 1206 w 1318"/>
                <a:gd name="T87" fmla="*/ 198 h 898"/>
                <a:gd name="T88" fmla="*/ 1168 w 1318"/>
                <a:gd name="T89" fmla="*/ 164 h 898"/>
                <a:gd name="T90" fmla="*/ 1124 w 1318"/>
                <a:gd name="T91" fmla="*/ 132 h 898"/>
                <a:gd name="T92" fmla="*/ 1028 w 1318"/>
                <a:gd name="T93" fmla="*/ 78 h 898"/>
                <a:gd name="T94" fmla="*/ 916 w 1318"/>
                <a:gd name="T95" fmla="*/ 36 h 898"/>
                <a:gd name="T96" fmla="*/ 792 w 1318"/>
                <a:gd name="T97" fmla="*/ 10 h 898"/>
                <a:gd name="T98" fmla="*/ 658 w 1318"/>
                <a:gd name="T99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8" h="898">
                  <a:moveTo>
                    <a:pt x="658" y="0"/>
                  </a:moveTo>
                  <a:lnTo>
                    <a:pt x="658" y="0"/>
                  </a:lnTo>
                  <a:lnTo>
                    <a:pt x="592" y="4"/>
                  </a:lnTo>
                  <a:lnTo>
                    <a:pt x="526" y="10"/>
                  </a:lnTo>
                  <a:lnTo>
                    <a:pt x="464" y="22"/>
                  </a:lnTo>
                  <a:lnTo>
                    <a:pt x="402" y="36"/>
                  </a:lnTo>
                  <a:lnTo>
                    <a:pt x="346" y="54"/>
                  </a:lnTo>
                  <a:lnTo>
                    <a:pt x="290" y="78"/>
                  </a:lnTo>
                  <a:lnTo>
                    <a:pt x="240" y="104"/>
                  </a:lnTo>
                  <a:lnTo>
                    <a:pt x="194" y="132"/>
                  </a:lnTo>
                  <a:lnTo>
                    <a:pt x="172" y="148"/>
                  </a:lnTo>
                  <a:lnTo>
                    <a:pt x="150" y="164"/>
                  </a:lnTo>
                  <a:lnTo>
                    <a:pt x="132" y="180"/>
                  </a:lnTo>
                  <a:lnTo>
                    <a:pt x="112" y="198"/>
                  </a:lnTo>
                  <a:lnTo>
                    <a:pt x="96" y="216"/>
                  </a:lnTo>
                  <a:lnTo>
                    <a:pt x="80" y="236"/>
                  </a:lnTo>
                  <a:lnTo>
                    <a:pt x="66" y="254"/>
                  </a:lnTo>
                  <a:lnTo>
                    <a:pt x="52" y="274"/>
                  </a:lnTo>
                  <a:lnTo>
                    <a:pt x="40" y="294"/>
                  </a:lnTo>
                  <a:lnTo>
                    <a:pt x="30" y="316"/>
                  </a:lnTo>
                  <a:lnTo>
                    <a:pt x="22" y="338"/>
                  </a:lnTo>
                  <a:lnTo>
                    <a:pt x="14" y="358"/>
                  </a:lnTo>
                  <a:lnTo>
                    <a:pt x="8" y="380"/>
                  </a:lnTo>
                  <a:lnTo>
                    <a:pt x="4" y="404"/>
                  </a:lnTo>
                  <a:lnTo>
                    <a:pt x="2" y="426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2" y="470"/>
                  </a:lnTo>
                  <a:lnTo>
                    <a:pt x="4" y="490"/>
                  </a:lnTo>
                  <a:lnTo>
                    <a:pt x="6" y="510"/>
                  </a:lnTo>
                  <a:lnTo>
                    <a:pt x="12" y="530"/>
                  </a:lnTo>
                  <a:lnTo>
                    <a:pt x="18" y="550"/>
                  </a:lnTo>
                  <a:lnTo>
                    <a:pt x="24" y="568"/>
                  </a:lnTo>
                  <a:lnTo>
                    <a:pt x="32" y="588"/>
                  </a:lnTo>
                  <a:lnTo>
                    <a:pt x="42" y="606"/>
                  </a:lnTo>
                  <a:lnTo>
                    <a:pt x="64" y="642"/>
                  </a:lnTo>
                  <a:lnTo>
                    <a:pt x="92" y="676"/>
                  </a:lnTo>
                  <a:lnTo>
                    <a:pt x="122" y="708"/>
                  </a:lnTo>
                  <a:lnTo>
                    <a:pt x="158" y="740"/>
                  </a:lnTo>
                  <a:lnTo>
                    <a:pt x="96" y="860"/>
                  </a:lnTo>
                  <a:lnTo>
                    <a:pt x="248" y="800"/>
                  </a:lnTo>
                  <a:lnTo>
                    <a:pt x="248" y="800"/>
                  </a:lnTo>
                  <a:lnTo>
                    <a:pt x="292" y="822"/>
                  </a:lnTo>
                  <a:lnTo>
                    <a:pt x="338" y="840"/>
                  </a:lnTo>
                  <a:lnTo>
                    <a:pt x="388" y="858"/>
                  </a:lnTo>
                  <a:lnTo>
                    <a:pt x="438" y="872"/>
                  </a:lnTo>
                  <a:lnTo>
                    <a:pt x="490" y="882"/>
                  </a:lnTo>
                  <a:lnTo>
                    <a:pt x="546" y="890"/>
                  </a:lnTo>
                  <a:lnTo>
                    <a:pt x="602" y="896"/>
                  </a:lnTo>
                  <a:lnTo>
                    <a:pt x="658" y="898"/>
                  </a:lnTo>
                  <a:lnTo>
                    <a:pt x="658" y="898"/>
                  </a:lnTo>
                  <a:lnTo>
                    <a:pt x="726" y="894"/>
                  </a:lnTo>
                  <a:lnTo>
                    <a:pt x="792" y="888"/>
                  </a:lnTo>
                  <a:lnTo>
                    <a:pt x="854" y="876"/>
                  </a:lnTo>
                  <a:lnTo>
                    <a:pt x="916" y="862"/>
                  </a:lnTo>
                  <a:lnTo>
                    <a:pt x="972" y="844"/>
                  </a:lnTo>
                  <a:lnTo>
                    <a:pt x="1028" y="820"/>
                  </a:lnTo>
                  <a:lnTo>
                    <a:pt x="1078" y="794"/>
                  </a:lnTo>
                  <a:lnTo>
                    <a:pt x="1124" y="766"/>
                  </a:lnTo>
                  <a:lnTo>
                    <a:pt x="1146" y="750"/>
                  </a:lnTo>
                  <a:lnTo>
                    <a:pt x="1168" y="734"/>
                  </a:lnTo>
                  <a:lnTo>
                    <a:pt x="1186" y="718"/>
                  </a:lnTo>
                  <a:lnTo>
                    <a:pt x="1206" y="700"/>
                  </a:lnTo>
                  <a:lnTo>
                    <a:pt x="1222" y="682"/>
                  </a:lnTo>
                  <a:lnTo>
                    <a:pt x="1238" y="662"/>
                  </a:lnTo>
                  <a:lnTo>
                    <a:pt x="1252" y="644"/>
                  </a:lnTo>
                  <a:lnTo>
                    <a:pt x="1266" y="624"/>
                  </a:lnTo>
                  <a:lnTo>
                    <a:pt x="1278" y="604"/>
                  </a:lnTo>
                  <a:lnTo>
                    <a:pt x="1288" y="582"/>
                  </a:lnTo>
                  <a:lnTo>
                    <a:pt x="1296" y="560"/>
                  </a:lnTo>
                  <a:lnTo>
                    <a:pt x="1304" y="540"/>
                  </a:lnTo>
                  <a:lnTo>
                    <a:pt x="1310" y="518"/>
                  </a:lnTo>
                  <a:lnTo>
                    <a:pt x="1314" y="494"/>
                  </a:lnTo>
                  <a:lnTo>
                    <a:pt x="1316" y="472"/>
                  </a:lnTo>
                  <a:lnTo>
                    <a:pt x="1318" y="448"/>
                  </a:lnTo>
                  <a:lnTo>
                    <a:pt x="1318" y="448"/>
                  </a:lnTo>
                  <a:lnTo>
                    <a:pt x="1316" y="426"/>
                  </a:lnTo>
                  <a:lnTo>
                    <a:pt x="1314" y="404"/>
                  </a:lnTo>
                  <a:lnTo>
                    <a:pt x="1310" y="380"/>
                  </a:lnTo>
                  <a:lnTo>
                    <a:pt x="1304" y="358"/>
                  </a:lnTo>
                  <a:lnTo>
                    <a:pt x="1296" y="338"/>
                  </a:lnTo>
                  <a:lnTo>
                    <a:pt x="1288" y="316"/>
                  </a:lnTo>
                  <a:lnTo>
                    <a:pt x="1278" y="294"/>
                  </a:lnTo>
                  <a:lnTo>
                    <a:pt x="1266" y="274"/>
                  </a:lnTo>
                  <a:lnTo>
                    <a:pt x="1252" y="254"/>
                  </a:lnTo>
                  <a:lnTo>
                    <a:pt x="1238" y="236"/>
                  </a:lnTo>
                  <a:lnTo>
                    <a:pt x="1222" y="216"/>
                  </a:lnTo>
                  <a:lnTo>
                    <a:pt x="1206" y="198"/>
                  </a:lnTo>
                  <a:lnTo>
                    <a:pt x="1186" y="180"/>
                  </a:lnTo>
                  <a:lnTo>
                    <a:pt x="1168" y="164"/>
                  </a:lnTo>
                  <a:lnTo>
                    <a:pt x="1146" y="148"/>
                  </a:lnTo>
                  <a:lnTo>
                    <a:pt x="1124" y="132"/>
                  </a:lnTo>
                  <a:lnTo>
                    <a:pt x="1078" y="104"/>
                  </a:lnTo>
                  <a:lnTo>
                    <a:pt x="1028" y="78"/>
                  </a:lnTo>
                  <a:lnTo>
                    <a:pt x="972" y="54"/>
                  </a:lnTo>
                  <a:lnTo>
                    <a:pt x="916" y="36"/>
                  </a:lnTo>
                  <a:lnTo>
                    <a:pt x="854" y="22"/>
                  </a:lnTo>
                  <a:lnTo>
                    <a:pt x="792" y="10"/>
                  </a:lnTo>
                  <a:lnTo>
                    <a:pt x="726" y="4"/>
                  </a:lnTo>
                  <a:lnTo>
                    <a:pt x="658" y="0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C9D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592" y="6508274"/>
              <a:ext cx="2121233" cy="1536065"/>
            </a:xfrm>
            <a:prstGeom prst="rect">
              <a:avLst/>
            </a:prstGeom>
          </p:spPr>
        </p:pic>
      </p:grpSp>
      <p:grpSp>
        <p:nvGrpSpPr>
          <p:cNvPr id="49" name="Group 27"/>
          <p:cNvGrpSpPr>
            <a:grpSpLocks noChangeAspect="1"/>
          </p:cNvGrpSpPr>
          <p:nvPr/>
        </p:nvGrpSpPr>
        <p:grpSpPr bwMode="auto">
          <a:xfrm>
            <a:off x="2580068" y="6505368"/>
            <a:ext cx="2327275" cy="1333500"/>
            <a:chOff x="1771" y="4216"/>
            <a:chExt cx="1466" cy="840"/>
          </a:xfrm>
        </p:grpSpPr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1791" y="4234"/>
              <a:ext cx="1414" cy="782"/>
            </a:xfrm>
            <a:custGeom>
              <a:avLst/>
              <a:gdLst>
                <a:gd name="T0" fmla="*/ 214 w 1414"/>
                <a:gd name="T1" fmla="*/ 12 h 782"/>
                <a:gd name="T2" fmla="*/ 0 w 1414"/>
                <a:gd name="T3" fmla="*/ 274 h 782"/>
                <a:gd name="T4" fmla="*/ 122 w 1414"/>
                <a:gd name="T5" fmla="*/ 684 h 782"/>
                <a:gd name="T6" fmla="*/ 668 w 1414"/>
                <a:gd name="T7" fmla="*/ 672 h 782"/>
                <a:gd name="T8" fmla="*/ 740 w 1414"/>
                <a:gd name="T9" fmla="*/ 782 h 782"/>
                <a:gd name="T10" fmla="*/ 766 w 1414"/>
                <a:gd name="T11" fmla="*/ 666 h 782"/>
                <a:gd name="T12" fmla="*/ 1400 w 1414"/>
                <a:gd name="T13" fmla="*/ 616 h 782"/>
                <a:gd name="T14" fmla="*/ 1414 w 1414"/>
                <a:gd name="T15" fmla="*/ 194 h 782"/>
                <a:gd name="T16" fmla="*/ 1200 w 1414"/>
                <a:gd name="T17" fmla="*/ 0 h 782"/>
                <a:gd name="T18" fmla="*/ 214 w 1414"/>
                <a:gd name="T19" fmla="*/ 12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4" h="782">
                  <a:moveTo>
                    <a:pt x="214" y="12"/>
                  </a:moveTo>
                  <a:lnTo>
                    <a:pt x="0" y="274"/>
                  </a:lnTo>
                  <a:lnTo>
                    <a:pt x="122" y="684"/>
                  </a:lnTo>
                  <a:lnTo>
                    <a:pt x="668" y="672"/>
                  </a:lnTo>
                  <a:lnTo>
                    <a:pt x="740" y="782"/>
                  </a:lnTo>
                  <a:lnTo>
                    <a:pt x="766" y="666"/>
                  </a:lnTo>
                  <a:lnTo>
                    <a:pt x="1400" y="616"/>
                  </a:lnTo>
                  <a:lnTo>
                    <a:pt x="1414" y="194"/>
                  </a:lnTo>
                  <a:lnTo>
                    <a:pt x="1200" y="0"/>
                  </a:lnTo>
                  <a:lnTo>
                    <a:pt x="214" y="12"/>
                  </a:lnTo>
                  <a:close/>
                </a:path>
              </a:pathLst>
            </a:custGeom>
            <a:solidFill>
              <a:srgbClr val="F6C9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29"/>
            <p:cNvSpPr>
              <a:spLocks noEditPoints="1"/>
            </p:cNvSpPr>
            <p:nvPr/>
          </p:nvSpPr>
          <p:spPr bwMode="auto">
            <a:xfrm>
              <a:off x="1771" y="4216"/>
              <a:ext cx="1466" cy="840"/>
            </a:xfrm>
            <a:custGeom>
              <a:avLst/>
              <a:gdLst>
                <a:gd name="T0" fmla="*/ 206 w 1466"/>
                <a:gd name="T1" fmla="*/ 28 h 840"/>
                <a:gd name="T2" fmla="*/ 686 w 1466"/>
                <a:gd name="T3" fmla="*/ 30 h 840"/>
                <a:gd name="T4" fmla="*/ 1438 w 1466"/>
                <a:gd name="T5" fmla="*/ 174 h 840"/>
                <a:gd name="T6" fmla="*/ 1288 w 1466"/>
                <a:gd name="T7" fmla="*/ 70 h 840"/>
                <a:gd name="T8" fmla="*/ 1026 w 1466"/>
                <a:gd name="T9" fmla="*/ 10 h 840"/>
                <a:gd name="T10" fmla="*/ 344 w 1466"/>
                <a:gd name="T11" fmla="*/ 26 h 840"/>
                <a:gd name="T12" fmla="*/ 118 w 1466"/>
                <a:gd name="T13" fmla="*/ 162 h 840"/>
                <a:gd name="T14" fmla="*/ 18 w 1466"/>
                <a:gd name="T15" fmla="*/ 284 h 840"/>
                <a:gd name="T16" fmla="*/ 22 w 1466"/>
                <a:gd name="T17" fmla="*/ 324 h 840"/>
                <a:gd name="T18" fmla="*/ 36 w 1466"/>
                <a:gd name="T19" fmla="*/ 370 h 840"/>
                <a:gd name="T20" fmla="*/ 60 w 1466"/>
                <a:gd name="T21" fmla="*/ 454 h 840"/>
                <a:gd name="T22" fmla="*/ 84 w 1466"/>
                <a:gd name="T23" fmla="*/ 534 h 840"/>
                <a:gd name="T24" fmla="*/ 124 w 1466"/>
                <a:gd name="T25" fmla="*/ 654 h 840"/>
                <a:gd name="T26" fmla="*/ 154 w 1466"/>
                <a:gd name="T27" fmla="*/ 734 h 840"/>
                <a:gd name="T28" fmla="*/ 210 w 1466"/>
                <a:gd name="T29" fmla="*/ 710 h 840"/>
                <a:gd name="T30" fmla="*/ 318 w 1466"/>
                <a:gd name="T31" fmla="*/ 706 h 840"/>
                <a:gd name="T32" fmla="*/ 416 w 1466"/>
                <a:gd name="T33" fmla="*/ 704 h 840"/>
                <a:gd name="T34" fmla="*/ 568 w 1466"/>
                <a:gd name="T35" fmla="*/ 696 h 840"/>
                <a:gd name="T36" fmla="*/ 684 w 1466"/>
                <a:gd name="T37" fmla="*/ 706 h 840"/>
                <a:gd name="T38" fmla="*/ 702 w 1466"/>
                <a:gd name="T39" fmla="*/ 728 h 840"/>
                <a:gd name="T40" fmla="*/ 724 w 1466"/>
                <a:gd name="T41" fmla="*/ 758 h 840"/>
                <a:gd name="T42" fmla="*/ 752 w 1466"/>
                <a:gd name="T43" fmla="*/ 794 h 840"/>
                <a:gd name="T44" fmla="*/ 760 w 1466"/>
                <a:gd name="T45" fmla="*/ 822 h 840"/>
                <a:gd name="T46" fmla="*/ 768 w 1466"/>
                <a:gd name="T47" fmla="*/ 788 h 840"/>
                <a:gd name="T48" fmla="*/ 778 w 1466"/>
                <a:gd name="T49" fmla="*/ 750 h 840"/>
                <a:gd name="T50" fmla="*/ 788 w 1466"/>
                <a:gd name="T51" fmla="*/ 704 h 840"/>
                <a:gd name="T52" fmla="*/ 758 w 1466"/>
                <a:gd name="T53" fmla="*/ 776 h 840"/>
                <a:gd name="T54" fmla="*/ 688 w 1466"/>
                <a:gd name="T55" fmla="*/ 688 h 840"/>
                <a:gd name="T56" fmla="*/ 282 w 1466"/>
                <a:gd name="T57" fmla="*/ 694 h 840"/>
                <a:gd name="T58" fmla="*/ 80 w 1466"/>
                <a:gd name="T59" fmla="*/ 470 h 840"/>
                <a:gd name="T60" fmla="*/ 38 w 1466"/>
                <a:gd name="T61" fmla="*/ 284 h 840"/>
                <a:gd name="T62" fmla="*/ 60 w 1466"/>
                <a:gd name="T63" fmla="*/ 250 h 840"/>
                <a:gd name="T64" fmla="*/ 108 w 1466"/>
                <a:gd name="T65" fmla="*/ 194 h 840"/>
                <a:gd name="T66" fmla="*/ 154 w 1466"/>
                <a:gd name="T67" fmla="*/ 134 h 840"/>
                <a:gd name="T68" fmla="*/ 236 w 1466"/>
                <a:gd name="T69" fmla="*/ 34 h 840"/>
                <a:gd name="T70" fmla="*/ 360 w 1466"/>
                <a:gd name="T71" fmla="*/ 34 h 840"/>
                <a:gd name="T72" fmla="*/ 444 w 1466"/>
                <a:gd name="T73" fmla="*/ 36 h 840"/>
                <a:gd name="T74" fmla="*/ 640 w 1466"/>
                <a:gd name="T75" fmla="*/ 32 h 840"/>
                <a:gd name="T76" fmla="*/ 826 w 1466"/>
                <a:gd name="T77" fmla="*/ 28 h 840"/>
                <a:gd name="T78" fmla="*/ 1116 w 1466"/>
                <a:gd name="T79" fmla="*/ 20 h 840"/>
                <a:gd name="T80" fmla="*/ 1238 w 1466"/>
                <a:gd name="T81" fmla="*/ 44 h 840"/>
                <a:gd name="T82" fmla="*/ 1278 w 1466"/>
                <a:gd name="T83" fmla="*/ 80 h 840"/>
                <a:gd name="T84" fmla="*/ 1328 w 1466"/>
                <a:gd name="T85" fmla="*/ 124 h 840"/>
                <a:gd name="T86" fmla="*/ 1388 w 1466"/>
                <a:gd name="T87" fmla="*/ 172 h 840"/>
                <a:gd name="T88" fmla="*/ 1426 w 1466"/>
                <a:gd name="T89" fmla="*/ 230 h 840"/>
                <a:gd name="T90" fmla="*/ 1426 w 1466"/>
                <a:gd name="T91" fmla="*/ 282 h 840"/>
                <a:gd name="T92" fmla="*/ 1424 w 1466"/>
                <a:gd name="T93" fmla="*/ 378 h 840"/>
                <a:gd name="T94" fmla="*/ 1420 w 1466"/>
                <a:gd name="T95" fmla="*/ 474 h 840"/>
                <a:gd name="T96" fmla="*/ 1336 w 1466"/>
                <a:gd name="T97" fmla="*/ 636 h 840"/>
                <a:gd name="T98" fmla="*/ 876 w 1466"/>
                <a:gd name="T99" fmla="*/ 672 h 840"/>
                <a:gd name="T100" fmla="*/ 852 w 1466"/>
                <a:gd name="T101" fmla="*/ 688 h 840"/>
                <a:gd name="T102" fmla="*/ 918 w 1466"/>
                <a:gd name="T103" fmla="*/ 682 h 840"/>
                <a:gd name="T104" fmla="*/ 1038 w 1466"/>
                <a:gd name="T105" fmla="*/ 672 h 840"/>
                <a:gd name="T106" fmla="*/ 1144 w 1466"/>
                <a:gd name="T107" fmla="*/ 664 h 840"/>
                <a:gd name="T108" fmla="*/ 1308 w 1466"/>
                <a:gd name="T109" fmla="*/ 648 h 840"/>
                <a:gd name="T110" fmla="*/ 1434 w 1466"/>
                <a:gd name="T111" fmla="*/ 420 h 840"/>
                <a:gd name="T112" fmla="*/ 766 w 1466"/>
                <a:gd name="T113" fmla="*/ 812 h 840"/>
                <a:gd name="T114" fmla="*/ 1226 w 1466"/>
                <a:gd name="T115" fmla="*/ 34 h 840"/>
                <a:gd name="T116" fmla="*/ 1418 w 1466"/>
                <a:gd name="T117" fmla="*/ 460 h 840"/>
                <a:gd name="T118" fmla="*/ 70 w 1466"/>
                <a:gd name="T119" fmla="*/ 486 h 840"/>
                <a:gd name="T120" fmla="*/ 370 w 1466"/>
                <a:gd name="T121" fmla="*/ 706 h 840"/>
                <a:gd name="T122" fmla="*/ 730 w 1466"/>
                <a:gd name="T123" fmla="*/ 768 h 840"/>
                <a:gd name="T124" fmla="*/ 992 w 1466"/>
                <a:gd name="T125" fmla="*/ 662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66" h="840">
                  <a:moveTo>
                    <a:pt x="0" y="312"/>
                  </a:moveTo>
                  <a:lnTo>
                    <a:pt x="0" y="312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0" y="312"/>
                  </a:lnTo>
                  <a:close/>
                  <a:moveTo>
                    <a:pt x="26" y="296"/>
                  </a:move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8" y="296"/>
                  </a:lnTo>
                  <a:lnTo>
                    <a:pt x="26" y="296"/>
                  </a:lnTo>
                  <a:lnTo>
                    <a:pt x="26" y="296"/>
                  </a:lnTo>
                  <a:close/>
                  <a:moveTo>
                    <a:pt x="42" y="280"/>
                  </a:moveTo>
                  <a:lnTo>
                    <a:pt x="42" y="280"/>
                  </a:lnTo>
                  <a:lnTo>
                    <a:pt x="42" y="280"/>
                  </a:lnTo>
                  <a:lnTo>
                    <a:pt x="42" y="280"/>
                  </a:lnTo>
                  <a:lnTo>
                    <a:pt x="42" y="280"/>
                  </a:lnTo>
                  <a:lnTo>
                    <a:pt x="42" y="280"/>
                  </a:lnTo>
                  <a:close/>
                  <a:moveTo>
                    <a:pt x="114" y="168"/>
                  </a:moveTo>
                  <a:lnTo>
                    <a:pt x="114" y="168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4" y="168"/>
                  </a:lnTo>
                  <a:lnTo>
                    <a:pt x="114" y="168"/>
                  </a:lnTo>
                  <a:close/>
                  <a:moveTo>
                    <a:pt x="4" y="308"/>
                  </a:move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close/>
                  <a:moveTo>
                    <a:pt x="140" y="156"/>
                  </a:move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close/>
                  <a:moveTo>
                    <a:pt x="152" y="142"/>
                  </a:moveTo>
                  <a:lnTo>
                    <a:pt x="152" y="14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2" y="142"/>
                  </a:lnTo>
                  <a:close/>
                  <a:moveTo>
                    <a:pt x="72" y="216"/>
                  </a:move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72" y="216"/>
                  </a:lnTo>
                  <a:close/>
                  <a:moveTo>
                    <a:pt x="26" y="298"/>
                  </a:moveTo>
                  <a:lnTo>
                    <a:pt x="26" y="298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8"/>
                  </a:lnTo>
                  <a:lnTo>
                    <a:pt x="26" y="298"/>
                  </a:lnTo>
                  <a:close/>
                  <a:moveTo>
                    <a:pt x="0" y="312"/>
                  </a:moveTo>
                  <a:lnTo>
                    <a:pt x="0" y="312"/>
                  </a:lnTo>
                  <a:lnTo>
                    <a:pt x="2" y="312"/>
                  </a:lnTo>
                  <a:lnTo>
                    <a:pt x="2" y="312"/>
                  </a:lnTo>
                  <a:lnTo>
                    <a:pt x="2" y="312"/>
                  </a:lnTo>
                  <a:lnTo>
                    <a:pt x="0" y="312"/>
                  </a:lnTo>
                  <a:lnTo>
                    <a:pt x="0" y="312"/>
                  </a:lnTo>
                  <a:close/>
                  <a:moveTo>
                    <a:pt x="30" y="294"/>
                  </a:moveTo>
                  <a:lnTo>
                    <a:pt x="30" y="294"/>
                  </a:lnTo>
                  <a:lnTo>
                    <a:pt x="30" y="292"/>
                  </a:lnTo>
                  <a:lnTo>
                    <a:pt x="30" y="294"/>
                  </a:lnTo>
                  <a:close/>
                  <a:moveTo>
                    <a:pt x="36" y="288"/>
                  </a:moveTo>
                  <a:lnTo>
                    <a:pt x="36" y="288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6" y="288"/>
                  </a:lnTo>
                  <a:lnTo>
                    <a:pt x="36" y="288"/>
                  </a:lnTo>
                  <a:close/>
                  <a:moveTo>
                    <a:pt x="34" y="286"/>
                  </a:moveTo>
                  <a:lnTo>
                    <a:pt x="34" y="286"/>
                  </a:lnTo>
                  <a:lnTo>
                    <a:pt x="36" y="288"/>
                  </a:lnTo>
                  <a:lnTo>
                    <a:pt x="36" y="286"/>
                  </a:lnTo>
                  <a:lnTo>
                    <a:pt x="36" y="286"/>
                  </a:lnTo>
                  <a:lnTo>
                    <a:pt x="34" y="286"/>
                  </a:lnTo>
                  <a:lnTo>
                    <a:pt x="34" y="286"/>
                  </a:lnTo>
                  <a:close/>
                  <a:moveTo>
                    <a:pt x="46" y="278"/>
                  </a:moveTo>
                  <a:lnTo>
                    <a:pt x="46" y="278"/>
                  </a:lnTo>
                  <a:lnTo>
                    <a:pt x="46" y="278"/>
                  </a:lnTo>
                  <a:lnTo>
                    <a:pt x="46" y="276"/>
                  </a:lnTo>
                  <a:lnTo>
                    <a:pt x="46" y="276"/>
                  </a:lnTo>
                  <a:lnTo>
                    <a:pt x="46" y="276"/>
                  </a:lnTo>
                  <a:lnTo>
                    <a:pt x="46" y="278"/>
                  </a:lnTo>
                  <a:lnTo>
                    <a:pt x="46" y="278"/>
                  </a:lnTo>
                  <a:close/>
                  <a:moveTo>
                    <a:pt x="50" y="272"/>
                  </a:moveTo>
                  <a:lnTo>
                    <a:pt x="50" y="272"/>
                  </a:lnTo>
                  <a:lnTo>
                    <a:pt x="48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0" y="272"/>
                  </a:lnTo>
                  <a:close/>
                  <a:moveTo>
                    <a:pt x="122" y="180"/>
                  </a:moveTo>
                  <a:lnTo>
                    <a:pt x="122" y="178"/>
                  </a:lnTo>
                  <a:lnTo>
                    <a:pt x="122" y="180"/>
                  </a:lnTo>
                  <a:lnTo>
                    <a:pt x="122" y="180"/>
                  </a:lnTo>
                  <a:close/>
                  <a:moveTo>
                    <a:pt x="154" y="138"/>
                  </a:moveTo>
                  <a:lnTo>
                    <a:pt x="154" y="138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4" y="138"/>
                  </a:lnTo>
                  <a:lnTo>
                    <a:pt x="154" y="138"/>
                  </a:lnTo>
                  <a:close/>
                  <a:moveTo>
                    <a:pt x="170" y="116"/>
                  </a:moveTo>
                  <a:lnTo>
                    <a:pt x="170" y="114"/>
                  </a:lnTo>
                  <a:lnTo>
                    <a:pt x="168" y="114"/>
                  </a:lnTo>
                  <a:lnTo>
                    <a:pt x="170" y="116"/>
                  </a:lnTo>
                  <a:close/>
                  <a:moveTo>
                    <a:pt x="208" y="28"/>
                  </a:moveTo>
                  <a:lnTo>
                    <a:pt x="208" y="28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06" y="28"/>
                  </a:lnTo>
                  <a:lnTo>
                    <a:pt x="208" y="28"/>
                  </a:lnTo>
                  <a:lnTo>
                    <a:pt x="208" y="28"/>
                  </a:lnTo>
                  <a:close/>
                  <a:moveTo>
                    <a:pt x="764" y="28"/>
                  </a:moveTo>
                  <a:lnTo>
                    <a:pt x="764" y="28"/>
                  </a:lnTo>
                  <a:lnTo>
                    <a:pt x="764" y="28"/>
                  </a:lnTo>
                  <a:lnTo>
                    <a:pt x="764" y="28"/>
                  </a:lnTo>
                  <a:lnTo>
                    <a:pt x="764" y="28"/>
                  </a:lnTo>
                  <a:lnTo>
                    <a:pt x="764" y="28"/>
                  </a:lnTo>
                  <a:lnTo>
                    <a:pt x="764" y="28"/>
                  </a:lnTo>
                  <a:lnTo>
                    <a:pt x="764" y="28"/>
                  </a:lnTo>
                  <a:close/>
                  <a:moveTo>
                    <a:pt x="348" y="38"/>
                  </a:moveTo>
                  <a:lnTo>
                    <a:pt x="348" y="38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8" y="38"/>
                  </a:lnTo>
                  <a:lnTo>
                    <a:pt x="348" y="38"/>
                  </a:lnTo>
                  <a:close/>
                  <a:moveTo>
                    <a:pt x="226" y="28"/>
                  </a:moveTo>
                  <a:lnTo>
                    <a:pt x="226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28"/>
                  </a:lnTo>
                  <a:close/>
                  <a:moveTo>
                    <a:pt x="284" y="36"/>
                  </a:moveTo>
                  <a:lnTo>
                    <a:pt x="284" y="36"/>
                  </a:lnTo>
                  <a:lnTo>
                    <a:pt x="286" y="36"/>
                  </a:lnTo>
                  <a:lnTo>
                    <a:pt x="286" y="36"/>
                  </a:lnTo>
                  <a:lnTo>
                    <a:pt x="284" y="36"/>
                  </a:lnTo>
                  <a:lnTo>
                    <a:pt x="284" y="36"/>
                  </a:lnTo>
                  <a:close/>
                  <a:moveTo>
                    <a:pt x="814" y="28"/>
                  </a:moveTo>
                  <a:lnTo>
                    <a:pt x="814" y="28"/>
                  </a:lnTo>
                  <a:lnTo>
                    <a:pt x="814" y="28"/>
                  </a:lnTo>
                  <a:lnTo>
                    <a:pt x="814" y="28"/>
                  </a:lnTo>
                  <a:lnTo>
                    <a:pt x="814" y="28"/>
                  </a:lnTo>
                  <a:lnTo>
                    <a:pt x="814" y="28"/>
                  </a:lnTo>
                  <a:close/>
                  <a:moveTo>
                    <a:pt x="286" y="36"/>
                  </a:moveTo>
                  <a:lnTo>
                    <a:pt x="286" y="36"/>
                  </a:lnTo>
                  <a:lnTo>
                    <a:pt x="288" y="36"/>
                  </a:lnTo>
                  <a:lnTo>
                    <a:pt x="290" y="36"/>
                  </a:lnTo>
                  <a:lnTo>
                    <a:pt x="290" y="36"/>
                  </a:lnTo>
                  <a:lnTo>
                    <a:pt x="290" y="38"/>
                  </a:lnTo>
                  <a:lnTo>
                    <a:pt x="292" y="38"/>
                  </a:lnTo>
                  <a:lnTo>
                    <a:pt x="292" y="38"/>
                  </a:lnTo>
                  <a:lnTo>
                    <a:pt x="290" y="36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86" y="36"/>
                  </a:lnTo>
                  <a:lnTo>
                    <a:pt x="286" y="36"/>
                  </a:lnTo>
                  <a:close/>
                  <a:moveTo>
                    <a:pt x="696" y="16"/>
                  </a:moveTo>
                  <a:lnTo>
                    <a:pt x="696" y="16"/>
                  </a:lnTo>
                  <a:lnTo>
                    <a:pt x="696" y="16"/>
                  </a:lnTo>
                  <a:lnTo>
                    <a:pt x="696" y="16"/>
                  </a:lnTo>
                  <a:lnTo>
                    <a:pt x="698" y="16"/>
                  </a:lnTo>
                  <a:lnTo>
                    <a:pt x="698" y="16"/>
                  </a:lnTo>
                  <a:lnTo>
                    <a:pt x="696" y="16"/>
                  </a:lnTo>
                  <a:lnTo>
                    <a:pt x="696" y="16"/>
                  </a:lnTo>
                  <a:close/>
                  <a:moveTo>
                    <a:pt x="288" y="36"/>
                  </a:moveTo>
                  <a:lnTo>
                    <a:pt x="288" y="36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88" y="36"/>
                  </a:lnTo>
                  <a:lnTo>
                    <a:pt x="288" y="36"/>
                  </a:lnTo>
                  <a:close/>
                  <a:moveTo>
                    <a:pt x="526" y="18"/>
                  </a:moveTo>
                  <a:lnTo>
                    <a:pt x="526" y="18"/>
                  </a:lnTo>
                  <a:lnTo>
                    <a:pt x="526" y="18"/>
                  </a:lnTo>
                  <a:lnTo>
                    <a:pt x="526" y="18"/>
                  </a:lnTo>
                  <a:lnTo>
                    <a:pt x="528" y="18"/>
                  </a:lnTo>
                  <a:lnTo>
                    <a:pt x="526" y="18"/>
                  </a:lnTo>
                  <a:close/>
                  <a:moveTo>
                    <a:pt x="212" y="26"/>
                  </a:moveTo>
                  <a:lnTo>
                    <a:pt x="212" y="26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14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12" y="26"/>
                  </a:lnTo>
                  <a:close/>
                  <a:moveTo>
                    <a:pt x="284" y="34"/>
                  </a:moveTo>
                  <a:lnTo>
                    <a:pt x="284" y="34"/>
                  </a:lnTo>
                  <a:lnTo>
                    <a:pt x="282" y="36"/>
                  </a:lnTo>
                  <a:lnTo>
                    <a:pt x="282" y="36"/>
                  </a:lnTo>
                  <a:lnTo>
                    <a:pt x="286" y="36"/>
                  </a:lnTo>
                  <a:lnTo>
                    <a:pt x="284" y="34"/>
                  </a:lnTo>
                  <a:close/>
                  <a:moveTo>
                    <a:pt x="302" y="36"/>
                  </a:moveTo>
                  <a:lnTo>
                    <a:pt x="296" y="36"/>
                  </a:lnTo>
                  <a:lnTo>
                    <a:pt x="296" y="36"/>
                  </a:lnTo>
                  <a:lnTo>
                    <a:pt x="302" y="36"/>
                  </a:lnTo>
                  <a:lnTo>
                    <a:pt x="302" y="36"/>
                  </a:lnTo>
                  <a:close/>
                  <a:moveTo>
                    <a:pt x="320" y="38"/>
                  </a:moveTo>
                  <a:lnTo>
                    <a:pt x="320" y="38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20" y="38"/>
                  </a:lnTo>
                  <a:lnTo>
                    <a:pt x="320" y="38"/>
                  </a:lnTo>
                  <a:lnTo>
                    <a:pt x="320" y="38"/>
                  </a:lnTo>
                  <a:close/>
                  <a:moveTo>
                    <a:pt x="322" y="38"/>
                  </a:moveTo>
                  <a:lnTo>
                    <a:pt x="322" y="38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close/>
                  <a:moveTo>
                    <a:pt x="322" y="38"/>
                  </a:moveTo>
                  <a:lnTo>
                    <a:pt x="322" y="38"/>
                  </a:lnTo>
                  <a:lnTo>
                    <a:pt x="324" y="38"/>
                  </a:lnTo>
                  <a:lnTo>
                    <a:pt x="324" y="38"/>
                  </a:lnTo>
                  <a:lnTo>
                    <a:pt x="322" y="38"/>
                  </a:lnTo>
                  <a:lnTo>
                    <a:pt x="322" y="38"/>
                  </a:lnTo>
                  <a:close/>
                  <a:moveTo>
                    <a:pt x="358" y="38"/>
                  </a:moveTo>
                  <a:lnTo>
                    <a:pt x="358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0" y="38"/>
                  </a:lnTo>
                  <a:lnTo>
                    <a:pt x="358" y="38"/>
                  </a:lnTo>
                  <a:lnTo>
                    <a:pt x="358" y="38"/>
                  </a:lnTo>
                  <a:close/>
                  <a:moveTo>
                    <a:pt x="376" y="36"/>
                  </a:moveTo>
                  <a:lnTo>
                    <a:pt x="376" y="36"/>
                  </a:lnTo>
                  <a:lnTo>
                    <a:pt x="374" y="36"/>
                  </a:lnTo>
                  <a:lnTo>
                    <a:pt x="376" y="38"/>
                  </a:lnTo>
                  <a:lnTo>
                    <a:pt x="376" y="38"/>
                  </a:lnTo>
                  <a:lnTo>
                    <a:pt x="376" y="38"/>
                  </a:lnTo>
                  <a:lnTo>
                    <a:pt x="376" y="36"/>
                  </a:lnTo>
                  <a:lnTo>
                    <a:pt x="376" y="36"/>
                  </a:lnTo>
                  <a:close/>
                  <a:moveTo>
                    <a:pt x="686" y="30"/>
                  </a:moveTo>
                  <a:lnTo>
                    <a:pt x="688" y="30"/>
                  </a:lnTo>
                  <a:lnTo>
                    <a:pt x="686" y="30"/>
                  </a:lnTo>
                  <a:lnTo>
                    <a:pt x="686" y="30"/>
                  </a:lnTo>
                  <a:close/>
                  <a:moveTo>
                    <a:pt x="826" y="30"/>
                  </a:moveTo>
                  <a:lnTo>
                    <a:pt x="826" y="30"/>
                  </a:lnTo>
                  <a:lnTo>
                    <a:pt x="826" y="28"/>
                  </a:lnTo>
                  <a:lnTo>
                    <a:pt x="824" y="28"/>
                  </a:lnTo>
                  <a:lnTo>
                    <a:pt x="824" y="28"/>
                  </a:lnTo>
                  <a:lnTo>
                    <a:pt x="826" y="30"/>
                  </a:lnTo>
                  <a:lnTo>
                    <a:pt x="826" y="30"/>
                  </a:lnTo>
                  <a:lnTo>
                    <a:pt x="826" y="30"/>
                  </a:lnTo>
                  <a:close/>
                  <a:moveTo>
                    <a:pt x="898" y="22"/>
                  </a:moveTo>
                  <a:lnTo>
                    <a:pt x="898" y="24"/>
                  </a:lnTo>
                  <a:lnTo>
                    <a:pt x="898" y="24"/>
                  </a:lnTo>
                  <a:lnTo>
                    <a:pt x="898" y="22"/>
                  </a:lnTo>
                  <a:close/>
                  <a:moveTo>
                    <a:pt x="1206" y="0"/>
                  </a:moveTo>
                  <a:lnTo>
                    <a:pt x="1206" y="0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1204" y="0"/>
                  </a:lnTo>
                  <a:lnTo>
                    <a:pt x="1206" y="0"/>
                  </a:lnTo>
                  <a:lnTo>
                    <a:pt x="1206" y="0"/>
                  </a:lnTo>
                  <a:close/>
                  <a:moveTo>
                    <a:pt x="1338" y="132"/>
                  </a:move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close/>
                  <a:moveTo>
                    <a:pt x="1350" y="144"/>
                  </a:moveTo>
                  <a:lnTo>
                    <a:pt x="1350" y="144"/>
                  </a:lnTo>
                  <a:lnTo>
                    <a:pt x="1350" y="144"/>
                  </a:lnTo>
                  <a:lnTo>
                    <a:pt x="1350" y="144"/>
                  </a:lnTo>
                  <a:lnTo>
                    <a:pt x="1350" y="144"/>
                  </a:lnTo>
                  <a:lnTo>
                    <a:pt x="1350" y="144"/>
                  </a:lnTo>
                  <a:close/>
                  <a:moveTo>
                    <a:pt x="1218" y="26"/>
                  </a:moveTo>
                  <a:lnTo>
                    <a:pt x="1218" y="26"/>
                  </a:lnTo>
                  <a:lnTo>
                    <a:pt x="1218" y="26"/>
                  </a:lnTo>
                  <a:lnTo>
                    <a:pt x="1218" y="26"/>
                  </a:lnTo>
                  <a:lnTo>
                    <a:pt x="1218" y="26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6"/>
                  </a:lnTo>
                  <a:lnTo>
                    <a:pt x="1218" y="26"/>
                  </a:lnTo>
                  <a:lnTo>
                    <a:pt x="1218" y="26"/>
                  </a:lnTo>
                  <a:close/>
                  <a:moveTo>
                    <a:pt x="1218" y="24"/>
                  </a:move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close/>
                  <a:moveTo>
                    <a:pt x="1232" y="40"/>
                  </a:moveTo>
                  <a:lnTo>
                    <a:pt x="1232" y="40"/>
                  </a:lnTo>
                  <a:lnTo>
                    <a:pt x="1232" y="40"/>
                  </a:lnTo>
                  <a:lnTo>
                    <a:pt x="1232" y="40"/>
                  </a:lnTo>
                  <a:lnTo>
                    <a:pt x="1232" y="40"/>
                  </a:lnTo>
                  <a:lnTo>
                    <a:pt x="1232" y="40"/>
                  </a:lnTo>
                  <a:close/>
                  <a:moveTo>
                    <a:pt x="1288" y="68"/>
                  </a:moveTo>
                  <a:lnTo>
                    <a:pt x="1288" y="68"/>
                  </a:lnTo>
                  <a:lnTo>
                    <a:pt x="1288" y="68"/>
                  </a:lnTo>
                  <a:lnTo>
                    <a:pt x="1288" y="68"/>
                  </a:lnTo>
                  <a:lnTo>
                    <a:pt x="1288" y="68"/>
                  </a:lnTo>
                  <a:lnTo>
                    <a:pt x="1288" y="68"/>
                  </a:lnTo>
                  <a:close/>
                  <a:moveTo>
                    <a:pt x="1210" y="4"/>
                  </a:moveTo>
                  <a:lnTo>
                    <a:pt x="1210" y="4"/>
                  </a:lnTo>
                  <a:lnTo>
                    <a:pt x="1210" y="4"/>
                  </a:lnTo>
                  <a:lnTo>
                    <a:pt x="1210" y="4"/>
                  </a:lnTo>
                  <a:lnTo>
                    <a:pt x="1210" y="4"/>
                  </a:lnTo>
                  <a:lnTo>
                    <a:pt x="1210" y="4"/>
                  </a:lnTo>
                  <a:close/>
                  <a:moveTo>
                    <a:pt x="1330" y="106"/>
                  </a:moveTo>
                  <a:lnTo>
                    <a:pt x="1330" y="106"/>
                  </a:lnTo>
                  <a:lnTo>
                    <a:pt x="1330" y="106"/>
                  </a:lnTo>
                  <a:lnTo>
                    <a:pt x="1330" y="106"/>
                  </a:lnTo>
                  <a:lnTo>
                    <a:pt x="1330" y="106"/>
                  </a:lnTo>
                  <a:lnTo>
                    <a:pt x="1330" y="106"/>
                  </a:lnTo>
                  <a:lnTo>
                    <a:pt x="1330" y="106"/>
                  </a:lnTo>
                  <a:lnTo>
                    <a:pt x="1330" y="106"/>
                  </a:lnTo>
                  <a:close/>
                  <a:moveTo>
                    <a:pt x="1450" y="216"/>
                  </a:moveTo>
                  <a:lnTo>
                    <a:pt x="1450" y="216"/>
                  </a:lnTo>
                  <a:lnTo>
                    <a:pt x="1444" y="210"/>
                  </a:lnTo>
                  <a:lnTo>
                    <a:pt x="1444" y="210"/>
                  </a:lnTo>
                  <a:lnTo>
                    <a:pt x="1440" y="208"/>
                  </a:lnTo>
                  <a:lnTo>
                    <a:pt x="1440" y="208"/>
                  </a:lnTo>
                  <a:lnTo>
                    <a:pt x="1440" y="204"/>
                  </a:lnTo>
                  <a:lnTo>
                    <a:pt x="1440" y="202"/>
                  </a:lnTo>
                  <a:lnTo>
                    <a:pt x="1440" y="202"/>
                  </a:lnTo>
                  <a:lnTo>
                    <a:pt x="1440" y="202"/>
                  </a:lnTo>
                  <a:lnTo>
                    <a:pt x="1442" y="194"/>
                  </a:lnTo>
                  <a:lnTo>
                    <a:pt x="1442" y="194"/>
                  </a:lnTo>
                  <a:lnTo>
                    <a:pt x="1440" y="192"/>
                  </a:lnTo>
                  <a:lnTo>
                    <a:pt x="1440" y="190"/>
                  </a:lnTo>
                  <a:lnTo>
                    <a:pt x="1440" y="190"/>
                  </a:lnTo>
                  <a:lnTo>
                    <a:pt x="1440" y="190"/>
                  </a:lnTo>
                  <a:lnTo>
                    <a:pt x="1440" y="188"/>
                  </a:lnTo>
                  <a:lnTo>
                    <a:pt x="1438" y="188"/>
                  </a:lnTo>
                  <a:lnTo>
                    <a:pt x="1438" y="188"/>
                  </a:lnTo>
                  <a:lnTo>
                    <a:pt x="1438" y="184"/>
                  </a:lnTo>
                  <a:lnTo>
                    <a:pt x="1438" y="184"/>
                  </a:lnTo>
                  <a:lnTo>
                    <a:pt x="1442" y="188"/>
                  </a:lnTo>
                  <a:lnTo>
                    <a:pt x="1442" y="188"/>
                  </a:lnTo>
                  <a:lnTo>
                    <a:pt x="1440" y="184"/>
                  </a:lnTo>
                  <a:lnTo>
                    <a:pt x="1442" y="182"/>
                  </a:lnTo>
                  <a:lnTo>
                    <a:pt x="1442" y="182"/>
                  </a:lnTo>
                  <a:lnTo>
                    <a:pt x="1442" y="180"/>
                  </a:lnTo>
                  <a:lnTo>
                    <a:pt x="1440" y="180"/>
                  </a:lnTo>
                  <a:lnTo>
                    <a:pt x="1440" y="180"/>
                  </a:lnTo>
                  <a:lnTo>
                    <a:pt x="1440" y="180"/>
                  </a:lnTo>
                  <a:lnTo>
                    <a:pt x="1442" y="180"/>
                  </a:lnTo>
                  <a:lnTo>
                    <a:pt x="1442" y="180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40" y="178"/>
                  </a:lnTo>
                  <a:lnTo>
                    <a:pt x="1440" y="178"/>
                  </a:lnTo>
                  <a:lnTo>
                    <a:pt x="1440" y="176"/>
                  </a:lnTo>
                  <a:lnTo>
                    <a:pt x="1438" y="176"/>
                  </a:lnTo>
                  <a:lnTo>
                    <a:pt x="1438" y="176"/>
                  </a:lnTo>
                  <a:lnTo>
                    <a:pt x="1438" y="178"/>
                  </a:lnTo>
                  <a:lnTo>
                    <a:pt x="1438" y="178"/>
                  </a:lnTo>
                  <a:lnTo>
                    <a:pt x="1438" y="176"/>
                  </a:lnTo>
                  <a:lnTo>
                    <a:pt x="1438" y="174"/>
                  </a:lnTo>
                  <a:lnTo>
                    <a:pt x="1438" y="174"/>
                  </a:lnTo>
                  <a:lnTo>
                    <a:pt x="1440" y="174"/>
                  </a:lnTo>
                  <a:lnTo>
                    <a:pt x="1440" y="174"/>
                  </a:lnTo>
                  <a:lnTo>
                    <a:pt x="1438" y="172"/>
                  </a:lnTo>
                  <a:lnTo>
                    <a:pt x="1438" y="172"/>
                  </a:lnTo>
                  <a:lnTo>
                    <a:pt x="1438" y="172"/>
                  </a:lnTo>
                  <a:lnTo>
                    <a:pt x="1438" y="172"/>
                  </a:lnTo>
                  <a:lnTo>
                    <a:pt x="1438" y="174"/>
                  </a:lnTo>
                  <a:lnTo>
                    <a:pt x="1436" y="174"/>
                  </a:lnTo>
                  <a:lnTo>
                    <a:pt x="1436" y="174"/>
                  </a:lnTo>
                  <a:lnTo>
                    <a:pt x="1436" y="178"/>
                  </a:lnTo>
                  <a:lnTo>
                    <a:pt x="1436" y="180"/>
                  </a:lnTo>
                  <a:lnTo>
                    <a:pt x="1438" y="180"/>
                  </a:lnTo>
                  <a:lnTo>
                    <a:pt x="1438" y="180"/>
                  </a:lnTo>
                  <a:lnTo>
                    <a:pt x="1438" y="182"/>
                  </a:lnTo>
                  <a:lnTo>
                    <a:pt x="1438" y="184"/>
                  </a:lnTo>
                  <a:lnTo>
                    <a:pt x="1438" y="184"/>
                  </a:lnTo>
                  <a:lnTo>
                    <a:pt x="1436" y="184"/>
                  </a:lnTo>
                  <a:lnTo>
                    <a:pt x="1436" y="184"/>
                  </a:lnTo>
                  <a:lnTo>
                    <a:pt x="1436" y="184"/>
                  </a:lnTo>
                  <a:lnTo>
                    <a:pt x="1434" y="184"/>
                  </a:lnTo>
                  <a:lnTo>
                    <a:pt x="1434" y="184"/>
                  </a:lnTo>
                  <a:lnTo>
                    <a:pt x="1436" y="184"/>
                  </a:lnTo>
                  <a:lnTo>
                    <a:pt x="1436" y="186"/>
                  </a:lnTo>
                  <a:lnTo>
                    <a:pt x="1436" y="188"/>
                  </a:lnTo>
                  <a:lnTo>
                    <a:pt x="1436" y="188"/>
                  </a:lnTo>
                  <a:lnTo>
                    <a:pt x="1436" y="188"/>
                  </a:lnTo>
                  <a:lnTo>
                    <a:pt x="1436" y="188"/>
                  </a:lnTo>
                  <a:lnTo>
                    <a:pt x="1436" y="188"/>
                  </a:lnTo>
                  <a:lnTo>
                    <a:pt x="1436" y="188"/>
                  </a:lnTo>
                  <a:lnTo>
                    <a:pt x="1436" y="190"/>
                  </a:lnTo>
                  <a:lnTo>
                    <a:pt x="1434" y="190"/>
                  </a:lnTo>
                  <a:lnTo>
                    <a:pt x="1434" y="190"/>
                  </a:lnTo>
                  <a:lnTo>
                    <a:pt x="1434" y="194"/>
                  </a:lnTo>
                  <a:lnTo>
                    <a:pt x="1434" y="198"/>
                  </a:lnTo>
                  <a:lnTo>
                    <a:pt x="1434" y="198"/>
                  </a:lnTo>
                  <a:lnTo>
                    <a:pt x="1434" y="198"/>
                  </a:lnTo>
                  <a:lnTo>
                    <a:pt x="1434" y="198"/>
                  </a:lnTo>
                  <a:lnTo>
                    <a:pt x="1422" y="188"/>
                  </a:lnTo>
                  <a:lnTo>
                    <a:pt x="1422" y="188"/>
                  </a:lnTo>
                  <a:lnTo>
                    <a:pt x="1422" y="190"/>
                  </a:lnTo>
                  <a:lnTo>
                    <a:pt x="1422" y="190"/>
                  </a:lnTo>
                  <a:lnTo>
                    <a:pt x="1420" y="190"/>
                  </a:lnTo>
                  <a:lnTo>
                    <a:pt x="1420" y="190"/>
                  </a:lnTo>
                  <a:lnTo>
                    <a:pt x="1422" y="188"/>
                  </a:lnTo>
                  <a:lnTo>
                    <a:pt x="1422" y="188"/>
                  </a:lnTo>
                  <a:lnTo>
                    <a:pt x="1412" y="180"/>
                  </a:lnTo>
                  <a:lnTo>
                    <a:pt x="1412" y="180"/>
                  </a:lnTo>
                  <a:lnTo>
                    <a:pt x="1412" y="180"/>
                  </a:lnTo>
                  <a:lnTo>
                    <a:pt x="1410" y="180"/>
                  </a:lnTo>
                  <a:lnTo>
                    <a:pt x="1410" y="180"/>
                  </a:lnTo>
                  <a:lnTo>
                    <a:pt x="1410" y="180"/>
                  </a:lnTo>
                  <a:lnTo>
                    <a:pt x="1410" y="180"/>
                  </a:lnTo>
                  <a:lnTo>
                    <a:pt x="1408" y="178"/>
                  </a:lnTo>
                  <a:lnTo>
                    <a:pt x="1408" y="176"/>
                  </a:lnTo>
                  <a:lnTo>
                    <a:pt x="1408" y="176"/>
                  </a:lnTo>
                  <a:lnTo>
                    <a:pt x="1396" y="164"/>
                  </a:lnTo>
                  <a:lnTo>
                    <a:pt x="1384" y="154"/>
                  </a:lnTo>
                  <a:lnTo>
                    <a:pt x="1384" y="154"/>
                  </a:lnTo>
                  <a:lnTo>
                    <a:pt x="1358" y="132"/>
                  </a:lnTo>
                  <a:lnTo>
                    <a:pt x="1358" y="132"/>
                  </a:lnTo>
                  <a:lnTo>
                    <a:pt x="1356" y="132"/>
                  </a:lnTo>
                  <a:lnTo>
                    <a:pt x="1352" y="132"/>
                  </a:lnTo>
                  <a:lnTo>
                    <a:pt x="1352" y="130"/>
                  </a:lnTo>
                  <a:lnTo>
                    <a:pt x="1352" y="130"/>
                  </a:lnTo>
                  <a:lnTo>
                    <a:pt x="1350" y="130"/>
                  </a:lnTo>
                  <a:lnTo>
                    <a:pt x="1350" y="128"/>
                  </a:lnTo>
                  <a:lnTo>
                    <a:pt x="1350" y="128"/>
                  </a:lnTo>
                  <a:lnTo>
                    <a:pt x="1348" y="128"/>
                  </a:lnTo>
                  <a:lnTo>
                    <a:pt x="1348" y="128"/>
                  </a:lnTo>
                  <a:lnTo>
                    <a:pt x="1348" y="126"/>
                  </a:lnTo>
                  <a:lnTo>
                    <a:pt x="1348" y="126"/>
                  </a:lnTo>
                  <a:lnTo>
                    <a:pt x="1348" y="126"/>
                  </a:lnTo>
                  <a:lnTo>
                    <a:pt x="1348" y="126"/>
                  </a:lnTo>
                  <a:lnTo>
                    <a:pt x="1348" y="126"/>
                  </a:lnTo>
                  <a:lnTo>
                    <a:pt x="1346" y="126"/>
                  </a:lnTo>
                  <a:lnTo>
                    <a:pt x="1346" y="124"/>
                  </a:lnTo>
                  <a:lnTo>
                    <a:pt x="1346" y="124"/>
                  </a:lnTo>
                  <a:lnTo>
                    <a:pt x="1346" y="122"/>
                  </a:lnTo>
                  <a:lnTo>
                    <a:pt x="1346" y="122"/>
                  </a:lnTo>
                  <a:lnTo>
                    <a:pt x="1340" y="118"/>
                  </a:lnTo>
                  <a:lnTo>
                    <a:pt x="1334" y="112"/>
                  </a:lnTo>
                  <a:lnTo>
                    <a:pt x="1334" y="112"/>
                  </a:lnTo>
                  <a:lnTo>
                    <a:pt x="1334" y="114"/>
                  </a:lnTo>
                  <a:lnTo>
                    <a:pt x="1334" y="114"/>
                  </a:lnTo>
                  <a:lnTo>
                    <a:pt x="1334" y="112"/>
                  </a:lnTo>
                  <a:lnTo>
                    <a:pt x="1334" y="112"/>
                  </a:lnTo>
                  <a:lnTo>
                    <a:pt x="1332" y="112"/>
                  </a:lnTo>
                  <a:lnTo>
                    <a:pt x="1332" y="112"/>
                  </a:lnTo>
                  <a:lnTo>
                    <a:pt x="1334" y="112"/>
                  </a:lnTo>
                  <a:lnTo>
                    <a:pt x="1334" y="112"/>
                  </a:lnTo>
                  <a:lnTo>
                    <a:pt x="1332" y="110"/>
                  </a:lnTo>
                  <a:lnTo>
                    <a:pt x="1330" y="106"/>
                  </a:lnTo>
                  <a:lnTo>
                    <a:pt x="1330" y="106"/>
                  </a:lnTo>
                  <a:lnTo>
                    <a:pt x="1328" y="104"/>
                  </a:lnTo>
                  <a:lnTo>
                    <a:pt x="1326" y="104"/>
                  </a:lnTo>
                  <a:lnTo>
                    <a:pt x="1326" y="104"/>
                  </a:lnTo>
                  <a:lnTo>
                    <a:pt x="1326" y="102"/>
                  </a:lnTo>
                  <a:lnTo>
                    <a:pt x="1326" y="102"/>
                  </a:lnTo>
                  <a:lnTo>
                    <a:pt x="1326" y="102"/>
                  </a:lnTo>
                  <a:lnTo>
                    <a:pt x="1324" y="102"/>
                  </a:lnTo>
                  <a:lnTo>
                    <a:pt x="1322" y="100"/>
                  </a:lnTo>
                  <a:lnTo>
                    <a:pt x="1322" y="98"/>
                  </a:lnTo>
                  <a:lnTo>
                    <a:pt x="1320" y="98"/>
                  </a:lnTo>
                  <a:lnTo>
                    <a:pt x="1320" y="98"/>
                  </a:lnTo>
                  <a:lnTo>
                    <a:pt x="1320" y="98"/>
                  </a:lnTo>
                  <a:lnTo>
                    <a:pt x="1314" y="92"/>
                  </a:lnTo>
                  <a:lnTo>
                    <a:pt x="1308" y="88"/>
                  </a:lnTo>
                  <a:lnTo>
                    <a:pt x="1308" y="88"/>
                  </a:lnTo>
                  <a:lnTo>
                    <a:pt x="1306" y="84"/>
                  </a:lnTo>
                  <a:lnTo>
                    <a:pt x="1302" y="80"/>
                  </a:lnTo>
                  <a:lnTo>
                    <a:pt x="1302" y="80"/>
                  </a:lnTo>
                  <a:lnTo>
                    <a:pt x="1300" y="80"/>
                  </a:lnTo>
                  <a:lnTo>
                    <a:pt x="1300" y="80"/>
                  </a:lnTo>
                  <a:lnTo>
                    <a:pt x="1300" y="80"/>
                  </a:lnTo>
                  <a:lnTo>
                    <a:pt x="1300" y="80"/>
                  </a:lnTo>
                  <a:lnTo>
                    <a:pt x="1300" y="80"/>
                  </a:lnTo>
                  <a:lnTo>
                    <a:pt x="1298" y="78"/>
                  </a:lnTo>
                  <a:lnTo>
                    <a:pt x="1296" y="76"/>
                  </a:lnTo>
                  <a:lnTo>
                    <a:pt x="1296" y="76"/>
                  </a:lnTo>
                  <a:lnTo>
                    <a:pt x="1296" y="76"/>
                  </a:lnTo>
                  <a:lnTo>
                    <a:pt x="1296" y="76"/>
                  </a:lnTo>
                  <a:lnTo>
                    <a:pt x="1294" y="74"/>
                  </a:lnTo>
                  <a:lnTo>
                    <a:pt x="1292" y="72"/>
                  </a:lnTo>
                  <a:lnTo>
                    <a:pt x="1290" y="70"/>
                  </a:lnTo>
                  <a:lnTo>
                    <a:pt x="1290" y="70"/>
                  </a:lnTo>
                  <a:lnTo>
                    <a:pt x="1288" y="70"/>
                  </a:lnTo>
                  <a:lnTo>
                    <a:pt x="1286" y="70"/>
                  </a:lnTo>
                  <a:lnTo>
                    <a:pt x="1286" y="70"/>
                  </a:lnTo>
                  <a:lnTo>
                    <a:pt x="1288" y="68"/>
                  </a:lnTo>
                  <a:lnTo>
                    <a:pt x="1288" y="68"/>
                  </a:lnTo>
                  <a:lnTo>
                    <a:pt x="1284" y="64"/>
                  </a:lnTo>
                  <a:lnTo>
                    <a:pt x="1284" y="64"/>
                  </a:lnTo>
                  <a:lnTo>
                    <a:pt x="1282" y="64"/>
                  </a:lnTo>
                  <a:lnTo>
                    <a:pt x="1282" y="64"/>
                  </a:lnTo>
                  <a:lnTo>
                    <a:pt x="1282" y="64"/>
                  </a:lnTo>
                  <a:lnTo>
                    <a:pt x="1280" y="62"/>
                  </a:lnTo>
                  <a:lnTo>
                    <a:pt x="1280" y="62"/>
                  </a:lnTo>
                  <a:lnTo>
                    <a:pt x="1280" y="62"/>
                  </a:lnTo>
                  <a:lnTo>
                    <a:pt x="1278" y="62"/>
                  </a:lnTo>
                  <a:lnTo>
                    <a:pt x="1276" y="62"/>
                  </a:lnTo>
                  <a:lnTo>
                    <a:pt x="1278" y="60"/>
                  </a:lnTo>
                  <a:lnTo>
                    <a:pt x="1278" y="60"/>
                  </a:lnTo>
                  <a:lnTo>
                    <a:pt x="1272" y="56"/>
                  </a:lnTo>
                  <a:lnTo>
                    <a:pt x="1270" y="54"/>
                  </a:lnTo>
                  <a:lnTo>
                    <a:pt x="1266" y="52"/>
                  </a:lnTo>
                  <a:lnTo>
                    <a:pt x="1268" y="50"/>
                  </a:lnTo>
                  <a:lnTo>
                    <a:pt x="1268" y="50"/>
                  </a:lnTo>
                  <a:lnTo>
                    <a:pt x="1262" y="46"/>
                  </a:lnTo>
                  <a:lnTo>
                    <a:pt x="1256" y="44"/>
                  </a:lnTo>
                  <a:lnTo>
                    <a:pt x="1256" y="44"/>
                  </a:lnTo>
                  <a:lnTo>
                    <a:pt x="1254" y="40"/>
                  </a:lnTo>
                  <a:lnTo>
                    <a:pt x="1254" y="40"/>
                  </a:lnTo>
                  <a:lnTo>
                    <a:pt x="1250" y="40"/>
                  </a:lnTo>
                  <a:lnTo>
                    <a:pt x="1250" y="40"/>
                  </a:lnTo>
                  <a:lnTo>
                    <a:pt x="1250" y="38"/>
                  </a:lnTo>
                  <a:lnTo>
                    <a:pt x="1250" y="38"/>
                  </a:lnTo>
                  <a:lnTo>
                    <a:pt x="1248" y="36"/>
                  </a:lnTo>
                  <a:lnTo>
                    <a:pt x="1246" y="34"/>
                  </a:lnTo>
                  <a:lnTo>
                    <a:pt x="1246" y="34"/>
                  </a:lnTo>
                  <a:lnTo>
                    <a:pt x="1246" y="34"/>
                  </a:lnTo>
                  <a:lnTo>
                    <a:pt x="1244" y="32"/>
                  </a:lnTo>
                  <a:lnTo>
                    <a:pt x="1242" y="30"/>
                  </a:lnTo>
                  <a:lnTo>
                    <a:pt x="1242" y="30"/>
                  </a:lnTo>
                  <a:lnTo>
                    <a:pt x="1240" y="30"/>
                  </a:lnTo>
                  <a:lnTo>
                    <a:pt x="1238" y="32"/>
                  </a:lnTo>
                  <a:lnTo>
                    <a:pt x="1238" y="32"/>
                  </a:lnTo>
                  <a:lnTo>
                    <a:pt x="1238" y="30"/>
                  </a:lnTo>
                  <a:lnTo>
                    <a:pt x="1238" y="30"/>
                  </a:lnTo>
                  <a:lnTo>
                    <a:pt x="1240" y="30"/>
                  </a:lnTo>
                  <a:lnTo>
                    <a:pt x="1240" y="30"/>
                  </a:lnTo>
                  <a:lnTo>
                    <a:pt x="1236" y="26"/>
                  </a:lnTo>
                  <a:lnTo>
                    <a:pt x="1230" y="22"/>
                  </a:lnTo>
                  <a:lnTo>
                    <a:pt x="1230" y="22"/>
                  </a:lnTo>
                  <a:lnTo>
                    <a:pt x="1230" y="20"/>
                  </a:lnTo>
                  <a:lnTo>
                    <a:pt x="1228" y="18"/>
                  </a:lnTo>
                  <a:lnTo>
                    <a:pt x="1228" y="18"/>
                  </a:lnTo>
                  <a:lnTo>
                    <a:pt x="1234" y="16"/>
                  </a:lnTo>
                  <a:lnTo>
                    <a:pt x="1234" y="16"/>
                  </a:lnTo>
                  <a:lnTo>
                    <a:pt x="1240" y="16"/>
                  </a:lnTo>
                  <a:lnTo>
                    <a:pt x="1244" y="14"/>
                  </a:lnTo>
                  <a:lnTo>
                    <a:pt x="1248" y="12"/>
                  </a:lnTo>
                  <a:lnTo>
                    <a:pt x="1248" y="12"/>
                  </a:lnTo>
                  <a:lnTo>
                    <a:pt x="1220" y="12"/>
                  </a:lnTo>
                  <a:lnTo>
                    <a:pt x="1220" y="12"/>
                  </a:lnTo>
                  <a:lnTo>
                    <a:pt x="1220" y="10"/>
                  </a:lnTo>
                  <a:lnTo>
                    <a:pt x="1220" y="10"/>
                  </a:lnTo>
                  <a:lnTo>
                    <a:pt x="1218" y="10"/>
                  </a:lnTo>
                  <a:lnTo>
                    <a:pt x="1216" y="10"/>
                  </a:lnTo>
                  <a:lnTo>
                    <a:pt x="1216" y="10"/>
                  </a:lnTo>
                  <a:lnTo>
                    <a:pt x="1216" y="10"/>
                  </a:lnTo>
                  <a:lnTo>
                    <a:pt x="1214" y="10"/>
                  </a:lnTo>
                  <a:lnTo>
                    <a:pt x="1214" y="10"/>
                  </a:lnTo>
                  <a:lnTo>
                    <a:pt x="1212" y="10"/>
                  </a:lnTo>
                  <a:lnTo>
                    <a:pt x="1212" y="10"/>
                  </a:lnTo>
                  <a:lnTo>
                    <a:pt x="1216" y="8"/>
                  </a:lnTo>
                  <a:lnTo>
                    <a:pt x="1216" y="8"/>
                  </a:lnTo>
                  <a:lnTo>
                    <a:pt x="1214" y="8"/>
                  </a:lnTo>
                  <a:lnTo>
                    <a:pt x="1214" y="6"/>
                  </a:lnTo>
                  <a:lnTo>
                    <a:pt x="1214" y="6"/>
                  </a:lnTo>
                  <a:lnTo>
                    <a:pt x="1212" y="6"/>
                  </a:lnTo>
                  <a:lnTo>
                    <a:pt x="1210" y="6"/>
                  </a:lnTo>
                  <a:lnTo>
                    <a:pt x="1210" y="6"/>
                  </a:lnTo>
                  <a:lnTo>
                    <a:pt x="1212" y="4"/>
                  </a:lnTo>
                  <a:lnTo>
                    <a:pt x="1212" y="4"/>
                  </a:lnTo>
                  <a:lnTo>
                    <a:pt x="1210" y="4"/>
                  </a:lnTo>
                  <a:lnTo>
                    <a:pt x="1210" y="4"/>
                  </a:lnTo>
                  <a:lnTo>
                    <a:pt x="1210" y="4"/>
                  </a:lnTo>
                  <a:lnTo>
                    <a:pt x="1210" y="4"/>
                  </a:lnTo>
                  <a:lnTo>
                    <a:pt x="1208" y="6"/>
                  </a:lnTo>
                  <a:lnTo>
                    <a:pt x="1208" y="6"/>
                  </a:lnTo>
                  <a:lnTo>
                    <a:pt x="1208" y="6"/>
                  </a:lnTo>
                  <a:lnTo>
                    <a:pt x="1208" y="6"/>
                  </a:lnTo>
                  <a:lnTo>
                    <a:pt x="1206" y="6"/>
                  </a:lnTo>
                  <a:lnTo>
                    <a:pt x="1206" y="4"/>
                  </a:lnTo>
                  <a:lnTo>
                    <a:pt x="1206" y="4"/>
                  </a:lnTo>
                  <a:lnTo>
                    <a:pt x="1208" y="4"/>
                  </a:lnTo>
                  <a:lnTo>
                    <a:pt x="1204" y="4"/>
                  </a:lnTo>
                  <a:lnTo>
                    <a:pt x="1204" y="4"/>
                  </a:lnTo>
                  <a:lnTo>
                    <a:pt x="1206" y="4"/>
                  </a:lnTo>
                  <a:lnTo>
                    <a:pt x="1204" y="6"/>
                  </a:lnTo>
                  <a:lnTo>
                    <a:pt x="1206" y="6"/>
                  </a:lnTo>
                  <a:lnTo>
                    <a:pt x="1206" y="6"/>
                  </a:lnTo>
                  <a:lnTo>
                    <a:pt x="1206" y="6"/>
                  </a:lnTo>
                  <a:lnTo>
                    <a:pt x="1206" y="8"/>
                  </a:lnTo>
                  <a:lnTo>
                    <a:pt x="1208" y="8"/>
                  </a:lnTo>
                  <a:lnTo>
                    <a:pt x="1208" y="8"/>
                  </a:lnTo>
                  <a:lnTo>
                    <a:pt x="1208" y="8"/>
                  </a:lnTo>
                  <a:lnTo>
                    <a:pt x="1210" y="8"/>
                  </a:lnTo>
                  <a:lnTo>
                    <a:pt x="1212" y="10"/>
                  </a:lnTo>
                  <a:lnTo>
                    <a:pt x="1212" y="10"/>
                  </a:lnTo>
                  <a:lnTo>
                    <a:pt x="1210" y="10"/>
                  </a:lnTo>
                  <a:lnTo>
                    <a:pt x="1210" y="10"/>
                  </a:lnTo>
                  <a:lnTo>
                    <a:pt x="1210" y="10"/>
                  </a:lnTo>
                  <a:lnTo>
                    <a:pt x="1210" y="12"/>
                  </a:lnTo>
                  <a:lnTo>
                    <a:pt x="1210" y="12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56" y="10"/>
                  </a:lnTo>
                  <a:lnTo>
                    <a:pt x="1156" y="10"/>
                  </a:lnTo>
                  <a:lnTo>
                    <a:pt x="1110" y="10"/>
                  </a:lnTo>
                  <a:lnTo>
                    <a:pt x="1088" y="8"/>
                  </a:lnTo>
                  <a:lnTo>
                    <a:pt x="1064" y="10"/>
                  </a:lnTo>
                  <a:lnTo>
                    <a:pt x="1064" y="10"/>
                  </a:lnTo>
                  <a:lnTo>
                    <a:pt x="1064" y="10"/>
                  </a:lnTo>
                  <a:lnTo>
                    <a:pt x="1062" y="12"/>
                  </a:lnTo>
                  <a:lnTo>
                    <a:pt x="1062" y="10"/>
                  </a:lnTo>
                  <a:lnTo>
                    <a:pt x="1060" y="12"/>
                  </a:lnTo>
                  <a:lnTo>
                    <a:pt x="1060" y="12"/>
                  </a:lnTo>
                  <a:lnTo>
                    <a:pt x="1058" y="12"/>
                  </a:lnTo>
                  <a:lnTo>
                    <a:pt x="1060" y="10"/>
                  </a:lnTo>
                  <a:lnTo>
                    <a:pt x="1060" y="10"/>
                  </a:lnTo>
                  <a:lnTo>
                    <a:pt x="1026" y="10"/>
                  </a:lnTo>
                  <a:lnTo>
                    <a:pt x="1026" y="10"/>
                  </a:lnTo>
                  <a:lnTo>
                    <a:pt x="1022" y="12"/>
                  </a:lnTo>
                  <a:lnTo>
                    <a:pt x="1018" y="12"/>
                  </a:lnTo>
                  <a:lnTo>
                    <a:pt x="1018" y="12"/>
                  </a:lnTo>
                  <a:lnTo>
                    <a:pt x="1020" y="12"/>
                  </a:lnTo>
                  <a:lnTo>
                    <a:pt x="1020" y="12"/>
                  </a:lnTo>
                  <a:lnTo>
                    <a:pt x="1010" y="12"/>
                  </a:lnTo>
                  <a:lnTo>
                    <a:pt x="1002" y="10"/>
                  </a:lnTo>
                  <a:lnTo>
                    <a:pt x="1002" y="10"/>
                  </a:lnTo>
                  <a:lnTo>
                    <a:pt x="956" y="10"/>
                  </a:lnTo>
                  <a:lnTo>
                    <a:pt x="908" y="12"/>
                  </a:lnTo>
                  <a:lnTo>
                    <a:pt x="908" y="12"/>
                  </a:lnTo>
                  <a:lnTo>
                    <a:pt x="812" y="14"/>
                  </a:lnTo>
                  <a:lnTo>
                    <a:pt x="812" y="14"/>
                  </a:lnTo>
                  <a:lnTo>
                    <a:pt x="802" y="16"/>
                  </a:lnTo>
                  <a:lnTo>
                    <a:pt x="794" y="18"/>
                  </a:lnTo>
                  <a:lnTo>
                    <a:pt x="794" y="18"/>
                  </a:lnTo>
                  <a:lnTo>
                    <a:pt x="794" y="18"/>
                  </a:lnTo>
                  <a:lnTo>
                    <a:pt x="788" y="18"/>
                  </a:lnTo>
                  <a:lnTo>
                    <a:pt x="782" y="16"/>
                  </a:lnTo>
                  <a:lnTo>
                    <a:pt x="782" y="16"/>
                  </a:lnTo>
                  <a:lnTo>
                    <a:pt x="780" y="18"/>
                  </a:lnTo>
                  <a:lnTo>
                    <a:pt x="780" y="18"/>
                  </a:lnTo>
                  <a:lnTo>
                    <a:pt x="780" y="18"/>
                  </a:lnTo>
                  <a:lnTo>
                    <a:pt x="778" y="18"/>
                  </a:lnTo>
                  <a:lnTo>
                    <a:pt x="776" y="18"/>
                  </a:lnTo>
                  <a:lnTo>
                    <a:pt x="772" y="16"/>
                  </a:lnTo>
                  <a:lnTo>
                    <a:pt x="772" y="16"/>
                  </a:lnTo>
                  <a:lnTo>
                    <a:pt x="772" y="18"/>
                  </a:lnTo>
                  <a:lnTo>
                    <a:pt x="772" y="18"/>
                  </a:lnTo>
                  <a:lnTo>
                    <a:pt x="768" y="18"/>
                  </a:lnTo>
                  <a:lnTo>
                    <a:pt x="768" y="18"/>
                  </a:lnTo>
                  <a:lnTo>
                    <a:pt x="768" y="16"/>
                  </a:lnTo>
                  <a:lnTo>
                    <a:pt x="762" y="16"/>
                  </a:lnTo>
                  <a:lnTo>
                    <a:pt x="762" y="16"/>
                  </a:lnTo>
                  <a:lnTo>
                    <a:pt x="740" y="16"/>
                  </a:lnTo>
                  <a:lnTo>
                    <a:pt x="718" y="16"/>
                  </a:lnTo>
                  <a:lnTo>
                    <a:pt x="718" y="16"/>
                  </a:lnTo>
                  <a:lnTo>
                    <a:pt x="720" y="18"/>
                  </a:lnTo>
                  <a:lnTo>
                    <a:pt x="718" y="18"/>
                  </a:lnTo>
                  <a:lnTo>
                    <a:pt x="718" y="18"/>
                  </a:lnTo>
                  <a:lnTo>
                    <a:pt x="718" y="16"/>
                  </a:lnTo>
                  <a:lnTo>
                    <a:pt x="716" y="18"/>
                  </a:lnTo>
                  <a:lnTo>
                    <a:pt x="712" y="18"/>
                  </a:lnTo>
                  <a:lnTo>
                    <a:pt x="712" y="18"/>
                  </a:lnTo>
                  <a:lnTo>
                    <a:pt x="714" y="16"/>
                  </a:lnTo>
                  <a:lnTo>
                    <a:pt x="714" y="16"/>
                  </a:lnTo>
                  <a:lnTo>
                    <a:pt x="704" y="16"/>
                  </a:lnTo>
                  <a:lnTo>
                    <a:pt x="696" y="16"/>
                  </a:lnTo>
                  <a:lnTo>
                    <a:pt x="696" y="16"/>
                  </a:lnTo>
                  <a:lnTo>
                    <a:pt x="686" y="16"/>
                  </a:lnTo>
                  <a:lnTo>
                    <a:pt x="680" y="16"/>
                  </a:lnTo>
                  <a:lnTo>
                    <a:pt x="680" y="16"/>
                  </a:lnTo>
                  <a:lnTo>
                    <a:pt x="678" y="16"/>
                  </a:lnTo>
                  <a:lnTo>
                    <a:pt x="676" y="16"/>
                  </a:lnTo>
                  <a:lnTo>
                    <a:pt x="676" y="16"/>
                  </a:lnTo>
                  <a:lnTo>
                    <a:pt x="672" y="16"/>
                  </a:lnTo>
                  <a:lnTo>
                    <a:pt x="668" y="16"/>
                  </a:lnTo>
                  <a:lnTo>
                    <a:pt x="664" y="16"/>
                  </a:lnTo>
                  <a:lnTo>
                    <a:pt x="660" y="16"/>
                  </a:lnTo>
                  <a:lnTo>
                    <a:pt x="660" y="16"/>
                  </a:lnTo>
                  <a:lnTo>
                    <a:pt x="660" y="16"/>
                  </a:lnTo>
                  <a:lnTo>
                    <a:pt x="634" y="16"/>
                  </a:lnTo>
                  <a:lnTo>
                    <a:pt x="610" y="18"/>
                  </a:lnTo>
                  <a:lnTo>
                    <a:pt x="610" y="18"/>
                  </a:lnTo>
                  <a:lnTo>
                    <a:pt x="596" y="16"/>
                  </a:lnTo>
                  <a:lnTo>
                    <a:pt x="580" y="16"/>
                  </a:lnTo>
                  <a:lnTo>
                    <a:pt x="580" y="16"/>
                  </a:lnTo>
                  <a:lnTo>
                    <a:pt x="578" y="18"/>
                  </a:lnTo>
                  <a:lnTo>
                    <a:pt x="578" y="18"/>
                  </a:lnTo>
                  <a:lnTo>
                    <a:pt x="578" y="18"/>
                  </a:lnTo>
                  <a:lnTo>
                    <a:pt x="578" y="18"/>
                  </a:lnTo>
                  <a:lnTo>
                    <a:pt x="578" y="18"/>
                  </a:lnTo>
                  <a:lnTo>
                    <a:pt x="568" y="18"/>
                  </a:lnTo>
                  <a:lnTo>
                    <a:pt x="560" y="18"/>
                  </a:lnTo>
                  <a:lnTo>
                    <a:pt x="560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2" y="18"/>
                  </a:lnTo>
                  <a:lnTo>
                    <a:pt x="546" y="18"/>
                  </a:lnTo>
                  <a:lnTo>
                    <a:pt x="534" y="18"/>
                  </a:lnTo>
                  <a:lnTo>
                    <a:pt x="534" y="18"/>
                  </a:lnTo>
                  <a:lnTo>
                    <a:pt x="534" y="20"/>
                  </a:lnTo>
                  <a:lnTo>
                    <a:pt x="532" y="20"/>
                  </a:lnTo>
                  <a:lnTo>
                    <a:pt x="528" y="20"/>
                  </a:lnTo>
                  <a:lnTo>
                    <a:pt x="528" y="20"/>
                  </a:lnTo>
                  <a:lnTo>
                    <a:pt x="526" y="20"/>
                  </a:lnTo>
                  <a:lnTo>
                    <a:pt x="526" y="18"/>
                  </a:lnTo>
                  <a:lnTo>
                    <a:pt x="526" y="18"/>
                  </a:lnTo>
                  <a:lnTo>
                    <a:pt x="512" y="18"/>
                  </a:lnTo>
                  <a:lnTo>
                    <a:pt x="512" y="18"/>
                  </a:lnTo>
                  <a:lnTo>
                    <a:pt x="508" y="20"/>
                  </a:lnTo>
                  <a:lnTo>
                    <a:pt x="504" y="20"/>
                  </a:lnTo>
                  <a:lnTo>
                    <a:pt x="504" y="20"/>
                  </a:lnTo>
                  <a:lnTo>
                    <a:pt x="500" y="20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92" y="22"/>
                  </a:lnTo>
                  <a:lnTo>
                    <a:pt x="486" y="22"/>
                  </a:lnTo>
                  <a:lnTo>
                    <a:pt x="488" y="20"/>
                  </a:lnTo>
                  <a:lnTo>
                    <a:pt x="488" y="20"/>
                  </a:lnTo>
                  <a:lnTo>
                    <a:pt x="468" y="20"/>
                  </a:lnTo>
                  <a:lnTo>
                    <a:pt x="458" y="20"/>
                  </a:lnTo>
                  <a:lnTo>
                    <a:pt x="448" y="22"/>
                  </a:lnTo>
                  <a:lnTo>
                    <a:pt x="448" y="20"/>
                  </a:lnTo>
                  <a:lnTo>
                    <a:pt x="448" y="20"/>
                  </a:lnTo>
                  <a:lnTo>
                    <a:pt x="428" y="20"/>
                  </a:lnTo>
                  <a:lnTo>
                    <a:pt x="408" y="22"/>
                  </a:lnTo>
                  <a:lnTo>
                    <a:pt x="408" y="22"/>
                  </a:lnTo>
                  <a:lnTo>
                    <a:pt x="396" y="22"/>
                  </a:lnTo>
                  <a:lnTo>
                    <a:pt x="396" y="22"/>
                  </a:lnTo>
                  <a:lnTo>
                    <a:pt x="386" y="24"/>
                  </a:lnTo>
                  <a:lnTo>
                    <a:pt x="386" y="24"/>
                  </a:lnTo>
                  <a:lnTo>
                    <a:pt x="382" y="24"/>
                  </a:lnTo>
                  <a:lnTo>
                    <a:pt x="382" y="24"/>
                  </a:lnTo>
                  <a:lnTo>
                    <a:pt x="374" y="22"/>
                  </a:lnTo>
                  <a:lnTo>
                    <a:pt x="366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58" y="24"/>
                  </a:lnTo>
                  <a:lnTo>
                    <a:pt x="350" y="24"/>
                  </a:lnTo>
                  <a:lnTo>
                    <a:pt x="350" y="24"/>
                  </a:lnTo>
                  <a:lnTo>
                    <a:pt x="346" y="24"/>
                  </a:lnTo>
                  <a:lnTo>
                    <a:pt x="344" y="26"/>
                  </a:lnTo>
                  <a:lnTo>
                    <a:pt x="346" y="26"/>
                  </a:lnTo>
                  <a:lnTo>
                    <a:pt x="346" y="26"/>
                  </a:lnTo>
                  <a:lnTo>
                    <a:pt x="344" y="26"/>
                  </a:lnTo>
                  <a:lnTo>
                    <a:pt x="342" y="26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28" y="24"/>
                  </a:lnTo>
                  <a:lnTo>
                    <a:pt x="310" y="26"/>
                  </a:lnTo>
                  <a:lnTo>
                    <a:pt x="310" y="26"/>
                  </a:lnTo>
                  <a:lnTo>
                    <a:pt x="304" y="26"/>
                  </a:lnTo>
                  <a:lnTo>
                    <a:pt x="294" y="26"/>
                  </a:lnTo>
                  <a:lnTo>
                    <a:pt x="294" y="26"/>
                  </a:lnTo>
                  <a:lnTo>
                    <a:pt x="286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80" y="26"/>
                  </a:lnTo>
                  <a:lnTo>
                    <a:pt x="262" y="26"/>
                  </a:lnTo>
                  <a:lnTo>
                    <a:pt x="262" y="26"/>
                  </a:lnTo>
                  <a:lnTo>
                    <a:pt x="258" y="26"/>
                  </a:lnTo>
                  <a:lnTo>
                    <a:pt x="254" y="28"/>
                  </a:lnTo>
                  <a:lnTo>
                    <a:pt x="254" y="26"/>
                  </a:lnTo>
                  <a:lnTo>
                    <a:pt x="254" y="26"/>
                  </a:lnTo>
                  <a:lnTo>
                    <a:pt x="250" y="28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44" y="30"/>
                  </a:lnTo>
                  <a:lnTo>
                    <a:pt x="244" y="30"/>
                  </a:lnTo>
                  <a:lnTo>
                    <a:pt x="250" y="26"/>
                  </a:lnTo>
                  <a:lnTo>
                    <a:pt x="250" y="26"/>
                  </a:lnTo>
                  <a:lnTo>
                    <a:pt x="244" y="26"/>
                  </a:lnTo>
                  <a:lnTo>
                    <a:pt x="240" y="26"/>
                  </a:lnTo>
                  <a:lnTo>
                    <a:pt x="240" y="26"/>
                  </a:lnTo>
                  <a:lnTo>
                    <a:pt x="244" y="22"/>
                  </a:lnTo>
                  <a:lnTo>
                    <a:pt x="246" y="18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8" y="10"/>
                  </a:lnTo>
                  <a:lnTo>
                    <a:pt x="246" y="8"/>
                  </a:lnTo>
                  <a:lnTo>
                    <a:pt x="246" y="8"/>
                  </a:lnTo>
                  <a:lnTo>
                    <a:pt x="238" y="18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8" y="28"/>
                  </a:lnTo>
                  <a:lnTo>
                    <a:pt x="228" y="28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6" y="30"/>
                  </a:lnTo>
                  <a:lnTo>
                    <a:pt x="226" y="30"/>
                  </a:lnTo>
                  <a:lnTo>
                    <a:pt x="226" y="30"/>
                  </a:lnTo>
                  <a:lnTo>
                    <a:pt x="226" y="30"/>
                  </a:lnTo>
                  <a:lnTo>
                    <a:pt x="224" y="30"/>
                  </a:lnTo>
                  <a:lnTo>
                    <a:pt x="224" y="30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2" y="30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2" y="28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8" y="30"/>
                  </a:lnTo>
                  <a:lnTo>
                    <a:pt x="220" y="32"/>
                  </a:lnTo>
                  <a:lnTo>
                    <a:pt x="222" y="30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22" y="32"/>
                  </a:lnTo>
                  <a:lnTo>
                    <a:pt x="222" y="32"/>
                  </a:lnTo>
                  <a:lnTo>
                    <a:pt x="210" y="46"/>
                  </a:lnTo>
                  <a:lnTo>
                    <a:pt x="204" y="52"/>
                  </a:lnTo>
                  <a:lnTo>
                    <a:pt x="200" y="58"/>
                  </a:lnTo>
                  <a:lnTo>
                    <a:pt x="200" y="58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200" y="60"/>
                  </a:lnTo>
                  <a:lnTo>
                    <a:pt x="190" y="70"/>
                  </a:lnTo>
                  <a:lnTo>
                    <a:pt x="190" y="70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90" y="72"/>
                  </a:lnTo>
                  <a:lnTo>
                    <a:pt x="190" y="72"/>
                  </a:lnTo>
                  <a:lnTo>
                    <a:pt x="188" y="76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74" y="90"/>
                  </a:lnTo>
                  <a:lnTo>
                    <a:pt x="162" y="104"/>
                  </a:lnTo>
                  <a:lnTo>
                    <a:pt x="162" y="104"/>
                  </a:lnTo>
                  <a:lnTo>
                    <a:pt x="140" y="134"/>
                  </a:lnTo>
                  <a:lnTo>
                    <a:pt x="140" y="134"/>
                  </a:lnTo>
                  <a:lnTo>
                    <a:pt x="140" y="138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34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6"/>
                  </a:lnTo>
                  <a:lnTo>
                    <a:pt x="132" y="148"/>
                  </a:lnTo>
                  <a:lnTo>
                    <a:pt x="132" y="148"/>
                  </a:lnTo>
                  <a:lnTo>
                    <a:pt x="130" y="146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4" y="154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18" y="164"/>
                  </a:lnTo>
                  <a:lnTo>
                    <a:pt x="118" y="164"/>
                  </a:lnTo>
                  <a:lnTo>
                    <a:pt x="118" y="162"/>
                  </a:lnTo>
                  <a:lnTo>
                    <a:pt x="118" y="162"/>
                  </a:lnTo>
                  <a:lnTo>
                    <a:pt x="116" y="166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10" y="170"/>
                  </a:lnTo>
                  <a:lnTo>
                    <a:pt x="110" y="172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6" y="176"/>
                  </a:lnTo>
                  <a:lnTo>
                    <a:pt x="104" y="176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98" y="184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88" y="196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4" y="202"/>
                  </a:lnTo>
                  <a:lnTo>
                    <a:pt x="84" y="202"/>
                  </a:lnTo>
                  <a:lnTo>
                    <a:pt x="84" y="202"/>
                  </a:lnTo>
                  <a:lnTo>
                    <a:pt x="82" y="204"/>
                  </a:lnTo>
                  <a:lnTo>
                    <a:pt x="80" y="206"/>
                  </a:lnTo>
                  <a:lnTo>
                    <a:pt x="80" y="206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78" y="210"/>
                  </a:lnTo>
                  <a:lnTo>
                    <a:pt x="76" y="210"/>
                  </a:lnTo>
                  <a:lnTo>
                    <a:pt x="74" y="214"/>
                  </a:lnTo>
                  <a:lnTo>
                    <a:pt x="74" y="214"/>
                  </a:lnTo>
                  <a:lnTo>
                    <a:pt x="76" y="214"/>
                  </a:lnTo>
                  <a:lnTo>
                    <a:pt x="74" y="216"/>
                  </a:lnTo>
                  <a:lnTo>
                    <a:pt x="74" y="218"/>
                  </a:lnTo>
                  <a:lnTo>
                    <a:pt x="74" y="218"/>
                  </a:lnTo>
                  <a:lnTo>
                    <a:pt x="72" y="216"/>
                  </a:lnTo>
                  <a:lnTo>
                    <a:pt x="72" y="216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2"/>
                  </a:lnTo>
                  <a:lnTo>
                    <a:pt x="68" y="224"/>
                  </a:lnTo>
                  <a:lnTo>
                    <a:pt x="68" y="224"/>
                  </a:lnTo>
                  <a:lnTo>
                    <a:pt x="66" y="224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6" y="228"/>
                  </a:lnTo>
                  <a:lnTo>
                    <a:pt x="64" y="230"/>
                  </a:lnTo>
                  <a:lnTo>
                    <a:pt x="64" y="228"/>
                  </a:lnTo>
                  <a:lnTo>
                    <a:pt x="64" y="228"/>
                  </a:lnTo>
                  <a:lnTo>
                    <a:pt x="60" y="234"/>
                  </a:lnTo>
                  <a:lnTo>
                    <a:pt x="56" y="238"/>
                  </a:lnTo>
                  <a:lnTo>
                    <a:pt x="56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0" y="246"/>
                  </a:lnTo>
                  <a:lnTo>
                    <a:pt x="46" y="254"/>
                  </a:lnTo>
                  <a:lnTo>
                    <a:pt x="46" y="254"/>
                  </a:lnTo>
                  <a:lnTo>
                    <a:pt x="42" y="256"/>
                  </a:lnTo>
                  <a:lnTo>
                    <a:pt x="42" y="256"/>
                  </a:lnTo>
                  <a:lnTo>
                    <a:pt x="42" y="260"/>
                  </a:lnTo>
                  <a:lnTo>
                    <a:pt x="42" y="260"/>
                  </a:lnTo>
                  <a:lnTo>
                    <a:pt x="40" y="260"/>
                  </a:lnTo>
                  <a:lnTo>
                    <a:pt x="40" y="260"/>
                  </a:lnTo>
                  <a:lnTo>
                    <a:pt x="38" y="262"/>
                  </a:lnTo>
                  <a:lnTo>
                    <a:pt x="36" y="266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4" y="268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2" y="272"/>
                  </a:lnTo>
                  <a:lnTo>
                    <a:pt x="34" y="274"/>
                  </a:lnTo>
                  <a:lnTo>
                    <a:pt x="34" y="274"/>
                  </a:lnTo>
                  <a:lnTo>
                    <a:pt x="32" y="274"/>
                  </a:lnTo>
                  <a:lnTo>
                    <a:pt x="32" y="274"/>
                  </a:lnTo>
                  <a:lnTo>
                    <a:pt x="32" y="272"/>
                  </a:lnTo>
                  <a:lnTo>
                    <a:pt x="32" y="272"/>
                  </a:lnTo>
                  <a:lnTo>
                    <a:pt x="28" y="278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2" y="284"/>
                  </a:lnTo>
                  <a:lnTo>
                    <a:pt x="22" y="286"/>
                  </a:lnTo>
                  <a:lnTo>
                    <a:pt x="22" y="286"/>
                  </a:lnTo>
                  <a:lnTo>
                    <a:pt x="22" y="284"/>
                  </a:lnTo>
                  <a:lnTo>
                    <a:pt x="22" y="284"/>
                  </a:lnTo>
                  <a:lnTo>
                    <a:pt x="20" y="282"/>
                  </a:lnTo>
                  <a:lnTo>
                    <a:pt x="18" y="282"/>
                  </a:lnTo>
                  <a:lnTo>
                    <a:pt x="18" y="282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18" y="280"/>
                  </a:lnTo>
                  <a:lnTo>
                    <a:pt x="18" y="280"/>
                  </a:lnTo>
                  <a:lnTo>
                    <a:pt x="18" y="280"/>
                  </a:lnTo>
                  <a:lnTo>
                    <a:pt x="18" y="280"/>
                  </a:lnTo>
                  <a:lnTo>
                    <a:pt x="18" y="280"/>
                  </a:lnTo>
                  <a:lnTo>
                    <a:pt x="16" y="280"/>
                  </a:lnTo>
                  <a:lnTo>
                    <a:pt x="16" y="280"/>
                  </a:lnTo>
                  <a:lnTo>
                    <a:pt x="16" y="280"/>
                  </a:lnTo>
                  <a:lnTo>
                    <a:pt x="16" y="280"/>
                  </a:lnTo>
                  <a:lnTo>
                    <a:pt x="16" y="280"/>
                  </a:lnTo>
                  <a:lnTo>
                    <a:pt x="16" y="278"/>
                  </a:lnTo>
                  <a:lnTo>
                    <a:pt x="16" y="278"/>
                  </a:lnTo>
                  <a:lnTo>
                    <a:pt x="18" y="278"/>
                  </a:lnTo>
                  <a:lnTo>
                    <a:pt x="18" y="278"/>
                  </a:lnTo>
                  <a:lnTo>
                    <a:pt x="14" y="274"/>
                  </a:lnTo>
                  <a:lnTo>
                    <a:pt x="14" y="274"/>
                  </a:lnTo>
                  <a:lnTo>
                    <a:pt x="16" y="276"/>
                  </a:lnTo>
                  <a:lnTo>
                    <a:pt x="14" y="276"/>
                  </a:lnTo>
                  <a:lnTo>
                    <a:pt x="16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4" y="280"/>
                  </a:lnTo>
                  <a:lnTo>
                    <a:pt x="16" y="284"/>
                  </a:lnTo>
                  <a:lnTo>
                    <a:pt x="16" y="282"/>
                  </a:lnTo>
                  <a:lnTo>
                    <a:pt x="16" y="282"/>
                  </a:lnTo>
                  <a:lnTo>
                    <a:pt x="18" y="284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6" y="286"/>
                  </a:lnTo>
                  <a:lnTo>
                    <a:pt x="16" y="286"/>
                  </a:lnTo>
                  <a:lnTo>
                    <a:pt x="18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8" y="288"/>
                  </a:lnTo>
                  <a:lnTo>
                    <a:pt x="18" y="290"/>
                  </a:lnTo>
                  <a:lnTo>
                    <a:pt x="18" y="290"/>
                  </a:lnTo>
                  <a:lnTo>
                    <a:pt x="18" y="290"/>
                  </a:lnTo>
                  <a:lnTo>
                    <a:pt x="18" y="290"/>
                  </a:lnTo>
                  <a:lnTo>
                    <a:pt x="18" y="290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6" y="292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8"/>
                  </a:lnTo>
                  <a:lnTo>
                    <a:pt x="12" y="300"/>
                  </a:lnTo>
                  <a:lnTo>
                    <a:pt x="10" y="300"/>
                  </a:lnTo>
                  <a:lnTo>
                    <a:pt x="10" y="300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0"/>
                  </a:lnTo>
                  <a:lnTo>
                    <a:pt x="10" y="300"/>
                  </a:lnTo>
                  <a:lnTo>
                    <a:pt x="8" y="302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6" y="306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6" y="308"/>
                  </a:lnTo>
                  <a:lnTo>
                    <a:pt x="6" y="308"/>
                  </a:lnTo>
                  <a:lnTo>
                    <a:pt x="6" y="308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08"/>
                  </a:lnTo>
                  <a:lnTo>
                    <a:pt x="6" y="308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4" y="310"/>
                  </a:lnTo>
                  <a:lnTo>
                    <a:pt x="4" y="308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4" y="312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6" y="312"/>
                  </a:lnTo>
                  <a:lnTo>
                    <a:pt x="8" y="310"/>
                  </a:lnTo>
                  <a:lnTo>
                    <a:pt x="10" y="308"/>
                  </a:lnTo>
                  <a:lnTo>
                    <a:pt x="8" y="308"/>
                  </a:lnTo>
                  <a:lnTo>
                    <a:pt x="8" y="308"/>
                  </a:lnTo>
                  <a:lnTo>
                    <a:pt x="8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2" y="306"/>
                  </a:lnTo>
                  <a:lnTo>
                    <a:pt x="12" y="304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4" y="304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22" y="308"/>
                  </a:lnTo>
                  <a:lnTo>
                    <a:pt x="22" y="308"/>
                  </a:lnTo>
                  <a:lnTo>
                    <a:pt x="20" y="308"/>
                  </a:lnTo>
                  <a:lnTo>
                    <a:pt x="20" y="308"/>
                  </a:lnTo>
                  <a:lnTo>
                    <a:pt x="20" y="310"/>
                  </a:lnTo>
                  <a:lnTo>
                    <a:pt x="20" y="310"/>
                  </a:lnTo>
                  <a:lnTo>
                    <a:pt x="22" y="310"/>
                  </a:lnTo>
                  <a:lnTo>
                    <a:pt x="22" y="310"/>
                  </a:lnTo>
                  <a:lnTo>
                    <a:pt x="22" y="316"/>
                  </a:lnTo>
                  <a:lnTo>
                    <a:pt x="22" y="316"/>
                  </a:lnTo>
                  <a:lnTo>
                    <a:pt x="20" y="316"/>
                  </a:lnTo>
                  <a:lnTo>
                    <a:pt x="20" y="316"/>
                  </a:lnTo>
                  <a:lnTo>
                    <a:pt x="22" y="318"/>
                  </a:lnTo>
                  <a:lnTo>
                    <a:pt x="24" y="322"/>
                  </a:lnTo>
                  <a:lnTo>
                    <a:pt x="24" y="32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8" y="322"/>
                  </a:lnTo>
                  <a:lnTo>
                    <a:pt x="28" y="322"/>
                  </a:lnTo>
                  <a:lnTo>
                    <a:pt x="26" y="322"/>
                  </a:lnTo>
                  <a:lnTo>
                    <a:pt x="24" y="324"/>
                  </a:lnTo>
                  <a:lnTo>
                    <a:pt x="24" y="324"/>
                  </a:lnTo>
                  <a:lnTo>
                    <a:pt x="24" y="324"/>
                  </a:lnTo>
                  <a:lnTo>
                    <a:pt x="24" y="322"/>
                  </a:lnTo>
                  <a:lnTo>
                    <a:pt x="22" y="322"/>
                  </a:lnTo>
                  <a:lnTo>
                    <a:pt x="22" y="322"/>
                  </a:lnTo>
                  <a:lnTo>
                    <a:pt x="22" y="322"/>
                  </a:lnTo>
                  <a:lnTo>
                    <a:pt x="20" y="320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18" y="320"/>
                  </a:lnTo>
                  <a:lnTo>
                    <a:pt x="18" y="320"/>
                  </a:lnTo>
                  <a:lnTo>
                    <a:pt x="20" y="324"/>
                  </a:lnTo>
                  <a:lnTo>
                    <a:pt x="20" y="324"/>
                  </a:lnTo>
                  <a:lnTo>
                    <a:pt x="22" y="322"/>
                  </a:lnTo>
                  <a:lnTo>
                    <a:pt x="22" y="324"/>
                  </a:lnTo>
                  <a:lnTo>
                    <a:pt x="22" y="324"/>
                  </a:lnTo>
                  <a:lnTo>
                    <a:pt x="24" y="324"/>
                  </a:lnTo>
                  <a:lnTo>
                    <a:pt x="24" y="326"/>
                  </a:lnTo>
                  <a:lnTo>
                    <a:pt x="22" y="326"/>
                  </a:lnTo>
                  <a:lnTo>
                    <a:pt x="22" y="326"/>
                  </a:lnTo>
                  <a:lnTo>
                    <a:pt x="22" y="326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2" y="328"/>
                  </a:lnTo>
                  <a:lnTo>
                    <a:pt x="20" y="326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22" y="330"/>
                  </a:lnTo>
                  <a:lnTo>
                    <a:pt x="20" y="330"/>
                  </a:lnTo>
                  <a:lnTo>
                    <a:pt x="22" y="332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4" y="330"/>
                  </a:lnTo>
                  <a:lnTo>
                    <a:pt x="24" y="332"/>
                  </a:lnTo>
                  <a:lnTo>
                    <a:pt x="24" y="332"/>
                  </a:lnTo>
                  <a:lnTo>
                    <a:pt x="24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6" y="332"/>
                  </a:lnTo>
                  <a:lnTo>
                    <a:pt x="28" y="332"/>
                  </a:lnTo>
                  <a:lnTo>
                    <a:pt x="28" y="332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4" y="334"/>
                  </a:lnTo>
                  <a:lnTo>
                    <a:pt x="22" y="334"/>
                  </a:lnTo>
                  <a:lnTo>
                    <a:pt x="22" y="334"/>
                  </a:lnTo>
                  <a:lnTo>
                    <a:pt x="22" y="336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6" y="334"/>
                  </a:lnTo>
                  <a:lnTo>
                    <a:pt x="26" y="334"/>
                  </a:lnTo>
                  <a:lnTo>
                    <a:pt x="26" y="336"/>
                  </a:lnTo>
                  <a:lnTo>
                    <a:pt x="26" y="338"/>
                  </a:lnTo>
                  <a:lnTo>
                    <a:pt x="24" y="338"/>
                  </a:lnTo>
                  <a:lnTo>
                    <a:pt x="24" y="340"/>
                  </a:lnTo>
                  <a:lnTo>
                    <a:pt x="24" y="340"/>
                  </a:lnTo>
                  <a:lnTo>
                    <a:pt x="28" y="340"/>
                  </a:lnTo>
                  <a:lnTo>
                    <a:pt x="28" y="340"/>
                  </a:lnTo>
                  <a:lnTo>
                    <a:pt x="30" y="340"/>
                  </a:lnTo>
                  <a:lnTo>
                    <a:pt x="30" y="340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30" y="342"/>
                  </a:lnTo>
                  <a:lnTo>
                    <a:pt x="26" y="342"/>
                  </a:lnTo>
                  <a:lnTo>
                    <a:pt x="26" y="342"/>
                  </a:lnTo>
                  <a:lnTo>
                    <a:pt x="26" y="346"/>
                  </a:lnTo>
                  <a:lnTo>
                    <a:pt x="26" y="346"/>
                  </a:lnTo>
                  <a:lnTo>
                    <a:pt x="26" y="346"/>
                  </a:lnTo>
                  <a:lnTo>
                    <a:pt x="28" y="346"/>
                  </a:lnTo>
                  <a:lnTo>
                    <a:pt x="28" y="346"/>
                  </a:lnTo>
                  <a:lnTo>
                    <a:pt x="26" y="346"/>
                  </a:lnTo>
                  <a:lnTo>
                    <a:pt x="26" y="348"/>
                  </a:lnTo>
                  <a:lnTo>
                    <a:pt x="26" y="348"/>
                  </a:lnTo>
                  <a:lnTo>
                    <a:pt x="28" y="346"/>
                  </a:lnTo>
                  <a:lnTo>
                    <a:pt x="28" y="348"/>
                  </a:lnTo>
                  <a:lnTo>
                    <a:pt x="28" y="348"/>
                  </a:lnTo>
                  <a:lnTo>
                    <a:pt x="28" y="350"/>
                  </a:lnTo>
                  <a:lnTo>
                    <a:pt x="28" y="350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26" y="350"/>
                  </a:lnTo>
                  <a:lnTo>
                    <a:pt x="30" y="352"/>
                  </a:lnTo>
                  <a:lnTo>
                    <a:pt x="30" y="352"/>
                  </a:lnTo>
                  <a:lnTo>
                    <a:pt x="30" y="354"/>
                  </a:lnTo>
                  <a:lnTo>
                    <a:pt x="28" y="352"/>
                  </a:lnTo>
                  <a:lnTo>
                    <a:pt x="28" y="352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4"/>
                  </a:lnTo>
                  <a:lnTo>
                    <a:pt x="28" y="356"/>
                  </a:lnTo>
                  <a:lnTo>
                    <a:pt x="28" y="356"/>
                  </a:lnTo>
                  <a:lnTo>
                    <a:pt x="30" y="356"/>
                  </a:lnTo>
                  <a:lnTo>
                    <a:pt x="28" y="358"/>
                  </a:lnTo>
                  <a:lnTo>
                    <a:pt x="28" y="358"/>
                  </a:lnTo>
                  <a:lnTo>
                    <a:pt x="30" y="358"/>
                  </a:lnTo>
                  <a:lnTo>
                    <a:pt x="30" y="360"/>
                  </a:lnTo>
                  <a:lnTo>
                    <a:pt x="30" y="360"/>
                  </a:lnTo>
                  <a:lnTo>
                    <a:pt x="30" y="358"/>
                  </a:lnTo>
                  <a:lnTo>
                    <a:pt x="30" y="358"/>
                  </a:lnTo>
                  <a:lnTo>
                    <a:pt x="30" y="358"/>
                  </a:lnTo>
                  <a:lnTo>
                    <a:pt x="32" y="358"/>
                  </a:lnTo>
                  <a:lnTo>
                    <a:pt x="32" y="358"/>
                  </a:lnTo>
                  <a:lnTo>
                    <a:pt x="32" y="358"/>
                  </a:lnTo>
                  <a:lnTo>
                    <a:pt x="32" y="358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2"/>
                  </a:lnTo>
                  <a:lnTo>
                    <a:pt x="32" y="362"/>
                  </a:lnTo>
                  <a:lnTo>
                    <a:pt x="32" y="362"/>
                  </a:lnTo>
                  <a:lnTo>
                    <a:pt x="32" y="364"/>
                  </a:lnTo>
                  <a:lnTo>
                    <a:pt x="32" y="364"/>
                  </a:lnTo>
                  <a:lnTo>
                    <a:pt x="34" y="366"/>
                  </a:lnTo>
                  <a:lnTo>
                    <a:pt x="34" y="366"/>
                  </a:lnTo>
                  <a:lnTo>
                    <a:pt x="32" y="366"/>
                  </a:lnTo>
                  <a:lnTo>
                    <a:pt x="32" y="366"/>
                  </a:lnTo>
                  <a:lnTo>
                    <a:pt x="34" y="366"/>
                  </a:lnTo>
                  <a:lnTo>
                    <a:pt x="36" y="366"/>
                  </a:lnTo>
                  <a:lnTo>
                    <a:pt x="36" y="366"/>
                  </a:lnTo>
                  <a:lnTo>
                    <a:pt x="34" y="368"/>
                  </a:lnTo>
                  <a:lnTo>
                    <a:pt x="32" y="368"/>
                  </a:lnTo>
                  <a:lnTo>
                    <a:pt x="32" y="368"/>
                  </a:lnTo>
                  <a:lnTo>
                    <a:pt x="32" y="370"/>
                  </a:lnTo>
                  <a:lnTo>
                    <a:pt x="34" y="370"/>
                  </a:lnTo>
                  <a:lnTo>
                    <a:pt x="34" y="370"/>
                  </a:lnTo>
                  <a:lnTo>
                    <a:pt x="34" y="370"/>
                  </a:lnTo>
                  <a:lnTo>
                    <a:pt x="36" y="370"/>
                  </a:lnTo>
                  <a:lnTo>
                    <a:pt x="36" y="370"/>
                  </a:lnTo>
                  <a:lnTo>
                    <a:pt x="36" y="370"/>
                  </a:lnTo>
                  <a:lnTo>
                    <a:pt x="34" y="372"/>
                  </a:lnTo>
                  <a:lnTo>
                    <a:pt x="34" y="372"/>
                  </a:lnTo>
                  <a:lnTo>
                    <a:pt x="36" y="372"/>
                  </a:lnTo>
                  <a:lnTo>
                    <a:pt x="36" y="372"/>
                  </a:lnTo>
                  <a:lnTo>
                    <a:pt x="36" y="372"/>
                  </a:lnTo>
                  <a:lnTo>
                    <a:pt x="38" y="372"/>
                  </a:lnTo>
                  <a:lnTo>
                    <a:pt x="38" y="374"/>
                  </a:lnTo>
                  <a:lnTo>
                    <a:pt x="38" y="374"/>
                  </a:lnTo>
                  <a:lnTo>
                    <a:pt x="36" y="374"/>
                  </a:lnTo>
                  <a:lnTo>
                    <a:pt x="36" y="374"/>
                  </a:lnTo>
                  <a:lnTo>
                    <a:pt x="36" y="374"/>
                  </a:lnTo>
                  <a:lnTo>
                    <a:pt x="36" y="374"/>
                  </a:lnTo>
                  <a:lnTo>
                    <a:pt x="38" y="374"/>
                  </a:lnTo>
                  <a:lnTo>
                    <a:pt x="40" y="376"/>
                  </a:lnTo>
                  <a:lnTo>
                    <a:pt x="40" y="376"/>
                  </a:lnTo>
                  <a:lnTo>
                    <a:pt x="42" y="374"/>
                  </a:lnTo>
                  <a:lnTo>
                    <a:pt x="44" y="376"/>
                  </a:lnTo>
                  <a:lnTo>
                    <a:pt x="44" y="376"/>
                  </a:lnTo>
                  <a:lnTo>
                    <a:pt x="44" y="376"/>
                  </a:lnTo>
                  <a:lnTo>
                    <a:pt x="44" y="376"/>
                  </a:lnTo>
                  <a:lnTo>
                    <a:pt x="42" y="376"/>
                  </a:lnTo>
                  <a:lnTo>
                    <a:pt x="42" y="376"/>
                  </a:lnTo>
                  <a:lnTo>
                    <a:pt x="42" y="376"/>
                  </a:lnTo>
                  <a:lnTo>
                    <a:pt x="40" y="378"/>
                  </a:lnTo>
                  <a:lnTo>
                    <a:pt x="40" y="376"/>
                  </a:lnTo>
                  <a:lnTo>
                    <a:pt x="38" y="376"/>
                  </a:lnTo>
                  <a:lnTo>
                    <a:pt x="36" y="376"/>
                  </a:lnTo>
                  <a:lnTo>
                    <a:pt x="38" y="378"/>
                  </a:lnTo>
                  <a:lnTo>
                    <a:pt x="38" y="378"/>
                  </a:lnTo>
                  <a:lnTo>
                    <a:pt x="36" y="378"/>
                  </a:lnTo>
                  <a:lnTo>
                    <a:pt x="36" y="378"/>
                  </a:lnTo>
                  <a:lnTo>
                    <a:pt x="36" y="380"/>
                  </a:lnTo>
                  <a:lnTo>
                    <a:pt x="36" y="380"/>
                  </a:lnTo>
                  <a:lnTo>
                    <a:pt x="36" y="380"/>
                  </a:lnTo>
                  <a:lnTo>
                    <a:pt x="38" y="380"/>
                  </a:lnTo>
                  <a:lnTo>
                    <a:pt x="38" y="380"/>
                  </a:lnTo>
                  <a:lnTo>
                    <a:pt x="38" y="380"/>
                  </a:lnTo>
                  <a:lnTo>
                    <a:pt x="38" y="380"/>
                  </a:lnTo>
                  <a:lnTo>
                    <a:pt x="40" y="382"/>
                  </a:lnTo>
                  <a:lnTo>
                    <a:pt x="40" y="382"/>
                  </a:lnTo>
                  <a:lnTo>
                    <a:pt x="38" y="382"/>
                  </a:lnTo>
                  <a:lnTo>
                    <a:pt x="38" y="382"/>
                  </a:lnTo>
                  <a:lnTo>
                    <a:pt x="38" y="382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38" y="384"/>
                  </a:lnTo>
                  <a:lnTo>
                    <a:pt x="40" y="392"/>
                  </a:lnTo>
                  <a:lnTo>
                    <a:pt x="44" y="396"/>
                  </a:lnTo>
                  <a:lnTo>
                    <a:pt x="44" y="396"/>
                  </a:lnTo>
                  <a:lnTo>
                    <a:pt x="44" y="398"/>
                  </a:lnTo>
                  <a:lnTo>
                    <a:pt x="44" y="402"/>
                  </a:lnTo>
                  <a:lnTo>
                    <a:pt x="44" y="402"/>
                  </a:lnTo>
                  <a:lnTo>
                    <a:pt x="44" y="402"/>
                  </a:lnTo>
                  <a:lnTo>
                    <a:pt x="46" y="402"/>
                  </a:lnTo>
                  <a:lnTo>
                    <a:pt x="44" y="404"/>
                  </a:lnTo>
                  <a:lnTo>
                    <a:pt x="44" y="404"/>
                  </a:lnTo>
                  <a:lnTo>
                    <a:pt x="44" y="406"/>
                  </a:lnTo>
                  <a:lnTo>
                    <a:pt x="46" y="406"/>
                  </a:lnTo>
                  <a:lnTo>
                    <a:pt x="46" y="408"/>
                  </a:lnTo>
                  <a:lnTo>
                    <a:pt x="46" y="408"/>
                  </a:lnTo>
                  <a:lnTo>
                    <a:pt x="46" y="408"/>
                  </a:lnTo>
                  <a:lnTo>
                    <a:pt x="48" y="408"/>
                  </a:lnTo>
                  <a:lnTo>
                    <a:pt x="46" y="410"/>
                  </a:lnTo>
                  <a:lnTo>
                    <a:pt x="48" y="410"/>
                  </a:lnTo>
                  <a:lnTo>
                    <a:pt x="48" y="410"/>
                  </a:lnTo>
                  <a:lnTo>
                    <a:pt x="48" y="412"/>
                  </a:lnTo>
                  <a:lnTo>
                    <a:pt x="46" y="412"/>
                  </a:lnTo>
                  <a:lnTo>
                    <a:pt x="46" y="412"/>
                  </a:lnTo>
                  <a:lnTo>
                    <a:pt x="48" y="412"/>
                  </a:lnTo>
                  <a:lnTo>
                    <a:pt x="48" y="412"/>
                  </a:lnTo>
                  <a:lnTo>
                    <a:pt x="48" y="416"/>
                  </a:lnTo>
                  <a:lnTo>
                    <a:pt x="50" y="418"/>
                  </a:lnTo>
                  <a:lnTo>
                    <a:pt x="50" y="418"/>
                  </a:lnTo>
                  <a:lnTo>
                    <a:pt x="50" y="418"/>
                  </a:lnTo>
                  <a:lnTo>
                    <a:pt x="50" y="418"/>
                  </a:lnTo>
                  <a:lnTo>
                    <a:pt x="52" y="418"/>
                  </a:lnTo>
                  <a:lnTo>
                    <a:pt x="52" y="418"/>
                  </a:lnTo>
                  <a:lnTo>
                    <a:pt x="52" y="418"/>
                  </a:lnTo>
                  <a:lnTo>
                    <a:pt x="52" y="418"/>
                  </a:lnTo>
                  <a:lnTo>
                    <a:pt x="50" y="418"/>
                  </a:lnTo>
                  <a:lnTo>
                    <a:pt x="50" y="418"/>
                  </a:lnTo>
                  <a:lnTo>
                    <a:pt x="50" y="424"/>
                  </a:lnTo>
                  <a:lnTo>
                    <a:pt x="52" y="428"/>
                  </a:lnTo>
                  <a:lnTo>
                    <a:pt x="52" y="428"/>
                  </a:lnTo>
                  <a:lnTo>
                    <a:pt x="54" y="430"/>
                  </a:lnTo>
                  <a:lnTo>
                    <a:pt x="54" y="430"/>
                  </a:lnTo>
                  <a:lnTo>
                    <a:pt x="54" y="432"/>
                  </a:lnTo>
                  <a:lnTo>
                    <a:pt x="54" y="436"/>
                  </a:lnTo>
                  <a:lnTo>
                    <a:pt x="54" y="436"/>
                  </a:lnTo>
                  <a:lnTo>
                    <a:pt x="56" y="436"/>
                  </a:lnTo>
                  <a:lnTo>
                    <a:pt x="58" y="438"/>
                  </a:lnTo>
                  <a:lnTo>
                    <a:pt x="58" y="438"/>
                  </a:lnTo>
                  <a:lnTo>
                    <a:pt x="58" y="438"/>
                  </a:lnTo>
                  <a:lnTo>
                    <a:pt x="58" y="438"/>
                  </a:lnTo>
                  <a:lnTo>
                    <a:pt x="56" y="44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6" y="442"/>
                  </a:lnTo>
                  <a:lnTo>
                    <a:pt x="56" y="442"/>
                  </a:lnTo>
                  <a:lnTo>
                    <a:pt x="58" y="442"/>
                  </a:lnTo>
                  <a:lnTo>
                    <a:pt x="58" y="444"/>
                  </a:lnTo>
                  <a:lnTo>
                    <a:pt x="58" y="444"/>
                  </a:lnTo>
                  <a:lnTo>
                    <a:pt x="58" y="444"/>
                  </a:lnTo>
                  <a:lnTo>
                    <a:pt x="58" y="448"/>
                  </a:lnTo>
                  <a:lnTo>
                    <a:pt x="58" y="448"/>
                  </a:lnTo>
                  <a:lnTo>
                    <a:pt x="58" y="448"/>
                  </a:lnTo>
                  <a:lnTo>
                    <a:pt x="60" y="450"/>
                  </a:lnTo>
                  <a:lnTo>
                    <a:pt x="60" y="450"/>
                  </a:lnTo>
                  <a:lnTo>
                    <a:pt x="60" y="450"/>
                  </a:lnTo>
                  <a:lnTo>
                    <a:pt x="60" y="450"/>
                  </a:lnTo>
                  <a:lnTo>
                    <a:pt x="60" y="452"/>
                  </a:lnTo>
                  <a:lnTo>
                    <a:pt x="60" y="452"/>
                  </a:lnTo>
                  <a:lnTo>
                    <a:pt x="60" y="450"/>
                  </a:lnTo>
                  <a:lnTo>
                    <a:pt x="60" y="450"/>
                  </a:lnTo>
                  <a:lnTo>
                    <a:pt x="60" y="452"/>
                  </a:lnTo>
                  <a:lnTo>
                    <a:pt x="62" y="452"/>
                  </a:lnTo>
                  <a:lnTo>
                    <a:pt x="62" y="452"/>
                  </a:lnTo>
                  <a:lnTo>
                    <a:pt x="62" y="452"/>
                  </a:lnTo>
                  <a:lnTo>
                    <a:pt x="60" y="454"/>
                  </a:lnTo>
                  <a:lnTo>
                    <a:pt x="60" y="454"/>
                  </a:lnTo>
                  <a:lnTo>
                    <a:pt x="60" y="452"/>
                  </a:lnTo>
                  <a:lnTo>
                    <a:pt x="60" y="452"/>
                  </a:lnTo>
                  <a:lnTo>
                    <a:pt x="60" y="452"/>
                  </a:lnTo>
                  <a:lnTo>
                    <a:pt x="60" y="454"/>
                  </a:lnTo>
                  <a:lnTo>
                    <a:pt x="60" y="454"/>
                  </a:lnTo>
                  <a:lnTo>
                    <a:pt x="62" y="454"/>
                  </a:lnTo>
                  <a:lnTo>
                    <a:pt x="62" y="454"/>
                  </a:lnTo>
                  <a:lnTo>
                    <a:pt x="62" y="456"/>
                  </a:lnTo>
                  <a:lnTo>
                    <a:pt x="60" y="456"/>
                  </a:lnTo>
                  <a:lnTo>
                    <a:pt x="60" y="456"/>
                  </a:lnTo>
                  <a:lnTo>
                    <a:pt x="62" y="458"/>
                  </a:lnTo>
                  <a:lnTo>
                    <a:pt x="62" y="458"/>
                  </a:lnTo>
                  <a:lnTo>
                    <a:pt x="64" y="456"/>
                  </a:lnTo>
                  <a:lnTo>
                    <a:pt x="64" y="456"/>
                  </a:lnTo>
                  <a:lnTo>
                    <a:pt x="64" y="458"/>
                  </a:lnTo>
                  <a:lnTo>
                    <a:pt x="64" y="458"/>
                  </a:lnTo>
                  <a:lnTo>
                    <a:pt x="64" y="458"/>
                  </a:lnTo>
                  <a:lnTo>
                    <a:pt x="64" y="458"/>
                  </a:lnTo>
                  <a:lnTo>
                    <a:pt x="64" y="458"/>
                  </a:lnTo>
                  <a:lnTo>
                    <a:pt x="64" y="460"/>
                  </a:lnTo>
                  <a:lnTo>
                    <a:pt x="64" y="460"/>
                  </a:lnTo>
                  <a:lnTo>
                    <a:pt x="66" y="462"/>
                  </a:lnTo>
                  <a:lnTo>
                    <a:pt x="66" y="462"/>
                  </a:lnTo>
                  <a:lnTo>
                    <a:pt x="64" y="462"/>
                  </a:lnTo>
                  <a:lnTo>
                    <a:pt x="62" y="464"/>
                  </a:lnTo>
                  <a:lnTo>
                    <a:pt x="64" y="466"/>
                  </a:lnTo>
                  <a:lnTo>
                    <a:pt x="64" y="466"/>
                  </a:lnTo>
                  <a:lnTo>
                    <a:pt x="64" y="466"/>
                  </a:lnTo>
                  <a:lnTo>
                    <a:pt x="64" y="466"/>
                  </a:lnTo>
                  <a:lnTo>
                    <a:pt x="64" y="468"/>
                  </a:lnTo>
                  <a:lnTo>
                    <a:pt x="66" y="468"/>
                  </a:lnTo>
                  <a:lnTo>
                    <a:pt x="66" y="47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66" y="470"/>
                  </a:lnTo>
                  <a:lnTo>
                    <a:pt x="66" y="472"/>
                  </a:lnTo>
                  <a:lnTo>
                    <a:pt x="66" y="472"/>
                  </a:lnTo>
                  <a:lnTo>
                    <a:pt x="66" y="472"/>
                  </a:lnTo>
                  <a:lnTo>
                    <a:pt x="66" y="472"/>
                  </a:lnTo>
                  <a:lnTo>
                    <a:pt x="66" y="472"/>
                  </a:lnTo>
                  <a:lnTo>
                    <a:pt x="66" y="470"/>
                  </a:lnTo>
                  <a:lnTo>
                    <a:pt x="66" y="470"/>
                  </a:lnTo>
                  <a:lnTo>
                    <a:pt x="66" y="472"/>
                  </a:lnTo>
                  <a:lnTo>
                    <a:pt x="68" y="472"/>
                  </a:lnTo>
                  <a:lnTo>
                    <a:pt x="68" y="472"/>
                  </a:lnTo>
                  <a:lnTo>
                    <a:pt x="66" y="474"/>
                  </a:lnTo>
                  <a:lnTo>
                    <a:pt x="66" y="476"/>
                  </a:lnTo>
                  <a:lnTo>
                    <a:pt x="68" y="482"/>
                  </a:lnTo>
                  <a:lnTo>
                    <a:pt x="68" y="482"/>
                  </a:lnTo>
                  <a:lnTo>
                    <a:pt x="68" y="482"/>
                  </a:lnTo>
                  <a:lnTo>
                    <a:pt x="70" y="484"/>
                  </a:lnTo>
                  <a:lnTo>
                    <a:pt x="70" y="484"/>
                  </a:lnTo>
                  <a:lnTo>
                    <a:pt x="68" y="484"/>
                  </a:lnTo>
                  <a:lnTo>
                    <a:pt x="70" y="484"/>
                  </a:lnTo>
                  <a:lnTo>
                    <a:pt x="70" y="486"/>
                  </a:lnTo>
                  <a:lnTo>
                    <a:pt x="72" y="486"/>
                  </a:lnTo>
                  <a:lnTo>
                    <a:pt x="72" y="486"/>
                  </a:lnTo>
                  <a:lnTo>
                    <a:pt x="72" y="488"/>
                  </a:lnTo>
                  <a:lnTo>
                    <a:pt x="74" y="488"/>
                  </a:lnTo>
                  <a:lnTo>
                    <a:pt x="72" y="490"/>
                  </a:lnTo>
                  <a:lnTo>
                    <a:pt x="72" y="490"/>
                  </a:lnTo>
                  <a:lnTo>
                    <a:pt x="72" y="490"/>
                  </a:lnTo>
                  <a:lnTo>
                    <a:pt x="70" y="488"/>
                  </a:lnTo>
                  <a:lnTo>
                    <a:pt x="70" y="488"/>
                  </a:lnTo>
                  <a:lnTo>
                    <a:pt x="70" y="490"/>
                  </a:lnTo>
                  <a:lnTo>
                    <a:pt x="72" y="492"/>
                  </a:lnTo>
                  <a:lnTo>
                    <a:pt x="72" y="492"/>
                  </a:lnTo>
                  <a:lnTo>
                    <a:pt x="72" y="494"/>
                  </a:lnTo>
                  <a:lnTo>
                    <a:pt x="72" y="494"/>
                  </a:lnTo>
                  <a:lnTo>
                    <a:pt x="74" y="494"/>
                  </a:lnTo>
                  <a:lnTo>
                    <a:pt x="74" y="494"/>
                  </a:lnTo>
                  <a:lnTo>
                    <a:pt x="74" y="494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500"/>
                  </a:lnTo>
                  <a:lnTo>
                    <a:pt x="74" y="500"/>
                  </a:lnTo>
                  <a:lnTo>
                    <a:pt x="74" y="498"/>
                  </a:lnTo>
                  <a:lnTo>
                    <a:pt x="74" y="498"/>
                  </a:lnTo>
                  <a:lnTo>
                    <a:pt x="74" y="500"/>
                  </a:lnTo>
                  <a:lnTo>
                    <a:pt x="76" y="502"/>
                  </a:lnTo>
                  <a:lnTo>
                    <a:pt x="76" y="502"/>
                  </a:lnTo>
                  <a:lnTo>
                    <a:pt x="76" y="506"/>
                  </a:lnTo>
                  <a:lnTo>
                    <a:pt x="76" y="508"/>
                  </a:lnTo>
                  <a:lnTo>
                    <a:pt x="76" y="508"/>
                  </a:lnTo>
                  <a:lnTo>
                    <a:pt x="76" y="510"/>
                  </a:lnTo>
                  <a:lnTo>
                    <a:pt x="76" y="510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78" y="510"/>
                  </a:lnTo>
                  <a:lnTo>
                    <a:pt x="80" y="512"/>
                  </a:lnTo>
                  <a:lnTo>
                    <a:pt x="78" y="512"/>
                  </a:lnTo>
                  <a:lnTo>
                    <a:pt x="78" y="512"/>
                  </a:lnTo>
                  <a:lnTo>
                    <a:pt x="78" y="514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78" y="516"/>
                  </a:lnTo>
                  <a:lnTo>
                    <a:pt x="80" y="516"/>
                  </a:lnTo>
                  <a:lnTo>
                    <a:pt x="80" y="516"/>
                  </a:lnTo>
                  <a:lnTo>
                    <a:pt x="80" y="516"/>
                  </a:lnTo>
                  <a:lnTo>
                    <a:pt x="82" y="518"/>
                  </a:lnTo>
                  <a:lnTo>
                    <a:pt x="82" y="518"/>
                  </a:lnTo>
                  <a:lnTo>
                    <a:pt x="80" y="518"/>
                  </a:lnTo>
                  <a:lnTo>
                    <a:pt x="80" y="518"/>
                  </a:lnTo>
                  <a:lnTo>
                    <a:pt x="80" y="518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0"/>
                  </a:lnTo>
                  <a:lnTo>
                    <a:pt x="80" y="520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2" y="522"/>
                  </a:lnTo>
                  <a:lnTo>
                    <a:pt x="82" y="522"/>
                  </a:lnTo>
                  <a:lnTo>
                    <a:pt x="82" y="522"/>
                  </a:lnTo>
                  <a:lnTo>
                    <a:pt x="82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4"/>
                  </a:lnTo>
                  <a:lnTo>
                    <a:pt x="80" y="524"/>
                  </a:lnTo>
                  <a:lnTo>
                    <a:pt x="80" y="524"/>
                  </a:lnTo>
                  <a:lnTo>
                    <a:pt x="82" y="526"/>
                  </a:lnTo>
                  <a:lnTo>
                    <a:pt x="82" y="526"/>
                  </a:lnTo>
                  <a:lnTo>
                    <a:pt x="82" y="530"/>
                  </a:lnTo>
                  <a:lnTo>
                    <a:pt x="84" y="534"/>
                  </a:lnTo>
                  <a:lnTo>
                    <a:pt x="84" y="534"/>
                  </a:lnTo>
                  <a:lnTo>
                    <a:pt x="84" y="534"/>
                  </a:lnTo>
                  <a:lnTo>
                    <a:pt x="84" y="534"/>
                  </a:lnTo>
                  <a:lnTo>
                    <a:pt x="86" y="536"/>
                  </a:lnTo>
                  <a:lnTo>
                    <a:pt x="86" y="536"/>
                  </a:lnTo>
                  <a:lnTo>
                    <a:pt x="86" y="538"/>
                  </a:lnTo>
                  <a:lnTo>
                    <a:pt x="86" y="538"/>
                  </a:lnTo>
                  <a:lnTo>
                    <a:pt x="86" y="538"/>
                  </a:lnTo>
                  <a:lnTo>
                    <a:pt x="86" y="538"/>
                  </a:lnTo>
                  <a:lnTo>
                    <a:pt x="86" y="540"/>
                  </a:lnTo>
                  <a:lnTo>
                    <a:pt x="86" y="540"/>
                  </a:lnTo>
                  <a:lnTo>
                    <a:pt x="88" y="544"/>
                  </a:lnTo>
                  <a:lnTo>
                    <a:pt x="88" y="544"/>
                  </a:lnTo>
                  <a:lnTo>
                    <a:pt x="88" y="544"/>
                  </a:lnTo>
                  <a:lnTo>
                    <a:pt x="88" y="544"/>
                  </a:lnTo>
                  <a:lnTo>
                    <a:pt x="92" y="550"/>
                  </a:lnTo>
                  <a:lnTo>
                    <a:pt x="92" y="550"/>
                  </a:lnTo>
                  <a:lnTo>
                    <a:pt x="90" y="550"/>
                  </a:lnTo>
                  <a:lnTo>
                    <a:pt x="90" y="550"/>
                  </a:lnTo>
                  <a:lnTo>
                    <a:pt x="92" y="552"/>
                  </a:lnTo>
                  <a:lnTo>
                    <a:pt x="92" y="552"/>
                  </a:lnTo>
                  <a:lnTo>
                    <a:pt x="92" y="552"/>
                  </a:lnTo>
                  <a:lnTo>
                    <a:pt x="92" y="552"/>
                  </a:lnTo>
                  <a:lnTo>
                    <a:pt x="92" y="552"/>
                  </a:lnTo>
                  <a:lnTo>
                    <a:pt x="92" y="552"/>
                  </a:lnTo>
                  <a:lnTo>
                    <a:pt x="94" y="552"/>
                  </a:lnTo>
                  <a:lnTo>
                    <a:pt x="94" y="554"/>
                  </a:lnTo>
                  <a:lnTo>
                    <a:pt x="94" y="554"/>
                  </a:lnTo>
                  <a:lnTo>
                    <a:pt x="94" y="556"/>
                  </a:lnTo>
                  <a:lnTo>
                    <a:pt x="94" y="556"/>
                  </a:lnTo>
                  <a:lnTo>
                    <a:pt x="94" y="556"/>
                  </a:lnTo>
                  <a:lnTo>
                    <a:pt x="94" y="556"/>
                  </a:lnTo>
                  <a:lnTo>
                    <a:pt x="94" y="556"/>
                  </a:lnTo>
                  <a:lnTo>
                    <a:pt x="92" y="558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0"/>
                  </a:lnTo>
                  <a:lnTo>
                    <a:pt x="94" y="562"/>
                  </a:lnTo>
                  <a:lnTo>
                    <a:pt x="98" y="564"/>
                  </a:lnTo>
                  <a:lnTo>
                    <a:pt x="98" y="564"/>
                  </a:lnTo>
                  <a:lnTo>
                    <a:pt x="98" y="564"/>
                  </a:lnTo>
                  <a:lnTo>
                    <a:pt x="96" y="564"/>
                  </a:lnTo>
                  <a:lnTo>
                    <a:pt x="96" y="564"/>
                  </a:lnTo>
                  <a:lnTo>
                    <a:pt x="98" y="566"/>
                  </a:lnTo>
                  <a:lnTo>
                    <a:pt x="100" y="568"/>
                  </a:lnTo>
                  <a:lnTo>
                    <a:pt x="100" y="568"/>
                  </a:lnTo>
                  <a:lnTo>
                    <a:pt x="102" y="572"/>
                  </a:lnTo>
                  <a:lnTo>
                    <a:pt x="102" y="572"/>
                  </a:lnTo>
                  <a:lnTo>
                    <a:pt x="102" y="572"/>
                  </a:lnTo>
                  <a:lnTo>
                    <a:pt x="102" y="570"/>
                  </a:lnTo>
                  <a:lnTo>
                    <a:pt x="100" y="572"/>
                  </a:lnTo>
                  <a:lnTo>
                    <a:pt x="100" y="572"/>
                  </a:lnTo>
                  <a:lnTo>
                    <a:pt x="100" y="572"/>
                  </a:lnTo>
                  <a:lnTo>
                    <a:pt x="98" y="572"/>
                  </a:lnTo>
                  <a:lnTo>
                    <a:pt x="98" y="572"/>
                  </a:lnTo>
                  <a:lnTo>
                    <a:pt x="100" y="578"/>
                  </a:lnTo>
                  <a:lnTo>
                    <a:pt x="100" y="578"/>
                  </a:lnTo>
                  <a:lnTo>
                    <a:pt x="100" y="578"/>
                  </a:lnTo>
                  <a:lnTo>
                    <a:pt x="102" y="578"/>
                  </a:lnTo>
                  <a:lnTo>
                    <a:pt x="104" y="580"/>
                  </a:lnTo>
                  <a:lnTo>
                    <a:pt x="104" y="580"/>
                  </a:lnTo>
                  <a:lnTo>
                    <a:pt x="102" y="582"/>
                  </a:lnTo>
                  <a:lnTo>
                    <a:pt x="102" y="582"/>
                  </a:lnTo>
                  <a:lnTo>
                    <a:pt x="102" y="582"/>
                  </a:lnTo>
                  <a:lnTo>
                    <a:pt x="104" y="588"/>
                  </a:lnTo>
                  <a:lnTo>
                    <a:pt x="104" y="588"/>
                  </a:lnTo>
                  <a:lnTo>
                    <a:pt x="104" y="588"/>
                  </a:lnTo>
                  <a:lnTo>
                    <a:pt x="104" y="592"/>
                  </a:lnTo>
                  <a:lnTo>
                    <a:pt x="108" y="594"/>
                  </a:lnTo>
                  <a:lnTo>
                    <a:pt x="108" y="594"/>
                  </a:lnTo>
                  <a:lnTo>
                    <a:pt x="106" y="594"/>
                  </a:lnTo>
                  <a:lnTo>
                    <a:pt x="106" y="594"/>
                  </a:lnTo>
                  <a:lnTo>
                    <a:pt x="106" y="596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08" y="596"/>
                  </a:lnTo>
                  <a:lnTo>
                    <a:pt x="106" y="596"/>
                  </a:lnTo>
                  <a:lnTo>
                    <a:pt x="106" y="596"/>
                  </a:lnTo>
                  <a:lnTo>
                    <a:pt x="108" y="598"/>
                  </a:lnTo>
                  <a:lnTo>
                    <a:pt x="108" y="600"/>
                  </a:lnTo>
                  <a:lnTo>
                    <a:pt x="108" y="600"/>
                  </a:lnTo>
                  <a:lnTo>
                    <a:pt x="108" y="600"/>
                  </a:lnTo>
                  <a:lnTo>
                    <a:pt x="108" y="600"/>
                  </a:lnTo>
                  <a:lnTo>
                    <a:pt x="108" y="602"/>
                  </a:lnTo>
                  <a:lnTo>
                    <a:pt x="110" y="604"/>
                  </a:lnTo>
                  <a:lnTo>
                    <a:pt x="110" y="604"/>
                  </a:lnTo>
                  <a:lnTo>
                    <a:pt x="108" y="604"/>
                  </a:lnTo>
                  <a:lnTo>
                    <a:pt x="108" y="604"/>
                  </a:lnTo>
                  <a:lnTo>
                    <a:pt x="110" y="606"/>
                  </a:lnTo>
                  <a:lnTo>
                    <a:pt x="110" y="606"/>
                  </a:lnTo>
                  <a:lnTo>
                    <a:pt x="110" y="606"/>
                  </a:lnTo>
                  <a:lnTo>
                    <a:pt x="110" y="608"/>
                  </a:lnTo>
                  <a:lnTo>
                    <a:pt x="110" y="608"/>
                  </a:lnTo>
                  <a:lnTo>
                    <a:pt x="112" y="610"/>
                  </a:lnTo>
                  <a:lnTo>
                    <a:pt x="112" y="610"/>
                  </a:lnTo>
                  <a:lnTo>
                    <a:pt x="110" y="612"/>
                  </a:lnTo>
                  <a:lnTo>
                    <a:pt x="110" y="612"/>
                  </a:lnTo>
                  <a:lnTo>
                    <a:pt x="114" y="624"/>
                  </a:lnTo>
                  <a:lnTo>
                    <a:pt x="118" y="634"/>
                  </a:lnTo>
                  <a:lnTo>
                    <a:pt x="118" y="634"/>
                  </a:lnTo>
                  <a:lnTo>
                    <a:pt x="118" y="636"/>
                  </a:lnTo>
                  <a:lnTo>
                    <a:pt x="118" y="634"/>
                  </a:lnTo>
                  <a:lnTo>
                    <a:pt x="116" y="634"/>
                  </a:lnTo>
                  <a:lnTo>
                    <a:pt x="116" y="634"/>
                  </a:lnTo>
                  <a:lnTo>
                    <a:pt x="118" y="634"/>
                  </a:lnTo>
                  <a:lnTo>
                    <a:pt x="118" y="638"/>
                  </a:lnTo>
                  <a:lnTo>
                    <a:pt x="118" y="638"/>
                  </a:lnTo>
                  <a:lnTo>
                    <a:pt x="118" y="638"/>
                  </a:lnTo>
                  <a:lnTo>
                    <a:pt x="118" y="640"/>
                  </a:lnTo>
                  <a:lnTo>
                    <a:pt x="118" y="640"/>
                  </a:lnTo>
                  <a:lnTo>
                    <a:pt x="118" y="640"/>
                  </a:lnTo>
                  <a:lnTo>
                    <a:pt x="118" y="642"/>
                  </a:lnTo>
                  <a:lnTo>
                    <a:pt x="118" y="642"/>
                  </a:lnTo>
                  <a:lnTo>
                    <a:pt x="120" y="644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120" y="646"/>
                  </a:lnTo>
                  <a:lnTo>
                    <a:pt x="120" y="646"/>
                  </a:lnTo>
                  <a:lnTo>
                    <a:pt x="120" y="646"/>
                  </a:lnTo>
                  <a:lnTo>
                    <a:pt x="120" y="646"/>
                  </a:lnTo>
                  <a:lnTo>
                    <a:pt x="122" y="650"/>
                  </a:lnTo>
                  <a:lnTo>
                    <a:pt x="122" y="652"/>
                  </a:lnTo>
                  <a:lnTo>
                    <a:pt x="122" y="652"/>
                  </a:lnTo>
                  <a:lnTo>
                    <a:pt x="122" y="654"/>
                  </a:lnTo>
                  <a:lnTo>
                    <a:pt x="124" y="654"/>
                  </a:lnTo>
                  <a:lnTo>
                    <a:pt x="124" y="654"/>
                  </a:lnTo>
                  <a:lnTo>
                    <a:pt x="122" y="654"/>
                  </a:lnTo>
                  <a:lnTo>
                    <a:pt x="122" y="654"/>
                  </a:lnTo>
                  <a:lnTo>
                    <a:pt x="126" y="662"/>
                  </a:lnTo>
                  <a:lnTo>
                    <a:pt x="130" y="670"/>
                  </a:lnTo>
                  <a:lnTo>
                    <a:pt x="130" y="670"/>
                  </a:lnTo>
                  <a:lnTo>
                    <a:pt x="130" y="670"/>
                  </a:lnTo>
                  <a:lnTo>
                    <a:pt x="130" y="670"/>
                  </a:lnTo>
                  <a:lnTo>
                    <a:pt x="130" y="672"/>
                  </a:lnTo>
                  <a:lnTo>
                    <a:pt x="130" y="676"/>
                  </a:lnTo>
                  <a:lnTo>
                    <a:pt x="132" y="678"/>
                  </a:lnTo>
                  <a:lnTo>
                    <a:pt x="132" y="678"/>
                  </a:lnTo>
                  <a:lnTo>
                    <a:pt x="134" y="680"/>
                  </a:lnTo>
                  <a:lnTo>
                    <a:pt x="134" y="680"/>
                  </a:lnTo>
                  <a:lnTo>
                    <a:pt x="134" y="682"/>
                  </a:lnTo>
                  <a:lnTo>
                    <a:pt x="134" y="682"/>
                  </a:lnTo>
                  <a:lnTo>
                    <a:pt x="134" y="682"/>
                  </a:lnTo>
                  <a:lnTo>
                    <a:pt x="136" y="684"/>
                  </a:lnTo>
                  <a:lnTo>
                    <a:pt x="136" y="684"/>
                  </a:lnTo>
                  <a:lnTo>
                    <a:pt x="134" y="684"/>
                  </a:lnTo>
                  <a:lnTo>
                    <a:pt x="134" y="684"/>
                  </a:lnTo>
                  <a:lnTo>
                    <a:pt x="136" y="686"/>
                  </a:lnTo>
                  <a:lnTo>
                    <a:pt x="136" y="688"/>
                  </a:lnTo>
                  <a:lnTo>
                    <a:pt x="136" y="688"/>
                  </a:lnTo>
                  <a:lnTo>
                    <a:pt x="136" y="688"/>
                  </a:lnTo>
                  <a:lnTo>
                    <a:pt x="136" y="698"/>
                  </a:lnTo>
                  <a:lnTo>
                    <a:pt x="136" y="698"/>
                  </a:lnTo>
                  <a:lnTo>
                    <a:pt x="134" y="698"/>
                  </a:lnTo>
                  <a:lnTo>
                    <a:pt x="132" y="700"/>
                  </a:lnTo>
                  <a:lnTo>
                    <a:pt x="132" y="700"/>
                  </a:lnTo>
                  <a:lnTo>
                    <a:pt x="132" y="700"/>
                  </a:lnTo>
                  <a:lnTo>
                    <a:pt x="122" y="698"/>
                  </a:lnTo>
                  <a:lnTo>
                    <a:pt x="122" y="698"/>
                  </a:lnTo>
                  <a:lnTo>
                    <a:pt x="120" y="700"/>
                  </a:lnTo>
                  <a:lnTo>
                    <a:pt x="118" y="700"/>
                  </a:lnTo>
                  <a:lnTo>
                    <a:pt x="118" y="700"/>
                  </a:lnTo>
                  <a:lnTo>
                    <a:pt x="118" y="700"/>
                  </a:lnTo>
                  <a:lnTo>
                    <a:pt x="116" y="702"/>
                  </a:lnTo>
                  <a:lnTo>
                    <a:pt x="114" y="702"/>
                  </a:lnTo>
                  <a:lnTo>
                    <a:pt x="114" y="702"/>
                  </a:lnTo>
                  <a:lnTo>
                    <a:pt x="110" y="702"/>
                  </a:lnTo>
                  <a:lnTo>
                    <a:pt x="110" y="702"/>
                  </a:lnTo>
                  <a:lnTo>
                    <a:pt x="114" y="700"/>
                  </a:lnTo>
                  <a:lnTo>
                    <a:pt x="114" y="700"/>
                  </a:lnTo>
                  <a:lnTo>
                    <a:pt x="110" y="700"/>
                  </a:lnTo>
                  <a:lnTo>
                    <a:pt x="108" y="700"/>
                  </a:lnTo>
                  <a:lnTo>
                    <a:pt x="108" y="700"/>
                  </a:lnTo>
                  <a:lnTo>
                    <a:pt x="106" y="700"/>
                  </a:lnTo>
                  <a:lnTo>
                    <a:pt x="104" y="702"/>
                  </a:lnTo>
                  <a:lnTo>
                    <a:pt x="104" y="702"/>
                  </a:lnTo>
                  <a:lnTo>
                    <a:pt x="104" y="700"/>
                  </a:lnTo>
                  <a:lnTo>
                    <a:pt x="104" y="700"/>
                  </a:lnTo>
                  <a:lnTo>
                    <a:pt x="104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2" y="700"/>
                  </a:lnTo>
                  <a:lnTo>
                    <a:pt x="102" y="700"/>
                  </a:lnTo>
                  <a:lnTo>
                    <a:pt x="100" y="702"/>
                  </a:lnTo>
                  <a:lnTo>
                    <a:pt x="100" y="704"/>
                  </a:lnTo>
                  <a:lnTo>
                    <a:pt x="100" y="704"/>
                  </a:lnTo>
                  <a:lnTo>
                    <a:pt x="102" y="702"/>
                  </a:lnTo>
                  <a:lnTo>
                    <a:pt x="102" y="702"/>
                  </a:lnTo>
                  <a:lnTo>
                    <a:pt x="100" y="704"/>
                  </a:lnTo>
                  <a:lnTo>
                    <a:pt x="98" y="704"/>
                  </a:lnTo>
                  <a:lnTo>
                    <a:pt x="98" y="704"/>
                  </a:lnTo>
                  <a:lnTo>
                    <a:pt x="98" y="702"/>
                  </a:lnTo>
                  <a:lnTo>
                    <a:pt x="98" y="700"/>
                  </a:lnTo>
                  <a:lnTo>
                    <a:pt x="94" y="704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98" y="704"/>
                  </a:lnTo>
                  <a:lnTo>
                    <a:pt x="98" y="704"/>
                  </a:lnTo>
                  <a:lnTo>
                    <a:pt x="98" y="704"/>
                  </a:lnTo>
                  <a:lnTo>
                    <a:pt x="102" y="704"/>
                  </a:lnTo>
                  <a:lnTo>
                    <a:pt x="106" y="704"/>
                  </a:lnTo>
                  <a:lnTo>
                    <a:pt x="104" y="704"/>
                  </a:lnTo>
                  <a:lnTo>
                    <a:pt x="104" y="704"/>
                  </a:lnTo>
                  <a:lnTo>
                    <a:pt x="106" y="702"/>
                  </a:lnTo>
                  <a:lnTo>
                    <a:pt x="110" y="704"/>
                  </a:lnTo>
                  <a:lnTo>
                    <a:pt x="110" y="704"/>
                  </a:lnTo>
                  <a:lnTo>
                    <a:pt x="110" y="704"/>
                  </a:lnTo>
                  <a:lnTo>
                    <a:pt x="110" y="704"/>
                  </a:lnTo>
                  <a:lnTo>
                    <a:pt x="110" y="704"/>
                  </a:lnTo>
                  <a:lnTo>
                    <a:pt x="110" y="706"/>
                  </a:lnTo>
                  <a:lnTo>
                    <a:pt x="110" y="706"/>
                  </a:lnTo>
                  <a:lnTo>
                    <a:pt x="110" y="704"/>
                  </a:lnTo>
                  <a:lnTo>
                    <a:pt x="112" y="704"/>
                  </a:lnTo>
                  <a:lnTo>
                    <a:pt x="114" y="704"/>
                  </a:lnTo>
                  <a:lnTo>
                    <a:pt x="114" y="706"/>
                  </a:lnTo>
                  <a:lnTo>
                    <a:pt x="114" y="706"/>
                  </a:lnTo>
                  <a:lnTo>
                    <a:pt x="116" y="704"/>
                  </a:lnTo>
                  <a:lnTo>
                    <a:pt x="116" y="704"/>
                  </a:lnTo>
                  <a:lnTo>
                    <a:pt x="116" y="704"/>
                  </a:lnTo>
                  <a:lnTo>
                    <a:pt x="116" y="706"/>
                  </a:lnTo>
                  <a:lnTo>
                    <a:pt x="118" y="706"/>
                  </a:lnTo>
                  <a:lnTo>
                    <a:pt x="118" y="706"/>
                  </a:lnTo>
                  <a:lnTo>
                    <a:pt x="122" y="706"/>
                  </a:lnTo>
                  <a:lnTo>
                    <a:pt x="128" y="706"/>
                  </a:lnTo>
                  <a:lnTo>
                    <a:pt x="128" y="706"/>
                  </a:lnTo>
                  <a:lnTo>
                    <a:pt x="134" y="704"/>
                  </a:lnTo>
                  <a:lnTo>
                    <a:pt x="134" y="704"/>
                  </a:lnTo>
                  <a:lnTo>
                    <a:pt x="136" y="706"/>
                  </a:lnTo>
                  <a:lnTo>
                    <a:pt x="136" y="706"/>
                  </a:lnTo>
                  <a:lnTo>
                    <a:pt x="136" y="706"/>
                  </a:lnTo>
                  <a:lnTo>
                    <a:pt x="136" y="708"/>
                  </a:lnTo>
                  <a:lnTo>
                    <a:pt x="136" y="708"/>
                  </a:lnTo>
                  <a:lnTo>
                    <a:pt x="138" y="708"/>
                  </a:lnTo>
                  <a:lnTo>
                    <a:pt x="138" y="708"/>
                  </a:lnTo>
                  <a:lnTo>
                    <a:pt x="138" y="706"/>
                  </a:lnTo>
                  <a:lnTo>
                    <a:pt x="138" y="706"/>
                  </a:lnTo>
                  <a:lnTo>
                    <a:pt x="138" y="706"/>
                  </a:lnTo>
                  <a:lnTo>
                    <a:pt x="138" y="706"/>
                  </a:lnTo>
                  <a:lnTo>
                    <a:pt x="142" y="710"/>
                  </a:lnTo>
                  <a:lnTo>
                    <a:pt x="142" y="710"/>
                  </a:lnTo>
                  <a:lnTo>
                    <a:pt x="140" y="712"/>
                  </a:lnTo>
                  <a:lnTo>
                    <a:pt x="140" y="712"/>
                  </a:lnTo>
                  <a:lnTo>
                    <a:pt x="140" y="712"/>
                  </a:lnTo>
                  <a:lnTo>
                    <a:pt x="142" y="716"/>
                  </a:lnTo>
                  <a:lnTo>
                    <a:pt x="144" y="722"/>
                  </a:lnTo>
                  <a:lnTo>
                    <a:pt x="146" y="726"/>
                  </a:lnTo>
                  <a:lnTo>
                    <a:pt x="148" y="730"/>
                  </a:lnTo>
                  <a:lnTo>
                    <a:pt x="148" y="730"/>
                  </a:lnTo>
                  <a:lnTo>
                    <a:pt x="150" y="732"/>
                  </a:lnTo>
                  <a:lnTo>
                    <a:pt x="152" y="734"/>
                  </a:lnTo>
                  <a:lnTo>
                    <a:pt x="154" y="734"/>
                  </a:lnTo>
                  <a:lnTo>
                    <a:pt x="154" y="734"/>
                  </a:lnTo>
                  <a:lnTo>
                    <a:pt x="150" y="722"/>
                  </a:lnTo>
                  <a:lnTo>
                    <a:pt x="150" y="710"/>
                  </a:lnTo>
                  <a:lnTo>
                    <a:pt x="150" y="710"/>
                  </a:lnTo>
                  <a:lnTo>
                    <a:pt x="150" y="712"/>
                  </a:lnTo>
                  <a:lnTo>
                    <a:pt x="150" y="712"/>
                  </a:lnTo>
                  <a:lnTo>
                    <a:pt x="156" y="710"/>
                  </a:lnTo>
                  <a:lnTo>
                    <a:pt x="156" y="710"/>
                  </a:lnTo>
                  <a:lnTo>
                    <a:pt x="156" y="710"/>
                  </a:lnTo>
                  <a:lnTo>
                    <a:pt x="156" y="708"/>
                  </a:lnTo>
                  <a:lnTo>
                    <a:pt x="156" y="708"/>
                  </a:lnTo>
                  <a:lnTo>
                    <a:pt x="158" y="708"/>
                  </a:lnTo>
                  <a:lnTo>
                    <a:pt x="158" y="708"/>
                  </a:lnTo>
                  <a:lnTo>
                    <a:pt x="160" y="710"/>
                  </a:lnTo>
                  <a:lnTo>
                    <a:pt x="158" y="710"/>
                  </a:lnTo>
                  <a:lnTo>
                    <a:pt x="158" y="710"/>
                  </a:lnTo>
                  <a:lnTo>
                    <a:pt x="160" y="710"/>
                  </a:lnTo>
                  <a:lnTo>
                    <a:pt x="162" y="710"/>
                  </a:lnTo>
                  <a:lnTo>
                    <a:pt x="162" y="710"/>
                  </a:lnTo>
                  <a:lnTo>
                    <a:pt x="162" y="710"/>
                  </a:lnTo>
                  <a:lnTo>
                    <a:pt x="162" y="710"/>
                  </a:lnTo>
                  <a:lnTo>
                    <a:pt x="158" y="712"/>
                  </a:lnTo>
                  <a:lnTo>
                    <a:pt x="160" y="714"/>
                  </a:lnTo>
                  <a:lnTo>
                    <a:pt x="160" y="714"/>
                  </a:lnTo>
                  <a:lnTo>
                    <a:pt x="162" y="712"/>
                  </a:lnTo>
                  <a:lnTo>
                    <a:pt x="164" y="712"/>
                  </a:lnTo>
                  <a:lnTo>
                    <a:pt x="164" y="712"/>
                  </a:lnTo>
                  <a:lnTo>
                    <a:pt x="166" y="712"/>
                  </a:lnTo>
                  <a:lnTo>
                    <a:pt x="166" y="712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4" y="710"/>
                  </a:lnTo>
                  <a:lnTo>
                    <a:pt x="164" y="708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68" y="708"/>
                  </a:lnTo>
                  <a:lnTo>
                    <a:pt x="166" y="708"/>
                  </a:lnTo>
                  <a:lnTo>
                    <a:pt x="166" y="708"/>
                  </a:lnTo>
                  <a:lnTo>
                    <a:pt x="166" y="706"/>
                  </a:lnTo>
                  <a:lnTo>
                    <a:pt x="168" y="706"/>
                  </a:lnTo>
                  <a:lnTo>
                    <a:pt x="168" y="706"/>
                  </a:lnTo>
                  <a:lnTo>
                    <a:pt x="170" y="708"/>
                  </a:lnTo>
                  <a:lnTo>
                    <a:pt x="170" y="708"/>
                  </a:lnTo>
                  <a:lnTo>
                    <a:pt x="170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8" y="710"/>
                  </a:lnTo>
                  <a:lnTo>
                    <a:pt x="168" y="710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68" y="712"/>
                  </a:lnTo>
                  <a:lnTo>
                    <a:pt x="170" y="712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0" y="708"/>
                  </a:lnTo>
                  <a:lnTo>
                    <a:pt x="170" y="708"/>
                  </a:lnTo>
                  <a:lnTo>
                    <a:pt x="172" y="708"/>
                  </a:lnTo>
                  <a:lnTo>
                    <a:pt x="174" y="708"/>
                  </a:lnTo>
                  <a:lnTo>
                    <a:pt x="174" y="710"/>
                  </a:lnTo>
                  <a:lnTo>
                    <a:pt x="176" y="710"/>
                  </a:lnTo>
                  <a:lnTo>
                    <a:pt x="176" y="710"/>
                  </a:lnTo>
                  <a:lnTo>
                    <a:pt x="176" y="710"/>
                  </a:lnTo>
                  <a:lnTo>
                    <a:pt x="178" y="708"/>
                  </a:lnTo>
                  <a:lnTo>
                    <a:pt x="178" y="706"/>
                  </a:lnTo>
                  <a:lnTo>
                    <a:pt x="178" y="706"/>
                  </a:lnTo>
                  <a:lnTo>
                    <a:pt x="178" y="706"/>
                  </a:lnTo>
                  <a:lnTo>
                    <a:pt x="180" y="704"/>
                  </a:lnTo>
                  <a:lnTo>
                    <a:pt x="180" y="704"/>
                  </a:lnTo>
                  <a:lnTo>
                    <a:pt x="180" y="706"/>
                  </a:lnTo>
                  <a:lnTo>
                    <a:pt x="180" y="708"/>
                  </a:lnTo>
                  <a:lnTo>
                    <a:pt x="182" y="708"/>
                  </a:lnTo>
                  <a:lnTo>
                    <a:pt x="180" y="708"/>
                  </a:lnTo>
                  <a:lnTo>
                    <a:pt x="180" y="708"/>
                  </a:lnTo>
                  <a:lnTo>
                    <a:pt x="184" y="712"/>
                  </a:lnTo>
                  <a:lnTo>
                    <a:pt x="184" y="712"/>
                  </a:lnTo>
                  <a:lnTo>
                    <a:pt x="184" y="710"/>
                  </a:lnTo>
                  <a:lnTo>
                    <a:pt x="186" y="710"/>
                  </a:lnTo>
                  <a:lnTo>
                    <a:pt x="186" y="710"/>
                  </a:lnTo>
                  <a:lnTo>
                    <a:pt x="186" y="710"/>
                  </a:lnTo>
                  <a:lnTo>
                    <a:pt x="186" y="712"/>
                  </a:lnTo>
                  <a:lnTo>
                    <a:pt x="186" y="712"/>
                  </a:lnTo>
                  <a:lnTo>
                    <a:pt x="186" y="710"/>
                  </a:lnTo>
                  <a:lnTo>
                    <a:pt x="188" y="708"/>
                  </a:lnTo>
                  <a:lnTo>
                    <a:pt x="188" y="708"/>
                  </a:lnTo>
                  <a:lnTo>
                    <a:pt x="190" y="710"/>
                  </a:lnTo>
                  <a:lnTo>
                    <a:pt x="190" y="710"/>
                  </a:lnTo>
                  <a:lnTo>
                    <a:pt x="190" y="712"/>
                  </a:lnTo>
                  <a:lnTo>
                    <a:pt x="190" y="712"/>
                  </a:lnTo>
                  <a:lnTo>
                    <a:pt x="190" y="712"/>
                  </a:lnTo>
                  <a:lnTo>
                    <a:pt x="190" y="712"/>
                  </a:lnTo>
                  <a:lnTo>
                    <a:pt x="190" y="712"/>
                  </a:lnTo>
                  <a:lnTo>
                    <a:pt x="192" y="708"/>
                  </a:lnTo>
                  <a:lnTo>
                    <a:pt x="192" y="708"/>
                  </a:lnTo>
                  <a:lnTo>
                    <a:pt x="194" y="710"/>
                  </a:lnTo>
                  <a:lnTo>
                    <a:pt x="192" y="710"/>
                  </a:lnTo>
                  <a:lnTo>
                    <a:pt x="192" y="710"/>
                  </a:lnTo>
                  <a:lnTo>
                    <a:pt x="194" y="712"/>
                  </a:lnTo>
                  <a:lnTo>
                    <a:pt x="194" y="712"/>
                  </a:lnTo>
                  <a:lnTo>
                    <a:pt x="196" y="712"/>
                  </a:lnTo>
                  <a:lnTo>
                    <a:pt x="196" y="710"/>
                  </a:lnTo>
                  <a:lnTo>
                    <a:pt x="196" y="710"/>
                  </a:lnTo>
                  <a:lnTo>
                    <a:pt x="196" y="712"/>
                  </a:lnTo>
                  <a:lnTo>
                    <a:pt x="196" y="712"/>
                  </a:lnTo>
                  <a:lnTo>
                    <a:pt x="198" y="710"/>
                  </a:lnTo>
                  <a:lnTo>
                    <a:pt x="198" y="712"/>
                  </a:lnTo>
                  <a:lnTo>
                    <a:pt x="198" y="712"/>
                  </a:lnTo>
                  <a:lnTo>
                    <a:pt x="200" y="710"/>
                  </a:lnTo>
                  <a:lnTo>
                    <a:pt x="202" y="710"/>
                  </a:lnTo>
                  <a:lnTo>
                    <a:pt x="202" y="710"/>
                  </a:lnTo>
                  <a:lnTo>
                    <a:pt x="202" y="710"/>
                  </a:lnTo>
                  <a:lnTo>
                    <a:pt x="200" y="710"/>
                  </a:lnTo>
                  <a:lnTo>
                    <a:pt x="200" y="710"/>
                  </a:lnTo>
                  <a:lnTo>
                    <a:pt x="200" y="708"/>
                  </a:lnTo>
                  <a:lnTo>
                    <a:pt x="202" y="708"/>
                  </a:lnTo>
                  <a:lnTo>
                    <a:pt x="202" y="708"/>
                  </a:lnTo>
                  <a:lnTo>
                    <a:pt x="202" y="710"/>
                  </a:lnTo>
                  <a:lnTo>
                    <a:pt x="202" y="710"/>
                  </a:lnTo>
                  <a:lnTo>
                    <a:pt x="206" y="708"/>
                  </a:lnTo>
                  <a:lnTo>
                    <a:pt x="206" y="708"/>
                  </a:lnTo>
                  <a:lnTo>
                    <a:pt x="206" y="710"/>
                  </a:lnTo>
                  <a:lnTo>
                    <a:pt x="208" y="708"/>
                  </a:lnTo>
                  <a:lnTo>
                    <a:pt x="208" y="708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10" y="708"/>
                  </a:lnTo>
                  <a:lnTo>
                    <a:pt x="210" y="708"/>
                  </a:lnTo>
                  <a:lnTo>
                    <a:pt x="210" y="710"/>
                  </a:lnTo>
                  <a:lnTo>
                    <a:pt x="212" y="712"/>
                  </a:lnTo>
                  <a:lnTo>
                    <a:pt x="212" y="712"/>
                  </a:lnTo>
                  <a:lnTo>
                    <a:pt x="210" y="710"/>
                  </a:lnTo>
                  <a:lnTo>
                    <a:pt x="212" y="708"/>
                  </a:lnTo>
                  <a:lnTo>
                    <a:pt x="212" y="708"/>
                  </a:lnTo>
                  <a:lnTo>
                    <a:pt x="212" y="708"/>
                  </a:lnTo>
                  <a:lnTo>
                    <a:pt x="214" y="708"/>
                  </a:lnTo>
                  <a:lnTo>
                    <a:pt x="214" y="708"/>
                  </a:lnTo>
                  <a:lnTo>
                    <a:pt x="212" y="712"/>
                  </a:lnTo>
                  <a:lnTo>
                    <a:pt x="212" y="712"/>
                  </a:lnTo>
                  <a:lnTo>
                    <a:pt x="214" y="710"/>
                  </a:lnTo>
                  <a:lnTo>
                    <a:pt x="216" y="710"/>
                  </a:lnTo>
                  <a:lnTo>
                    <a:pt x="216" y="710"/>
                  </a:lnTo>
                  <a:lnTo>
                    <a:pt x="216" y="710"/>
                  </a:lnTo>
                  <a:lnTo>
                    <a:pt x="216" y="708"/>
                  </a:lnTo>
                  <a:lnTo>
                    <a:pt x="216" y="708"/>
                  </a:lnTo>
                  <a:lnTo>
                    <a:pt x="218" y="708"/>
                  </a:lnTo>
                  <a:lnTo>
                    <a:pt x="218" y="710"/>
                  </a:lnTo>
                  <a:lnTo>
                    <a:pt x="218" y="710"/>
                  </a:lnTo>
                  <a:lnTo>
                    <a:pt x="220" y="708"/>
                  </a:lnTo>
                  <a:lnTo>
                    <a:pt x="218" y="708"/>
                  </a:lnTo>
                  <a:lnTo>
                    <a:pt x="218" y="708"/>
                  </a:lnTo>
                  <a:lnTo>
                    <a:pt x="220" y="706"/>
                  </a:lnTo>
                  <a:lnTo>
                    <a:pt x="222" y="706"/>
                  </a:lnTo>
                  <a:lnTo>
                    <a:pt x="222" y="706"/>
                  </a:lnTo>
                  <a:lnTo>
                    <a:pt x="222" y="708"/>
                  </a:lnTo>
                  <a:lnTo>
                    <a:pt x="222" y="708"/>
                  </a:lnTo>
                  <a:lnTo>
                    <a:pt x="222" y="708"/>
                  </a:lnTo>
                  <a:lnTo>
                    <a:pt x="222" y="708"/>
                  </a:lnTo>
                  <a:lnTo>
                    <a:pt x="224" y="706"/>
                  </a:lnTo>
                  <a:lnTo>
                    <a:pt x="226" y="704"/>
                  </a:lnTo>
                  <a:lnTo>
                    <a:pt x="226" y="704"/>
                  </a:lnTo>
                  <a:lnTo>
                    <a:pt x="224" y="704"/>
                  </a:lnTo>
                  <a:lnTo>
                    <a:pt x="226" y="702"/>
                  </a:lnTo>
                  <a:lnTo>
                    <a:pt x="226" y="702"/>
                  </a:lnTo>
                  <a:lnTo>
                    <a:pt x="228" y="702"/>
                  </a:lnTo>
                  <a:lnTo>
                    <a:pt x="228" y="702"/>
                  </a:lnTo>
                  <a:lnTo>
                    <a:pt x="226" y="702"/>
                  </a:lnTo>
                  <a:lnTo>
                    <a:pt x="226" y="704"/>
                  </a:lnTo>
                  <a:lnTo>
                    <a:pt x="228" y="704"/>
                  </a:lnTo>
                  <a:lnTo>
                    <a:pt x="228" y="704"/>
                  </a:lnTo>
                  <a:lnTo>
                    <a:pt x="228" y="704"/>
                  </a:lnTo>
                  <a:lnTo>
                    <a:pt x="226" y="706"/>
                  </a:lnTo>
                  <a:lnTo>
                    <a:pt x="226" y="708"/>
                  </a:lnTo>
                  <a:lnTo>
                    <a:pt x="226" y="708"/>
                  </a:lnTo>
                  <a:lnTo>
                    <a:pt x="228" y="708"/>
                  </a:lnTo>
                  <a:lnTo>
                    <a:pt x="228" y="708"/>
                  </a:lnTo>
                  <a:lnTo>
                    <a:pt x="226" y="710"/>
                  </a:lnTo>
                  <a:lnTo>
                    <a:pt x="226" y="710"/>
                  </a:lnTo>
                  <a:lnTo>
                    <a:pt x="228" y="710"/>
                  </a:lnTo>
                  <a:lnTo>
                    <a:pt x="230" y="710"/>
                  </a:lnTo>
                  <a:lnTo>
                    <a:pt x="230" y="710"/>
                  </a:lnTo>
                  <a:lnTo>
                    <a:pt x="230" y="710"/>
                  </a:lnTo>
                  <a:lnTo>
                    <a:pt x="230" y="708"/>
                  </a:lnTo>
                  <a:lnTo>
                    <a:pt x="230" y="708"/>
                  </a:lnTo>
                  <a:lnTo>
                    <a:pt x="232" y="708"/>
                  </a:lnTo>
                  <a:lnTo>
                    <a:pt x="234" y="708"/>
                  </a:lnTo>
                  <a:lnTo>
                    <a:pt x="234" y="708"/>
                  </a:lnTo>
                  <a:lnTo>
                    <a:pt x="234" y="708"/>
                  </a:lnTo>
                  <a:lnTo>
                    <a:pt x="234" y="710"/>
                  </a:lnTo>
                  <a:lnTo>
                    <a:pt x="234" y="710"/>
                  </a:lnTo>
                  <a:lnTo>
                    <a:pt x="234" y="710"/>
                  </a:lnTo>
                  <a:lnTo>
                    <a:pt x="236" y="708"/>
                  </a:lnTo>
                  <a:lnTo>
                    <a:pt x="236" y="710"/>
                  </a:lnTo>
                  <a:lnTo>
                    <a:pt x="236" y="710"/>
                  </a:lnTo>
                  <a:lnTo>
                    <a:pt x="244" y="710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4" y="708"/>
                  </a:lnTo>
                  <a:lnTo>
                    <a:pt x="258" y="708"/>
                  </a:lnTo>
                  <a:lnTo>
                    <a:pt x="258" y="708"/>
                  </a:lnTo>
                  <a:lnTo>
                    <a:pt x="258" y="708"/>
                  </a:lnTo>
                  <a:lnTo>
                    <a:pt x="258" y="706"/>
                  </a:lnTo>
                  <a:lnTo>
                    <a:pt x="260" y="708"/>
                  </a:lnTo>
                  <a:lnTo>
                    <a:pt x="260" y="708"/>
                  </a:lnTo>
                  <a:lnTo>
                    <a:pt x="262" y="708"/>
                  </a:lnTo>
                  <a:lnTo>
                    <a:pt x="266" y="706"/>
                  </a:lnTo>
                  <a:lnTo>
                    <a:pt x="266" y="706"/>
                  </a:lnTo>
                  <a:lnTo>
                    <a:pt x="266" y="708"/>
                  </a:lnTo>
                  <a:lnTo>
                    <a:pt x="266" y="708"/>
                  </a:lnTo>
                  <a:lnTo>
                    <a:pt x="268" y="708"/>
                  </a:lnTo>
                  <a:lnTo>
                    <a:pt x="268" y="706"/>
                  </a:lnTo>
                  <a:lnTo>
                    <a:pt x="270" y="708"/>
                  </a:lnTo>
                  <a:lnTo>
                    <a:pt x="270" y="706"/>
                  </a:lnTo>
                  <a:lnTo>
                    <a:pt x="270" y="706"/>
                  </a:lnTo>
                  <a:lnTo>
                    <a:pt x="272" y="706"/>
                  </a:lnTo>
                  <a:lnTo>
                    <a:pt x="272" y="708"/>
                  </a:lnTo>
                  <a:lnTo>
                    <a:pt x="272" y="708"/>
                  </a:lnTo>
                  <a:lnTo>
                    <a:pt x="274" y="708"/>
                  </a:lnTo>
                  <a:lnTo>
                    <a:pt x="272" y="708"/>
                  </a:lnTo>
                  <a:lnTo>
                    <a:pt x="272" y="708"/>
                  </a:lnTo>
                  <a:lnTo>
                    <a:pt x="276" y="708"/>
                  </a:lnTo>
                  <a:lnTo>
                    <a:pt x="280" y="708"/>
                  </a:lnTo>
                  <a:lnTo>
                    <a:pt x="280" y="708"/>
                  </a:lnTo>
                  <a:lnTo>
                    <a:pt x="280" y="706"/>
                  </a:lnTo>
                  <a:lnTo>
                    <a:pt x="280" y="706"/>
                  </a:lnTo>
                  <a:lnTo>
                    <a:pt x="280" y="706"/>
                  </a:lnTo>
                  <a:lnTo>
                    <a:pt x="280" y="704"/>
                  </a:lnTo>
                  <a:lnTo>
                    <a:pt x="282" y="704"/>
                  </a:lnTo>
                  <a:lnTo>
                    <a:pt x="282" y="704"/>
                  </a:lnTo>
                  <a:lnTo>
                    <a:pt x="282" y="706"/>
                  </a:lnTo>
                  <a:lnTo>
                    <a:pt x="282" y="706"/>
                  </a:lnTo>
                  <a:lnTo>
                    <a:pt x="282" y="706"/>
                  </a:lnTo>
                  <a:lnTo>
                    <a:pt x="288" y="708"/>
                  </a:lnTo>
                  <a:lnTo>
                    <a:pt x="294" y="708"/>
                  </a:lnTo>
                  <a:lnTo>
                    <a:pt x="294" y="708"/>
                  </a:lnTo>
                  <a:lnTo>
                    <a:pt x="296" y="706"/>
                  </a:lnTo>
                  <a:lnTo>
                    <a:pt x="296" y="706"/>
                  </a:lnTo>
                  <a:lnTo>
                    <a:pt x="300" y="706"/>
                  </a:lnTo>
                  <a:lnTo>
                    <a:pt x="304" y="706"/>
                  </a:lnTo>
                  <a:lnTo>
                    <a:pt x="304" y="706"/>
                  </a:lnTo>
                  <a:lnTo>
                    <a:pt x="304" y="704"/>
                  </a:lnTo>
                  <a:lnTo>
                    <a:pt x="306" y="704"/>
                  </a:lnTo>
                  <a:lnTo>
                    <a:pt x="306" y="704"/>
                  </a:lnTo>
                  <a:lnTo>
                    <a:pt x="308" y="704"/>
                  </a:lnTo>
                  <a:lnTo>
                    <a:pt x="308" y="704"/>
                  </a:lnTo>
                  <a:lnTo>
                    <a:pt x="308" y="706"/>
                  </a:lnTo>
                  <a:lnTo>
                    <a:pt x="308" y="706"/>
                  </a:lnTo>
                  <a:lnTo>
                    <a:pt x="312" y="706"/>
                  </a:lnTo>
                  <a:lnTo>
                    <a:pt x="312" y="706"/>
                  </a:lnTo>
                  <a:lnTo>
                    <a:pt x="312" y="706"/>
                  </a:lnTo>
                  <a:lnTo>
                    <a:pt x="314" y="706"/>
                  </a:lnTo>
                  <a:lnTo>
                    <a:pt x="316" y="706"/>
                  </a:lnTo>
                  <a:lnTo>
                    <a:pt x="316" y="706"/>
                  </a:lnTo>
                  <a:lnTo>
                    <a:pt x="316" y="706"/>
                  </a:lnTo>
                  <a:lnTo>
                    <a:pt x="318" y="706"/>
                  </a:lnTo>
                  <a:lnTo>
                    <a:pt x="318" y="706"/>
                  </a:lnTo>
                  <a:lnTo>
                    <a:pt x="320" y="706"/>
                  </a:lnTo>
                  <a:lnTo>
                    <a:pt x="322" y="704"/>
                  </a:lnTo>
                  <a:lnTo>
                    <a:pt x="322" y="704"/>
                  </a:lnTo>
                  <a:lnTo>
                    <a:pt x="322" y="706"/>
                  </a:lnTo>
                  <a:lnTo>
                    <a:pt x="322" y="704"/>
                  </a:lnTo>
                  <a:lnTo>
                    <a:pt x="324" y="704"/>
                  </a:lnTo>
                  <a:lnTo>
                    <a:pt x="324" y="704"/>
                  </a:lnTo>
                  <a:lnTo>
                    <a:pt x="324" y="706"/>
                  </a:lnTo>
                  <a:lnTo>
                    <a:pt x="324" y="706"/>
                  </a:lnTo>
                  <a:lnTo>
                    <a:pt x="324" y="706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6" y="704"/>
                  </a:lnTo>
                  <a:lnTo>
                    <a:pt x="328" y="706"/>
                  </a:lnTo>
                  <a:lnTo>
                    <a:pt x="328" y="706"/>
                  </a:lnTo>
                  <a:lnTo>
                    <a:pt x="326" y="706"/>
                  </a:lnTo>
                  <a:lnTo>
                    <a:pt x="326" y="706"/>
                  </a:lnTo>
                  <a:lnTo>
                    <a:pt x="326" y="706"/>
                  </a:lnTo>
                  <a:lnTo>
                    <a:pt x="326" y="706"/>
                  </a:lnTo>
                  <a:lnTo>
                    <a:pt x="326" y="706"/>
                  </a:lnTo>
                  <a:lnTo>
                    <a:pt x="328" y="706"/>
                  </a:lnTo>
                  <a:lnTo>
                    <a:pt x="328" y="704"/>
                  </a:lnTo>
                  <a:lnTo>
                    <a:pt x="328" y="704"/>
                  </a:lnTo>
                  <a:lnTo>
                    <a:pt x="330" y="704"/>
                  </a:lnTo>
                  <a:lnTo>
                    <a:pt x="332" y="706"/>
                  </a:lnTo>
                  <a:lnTo>
                    <a:pt x="332" y="706"/>
                  </a:lnTo>
                  <a:lnTo>
                    <a:pt x="334" y="704"/>
                  </a:lnTo>
                  <a:lnTo>
                    <a:pt x="334" y="704"/>
                  </a:lnTo>
                  <a:lnTo>
                    <a:pt x="332" y="704"/>
                  </a:lnTo>
                  <a:lnTo>
                    <a:pt x="332" y="704"/>
                  </a:lnTo>
                  <a:lnTo>
                    <a:pt x="334" y="704"/>
                  </a:lnTo>
                  <a:lnTo>
                    <a:pt x="332" y="704"/>
                  </a:lnTo>
                  <a:lnTo>
                    <a:pt x="332" y="704"/>
                  </a:lnTo>
                  <a:lnTo>
                    <a:pt x="334" y="704"/>
                  </a:lnTo>
                  <a:lnTo>
                    <a:pt x="334" y="702"/>
                  </a:lnTo>
                  <a:lnTo>
                    <a:pt x="336" y="704"/>
                  </a:lnTo>
                  <a:lnTo>
                    <a:pt x="336" y="704"/>
                  </a:lnTo>
                  <a:lnTo>
                    <a:pt x="340" y="704"/>
                  </a:lnTo>
                  <a:lnTo>
                    <a:pt x="340" y="704"/>
                  </a:lnTo>
                  <a:lnTo>
                    <a:pt x="340" y="704"/>
                  </a:lnTo>
                  <a:lnTo>
                    <a:pt x="340" y="706"/>
                  </a:lnTo>
                  <a:lnTo>
                    <a:pt x="342" y="704"/>
                  </a:lnTo>
                  <a:lnTo>
                    <a:pt x="342" y="704"/>
                  </a:lnTo>
                  <a:lnTo>
                    <a:pt x="344" y="706"/>
                  </a:lnTo>
                  <a:lnTo>
                    <a:pt x="344" y="706"/>
                  </a:lnTo>
                  <a:lnTo>
                    <a:pt x="346" y="706"/>
                  </a:lnTo>
                  <a:lnTo>
                    <a:pt x="348" y="704"/>
                  </a:lnTo>
                  <a:lnTo>
                    <a:pt x="348" y="704"/>
                  </a:lnTo>
                  <a:lnTo>
                    <a:pt x="350" y="704"/>
                  </a:lnTo>
                  <a:lnTo>
                    <a:pt x="350" y="704"/>
                  </a:lnTo>
                  <a:lnTo>
                    <a:pt x="350" y="704"/>
                  </a:lnTo>
                  <a:lnTo>
                    <a:pt x="352" y="706"/>
                  </a:lnTo>
                  <a:lnTo>
                    <a:pt x="352" y="706"/>
                  </a:lnTo>
                  <a:lnTo>
                    <a:pt x="352" y="704"/>
                  </a:lnTo>
                  <a:lnTo>
                    <a:pt x="352" y="704"/>
                  </a:lnTo>
                  <a:lnTo>
                    <a:pt x="352" y="704"/>
                  </a:lnTo>
                  <a:lnTo>
                    <a:pt x="350" y="704"/>
                  </a:lnTo>
                  <a:lnTo>
                    <a:pt x="350" y="704"/>
                  </a:lnTo>
                  <a:lnTo>
                    <a:pt x="350" y="704"/>
                  </a:lnTo>
                  <a:lnTo>
                    <a:pt x="352" y="704"/>
                  </a:lnTo>
                  <a:lnTo>
                    <a:pt x="352" y="704"/>
                  </a:lnTo>
                  <a:lnTo>
                    <a:pt x="354" y="706"/>
                  </a:lnTo>
                  <a:lnTo>
                    <a:pt x="358" y="706"/>
                  </a:lnTo>
                  <a:lnTo>
                    <a:pt x="364" y="706"/>
                  </a:lnTo>
                  <a:lnTo>
                    <a:pt x="364" y="706"/>
                  </a:lnTo>
                  <a:lnTo>
                    <a:pt x="364" y="704"/>
                  </a:lnTo>
                  <a:lnTo>
                    <a:pt x="366" y="704"/>
                  </a:lnTo>
                  <a:lnTo>
                    <a:pt x="366" y="704"/>
                  </a:lnTo>
                  <a:lnTo>
                    <a:pt x="366" y="706"/>
                  </a:lnTo>
                  <a:lnTo>
                    <a:pt x="368" y="706"/>
                  </a:lnTo>
                  <a:lnTo>
                    <a:pt x="370" y="706"/>
                  </a:lnTo>
                  <a:lnTo>
                    <a:pt x="370" y="704"/>
                  </a:lnTo>
                  <a:lnTo>
                    <a:pt x="370" y="704"/>
                  </a:lnTo>
                  <a:lnTo>
                    <a:pt x="372" y="704"/>
                  </a:lnTo>
                  <a:lnTo>
                    <a:pt x="372" y="702"/>
                  </a:lnTo>
                  <a:lnTo>
                    <a:pt x="374" y="702"/>
                  </a:lnTo>
                  <a:lnTo>
                    <a:pt x="374" y="702"/>
                  </a:lnTo>
                  <a:lnTo>
                    <a:pt x="374" y="702"/>
                  </a:lnTo>
                  <a:lnTo>
                    <a:pt x="376" y="704"/>
                  </a:lnTo>
                  <a:lnTo>
                    <a:pt x="374" y="704"/>
                  </a:lnTo>
                  <a:lnTo>
                    <a:pt x="374" y="704"/>
                  </a:lnTo>
                  <a:lnTo>
                    <a:pt x="376" y="706"/>
                  </a:lnTo>
                  <a:lnTo>
                    <a:pt x="378" y="704"/>
                  </a:lnTo>
                  <a:lnTo>
                    <a:pt x="378" y="704"/>
                  </a:lnTo>
                  <a:lnTo>
                    <a:pt x="380" y="704"/>
                  </a:lnTo>
                  <a:lnTo>
                    <a:pt x="380" y="704"/>
                  </a:lnTo>
                  <a:lnTo>
                    <a:pt x="380" y="704"/>
                  </a:lnTo>
                  <a:lnTo>
                    <a:pt x="382" y="702"/>
                  </a:lnTo>
                  <a:lnTo>
                    <a:pt x="382" y="702"/>
                  </a:lnTo>
                  <a:lnTo>
                    <a:pt x="386" y="704"/>
                  </a:lnTo>
                  <a:lnTo>
                    <a:pt x="386" y="704"/>
                  </a:lnTo>
                  <a:lnTo>
                    <a:pt x="386" y="704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86" y="704"/>
                  </a:lnTo>
                  <a:lnTo>
                    <a:pt x="386" y="704"/>
                  </a:lnTo>
                  <a:lnTo>
                    <a:pt x="390" y="704"/>
                  </a:lnTo>
                  <a:lnTo>
                    <a:pt x="392" y="704"/>
                  </a:lnTo>
                  <a:lnTo>
                    <a:pt x="392" y="704"/>
                  </a:lnTo>
                  <a:lnTo>
                    <a:pt x="394" y="704"/>
                  </a:lnTo>
                  <a:lnTo>
                    <a:pt x="398" y="706"/>
                  </a:lnTo>
                  <a:lnTo>
                    <a:pt x="398" y="706"/>
                  </a:lnTo>
                  <a:lnTo>
                    <a:pt x="400" y="704"/>
                  </a:lnTo>
                  <a:lnTo>
                    <a:pt x="402" y="704"/>
                  </a:lnTo>
                  <a:lnTo>
                    <a:pt x="402" y="704"/>
                  </a:lnTo>
                  <a:lnTo>
                    <a:pt x="402" y="704"/>
                  </a:lnTo>
                  <a:lnTo>
                    <a:pt x="402" y="704"/>
                  </a:lnTo>
                  <a:lnTo>
                    <a:pt x="404" y="702"/>
                  </a:lnTo>
                  <a:lnTo>
                    <a:pt x="404" y="704"/>
                  </a:lnTo>
                  <a:lnTo>
                    <a:pt x="404" y="704"/>
                  </a:lnTo>
                  <a:lnTo>
                    <a:pt x="406" y="704"/>
                  </a:lnTo>
                  <a:lnTo>
                    <a:pt x="406" y="704"/>
                  </a:lnTo>
                  <a:lnTo>
                    <a:pt x="408" y="704"/>
                  </a:lnTo>
                  <a:lnTo>
                    <a:pt x="408" y="704"/>
                  </a:lnTo>
                  <a:lnTo>
                    <a:pt x="408" y="704"/>
                  </a:lnTo>
                  <a:lnTo>
                    <a:pt x="410" y="704"/>
                  </a:lnTo>
                  <a:lnTo>
                    <a:pt x="410" y="702"/>
                  </a:lnTo>
                  <a:lnTo>
                    <a:pt x="410" y="702"/>
                  </a:lnTo>
                  <a:lnTo>
                    <a:pt x="412" y="702"/>
                  </a:lnTo>
                  <a:lnTo>
                    <a:pt x="412" y="702"/>
                  </a:lnTo>
                  <a:lnTo>
                    <a:pt x="414" y="702"/>
                  </a:lnTo>
                  <a:lnTo>
                    <a:pt x="412" y="704"/>
                  </a:lnTo>
                  <a:lnTo>
                    <a:pt x="412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18" y="704"/>
                  </a:lnTo>
                  <a:lnTo>
                    <a:pt x="420" y="704"/>
                  </a:lnTo>
                  <a:lnTo>
                    <a:pt x="418" y="706"/>
                  </a:lnTo>
                  <a:lnTo>
                    <a:pt x="418" y="706"/>
                  </a:lnTo>
                  <a:lnTo>
                    <a:pt x="422" y="704"/>
                  </a:lnTo>
                  <a:lnTo>
                    <a:pt x="422" y="704"/>
                  </a:lnTo>
                  <a:lnTo>
                    <a:pt x="428" y="704"/>
                  </a:lnTo>
                  <a:lnTo>
                    <a:pt x="432" y="702"/>
                  </a:lnTo>
                  <a:lnTo>
                    <a:pt x="432" y="702"/>
                  </a:lnTo>
                  <a:lnTo>
                    <a:pt x="432" y="702"/>
                  </a:lnTo>
                  <a:lnTo>
                    <a:pt x="432" y="702"/>
                  </a:lnTo>
                  <a:lnTo>
                    <a:pt x="436" y="702"/>
                  </a:lnTo>
                  <a:lnTo>
                    <a:pt x="436" y="702"/>
                  </a:lnTo>
                  <a:lnTo>
                    <a:pt x="436" y="702"/>
                  </a:lnTo>
                  <a:lnTo>
                    <a:pt x="438" y="704"/>
                  </a:lnTo>
                  <a:lnTo>
                    <a:pt x="438" y="704"/>
                  </a:lnTo>
                  <a:lnTo>
                    <a:pt x="438" y="702"/>
                  </a:lnTo>
                  <a:lnTo>
                    <a:pt x="438" y="702"/>
                  </a:lnTo>
                  <a:lnTo>
                    <a:pt x="440" y="702"/>
                  </a:lnTo>
                  <a:lnTo>
                    <a:pt x="442" y="702"/>
                  </a:lnTo>
                  <a:lnTo>
                    <a:pt x="448" y="702"/>
                  </a:lnTo>
                  <a:lnTo>
                    <a:pt x="448" y="702"/>
                  </a:lnTo>
                  <a:lnTo>
                    <a:pt x="446" y="704"/>
                  </a:lnTo>
                  <a:lnTo>
                    <a:pt x="446" y="704"/>
                  </a:lnTo>
                  <a:lnTo>
                    <a:pt x="454" y="700"/>
                  </a:lnTo>
                  <a:lnTo>
                    <a:pt x="454" y="700"/>
                  </a:lnTo>
                  <a:lnTo>
                    <a:pt x="454" y="702"/>
                  </a:lnTo>
                  <a:lnTo>
                    <a:pt x="454" y="702"/>
                  </a:lnTo>
                  <a:lnTo>
                    <a:pt x="456" y="702"/>
                  </a:lnTo>
                  <a:lnTo>
                    <a:pt x="458" y="700"/>
                  </a:lnTo>
                  <a:lnTo>
                    <a:pt x="458" y="700"/>
                  </a:lnTo>
                  <a:lnTo>
                    <a:pt x="458" y="700"/>
                  </a:lnTo>
                  <a:lnTo>
                    <a:pt x="458" y="702"/>
                  </a:lnTo>
                  <a:lnTo>
                    <a:pt x="458" y="702"/>
                  </a:lnTo>
                  <a:lnTo>
                    <a:pt x="458" y="700"/>
                  </a:lnTo>
                  <a:lnTo>
                    <a:pt x="460" y="700"/>
                  </a:lnTo>
                  <a:lnTo>
                    <a:pt x="460" y="700"/>
                  </a:lnTo>
                  <a:lnTo>
                    <a:pt x="460" y="700"/>
                  </a:lnTo>
                  <a:lnTo>
                    <a:pt x="464" y="698"/>
                  </a:lnTo>
                  <a:lnTo>
                    <a:pt x="464" y="698"/>
                  </a:lnTo>
                  <a:lnTo>
                    <a:pt x="464" y="700"/>
                  </a:lnTo>
                  <a:lnTo>
                    <a:pt x="462" y="700"/>
                  </a:lnTo>
                  <a:lnTo>
                    <a:pt x="462" y="700"/>
                  </a:lnTo>
                  <a:lnTo>
                    <a:pt x="464" y="702"/>
                  </a:lnTo>
                  <a:lnTo>
                    <a:pt x="468" y="702"/>
                  </a:lnTo>
                  <a:lnTo>
                    <a:pt x="468" y="702"/>
                  </a:lnTo>
                  <a:lnTo>
                    <a:pt x="468" y="700"/>
                  </a:lnTo>
                  <a:lnTo>
                    <a:pt x="468" y="700"/>
                  </a:lnTo>
                  <a:lnTo>
                    <a:pt x="470" y="700"/>
                  </a:lnTo>
                  <a:lnTo>
                    <a:pt x="470" y="700"/>
                  </a:lnTo>
                  <a:lnTo>
                    <a:pt x="474" y="698"/>
                  </a:lnTo>
                  <a:lnTo>
                    <a:pt x="474" y="698"/>
                  </a:lnTo>
                  <a:lnTo>
                    <a:pt x="474" y="698"/>
                  </a:lnTo>
                  <a:lnTo>
                    <a:pt x="474" y="700"/>
                  </a:lnTo>
                  <a:lnTo>
                    <a:pt x="474" y="700"/>
                  </a:lnTo>
                  <a:lnTo>
                    <a:pt x="478" y="698"/>
                  </a:lnTo>
                  <a:lnTo>
                    <a:pt x="480" y="696"/>
                  </a:lnTo>
                  <a:lnTo>
                    <a:pt x="480" y="696"/>
                  </a:lnTo>
                  <a:lnTo>
                    <a:pt x="484" y="696"/>
                  </a:lnTo>
                  <a:lnTo>
                    <a:pt x="484" y="696"/>
                  </a:lnTo>
                  <a:lnTo>
                    <a:pt x="484" y="696"/>
                  </a:lnTo>
                  <a:lnTo>
                    <a:pt x="484" y="696"/>
                  </a:lnTo>
                  <a:lnTo>
                    <a:pt x="486" y="698"/>
                  </a:lnTo>
                  <a:lnTo>
                    <a:pt x="486" y="698"/>
                  </a:lnTo>
                  <a:lnTo>
                    <a:pt x="484" y="698"/>
                  </a:lnTo>
                  <a:lnTo>
                    <a:pt x="484" y="700"/>
                  </a:lnTo>
                  <a:lnTo>
                    <a:pt x="484" y="700"/>
                  </a:lnTo>
                  <a:lnTo>
                    <a:pt x="492" y="700"/>
                  </a:lnTo>
                  <a:lnTo>
                    <a:pt x="492" y="700"/>
                  </a:lnTo>
                  <a:lnTo>
                    <a:pt x="492" y="698"/>
                  </a:lnTo>
                  <a:lnTo>
                    <a:pt x="494" y="698"/>
                  </a:lnTo>
                  <a:lnTo>
                    <a:pt x="494" y="698"/>
                  </a:lnTo>
                  <a:lnTo>
                    <a:pt x="496" y="696"/>
                  </a:lnTo>
                  <a:lnTo>
                    <a:pt x="496" y="696"/>
                  </a:lnTo>
                  <a:lnTo>
                    <a:pt x="498" y="698"/>
                  </a:lnTo>
                  <a:lnTo>
                    <a:pt x="498" y="698"/>
                  </a:lnTo>
                  <a:lnTo>
                    <a:pt x="498" y="698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06" y="698"/>
                  </a:lnTo>
                  <a:lnTo>
                    <a:pt x="510" y="698"/>
                  </a:lnTo>
                  <a:lnTo>
                    <a:pt x="514" y="696"/>
                  </a:lnTo>
                  <a:lnTo>
                    <a:pt x="514" y="696"/>
                  </a:lnTo>
                  <a:lnTo>
                    <a:pt x="514" y="698"/>
                  </a:lnTo>
                  <a:lnTo>
                    <a:pt x="514" y="698"/>
                  </a:lnTo>
                  <a:lnTo>
                    <a:pt x="516" y="698"/>
                  </a:lnTo>
                  <a:lnTo>
                    <a:pt x="516" y="698"/>
                  </a:lnTo>
                  <a:lnTo>
                    <a:pt x="516" y="696"/>
                  </a:lnTo>
                  <a:lnTo>
                    <a:pt x="518" y="696"/>
                  </a:lnTo>
                  <a:lnTo>
                    <a:pt x="516" y="698"/>
                  </a:lnTo>
                  <a:lnTo>
                    <a:pt x="516" y="698"/>
                  </a:lnTo>
                  <a:lnTo>
                    <a:pt x="520" y="698"/>
                  </a:lnTo>
                  <a:lnTo>
                    <a:pt x="522" y="696"/>
                  </a:lnTo>
                  <a:lnTo>
                    <a:pt x="522" y="696"/>
                  </a:lnTo>
                  <a:lnTo>
                    <a:pt x="522" y="698"/>
                  </a:lnTo>
                  <a:lnTo>
                    <a:pt x="522" y="698"/>
                  </a:lnTo>
                  <a:lnTo>
                    <a:pt x="524" y="698"/>
                  </a:lnTo>
                  <a:lnTo>
                    <a:pt x="528" y="696"/>
                  </a:lnTo>
                  <a:lnTo>
                    <a:pt x="528" y="696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8" y="698"/>
                  </a:lnTo>
                  <a:lnTo>
                    <a:pt x="530" y="696"/>
                  </a:lnTo>
                  <a:lnTo>
                    <a:pt x="530" y="696"/>
                  </a:lnTo>
                  <a:lnTo>
                    <a:pt x="532" y="698"/>
                  </a:lnTo>
                  <a:lnTo>
                    <a:pt x="532" y="698"/>
                  </a:lnTo>
                  <a:lnTo>
                    <a:pt x="536" y="696"/>
                  </a:lnTo>
                  <a:lnTo>
                    <a:pt x="536" y="696"/>
                  </a:lnTo>
                  <a:lnTo>
                    <a:pt x="538" y="698"/>
                  </a:lnTo>
                  <a:lnTo>
                    <a:pt x="538" y="698"/>
                  </a:lnTo>
                  <a:lnTo>
                    <a:pt x="552" y="698"/>
                  </a:lnTo>
                  <a:lnTo>
                    <a:pt x="568" y="696"/>
                  </a:lnTo>
                  <a:lnTo>
                    <a:pt x="568" y="696"/>
                  </a:lnTo>
                  <a:lnTo>
                    <a:pt x="568" y="698"/>
                  </a:lnTo>
                  <a:lnTo>
                    <a:pt x="566" y="698"/>
                  </a:lnTo>
                  <a:lnTo>
                    <a:pt x="566" y="698"/>
                  </a:lnTo>
                  <a:lnTo>
                    <a:pt x="566" y="698"/>
                  </a:lnTo>
                  <a:lnTo>
                    <a:pt x="566" y="698"/>
                  </a:lnTo>
                  <a:lnTo>
                    <a:pt x="568" y="698"/>
                  </a:lnTo>
                  <a:lnTo>
                    <a:pt x="570" y="698"/>
                  </a:lnTo>
                  <a:lnTo>
                    <a:pt x="570" y="698"/>
                  </a:lnTo>
                  <a:lnTo>
                    <a:pt x="570" y="698"/>
                  </a:lnTo>
                  <a:lnTo>
                    <a:pt x="574" y="698"/>
                  </a:lnTo>
                  <a:lnTo>
                    <a:pt x="574" y="698"/>
                  </a:lnTo>
                  <a:lnTo>
                    <a:pt x="574" y="698"/>
                  </a:lnTo>
                  <a:lnTo>
                    <a:pt x="576" y="698"/>
                  </a:lnTo>
                  <a:lnTo>
                    <a:pt x="578" y="698"/>
                  </a:lnTo>
                  <a:lnTo>
                    <a:pt x="578" y="698"/>
                  </a:lnTo>
                  <a:lnTo>
                    <a:pt x="578" y="698"/>
                  </a:lnTo>
                  <a:lnTo>
                    <a:pt x="578" y="698"/>
                  </a:lnTo>
                  <a:lnTo>
                    <a:pt x="580" y="698"/>
                  </a:lnTo>
                  <a:lnTo>
                    <a:pt x="582" y="698"/>
                  </a:lnTo>
                  <a:lnTo>
                    <a:pt x="582" y="698"/>
                  </a:lnTo>
                  <a:lnTo>
                    <a:pt x="582" y="698"/>
                  </a:lnTo>
                  <a:lnTo>
                    <a:pt x="586" y="698"/>
                  </a:lnTo>
                  <a:lnTo>
                    <a:pt x="588" y="698"/>
                  </a:lnTo>
                  <a:lnTo>
                    <a:pt x="588" y="698"/>
                  </a:lnTo>
                  <a:lnTo>
                    <a:pt x="592" y="696"/>
                  </a:lnTo>
                  <a:lnTo>
                    <a:pt x="592" y="696"/>
                  </a:lnTo>
                  <a:lnTo>
                    <a:pt x="592" y="696"/>
                  </a:lnTo>
                  <a:lnTo>
                    <a:pt x="592" y="698"/>
                  </a:lnTo>
                  <a:lnTo>
                    <a:pt x="592" y="698"/>
                  </a:lnTo>
                  <a:lnTo>
                    <a:pt x="604" y="696"/>
                  </a:lnTo>
                  <a:lnTo>
                    <a:pt x="614" y="694"/>
                  </a:lnTo>
                  <a:lnTo>
                    <a:pt x="614" y="694"/>
                  </a:lnTo>
                  <a:lnTo>
                    <a:pt x="614" y="696"/>
                  </a:lnTo>
                  <a:lnTo>
                    <a:pt x="614" y="696"/>
                  </a:lnTo>
                  <a:lnTo>
                    <a:pt x="618" y="694"/>
                  </a:lnTo>
                  <a:lnTo>
                    <a:pt x="620" y="696"/>
                  </a:lnTo>
                  <a:lnTo>
                    <a:pt x="624" y="696"/>
                  </a:lnTo>
                  <a:lnTo>
                    <a:pt x="626" y="694"/>
                  </a:lnTo>
                  <a:lnTo>
                    <a:pt x="628" y="692"/>
                  </a:lnTo>
                  <a:lnTo>
                    <a:pt x="628" y="692"/>
                  </a:lnTo>
                  <a:lnTo>
                    <a:pt x="628" y="694"/>
                  </a:lnTo>
                  <a:lnTo>
                    <a:pt x="628" y="694"/>
                  </a:lnTo>
                  <a:lnTo>
                    <a:pt x="632" y="694"/>
                  </a:lnTo>
                  <a:lnTo>
                    <a:pt x="634" y="692"/>
                  </a:lnTo>
                  <a:lnTo>
                    <a:pt x="634" y="692"/>
                  </a:lnTo>
                  <a:lnTo>
                    <a:pt x="632" y="694"/>
                  </a:lnTo>
                  <a:lnTo>
                    <a:pt x="632" y="694"/>
                  </a:lnTo>
                  <a:lnTo>
                    <a:pt x="636" y="694"/>
                  </a:lnTo>
                  <a:lnTo>
                    <a:pt x="638" y="692"/>
                  </a:lnTo>
                  <a:lnTo>
                    <a:pt x="638" y="694"/>
                  </a:lnTo>
                  <a:lnTo>
                    <a:pt x="638" y="694"/>
                  </a:lnTo>
                  <a:lnTo>
                    <a:pt x="654" y="696"/>
                  </a:lnTo>
                  <a:lnTo>
                    <a:pt x="660" y="696"/>
                  </a:lnTo>
                  <a:lnTo>
                    <a:pt x="668" y="694"/>
                  </a:lnTo>
                  <a:lnTo>
                    <a:pt x="668" y="694"/>
                  </a:lnTo>
                  <a:lnTo>
                    <a:pt x="668" y="694"/>
                  </a:lnTo>
                  <a:lnTo>
                    <a:pt x="670" y="696"/>
                  </a:lnTo>
                  <a:lnTo>
                    <a:pt x="670" y="696"/>
                  </a:lnTo>
                  <a:lnTo>
                    <a:pt x="676" y="694"/>
                  </a:lnTo>
                  <a:lnTo>
                    <a:pt x="684" y="694"/>
                  </a:lnTo>
                  <a:lnTo>
                    <a:pt x="684" y="694"/>
                  </a:lnTo>
                  <a:lnTo>
                    <a:pt x="686" y="694"/>
                  </a:lnTo>
                  <a:lnTo>
                    <a:pt x="686" y="694"/>
                  </a:lnTo>
                  <a:lnTo>
                    <a:pt x="686" y="696"/>
                  </a:lnTo>
                  <a:lnTo>
                    <a:pt x="686" y="696"/>
                  </a:lnTo>
                  <a:lnTo>
                    <a:pt x="686" y="696"/>
                  </a:lnTo>
                  <a:lnTo>
                    <a:pt x="684" y="698"/>
                  </a:lnTo>
                  <a:lnTo>
                    <a:pt x="684" y="698"/>
                  </a:lnTo>
                  <a:lnTo>
                    <a:pt x="684" y="698"/>
                  </a:lnTo>
                  <a:lnTo>
                    <a:pt x="686" y="696"/>
                  </a:lnTo>
                  <a:lnTo>
                    <a:pt x="686" y="696"/>
                  </a:lnTo>
                  <a:lnTo>
                    <a:pt x="686" y="698"/>
                  </a:lnTo>
                  <a:lnTo>
                    <a:pt x="686" y="698"/>
                  </a:lnTo>
                  <a:lnTo>
                    <a:pt x="686" y="700"/>
                  </a:lnTo>
                  <a:lnTo>
                    <a:pt x="686" y="700"/>
                  </a:lnTo>
                  <a:lnTo>
                    <a:pt x="688" y="700"/>
                  </a:lnTo>
                  <a:lnTo>
                    <a:pt x="688" y="700"/>
                  </a:lnTo>
                  <a:lnTo>
                    <a:pt x="690" y="698"/>
                  </a:lnTo>
                  <a:lnTo>
                    <a:pt x="690" y="698"/>
                  </a:lnTo>
                  <a:lnTo>
                    <a:pt x="690" y="698"/>
                  </a:lnTo>
                  <a:lnTo>
                    <a:pt x="688" y="702"/>
                  </a:lnTo>
                  <a:lnTo>
                    <a:pt x="688" y="702"/>
                  </a:lnTo>
                  <a:lnTo>
                    <a:pt x="686" y="702"/>
                  </a:lnTo>
                  <a:lnTo>
                    <a:pt x="686" y="702"/>
                  </a:lnTo>
                  <a:lnTo>
                    <a:pt x="686" y="702"/>
                  </a:lnTo>
                  <a:lnTo>
                    <a:pt x="684" y="702"/>
                  </a:lnTo>
                  <a:lnTo>
                    <a:pt x="684" y="700"/>
                  </a:lnTo>
                  <a:lnTo>
                    <a:pt x="684" y="700"/>
                  </a:lnTo>
                  <a:lnTo>
                    <a:pt x="684" y="702"/>
                  </a:lnTo>
                  <a:lnTo>
                    <a:pt x="682" y="702"/>
                  </a:lnTo>
                  <a:lnTo>
                    <a:pt x="682" y="702"/>
                  </a:lnTo>
                  <a:lnTo>
                    <a:pt x="684" y="702"/>
                  </a:lnTo>
                  <a:lnTo>
                    <a:pt x="684" y="702"/>
                  </a:lnTo>
                  <a:lnTo>
                    <a:pt x="686" y="702"/>
                  </a:lnTo>
                  <a:lnTo>
                    <a:pt x="686" y="702"/>
                  </a:lnTo>
                  <a:lnTo>
                    <a:pt x="686" y="702"/>
                  </a:lnTo>
                  <a:lnTo>
                    <a:pt x="686" y="702"/>
                  </a:lnTo>
                  <a:lnTo>
                    <a:pt x="686" y="704"/>
                  </a:lnTo>
                  <a:lnTo>
                    <a:pt x="686" y="704"/>
                  </a:lnTo>
                  <a:lnTo>
                    <a:pt x="686" y="704"/>
                  </a:lnTo>
                  <a:lnTo>
                    <a:pt x="686" y="704"/>
                  </a:lnTo>
                  <a:lnTo>
                    <a:pt x="686" y="704"/>
                  </a:lnTo>
                  <a:lnTo>
                    <a:pt x="684" y="704"/>
                  </a:lnTo>
                  <a:lnTo>
                    <a:pt x="684" y="704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84" y="706"/>
                  </a:lnTo>
                  <a:lnTo>
                    <a:pt x="684" y="706"/>
                  </a:lnTo>
                  <a:lnTo>
                    <a:pt x="684" y="706"/>
                  </a:lnTo>
                  <a:lnTo>
                    <a:pt x="684" y="706"/>
                  </a:lnTo>
                  <a:lnTo>
                    <a:pt x="684" y="706"/>
                  </a:lnTo>
                  <a:lnTo>
                    <a:pt x="686" y="704"/>
                  </a:lnTo>
                  <a:lnTo>
                    <a:pt x="686" y="704"/>
                  </a:lnTo>
                  <a:lnTo>
                    <a:pt x="688" y="704"/>
                  </a:lnTo>
                  <a:lnTo>
                    <a:pt x="688" y="704"/>
                  </a:lnTo>
                  <a:lnTo>
                    <a:pt x="688" y="704"/>
                  </a:lnTo>
                  <a:lnTo>
                    <a:pt x="688" y="704"/>
                  </a:lnTo>
                  <a:lnTo>
                    <a:pt x="688" y="704"/>
                  </a:lnTo>
                  <a:lnTo>
                    <a:pt x="690" y="704"/>
                  </a:lnTo>
                  <a:lnTo>
                    <a:pt x="690" y="704"/>
                  </a:lnTo>
                  <a:lnTo>
                    <a:pt x="688" y="706"/>
                  </a:lnTo>
                  <a:lnTo>
                    <a:pt x="688" y="706"/>
                  </a:lnTo>
                  <a:lnTo>
                    <a:pt x="688" y="704"/>
                  </a:lnTo>
                  <a:lnTo>
                    <a:pt x="688" y="704"/>
                  </a:lnTo>
                  <a:lnTo>
                    <a:pt x="684" y="706"/>
                  </a:lnTo>
                  <a:lnTo>
                    <a:pt x="684" y="706"/>
                  </a:lnTo>
                  <a:lnTo>
                    <a:pt x="686" y="706"/>
                  </a:lnTo>
                  <a:lnTo>
                    <a:pt x="686" y="706"/>
                  </a:lnTo>
                  <a:lnTo>
                    <a:pt x="686" y="706"/>
                  </a:lnTo>
                  <a:lnTo>
                    <a:pt x="688" y="706"/>
                  </a:lnTo>
                  <a:lnTo>
                    <a:pt x="688" y="706"/>
                  </a:lnTo>
                  <a:lnTo>
                    <a:pt x="688" y="706"/>
                  </a:lnTo>
                  <a:lnTo>
                    <a:pt x="688" y="706"/>
                  </a:lnTo>
                  <a:lnTo>
                    <a:pt x="686" y="708"/>
                  </a:lnTo>
                  <a:lnTo>
                    <a:pt x="686" y="708"/>
                  </a:lnTo>
                  <a:lnTo>
                    <a:pt x="690" y="706"/>
                  </a:lnTo>
                  <a:lnTo>
                    <a:pt x="692" y="706"/>
                  </a:lnTo>
                  <a:lnTo>
                    <a:pt x="692" y="706"/>
                  </a:lnTo>
                  <a:lnTo>
                    <a:pt x="692" y="706"/>
                  </a:lnTo>
                  <a:lnTo>
                    <a:pt x="692" y="706"/>
                  </a:lnTo>
                  <a:lnTo>
                    <a:pt x="690" y="706"/>
                  </a:lnTo>
                  <a:lnTo>
                    <a:pt x="690" y="708"/>
                  </a:lnTo>
                  <a:lnTo>
                    <a:pt x="688" y="708"/>
                  </a:lnTo>
                  <a:lnTo>
                    <a:pt x="688" y="708"/>
                  </a:lnTo>
                  <a:lnTo>
                    <a:pt x="688" y="710"/>
                  </a:lnTo>
                  <a:lnTo>
                    <a:pt x="688" y="710"/>
                  </a:lnTo>
                  <a:lnTo>
                    <a:pt x="688" y="710"/>
                  </a:lnTo>
                  <a:lnTo>
                    <a:pt x="688" y="710"/>
                  </a:lnTo>
                  <a:lnTo>
                    <a:pt x="688" y="710"/>
                  </a:lnTo>
                  <a:lnTo>
                    <a:pt x="688" y="710"/>
                  </a:lnTo>
                  <a:lnTo>
                    <a:pt x="690" y="710"/>
                  </a:lnTo>
                  <a:lnTo>
                    <a:pt x="690" y="710"/>
                  </a:lnTo>
                  <a:lnTo>
                    <a:pt x="690" y="710"/>
                  </a:lnTo>
                  <a:lnTo>
                    <a:pt x="688" y="712"/>
                  </a:lnTo>
                  <a:lnTo>
                    <a:pt x="688" y="712"/>
                  </a:lnTo>
                  <a:lnTo>
                    <a:pt x="688" y="712"/>
                  </a:lnTo>
                  <a:lnTo>
                    <a:pt x="688" y="712"/>
                  </a:lnTo>
                  <a:lnTo>
                    <a:pt x="688" y="712"/>
                  </a:lnTo>
                  <a:lnTo>
                    <a:pt x="690" y="710"/>
                  </a:lnTo>
                  <a:lnTo>
                    <a:pt x="690" y="710"/>
                  </a:lnTo>
                  <a:lnTo>
                    <a:pt x="690" y="712"/>
                  </a:lnTo>
                  <a:lnTo>
                    <a:pt x="690" y="712"/>
                  </a:lnTo>
                  <a:lnTo>
                    <a:pt x="690" y="712"/>
                  </a:lnTo>
                  <a:lnTo>
                    <a:pt x="688" y="712"/>
                  </a:lnTo>
                  <a:lnTo>
                    <a:pt x="690" y="712"/>
                  </a:lnTo>
                  <a:lnTo>
                    <a:pt x="690" y="712"/>
                  </a:lnTo>
                  <a:lnTo>
                    <a:pt x="688" y="714"/>
                  </a:lnTo>
                  <a:lnTo>
                    <a:pt x="688" y="714"/>
                  </a:lnTo>
                  <a:lnTo>
                    <a:pt x="690" y="714"/>
                  </a:lnTo>
                  <a:lnTo>
                    <a:pt x="690" y="714"/>
                  </a:lnTo>
                  <a:lnTo>
                    <a:pt x="690" y="714"/>
                  </a:lnTo>
                  <a:lnTo>
                    <a:pt x="690" y="714"/>
                  </a:lnTo>
                  <a:lnTo>
                    <a:pt x="690" y="714"/>
                  </a:lnTo>
                  <a:lnTo>
                    <a:pt x="690" y="714"/>
                  </a:lnTo>
                  <a:lnTo>
                    <a:pt x="690" y="714"/>
                  </a:lnTo>
                  <a:lnTo>
                    <a:pt x="690" y="712"/>
                  </a:lnTo>
                  <a:lnTo>
                    <a:pt x="690" y="712"/>
                  </a:lnTo>
                  <a:lnTo>
                    <a:pt x="692" y="712"/>
                  </a:lnTo>
                  <a:lnTo>
                    <a:pt x="692" y="712"/>
                  </a:lnTo>
                  <a:lnTo>
                    <a:pt x="692" y="714"/>
                  </a:lnTo>
                  <a:lnTo>
                    <a:pt x="692" y="714"/>
                  </a:lnTo>
                  <a:lnTo>
                    <a:pt x="692" y="714"/>
                  </a:lnTo>
                  <a:lnTo>
                    <a:pt x="692" y="714"/>
                  </a:lnTo>
                  <a:lnTo>
                    <a:pt x="692" y="714"/>
                  </a:lnTo>
                  <a:lnTo>
                    <a:pt x="692" y="714"/>
                  </a:lnTo>
                  <a:lnTo>
                    <a:pt x="692" y="714"/>
                  </a:lnTo>
                  <a:lnTo>
                    <a:pt x="694" y="714"/>
                  </a:lnTo>
                  <a:lnTo>
                    <a:pt x="694" y="714"/>
                  </a:lnTo>
                  <a:lnTo>
                    <a:pt x="692" y="716"/>
                  </a:lnTo>
                  <a:lnTo>
                    <a:pt x="692" y="716"/>
                  </a:lnTo>
                  <a:lnTo>
                    <a:pt x="694" y="714"/>
                  </a:lnTo>
                  <a:lnTo>
                    <a:pt x="694" y="714"/>
                  </a:lnTo>
                  <a:lnTo>
                    <a:pt x="692" y="716"/>
                  </a:lnTo>
                  <a:lnTo>
                    <a:pt x="692" y="716"/>
                  </a:lnTo>
                  <a:lnTo>
                    <a:pt x="692" y="716"/>
                  </a:lnTo>
                  <a:lnTo>
                    <a:pt x="692" y="716"/>
                  </a:lnTo>
                  <a:lnTo>
                    <a:pt x="692" y="716"/>
                  </a:lnTo>
                  <a:lnTo>
                    <a:pt x="694" y="716"/>
                  </a:lnTo>
                  <a:lnTo>
                    <a:pt x="694" y="716"/>
                  </a:lnTo>
                  <a:lnTo>
                    <a:pt x="694" y="716"/>
                  </a:lnTo>
                  <a:lnTo>
                    <a:pt x="694" y="716"/>
                  </a:lnTo>
                  <a:lnTo>
                    <a:pt x="696" y="716"/>
                  </a:lnTo>
                  <a:lnTo>
                    <a:pt x="696" y="716"/>
                  </a:lnTo>
                  <a:lnTo>
                    <a:pt x="696" y="716"/>
                  </a:lnTo>
                  <a:lnTo>
                    <a:pt x="696" y="716"/>
                  </a:lnTo>
                  <a:lnTo>
                    <a:pt x="696" y="716"/>
                  </a:lnTo>
                  <a:lnTo>
                    <a:pt x="694" y="716"/>
                  </a:lnTo>
                  <a:lnTo>
                    <a:pt x="694" y="716"/>
                  </a:lnTo>
                  <a:lnTo>
                    <a:pt x="698" y="716"/>
                  </a:lnTo>
                  <a:lnTo>
                    <a:pt x="698" y="716"/>
                  </a:lnTo>
                  <a:lnTo>
                    <a:pt x="702" y="714"/>
                  </a:lnTo>
                  <a:lnTo>
                    <a:pt x="702" y="714"/>
                  </a:lnTo>
                  <a:lnTo>
                    <a:pt x="702" y="714"/>
                  </a:lnTo>
                  <a:lnTo>
                    <a:pt x="700" y="716"/>
                  </a:lnTo>
                  <a:lnTo>
                    <a:pt x="700" y="716"/>
                  </a:lnTo>
                  <a:lnTo>
                    <a:pt x="700" y="716"/>
                  </a:lnTo>
                  <a:lnTo>
                    <a:pt x="696" y="718"/>
                  </a:lnTo>
                  <a:lnTo>
                    <a:pt x="696" y="718"/>
                  </a:lnTo>
                  <a:lnTo>
                    <a:pt x="696" y="718"/>
                  </a:lnTo>
                  <a:lnTo>
                    <a:pt x="694" y="720"/>
                  </a:lnTo>
                  <a:lnTo>
                    <a:pt x="694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8" y="718"/>
                  </a:lnTo>
                  <a:lnTo>
                    <a:pt x="698" y="720"/>
                  </a:lnTo>
                  <a:lnTo>
                    <a:pt x="698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6" y="720"/>
                  </a:lnTo>
                  <a:lnTo>
                    <a:pt x="698" y="722"/>
                  </a:lnTo>
                  <a:lnTo>
                    <a:pt x="702" y="724"/>
                  </a:lnTo>
                  <a:lnTo>
                    <a:pt x="702" y="724"/>
                  </a:lnTo>
                  <a:lnTo>
                    <a:pt x="700" y="726"/>
                  </a:lnTo>
                  <a:lnTo>
                    <a:pt x="700" y="726"/>
                  </a:lnTo>
                  <a:lnTo>
                    <a:pt x="702" y="724"/>
                  </a:lnTo>
                  <a:lnTo>
                    <a:pt x="700" y="726"/>
                  </a:lnTo>
                  <a:lnTo>
                    <a:pt x="700" y="726"/>
                  </a:lnTo>
                  <a:lnTo>
                    <a:pt x="700" y="726"/>
                  </a:lnTo>
                  <a:lnTo>
                    <a:pt x="702" y="726"/>
                  </a:lnTo>
                  <a:lnTo>
                    <a:pt x="702" y="728"/>
                  </a:lnTo>
                  <a:lnTo>
                    <a:pt x="702" y="728"/>
                  </a:lnTo>
                  <a:lnTo>
                    <a:pt x="702" y="726"/>
                  </a:lnTo>
                  <a:lnTo>
                    <a:pt x="702" y="728"/>
                  </a:lnTo>
                  <a:lnTo>
                    <a:pt x="702" y="728"/>
                  </a:lnTo>
                  <a:lnTo>
                    <a:pt x="702" y="728"/>
                  </a:lnTo>
                  <a:lnTo>
                    <a:pt x="704" y="728"/>
                  </a:lnTo>
                  <a:lnTo>
                    <a:pt x="702" y="728"/>
                  </a:lnTo>
                  <a:lnTo>
                    <a:pt x="702" y="728"/>
                  </a:lnTo>
                  <a:lnTo>
                    <a:pt x="704" y="728"/>
                  </a:lnTo>
                  <a:lnTo>
                    <a:pt x="704" y="728"/>
                  </a:lnTo>
                  <a:lnTo>
                    <a:pt x="702" y="730"/>
                  </a:lnTo>
                  <a:lnTo>
                    <a:pt x="704" y="730"/>
                  </a:lnTo>
                  <a:lnTo>
                    <a:pt x="704" y="730"/>
                  </a:lnTo>
                  <a:lnTo>
                    <a:pt x="706" y="728"/>
                  </a:lnTo>
                  <a:lnTo>
                    <a:pt x="706" y="728"/>
                  </a:lnTo>
                  <a:lnTo>
                    <a:pt x="706" y="728"/>
                  </a:lnTo>
                  <a:lnTo>
                    <a:pt x="706" y="728"/>
                  </a:lnTo>
                  <a:lnTo>
                    <a:pt x="706" y="728"/>
                  </a:lnTo>
                  <a:lnTo>
                    <a:pt x="704" y="730"/>
                  </a:lnTo>
                  <a:lnTo>
                    <a:pt x="704" y="730"/>
                  </a:lnTo>
                  <a:lnTo>
                    <a:pt x="704" y="732"/>
                  </a:lnTo>
                  <a:lnTo>
                    <a:pt x="706" y="734"/>
                  </a:lnTo>
                  <a:lnTo>
                    <a:pt x="706" y="734"/>
                  </a:lnTo>
                  <a:lnTo>
                    <a:pt x="706" y="732"/>
                  </a:lnTo>
                  <a:lnTo>
                    <a:pt x="706" y="732"/>
                  </a:lnTo>
                  <a:lnTo>
                    <a:pt x="706" y="734"/>
                  </a:lnTo>
                  <a:lnTo>
                    <a:pt x="708" y="736"/>
                  </a:lnTo>
                  <a:lnTo>
                    <a:pt x="708" y="736"/>
                  </a:lnTo>
                  <a:lnTo>
                    <a:pt x="710" y="734"/>
                  </a:lnTo>
                  <a:lnTo>
                    <a:pt x="710" y="734"/>
                  </a:lnTo>
                  <a:lnTo>
                    <a:pt x="708" y="736"/>
                  </a:lnTo>
                  <a:lnTo>
                    <a:pt x="708" y="736"/>
                  </a:lnTo>
                  <a:lnTo>
                    <a:pt x="710" y="736"/>
                  </a:lnTo>
                  <a:lnTo>
                    <a:pt x="710" y="736"/>
                  </a:lnTo>
                  <a:lnTo>
                    <a:pt x="710" y="736"/>
                  </a:lnTo>
                  <a:lnTo>
                    <a:pt x="710" y="738"/>
                  </a:lnTo>
                  <a:lnTo>
                    <a:pt x="710" y="738"/>
                  </a:lnTo>
                  <a:lnTo>
                    <a:pt x="710" y="738"/>
                  </a:lnTo>
                  <a:lnTo>
                    <a:pt x="710" y="738"/>
                  </a:lnTo>
                  <a:lnTo>
                    <a:pt x="710" y="738"/>
                  </a:lnTo>
                  <a:lnTo>
                    <a:pt x="712" y="738"/>
                  </a:lnTo>
                  <a:lnTo>
                    <a:pt x="712" y="738"/>
                  </a:lnTo>
                  <a:lnTo>
                    <a:pt x="712" y="738"/>
                  </a:lnTo>
                  <a:lnTo>
                    <a:pt x="712" y="738"/>
                  </a:lnTo>
                  <a:lnTo>
                    <a:pt x="710" y="740"/>
                  </a:lnTo>
                  <a:lnTo>
                    <a:pt x="710" y="740"/>
                  </a:lnTo>
                  <a:lnTo>
                    <a:pt x="712" y="738"/>
                  </a:lnTo>
                  <a:lnTo>
                    <a:pt x="712" y="738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0"/>
                  </a:lnTo>
                  <a:lnTo>
                    <a:pt x="712" y="742"/>
                  </a:lnTo>
                  <a:lnTo>
                    <a:pt x="712" y="742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14" y="740"/>
                  </a:lnTo>
                  <a:lnTo>
                    <a:pt x="716" y="740"/>
                  </a:lnTo>
                  <a:lnTo>
                    <a:pt x="714" y="742"/>
                  </a:lnTo>
                  <a:lnTo>
                    <a:pt x="714" y="742"/>
                  </a:lnTo>
                  <a:lnTo>
                    <a:pt x="716" y="742"/>
                  </a:lnTo>
                  <a:lnTo>
                    <a:pt x="716" y="742"/>
                  </a:lnTo>
                  <a:lnTo>
                    <a:pt x="712" y="744"/>
                  </a:lnTo>
                  <a:lnTo>
                    <a:pt x="714" y="744"/>
                  </a:lnTo>
                  <a:lnTo>
                    <a:pt x="714" y="744"/>
                  </a:lnTo>
                  <a:lnTo>
                    <a:pt x="714" y="744"/>
                  </a:lnTo>
                  <a:lnTo>
                    <a:pt x="714" y="744"/>
                  </a:lnTo>
                  <a:lnTo>
                    <a:pt x="716" y="744"/>
                  </a:lnTo>
                  <a:lnTo>
                    <a:pt x="716" y="744"/>
                  </a:lnTo>
                  <a:lnTo>
                    <a:pt x="716" y="744"/>
                  </a:lnTo>
                  <a:lnTo>
                    <a:pt x="716" y="746"/>
                  </a:lnTo>
                  <a:lnTo>
                    <a:pt x="716" y="746"/>
                  </a:lnTo>
                  <a:lnTo>
                    <a:pt x="716" y="746"/>
                  </a:lnTo>
                  <a:lnTo>
                    <a:pt x="716" y="744"/>
                  </a:lnTo>
                  <a:lnTo>
                    <a:pt x="716" y="744"/>
                  </a:lnTo>
                  <a:lnTo>
                    <a:pt x="716" y="744"/>
                  </a:lnTo>
                  <a:lnTo>
                    <a:pt x="716" y="744"/>
                  </a:lnTo>
                  <a:lnTo>
                    <a:pt x="716" y="744"/>
                  </a:lnTo>
                  <a:lnTo>
                    <a:pt x="716" y="746"/>
                  </a:lnTo>
                  <a:lnTo>
                    <a:pt x="716" y="748"/>
                  </a:lnTo>
                  <a:lnTo>
                    <a:pt x="716" y="748"/>
                  </a:lnTo>
                  <a:lnTo>
                    <a:pt x="718" y="748"/>
                  </a:lnTo>
                  <a:lnTo>
                    <a:pt x="718" y="748"/>
                  </a:lnTo>
                  <a:lnTo>
                    <a:pt x="718" y="748"/>
                  </a:lnTo>
                  <a:lnTo>
                    <a:pt x="718" y="750"/>
                  </a:lnTo>
                  <a:lnTo>
                    <a:pt x="718" y="750"/>
                  </a:lnTo>
                  <a:lnTo>
                    <a:pt x="720" y="748"/>
                  </a:lnTo>
                  <a:lnTo>
                    <a:pt x="720" y="748"/>
                  </a:lnTo>
                  <a:lnTo>
                    <a:pt x="720" y="748"/>
                  </a:lnTo>
                  <a:lnTo>
                    <a:pt x="720" y="748"/>
                  </a:lnTo>
                  <a:lnTo>
                    <a:pt x="720" y="750"/>
                  </a:lnTo>
                  <a:lnTo>
                    <a:pt x="720" y="750"/>
                  </a:lnTo>
                  <a:lnTo>
                    <a:pt x="718" y="750"/>
                  </a:lnTo>
                  <a:lnTo>
                    <a:pt x="718" y="750"/>
                  </a:lnTo>
                  <a:lnTo>
                    <a:pt x="718" y="750"/>
                  </a:lnTo>
                  <a:lnTo>
                    <a:pt x="720" y="752"/>
                  </a:lnTo>
                  <a:lnTo>
                    <a:pt x="720" y="752"/>
                  </a:lnTo>
                  <a:lnTo>
                    <a:pt x="720" y="752"/>
                  </a:lnTo>
                  <a:lnTo>
                    <a:pt x="720" y="752"/>
                  </a:lnTo>
                  <a:lnTo>
                    <a:pt x="722" y="750"/>
                  </a:lnTo>
                  <a:lnTo>
                    <a:pt x="722" y="750"/>
                  </a:lnTo>
                  <a:lnTo>
                    <a:pt x="720" y="752"/>
                  </a:lnTo>
                  <a:lnTo>
                    <a:pt x="720" y="752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720" y="754"/>
                  </a:lnTo>
                  <a:lnTo>
                    <a:pt x="720" y="754"/>
                  </a:lnTo>
                  <a:lnTo>
                    <a:pt x="722" y="754"/>
                  </a:lnTo>
                  <a:lnTo>
                    <a:pt x="722" y="754"/>
                  </a:lnTo>
                  <a:lnTo>
                    <a:pt x="722" y="756"/>
                  </a:lnTo>
                  <a:lnTo>
                    <a:pt x="722" y="756"/>
                  </a:lnTo>
                  <a:lnTo>
                    <a:pt x="722" y="756"/>
                  </a:lnTo>
                  <a:lnTo>
                    <a:pt x="722" y="756"/>
                  </a:lnTo>
                  <a:lnTo>
                    <a:pt x="724" y="756"/>
                  </a:lnTo>
                  <a:lnTo>
                    <a:pt x="722" y="756"/>
                  </a:lnTo>
                  <a:lnTo>
                    <a:pt x="722" y="756"/>
                  </a:lnTo>
                  <a:lnTo>
                    <a:pt x="726" y="756"/>
                  </a:lnTo>
                  <a:lnTo>
                    <a:pt x="724" y="756"/>
                  </a:lnTo>
                  <a:lnTo>
                    <a:pt x="724" y="756"/>
                  </a:lnTo>
                  <a:lnTo>
                    <a:pt x="724" y="758"/>
                  </a:lnTo>
                  <a:lnTo>
                    <a:pt x="724" y="758"/>
                  </a:lnTo>
                  <a:lnTo>
                    <a:pt x="724" y="758"/>
                  </a:lnTo>
                  <a:lnTo>
                    <a:pt x="724" y="758"/>
                  </a:lnTo>
                  <a:lnTo>
                    <a:pt x="724" y="758"/>
                  </a:lnTo>
                  <a:lnTo>
                    <a:pt x="724" y="758"/>
                  </a:lnTo>
                  <a:lnTo>
                    <a:pt x="726" y="758"/>
                  </a:lnTo>
                  <a:lnTo>
                    <a:pt x="726" y="758"/>
                  </a:lnTo>
                  <a:lnTo>
                    <a:pt x="724" y="758"/>
                  </a:lnTo>
                  <a:lnTo>
                    <a:pt x="724" y="758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4" y="760"/>
                  </a:lnTo>
                  <a:lnTo>
                    <a:pt x="724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2"/>
                  </a:lnTo>
                  <a:lnTo>
                    <a:pt x="728" y="762"/>
                  </a:lnTo>
                  <a:lnTo>
                    <a:pt x="728" y="762"/>
                  </a:lnTo>
                  <a:lnTo>
                    <a:pt x="728" y="762"/>
                  </a:lnTo>
                  <a:lnTo>
                    <a:pt x="728" y="762"/>
                  </a:lnTo>
                  <a:lnTo>
                    <a:pt x="728" y="764"/>
                  </a:lnTo>
                  <a:lnTo>
                    <a:pt x="728" y="764"/>
                  </a:lnTo>
                  <a:lnTo>
                    <a:pt x="728" y="764"/>
                  </a:lnTo>
                  <a:lnTo>
                    <a:pt x="730" y="764"/>
                  </a:lnTo>
                  <a:lnTo>
                    <a:pt x="730" y="764"/>
                  </a:lnTo>
                  <a:lnTo>
                    <a:pt x="730" y="764"/>
                  </a:lnTo>
                  <a:lnTo>
                    <a:pt x="730" y="766"/>
                  </a:lnTo>
                  <a:lnTo>
                    <a:pt x="730" y="766"/>
                  </a:lnTo>
                  <a:lnTo>
                    <a:pt x="730" y="766"/>
                  </a:lnTo>
                  <a:lnTo>
                    <a:pt x="730" y="766"/>
                  </a:lnTo>
                  <a:lnTo>
                    <a:pt x="732" y="766"/>
                  </a:lnTo>
                  <a:lnTo>
                    <a:pt x="732" y="766"/>
                  </a:lnTo>
                  <a:lnTo>
                    <a:pt x="732" y="768"/>
                  </a:lnTo>
                  <a:lnTo>
                    <a:pt x="732" y="768"/>
                  </a:lnTo>
                  <a:lnTo>
                    <a:pt x="734" y="768"/>
                  </a:lnTo>
                  <a:lnTo>
                    <a:pt x="734" y="768"/>
                  </a:lnTo>
                  <a:lnTo>
                    <a:pt x="732" y="768"/>
                  </a:lnTo>
                  <a:lnTo>
                    <a:pt x="732" y="768"/>
                  </a:lnTo>
                  <a:lnTo>
                    <a:pt x="734" y="768"/>
                  </a:lnTo>
                  <a:lnTo>
                    <a:pt x="734" y="768"/>
                  </a:lnTo>
                  <a:lnTo>
                    <a:pt x="734" y="768"/>
                  </a:lnTo>
                  <a:lnTo>
                    <a:pt x="736" y="768"/>
                  </a:lnTo>
                  <a:lnTo>
                    <a:pt x="736" y="768"/>
                  </a:lnTo>
                  <a:lnTo>
                    <a:pt x="734" y="768"/>
                  </a:lnTo>
                  <a:lnTo>
                    <a:pt x="734" y="768"/>
                  </a:lnTo>
                  <a:lnTo>
                    <a:pt x="734" y="770"/>
                  </a:lnTo>
                  <a:lnTo>
                    <a:pt x="734" y="770"/>
                  </a:lnTo>
                  <a:lnTo>
                    <a:pt x="734" y="770"/>
                  </a:lnTo>
                  <a:lnTo>
                    <a:pt x="736" y="770"/>
                  </a:lnTo>
                  <a:lnTo>
                    <a:pt x="736" y="770"/>
                  </a:lnTo>
                  <a:lnTo>
                    <a:pt x="734" y="770"/>
                  </a:lnTo>
                  <a:lnTo>
                    <a:pt x="738" y="770"/>
                  </a:lnTo>
                  <a:lnTo>
                    <a:pt x="738" y="770"/>
                  </a:lnTo>
                  <a:lnTo>
                    <a:pt x="736" y="770"/>
                  </a:lnTo>
                  <a:lnTo>
                    <a:pt x="736" y="770"/>
                  </a:lnTo>
                  <a:lnTo>
                    <a:pt x="740" y="770"/>
                  </a:lnTo>
                  <a:lnTo>
                    <a:pt x="740" y="770"/>
                  </a:lnTo>
                  <a:lnTo>
                    <a:pt x="742" y="770"/>
                  </a:lnTo>
                  <a:lnTo>
                    <a:pt x="742" y="770"/>
                  </a:lnTo>
                  <a:lnTo>
                    <a:pt x="740" y="772"/>
                  </a:lnTo>
                  <a:lnTo>
                    <a:pt x="740" y="772"/>
                  </a:lnTo>
                  <a:lnTo>
                    <a:pt x="740" y="772"/>
                  </a:lnTo>
                  <a:lnTo>
                    <a:pt x="738" y="774"/>
                  </a:lnTo>
                  <a:lnTo>
                    <a:pt x="738" y="774"/>
                  </a:lnTo>
                  <a:lnTo>
                    <a:pt x="738" y="776"/>
                  </a:lnTo>
                  <a:lnTo>
                    <a:pt x="738" y="776"/>
                  </a:lnTo>
                  <a:lnTo>
                    <a:pt x="740" y="774"/>
                  </a:lnTo>
                  <a:lnTo>
                    <a:pt x="742" y="774"/>
                  </a:lnTo>
                  <a:lnTo>
                    <a:pt x="742" y="774"/>
                  </a:lnTo>
                  <a:lnTo>
                    <a:pt x="742" y="776"/>
                  </a:lnTo>
                  <a:lnTo>
                    <a:pt x="740" y="776"/>
                  </a:lnTo>
                  <a:lnTo>
                    <a:pt x="740" y="776"/>
                  </a:lnTo>
                  <a:lnTo>
                    <a:pt x="742" y="778"/>
                  </a:lnTo>
                  <a:lnTo>
                    <a:pt x="742" y="778"/>
                  </a:lnTo>
                  <a:lnTo>
                    <a:pt x="742" y="778"/>
                  </a:lnTo>
                  <a:lnTo>
                    <a:pt x="742" y="778"/>
                  </a:lnTo>
                  <a:lnTo>
                    <a:pt x="744" y="778"/>
                  </a:lnTo>
                  <a:lnTo>
                    <a:pt x="744" y="778"/>
                  </a:lnTo>
                  <a:lnTo>
                    <a:pt x="744" y="780"/>
                  </a:lnTo>
                  <a:lnTo>
                    <a:pt x="744" y="780"/>
                  </a:lnTo>
                  <a:lnTo>
                    <a:pt x="744" y="780"/>
                  </a:lnTo>
                  <a:lnTo>
                    <a:pt x="744" y="780"/>
                  </a:lnTo>
                  <a:lnTo>
                    <a:pt x="744" y="780"/>
                  </a:lnTo>
                  <a:lnTo>
                    <a:pt x="744" y="780"/>
                  </a:lnTo>
                  <a:lnTo>
                    <a:pt x="744" y="780"/>
                  </a:lnTo>
                  <a:lnTo>
                    <a:pt x="746" y="780"/>
                  </a:lnTo>
                  <a:lnTo>
                    <a:pt x="746" y="780"/>
                  </a:lnTo>
                  <a:lnTo>
                    <a:pt x="744" y="780"/>
                  </a:lnTo>
                  <a:lnTo>
                    <a:pt x="744" y="780"/>
                  </a:lnTo>
                  <a:lnTo>
                    <a:pt x="746" y="782"/>
                  </a:lnTo>
                  <a:lnTo>
                    <a:pt x="746" y="782"/>
                  </a:lnTo>
                  <a:lnTo>
                    <a:pt x="744" y="782"/>
                  </a:lnTo>
                  <a:lnTo>
                    <a:pt x="744" y="782"/>
                  </a:lnTo>
                  <a:lnTo>
                    <a:pt x="746" y="782"/>
                  </a:lnTo>
                  <a:lnTo>
                    <a:pt x="746" y="782"/>
                  </a:lnTo>
                  <a:lnTo>
                    <a:pt x="746" y="784"/>
                  </a:lnTo>
                  <a:lnTo>
                    <a:pt x="746" y="784"/>
                  </a:lnTo>
                  <a:lnTo>
                    <a:pt x="748" y="784"/>
                  </a:lnTo>
                  <a:lnTo>
                    <a:pt x="748" y="784"/>
                  </a:lnTo>
                  <a:lnTo>
                    <a:pt x="746" y="784"/>
                  </a:lnTo>
                  <a:lnTo>
                    <a:pt x="746" y="784"/>
                  </a:lnTo>
                  <a:lnTo>
                    <a:pt x="748" y="788"/>
                  </a:lnTo>
                  <a:lnTo>
                    <a:pt x="752" y="790"/>
                  </a:lnTo>
                  <a:lnTo>
                    <a:pt x="752" y="790"/>
                  </a:lnTo>
                  <a:lnTo>
                    <a:pt x="750" y="792"/>
                  </a:lnTo>
                  <a:lnTo>
                    <a:pt x="750" y="792"/>
                  </a:lnTo>
                  <a:lnTo>
                    <a:pt x="750" y="792"/>
                  </a:lnTo>
                  <a:lnTo>
                    <a:pt x="752" y="792"/>
                  </a:lnTo>
                  <a:lnTo>
                    <a:pt x="750" y="792"/>
                  </a:lnTo>
                  <a:lnTo>
                    <a:pt x="750" y="792"/>
                  </a:lnTo>
                  <a:lnTo>
                    <a:pt x="752" y="794"/>
                  </a:lnTo>
                  <a:lnTo>
                    <a:pt x="752" y="792"/>
                  </a:lnTo>
                  <a:lnTo>
                    <a:pt x="752" y="792"/>
                  </a:lnTo>
                  <a:lnTo>
                    <a:pt x="752" y="794"/>
                  </a:lnTo>
                  <a:lnTo>
                    <a:pt x="752" y="794"/>
                  </a:lnTo>
                  <a:lnTo>
                    <a:pt x="752" y="794"/>
                  </a:lnTo>
                  <a:lnTo>
                    <a:pt x="752" y="794"/>
                  </a:lnTo>
                  <a:lnTo>
                    <a:pt x="752" y="794"/>
                  </a:lnTo>
                  <a:lnTo>
                    <a:pt x="752" y="794"/>
                  </a:lnTo>
                  <a:lnTo>
                    <a:pt x="752" y="796"/>
                  </a:lnTo>
                  <a:lnTo>
                    <a:pt x="752" y="796"/>
                  </a:lnTo>
                  <a:lnTo>
                    <a:pt x="754" y="796"/>
                  </a:lnTo>
                  <a:lnTo>
                    <a:pt x="754" y="796"/>
                  </a:lnTo>
                  <a:lnTo>
                    <a:pt x="754" y="796"/>
                  </a:lnTo>
                  <a:lnTo>
                    <a:pt x="754" y="796"/>
                  </a:lnTo>
                  <a:lnTo>
                    <a:pt x="754" y="796"/>
                  </a:lnTo>
                  <a:lnTo>
                    <a:pt x="754" y="796"/>
                  </a:lnTo>
                  <a:lnTo>
                    <a:pt x="754" y="796"/>
                  </a:lnTo>
                  <a:lnTo>
                    <a:pt x="754" y="796"/>
                  </a:lnTo>
                  <a:lnTo>
                    <a:pt x="754" y="798"/>
                  </a:lnTo>
                  <a:lnTo>
                    <a:pt x="754" y="798"/>
                  </a:lnTo>
                  <a:lnTo>
                    <a:pt x="754" y="798"/>
                  </a:lnTo>
                  <a:lnTo>
                    <a:pt x="754" y="802"/>
                  </a:lnTo>
                  <a:lnTo>
                    <a:pt x="754" y="806"/>
                  </a:lnTo>
                  <a:lnTo>
                    <a:pt x="754" y="806"/>
                  </a:lnTo>
                  <a:lnTo>
                    <a:pt x="752" y="808"/>
                  </a:lnTo>
                  <a:lnTo>
                    <a:pt x="752" y="808"/>
                  </a:lnTo>
                  <a:lnTo>
                    <a:pt x="754" y="810"/>
                  </a:lnTo>
                  <a:lnTo>
                    <a:pt x="754" y="810"/>
                  </a:lnTo>
                  <a:lnTo>
                    <a:pt x="752" y="810"/>
                  </a:lnTo>
                  <a:lnTo>
                    <a:pt x="752" y="810"/>
                  </a:lnTo>
                  <a:lnTo>
                    <a:pt x="752" y="810"/>
                  </a:lnTo>
                  <a:lnTo>
                    <a:pt x="752" y="812"/>
                  </a:lnTo>
                  <a:lnTo>
                    <a:pt x="752" y="812"/>
                  </a:lnTo>
                  <a:lnTo>
                    <a:pt x="752" y="812"/>
                  </a:lnTo>
                  <a:lnTo>
                    <a:pt x="752" y="814"/>
                  </a:lnTo>
                  <a:lnTo>
                    <a:pt x="752" y="816"/>
                  </a:lnTo>
                  <a:lnTo>
                    <a:pt x="752" y="816"/>
                  </a:lnTo>
                  <a:lnTo>
                    <a:pt x="754" y="816"/>
                  </a:lnTo>
                  <a:lnTo>
                    <a:pt x="754" y="816"/>
                  </a:lnTo>
                  <a:lnTo>
                    <a:pt x="754" y="816"/>
                  </a:lnTo>
                  <a:lnTo>
                    <a:pt x="754" y="816"/>
                  </a:lnTo>
                  <a:lnTo>
                    <a:pt x="752" y="816"/>
                  </a:lnTo>
                  <a:lnTo>
                    <a:pt x="752" y="816"/>
                  </a:lnTo>
                  <a:lnTo>
                    <a:pt x="752" y="818"/>
                  </a:lnTo>
                  <a:lnTo>
                    <a:pt x="752" y="822"/>
                  </a:lnTo>
                  <a:lnTo>
                    <a:pt x="752" y="822"/>
                  </a:lnTo>
                  <a:lnTo>
                    <a:pt x="750" y="822"/>
                  </a:lnTo>
                  <a:lnTo>
                    <a:pt x="750" y="824"/>
                  </a:lnTo>
                  <a:lnTo>
                    <a:pt x="750" y="824"/>
                  </a:lnTo>
                  <a:lnTo>
                    <a:pt x="750" y="826"/>
                  </a:lnTo>
                  <a:lnTo>
                    <a:pt x="752" y="828"/>
                  </a:lnTo>
                  <a:lnTo>
                    <a:pt x="750" y="826"/>
                  </a:lnTo>
                  <a:lnTo>
                    <a:pt x="750" y="826"/>
                  </a:lnTo>
                  <a:lnTo>
                    <a:pt x="748" y="830"/>
                  </a:lnTo>
                  <a:lnTo>
                    <a:pt x="748" y="830"/>
                  </a:lnTo>
                  <a:lnTo>
                    <a:pt x="750" y="832"/>
                  </a:lnTo>
                  <a:lnTo>
                    <a:pt x="750" y="832"/>
                  </a:lnTo>
                  <a:lnTo>
                    <a:pt x="750" y="832"/>
                  </a:lnTo>
                  <a:lnTo>
                    <a:pt x="752" y="832"/>
                  </a:lnTo>
                  <a:lnTo>
                    <a:pt x="752" y="832"/>
                  </a:lnTo>
                  <a:lnTo>
                    <a:pt x="752" y="834"/>
                  </a:lnTo>
                  <a:lnTo>
                    <a:pt x="752" y="834"/>
                  </a:lnTo>
                  <a:lnTo>
                    <a:pt x="748" y="832"/>
                  </a:lnTo>
                  <a:lnTo>
                    <a:pt x="748" y="832"/>
                  </a:lnTo>
                  <a:lnTo>
                    <a:pt x="748" y="832"/>
                  </a:lnTo>
                  <a:lnTo>
                    <a:pt x="748" y="834"/>
                  </a:lnTo>
                  <a:lnTo>
                    <a:pt x="748" y="834"/>
                  </a:lnTo>
                  <a:lnTo>
                    <a:pt x="748" y="834"/>
                  </a:lnTo>
                  <a:lnTo>
                    <a:pt x="750" y="836"/>
                  </a:lnTo>
                  <a:lnTo>
                    <a:pt x="750" y="836"/>
                  </a:lnTo>
                  <a:lnTo>
                    <a:pt x="748" y="834"/>
                  </a:lnTo>
                  <a:lnTo>
                    <a:pt x="748" y="834"/>
                  </a:lnTo>
                  <a:lnTo>
                    <a:pt x="748" y="836"/>
                  </a:lnTo>
                  <a:lnTo>
                    <a:pt x="748" y="836"/>
                  </a:lnTo>
                  <a:lnTo>
                    <a:pt x="748" y="836"/>
                  </a:lnTo>
                  <a:lnTo>
                    <a:pt x="748" y="836"/>
                  </a:lnTo>
                  <a:lnTo>
                    <a:pt x="752" y="836"/>
                  </a:lnTo>
                  <a:lnTo>
                    <a:pt x="752" y="836"/>
                  </a:lnTo>
                  <a:lnTo>
                    <a:pt x="750" y="836"/>
                  </a:lnTo>
                  <a:lnTo>
                    <a:pt x="750" y="836"/>
                  </a:lnTo>
                  <a:lnTo>
                    <a:pt x="752" y="836"/>
                  </a:lnTo>
                  <a:lnTo>
                    <a:pt x="750" y="838"/>
                  </a:lnTo>
                  <a:lnTo>
                    <a:pt x="750" y="838"/>
                  </a:lnTo>
                  <a:lnTo>
                    <a:pt x="748" y="836"/>
                  </a:lnTo>
                  <a:lnTo>
                    <a:pt x="752" y="838"/>
                  </a:lnTo>
                  <a:lnTo>
                    <a:pt x="752" y="838"/>
                  </a:lnTo>
                  <a:lnTo>
                    <a:pt x="752" y="838"/>
                  </a:lnTo>
                  <a:lnTo>
                    <a:pt x="752" y="838"/>
                  </a:lnTo>
                  <a:lnTo>
                    <a:pt x="752" y="838"/>
                  </a:lnTo>
                  <a:lnTo>
                    <a:pt x="752" y="838"/>
                  </a:lnTo>
                  <a:lnTo>
                    <a:pt x="752" y="836"/>
                  </a:lnTo>
                  <a:lnTo>
                    <a:pt x="752" y="836"/>
                  </a:lnTo>
                  <a:lnTo>
                    <a:pt x="752" y="836"/>
                  </a:lnTo>
                  <a:lnTo>
                    <a:pt x="752" y="836"/>
                  </a:lnTo>
                  <a:lnTo>
                    <a:pt x="752" y="834"/>
                  </a:lnTo>
                  <a:lnTo>
                    <a:pt x="752" y="834"/>
                  </a:lnTo>
                  <a:lnTo>
                    <a:pt x="752" y="834"/>
                  </a:lnTo>
                  <a:lnTo>
                    <a:pt x="754" y="834"/>
                  </a:lnTo>
                  <a:lnTo>
                    <a:pt x="754" y="834"/>
                  </a:lnTo>
                  <a:lnTo>
                    <a:pt x="754" y="834"/>
                  </a:lnTo>
                  <a:lnTo>
                    <a:pt x="754" y="834"/>
                  </a:lnTo>
                  <a:lnTo>
                    <a:pt x="754" y="834"/>
                  </a:lnTo>
                  <a:lnTo>
                    <a:pt x="754" y="834"/>
                  </a:lnTo>
                  <a:lnTo>
                    <a:pt x="754" y="834"/>
                  </a:lnTo>
                  <a:lnTo>
                    <a:pt x="754" y="834"/>
                  </a:lnTo>
                  <a:lnTo>
                    <a:pt x="754" y="832"/>
                  </a:lnTo>
                  <a:lnTo>
                    <a:pt x="754" y="832"/>
                  </a:lnTo>
                  <a:lnTo>
                    <a:pt x="754" y="832"/>
                  </a:lnTo>
                  <a:lnTo>
                    <a:pt x="756" y="832"/>
                  </a:lnTo>
                  <a:lnTo>
                    <a:pt x="756" y="832"/>
                  </a:lnTo>
                  <a:lnTo>
                    <a:pt x="756" y="832"/>
                  </a:lnTo>
                  <a:lnTo>
                    <a:pt x="756" y="830"/>
                  </a:lnTo>
                  <a:lnTo>
                    <a:pt x="756" y="830"/>
                  </a:lnTo>
                  <a:lnTo>
                    <a:pt x="756" y="828"/>
                  </a:lnTo>
                  <a:lnTo>
                    <a:pt x="756" y="828"/>
                  </a:lnTo>
                  <a:lnTo>
                    <a:pt x="756" y="828"/>
                  </a:lnTo>
                  <a:lnTo>
                    <a:pt x="756" y="828"/>
                  </a:lnTo>
                  <a:lnTo>
                    <a:pt x="756" y="828"/>
                  </a:lnTo>
                  <a:lnTo>
                    <a:pt x="758" y="828"/>
                  </a:lnTo>
                  <a:lnTo>
                    <a:pt x="758" y="828"/>
                  </a:lnTo>
                  <a:lnTo>
                    <a:pt x="758" y="828"/>
                  </a:lnTo>
                  <a:lnTo>
                    <a:pt x="758" y="826"/>
                  </a:lnTo>
                  <a:lnTo>
                    <a:pt x="758" y="826"/>
                  </a:lnTo>
                  <a:lnTo>
                    <a:pt x="758" y="824"/>
                  </a:lnTo>
                  <a:lnTo>
                    <a:pt x="758" y="824"/>
                  </a:lnTo>
                  <a:lnTo>
                    <a:pt x="760" y="824"/>
                  </a:lnTo>
                  <a:lnTo>
                    <a:pt x="760" y="824"/>
                  </a:lnTo>
                  <a:lnTo>
                    <a:pt x="760" y="822"/>
                  </a:lnTo>
                  <a:lnTo>
                    <a:pt x="760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56" y="822"/>
                  </a:lnTo>
                  <a:lnTo>
                    <a:pt x="760" y="822"/>
                  </a:lnTo>
                  <a:lnTo>
                    <a:pt x="760" y="822"/>
                  </a:lnTo>
                  <a:lnTo>
                    <a:pt x="760" y="822"/>
                  </a:lnTo>
                  <a:lnTo>
                    <a:pt x="762" y="824"/>
                  </a:lnTo>
                  <a:lnTo>
                    <a:pt x="762" y="824"/>
                  </a:lnTo>
                  <a:lnTo>
                    <a:pt x="762" y="824"/>
                  </a:lnTo>
                  <a:lnTo>
                    <a:pt x="762" y="824"/>
                  </a:lnTo>
                  <a:lnTo>
                    <a:pt x="762" y="824"/>
                  </a:lnTo>
                  <a:lnTo>
                    <a:pt x="762" y="826"/>
                  </a:lnTo>
                  <a:lnTo>
                    <a:pt x="764" y="826"/>
                  </a:lnTo>
                  <a:lnTo>
                    <a:pt x="764" y="826"/>
                  </a:lnTo>
                  <a:lnTo>
                    <a:pt x="762" y="824"/>
                  </a:lnTo>
                  <a:lnTo>
                    <a:pt x="762" y="824"/>
                  </a:lnTo>
                  <a:lnTo>
                    <a:pt x="760" y="822"/>
                  </a:lnTo>
                  <a:lnTo>
                    <a:pt x="760" y="822"/>
                  </a:lnTo>
                  <a:lnTo>
                    <a:pt x="760" y="822"/>
                  </a:lnTo>
                  <a:lnTo>
                    <a:pt x="762" y="822"/>
                  </a:lnTo>
                  <a:lnTo>
                    <a:pt x="762" y="822"/>
                  </a:lnTo>
                  <a:lnTo>
                    <a:pt x="762" y="822"/>
                  </a:lnTo>
                  <a:lnTo>
                    <a:pt x="762" y="822"/>
                  </a:lnTo>
                  <a:lnTo>
                    <a:pt x="762" y="822"/>
                  </a:lnTo>
                  <a:lnTo>
                    <a:pt x="762" y="822"/>
                  </a:lnTo>
                  <a:lnTo>
                    <a:pt x="764" y="822"/>
                  </a:lnTo>
                  <a:lnTo>
                    <a:pt x="764" y="822"/>
                  </a:lnTo>
                  <a:lnTo>
                    <a:pt x="766" y="822"/>
                  </a:lnTo>
                  <a:lnTo>
                    <a:pt x="766" y="822"/>
                  </a:lnTo>
                  <a:lnTo>
                    <a:pt x="766" y="822"/>
                  </a:lnTo>
                  <a:lnTo>
                    <a:pt x="764" y="822"/>
                  </a:lnTo>
                  <a:lnTo>
                    <a:pt x="766" y="822"/>
                  </a:lnTo>
                  <a:lnTo>
                    <a:pt x="766" y="820"/>
                  </a:lnTo>
                  <a:lnTo>
                    <a:pt x="766" y="820"/>
                  </a:lnTo>
                  <a:lnTo>
                    <a:pt x="764" y="820"/>
                  </a:lnTo>
                  <a:lnTo>
                    <a:pt x="764" y="820"/>
                  </a:lnTo>
                  <a:lnTo>
                    <a:pt x="762" y="820"/>
                  </a:lnTo>
                  <a:lnTo>
                    <a:pt x="762" y="820"/>
                  </a:lnTo>
                  <a:lnTo>
                    <a:pt x="762" y="820"/>
                  </a:lnTo>
                  <a:lnTo>
                    <a:pt x="762" y="820"/>
                  </a:lnTo>
                  <a:lnTo>
                    <a:pt x="762" y="820"/>
                  </a:lnTo>
                  <a:lnTo>
                    <a:pt x="760" y="818"/>
                  </a:lnTo>
                  <a:lnTo>
                    <a:pt x="760" y="818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2" y="820"/>
                  </a:lnTo>
                  <a:lnTo>
                    <a:pt x="762" y="820"/>
                  </a:lnTo>
                  <a:lnTo>
                    <a:pt x="766" y="820"/>
                  </a:lnTo>
                  <a:lnTo>
                    <a:pt x="766" y="820"/>
                  </a:lnTo>
                  <a:lnTo>
                    <a:pt x="766" y="820"/>
                  </a:lnTo>
                  <a:lnTo>
                    <a:pt x="764" y="820"/>
                  </a:lnTo>
                  <a:lnTo>
                    <a:pt x="764" y="820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2" y="818"/>
                  </a:lnTo>
                  <a:lnTo>
                    <a:pt x="766" y="818"/>
                  </a:lnTo>
                  <a:lnTo>
                    <a:pt x="766" y="818"/>
                  </a:lnTo>
                  <a:lnTo>
                    <a:pt x="762" y="816"/>
                  </a:lnTo>
                  <a:lnTo>
                    <a:pt x="760" y="816"/>
                  </a:lnTo>
                  <a:lnTo>
                    <a:pt x="760" y="816"/>
                  </a:lnTo>
                  <a:lnTo>
                    <a:pt x="760" y="814"/>
                  </a:lnTo>
                  <a:lnTo>
                    <a:pt x="760" y="814"/>
                  </a:lnTo>
                  <a:lnTo>
                    <a:pt x="762" y="816"/>
                  </a:lnTo>
                  <a:lnTo>
                    <a:pt x="762" y="816"/>
                  </a:lnTo>
                  <a:lnTo>
                    <a:pt x="764" y="816"/>
                  </a:lnTo>
                  <a:lnTo>
                    <a:pt x="764" y="816"/>
                  </a:lnTo>
                  <a:lnTo>
                    <a:pt x="766" y="816"/>
                  </a:lnTo>
                  <a:lnTo>
                    <a:pt x="766" y="816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4" y="814"/>
                  </a:lnTo>
                  <a:lnTo>
                    <a:pt x="764" y="814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8" y="814"/>
                  </a:lnTo>
                  <a:lnTo>
                    <a:pt x="768" y="814"/>
                  </a:lnTo>
                  <a:lnTo>
                    <a:pt x="768" y="814"/>
                  </a:lnTo>
                  <a:lnTo>
                    <a:pt x="768" y="814"/>
                  </a:lnTo>
                  <a:lnTo>
                    <a:pt x="768" y="816"/>
                  </a:lnTo>
                  <a:lnTo>
                    <a:pt x="770" y="818"/>
                  </a:lnTo>
                  <a:lnTo>
                    <a:pt x="772" y="818"/>
                  </a:lnTo>
                  <a:lnTo>
                    <a:pt x="772" y="818"/>
                  </a:lnTo>
                  <a:lnTo>
                    <a:pt x="776" y="818"/>
                  </a:lnTo>
                  <a:lnTo>
                    <a:pt x="778" y="816"/>
                  </a:lnTo>
                  <a:lnTo>
                    <a:pt x="778" y="816"/>
                  </a:lnTo>
                  <a:lnTo>
                    <a:pt x="774" y="812"/>
                  </a:lnTo>
                  <a:lnTo>
                    <a:pt x="774" y="806"/>
                  </a:lnTo>
                  <a:lnTo>
                    <a:pt x="774" y="806"/>
                  </a:lnTo>
                  <a:lnTo>
                    <a:pt x="772" y="804"/>
                  </a:lnTo>
                  <a:lnTo>
                    <a:pt x="772" y="804"/>
                  </a:lnTo>
                  <a:lnTo>
                    <a:pt x="770" y="800"/>
                  </a:lnTo>
                  <a:lnTo>
                    <a:pt x="770" y="800"/>
                  </a:lnTo>
                  <a:lnTo>
                    <a:pt x="768" y="796"/>
                  </a:lnTo>
                  <a:lnTo>
                    <a:pt x="768" y="796"/>
                  </a:lnTo>
                  <a:lnTo>
                    <a:pt x="768" y="796"/>
                  </a:lnTo>
                  <a:lnTo>
                    <a:pt x="768" y="796"/>
                  </a:lnTo>
                  <a:lnTo>
                    <a:pt x="770" y="794"/>
                  </a:lnTo>
                  <a:lnTo>
                    <a:pt x="770" y="794"/>
                  </a:lnTo>
                  <a:lnTo>
                    <a:pt x="768" y="794"/>
                  </a:lnTo>
                  <a:lnTo>
                    <a:pt x="770" y="794"/>
                  </a:lnTo>
                  <a:lnTo>
                    <a:pt x="770" y="794"/>
                  </a:lnTo>
                  <a:lnTo>
                    <a:pt x="770" y="794"/>
                  </a:lnTo>
                  <a:lnTo>
                    <a:pt x="770" y="792"/>
                  </a:lnTo>
                  <a:lnTo>
                    <a:pt x="770" y="792"/>
                  </a:lnTo>
                  <a:lnTo>
                    <a:pt x="770" y="792"/>
                  </a:lnTo>
                  <a:lnTo>
                    <a:pt x="770" y="792"/>
                  </a:lnTo>
                  <a:lnTo>
                    <a:pt x="770" y="792"/>
                  </a:lnTo>
                  <a:lnTo>
                    <a:pt x="770" y="792"/>
                  </a:lnTo>
                  <a:lnTo>
                    <a:pt x="770" y="792"/>
                  </a:lnTo>
                  <a:lnTo>
                    <a:pt x="770" y="792"/>
                  </a:lnTo>
                  <a:lnTo>
                    <a:pt x="770" y="790"/>
                  </a:lnTo>
                  <a:lnTo>
                    <a:pt x="770" y="790"/>
                  </a:lnTo>
                  <a:lnTo>
                    <a:pt x="770" y="790"/>
                  </a:lnTo>
                  <a:lnTo>
                    <a:pt x="770" y="790"/>
                  </a:lnTo>
                  <a:lnTo>
                    <a:pt x="770" y="790"/>
                  </a:lnTo>
                  <a:lnTo>
                    <a:pt x="770" y="790"/>
                  </a:lnTo>
                  <a:lnTo>
                    <a:pt x="770" y="788"/>
                  </a:lnTo>
                  <a:lnTo>
                    <a:pt x="770" y="788"/>
                  </a:lnTo>
                  <a:lnTo>
                    <a:pt x="768" y="788"/>
                  </a:lnTo>
                  <a:lnTo>
                    <a:pt x="768" y="788"/>
                  </a:lnTo>
                  <a:lnTo>
                    <a:pt x="768" y="788"/>
                  </a:lnTo>
                  <a:lnTo>
                    <a:pt x="768" y="788"/>
                  </a:lnTo>
                  <a:lnTo>
                    <a:pt x="768" y="788"/>
                  </a:lnTo>
                  <a:lnTo>
                    <a:pt x="770" y="788"/>
                  </a:lnTo>
                  <a:lnTo>
                    <a:pt x="770" y="788"/>
                  </a:lnTo>
                  <a:lnTo>
                    <a:pt x="772" y="786"/>
                  </a:lnTo>
                  <a:lnTo>
                    <a:pt x="772" y="784"/>
                  </a:lnTo>
                  <a:lnTo>
                    <a:pt x="772" y="784"/>
                  </a:lnTo>
                  <a:lnTo>
                    <a:pt x="770" y="784"/>
                  </a:lnTo>
                  <a:lnTo>
                    <a:pt x="770" y="784"/>
                  </a:lnTo>
                  <a:lnTo>
                    <a:pt x="772" y="782"/>
                  </a:lnTo>
                  <a:lnTo>
                    <a:pt x="772" y="782"/>
                  </a:lnTo>
                  <a:lnTo>
                    <a:pt x="772" y="782"/>
                  </a:lnTo>
                  <a:lnTo>
                    <a:pt x="770" y="780"/>
                  </a:lnTo>
                  <a:lnTo>
                    <a:pt x="770" y="780"/>
                  </a:lnTo>
                  <a:lnTo>
                    <a:pt x="770" y="780"/>
                  </a:lnTo>
                  <a:lnTo>
                    <a:pt x="772" y="780"/>
                  </a:lnTo>
                  <a:lnTo>
                    <a:pt x="772" y="780"/>
                  </a:lnTo>
                  <a:lnTo>
                    <a:pt x="772" y="780"/>
                  </a:lnTo>
                  <a:lnTo>
                    <a:pt x="772" y="780"/>
                  </a:lnTo>
                  <a:lnTo>
                    <a:pt x="772" y="780"/>
                  </a:lnTo>
                  <a:lnTo>
                    <a:pt x="772" y="778"/>
                  </a:lnTo>
                  <a:lnTo>
                    <a:pt x="772" y="778"/>
                  </a:lnTo>
                  <a:lnTo>
                    <a:pt x="772" y="778"/>
                  </a:lnTo>
                  <a:lnTo>
                    <a:pt x="774" y="778"/>
                  </a:lnTo>
                  <a:lnTo>
                    <a:pt x="774" y="778"/>
                  </a:lnTo>
                  <a:lnTo>
                    <a:pt x="772" y="776"/>
                  </a:lnTo>
                  <a:lnTo>
                    <a:pt x="772" y="776"/>
                  </a:lnTo>
                  <a:lnTo>
                    <a:pt x="772" y="776"/>
                  </a:lnTo>
                  <a:lnTo>
                    <a:pt x="772" y="776"/>
                  </a:lnTo>
                  <a:lnTo>
                    <a:pt x="772" y="776"/>
                  </a:lnTo>
                  <a:lnTo>
                    <a:pt x="772" y="776"/>
                  </a:lnTo>
                  <a:lnTo>
                    <a:pt x="774" y="776"/>
                  </a:lnTo>
                  <a:lnTo>
                    <a:pt x="774" y="776"/>
                  </a:lnTo>
                  <a:lnTo>
                    <a:pt x="772" y="776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4" y="774"/>
                  </a:lnTo>
                  <a:lnTo>
                    <a:pt x="774" y="774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4" y="774"/>
                  </a:lnTo>
                  <a:lnTo>
                    <a:pt x="774" y="774"/>
                  </a:lnTo>
                  <a:lnTo>
                    <a:pt x="772" y="772"/>
                  </a:lnTo>
                  <a:lnTo>
                    <a:pt x="772" y="772"/>
                  </a:lnTo>
                  <a:lnTo>
                    <a:pt x="772" y="774"/>
                  </a:lnTo>
                  <a:lnTo>
                    <a:pt x="772" y="774"/>
                  </a:lnTo>
                  <a:lnTo>
                    <a:pt x="772" y="772"/>
                  </a:lnTo>
                  <a:lnTo>
                    <a:pt x="772" y="772"/>
                  </a:lnTo>
                  <a:lnTo>
                    <a:pt x="772" y="772"/>
                  </a:lnTo>
                  <a:lnTo>
                    <a:pt x="770" y="772"/>
                  </a:lnTo>
                  <a:lnTo>
                    <a:pt x="772" y="772"/>
                  </a:lnTo>
                  <a:lnTo>
                    <a:pt x="772" y="772"/>
                  </a:lnTo>
                  <a:lnTo>
                    <a:pt x="772" y="770"/>
                  </a:lnTo>
                  <a:lnTo>
                    <a:pt x="772" y="770"/>
                  </a:lnTo>
                  <a:lnTo>
                    <a:pt x="774" y="772"/>
                  </a:lnTo>
                  <a:lnTo>
                    <a:pt x="774" y="770"/>
                  </a:lnTo>
                  <a:lnTo>
                    <a:pt x="774" y="770"/>
                  </a:lnTo>
                  <a:lnTo>
                    <a:pt x="774" y="770"/>
                  </a:lnTo>
                  <a:lnTo>
                    <a:pt x="774" y="770"/>
                  </a:lnTo>
                  <a:lnTo>
                    <a:pt x="774" y="768"/>
                  </a:lnTo>
                  <a:lnTo>
                    <a:pt x="772" y="768"/>
                  </a:lnTo>
                  <a:lnTo>
                    <a:pt x="772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4" y="768"/>
                  </a:lnTo>
                  <a:lnTo>
                    <a:pt x="776" y="766"/>
                  </a:lnTo>
                  <a:lnTo>
                    <a:pt x="776" y="764"/>
                  </a:lnTo>
                  <a:lnTo>
                    <a:pt x="776" y="764"/>
                  </a:lnTo>
                  <a:lnTo>
                    <a:pt x="776" y="764"/>
                  </a:lnTo>
                  <a:lnTo>
                    <a:pt x="776" y="764"/>
                  </a:lnTo>
                  <a:lnTo>
                    <a:pt x="776" y="764"/>
                  </a:lnTo>
                  <a:lnTo>
                    <a:pt x="776" y="764"/>
                  </a:lnTo>
                  <a:lnTo>
                    <a:pt x="776" y="762"/>
                  </a:lnTo>
                  <a:lnTo>
                    <a:pt x="774" y="762"/>
                  </a:lnTo>
                  <a:lnTo>
                    <a:pt x="774" y="762"/>
                  </a:lnTo>
                  <a:lnTo>
                    <a:pt x="774" y="762"/>
                  </a:lnTo>
                  <a:lnTo>
                    <a:pt x="774" y="760"/>
                  </a:lnTo>
                  <a:lnTo>
                    <a:pt x="774" y="760"/>
                  </a:lnTo>
                  <a:lnTo>
                    <a:pt x="774" y="760"/>
                  </a:lnTo>
                  <a:lnTo>
                    <a:pt x="776" y="762"/>
                  </a:lnTo>
                  <a:lnTo>
                    <a:pt x="776" y="762"/>
                  </a:lnTo>
                  <a:lnTo>
                    <a:pt x="776" y="762"/>
                  </a:lnTo>
                  <a:lnTo>
                    <a:pt x="776" y="760"/>
                  </a:lnTo>
                  <a:lnTo>
                    <a:pt x="776" y="760"/>
                  </a:lnTo>
                  <a:lnTo>
                    <a:pt x="778" y="760"/>
                  </a:lnTo>
                  <a:lnTo>
                    <a:pt x="778" y="760"/>
                  </a:lnTo>
                  <a:lnTo>
                    <a:pt x="774" y="758"/>
                  </a:lnTo>
                  <a:lnTo>
                    <a:pt x="774" y="758"/>
                  </a:lnTo>
                  <a:lnTo>
                    <a:pt x="776" y="758"/>
                  </a:lnTo>
                  <a:lnTo>
                    <a:pt x="776" y="758"/>
                  </a:lnTo>
                  <a:lnTo>
                    <a:pt x="776" y="758"/>
                  </a:lnTo>
                  <a:lnTo>
                    <a:pt x="776" y="758"/>
                  </a:lnTo>
                  <a:lnTo>
                    <a:pt x="778" y="758"/>
                  </a:lnTo>
                  <a:lnTo>
                    <a:pt x="778" y="758"/>
                  </a:lnTo>
                  <a:lnTo>
                    <a:pt x="776" y="756"/>
                  </a:lnTo>
                  <a:lnTo>
                    <a:pt x="776" y="756"/>
                  </a:lnTo>
                  <a:lnTo>
                    <a:pt x="778" y="756"/>
                  </a:lnTo>
                  <a:lnTo>
                    <a:pt x="778" y="754"/>
                  </a:lnTo>
                  <a:lnTo>
                    <a:pt x="778" y="754"/>
                  </a:lnTo>
                  <a:lnTo>
                    <a:pt x="778" y="754"/>
                  </a:lnTo>
                  <a:lnTo>
                    <a:pt x="778" y="754"/>
                  </a:lnTo>
                  <a:lnTo>
                    <a:pt x="778" y="754"/>
                  </a:lnTo>
                  <a:lnTo>
                    <a:pt x="778" y="754"/>
                  </a:lnTo>
                  <a:lnTo>
                    <a:pt x="776" y="752"/>
                  </a:lnTo>
                  <a:lnTo>
                    <a:pt x="778" y="752"/>
                  </a:lnTo>
                  <a:lnTo>
                    <a:pt x="778" y="752"/>
                  </a:lnTo>
                  <a:lnTo>
                    <a:pt x="778" y="752"/>
                  </a:lnTo>
                  <a:lnTo>
                    <a:pt x="780" y="752"/>
                  </a:lnTo>
                  <a:lnTo>
                    <a:pt x="780" y="752"/>
                  </a:lnTo>
                  <a:lnTo>
                    <a:pt x="778" y="752"/>
                  </a:lnTo>
                  <a:lnTo>
                    <a:pt x="778" y="752"/>
                  </a:lnTo>
                  <a:lnTo>
                    <a:pt x="778" y="752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80" y="750"/>
                  </a:lnTo>
                  <a:lnTo>
                    <a:pt x="780" y="750"/>
                  </a:lnTo>
                  <a:lnTo>
                    <a:pt x="780" y="750"/>
                  </a:lnTo>
                  <a:lnTo>
                    <a:pt x="780" y="750"/>
                  </a:lnTo>
                  <a:lnTo>
                    <a:pt x="780" y="748"/>
                  </a:lnTo>
                  <a:lnTo>
                    <a:pt x="780" y="750"/>
                  </a:lnTo>
                  <a:lnTo>
                    <a:pt x="780" y="750"/>
                  </a:lnTo>
                  <a:lnTo>
                    <a:pt x="780" y="748"/>
                  </a:lnTo>
                  <a:lnTo>
                    <a:pt x="780" y="748"/>
                  </a:lnTo>
                  <a:lnTo>
                    <a:pt x="780" y="746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4"/>
                  </a:lnTo>
                  <a:lnTo>
                    <a:pt x="780" y="742"/>
                  </a:lnTo>
                  <a:lnTo>
                    <a:pt x="780" y="740"/>
                  </a:lnTo>
                  <a:lnTo>
                    <a:pt x="780" y="740"/>
                  </a:lnTo>
                  <a:lnTo>
                    <a:pt x="782" y="742"/>
                  </a:lnTo>
                  <a:lnTo>
                    <a:pt x="782" y="742"/>
                  </a:lnTo>
                  <a:lnTo>
                    <a:pt x="780" y="738"/>
                  </a:lnTo>
                  <a:lnTo>
                    <a:pt x="780" y="738"/>
                  </a:lnTo>
                  <a:lnTo>
                    <a:pt x="780" y="738"/>
                  </a:lnTo>
                  <a:lnTo>
                    <a:pt x="780" y="738"/>
                  </a:lnTo>
                  <a:lnTo>
                    <a:pt x="780" y="738"/>
                  </a:lnTo>
                  <a:lnTo>
                    <a:pt x="780" y="738"/>
                  </a:lnTo>
                  <a:lnTo>
                    <a:pt x="780" y="738"/>
                  </a:lnTo>
                  <a:lnTo>
                    <a:pt x="780" y="738"/>
                  </a:lnTo>
                  <a:lnTo>
                    <a:pt x="778" y="736"/>
                  </a:lnTo>
                  <a:lnTo>
                    <a:pt x="778" y="736"/>
                  </a:lnTo>
                  <a:lnTo>
                    <a:pt x="778" y="736"/>
                  </a:lnTo>
                  <a:lnTo>
                    <a:pt x="778" y="736"/>
                  </a:lnTo>
                  <a:lnTo>
                    <a:pt x="778" y="736"/>
                  </a:lnTo>
                  <a:lnTo>
                    <a:pt x="780" y="736"/>
                  </a:lnTo>
                  <a:lnTo>
                    <a:pt x="780" y="736"/>
                  </a:lnTo>
                  <a:lnTo>
                    <a:pt x="780" y="736"/>
                  </a:lnTo>
                  <a:lnTo>
                    <a:pt x="780" y="734"/>
                  </a:lnTo>
                  <a:lnTo>
                    <a:pt x="780" y="734"/>
                  </a:lnTo>
                  <a:lnTo>
                    <a:pt x="780" y="734"/>
                  </a:lnTo>
                  <a:lnTo>
                    <a:pt x="780" y="734"/>
                  </a:lnTo>
                  <a:lnTo>
                    <a:pt x="780" y="734"/>
                  </a:lnTo>
                  <a:lnTo>
                    <a:pt x="778" y="732"/>
                  </a:lnTo>
                  <a:lnTo>
                    <a:pt x="778" y="732"/>
                  </a:lnTo>
                  <a:lnTo>
                    <a:pt x="780" y="732"/>
                  </a:lnTo>
                  <a:lnTo>
                    <a:pt x="780" y="732"/>
                  </a:lnTo>
                  <a:lnTo>
                    <a:pt x="778" y="730"/>
                  </a:lnTo>
                  <a:lnTo>
                    <a:pt x="778" y="730"/>
                  </a:lnTo>
                  <a:lnTo>
                    <a:pt x="776" y="728"/>
                  </a:lnTo>
                  <a:lnTo>
                    <a:pt x="776" y="728"/>
                  </a:lnTo>
                  <a:lnTo>
                    <a:pt x="778" y="730"/>
                  </a:lnTo>
                  <a:lnTo>
                    <a:pt x="778" y="728"/>
                  </a:lnTo>
                  <a:lnTo>
                    <a:pt x="778" y="728"/>
                  </a:lnTo>
                  <a:lnTo>
                    <a:pt x="782" y="730"/>
                  </a:lnTo>
                  <a:lnTo>
                    <a:pt x="782" y="730"/>
                  </a:lnTo>
                  <a:lnTo>
                    <a:pt x="782" y="728"/>
                  </a:lnTo>
                  <a:lnTo>
                    <a:pt x="782" y="728"/>
                  </a:lnTo>
                  <a:lnTo>
                    <a:pt x="780" y="728"/>
                  </a:lnTo>
                  <a:lnTo>
                    <a:pt x="780" y="726"/>
                  </a:lnTo>
                  <a:lnTo>
                    <a:pt x="780" y="726"/>
                  </a:lnTo>
                  <a:lnTo>
                    <a:pt x="780" y="726"/>
                  </a:lnTo>
                  <a:lnTo>
                    <a:pt x="782" y="726"/>
                  </a:lnTo>
                  <a:lnTo>
                    <a:pt x="782" y="726"/>
                  </a:lnTo>
                  <a:lnTo>
                    <a:pt x="782" y="724"/>
                  </a:lnTo>
                  <a:lnTo>
                    <a:pt x="782" y="724"/>
                  </a:lnTo>
                  <a:lnTo>
                    <a:pt x="782" y="724"/>
                  </a:lnTo>
                  <a:lnTo>
                    <a:pt x="782" y="722"/>
                  </a:lnTo>
                  <a:lnTo>
                    <a:pt x="780" y="720"/>
                  </a:lnTo>
                  <a:lnTo>
                    <a:pt x="780" y="720"/>
                  </a:lnTo>
                  <a:lnTo>
                    <a:pt x="782" y="722"/>
                  </a:lnTo>
                  <a:lnTo>
                    <a:pt x="782" y="722"/>
                  </a:lnTo>
                  <a:lnTo>
                    <a:pt x="782" y="720"/>
                  </a:lnTo>
                  <a:lnTo>
                    <a:pt x="780" y="720"/>
                  </a:lnTo>
                  <a:lnTo>
                    <a:pt x="782" y="720"/>
                  </a:lnTo>
                  <a:lnTo>
                    <a:pt x="782" y="720"/>
                  </a:lnTo>
                  <a:lnTo>
                    <a:pt x="782" y="720"/>
                  </a:lnTo>
                  <a:lnTo>
                    <a:pt x="782" y="718"/>
                  </a:lnTo>
                  <a:lnTo>
                    <a:pt x="782" y="718"/>
                  </a:lnTo>
                  <a:lnTo>
                    <a:pt x="782" y="720"/>
                  </a:lnTo>
                  <a:lnTo>
                    <a:pt x="782" y="720"/>
                  </a:lnTo>
                  <a:lnTo>
                    <a:pt x="782" y="718"/>
                  </a:lnTo>
                  <a:lnTo>
                    <a:pt x="782" y="718"/>
                  </a:lnTo>
                  <a:lnTo>
                    <a:pt x="782" y="718"/>
                  </a:lnTo>
                  <a:lnTo>
                    <a:pt x="782" y="718"/>
                  </a:lnTo>
                  <a:lnTo>
                    <a:pt x="782" y="718"/>
                  </a:lnTo>
                  <a:lnTo>
                    <a:pt x="782" y="716"/>
                  </a:lnTo>
                  <a:lnTo>
                    <a:pt x="784" y="716"/>
                  </a:lnTo>
                  <a:lnTo>
                    <a:pt x="784" y="716"/>
                  </a:lnTo>
                  <a:lnTo>
                    <a:pt x="782" y="714"/>
                  </a:lnTo>
                  <a:lnTo>
                    <a:pt x="782" y="714"/>
                  </a:lnTo>
                  <a:lnTo>
                    <a:pt x="784" y="714"/>
                  </a:lnTo>
                  <a:lnTo>
                    <a:pt x="784" y="714"/>
                  </a:lnTo>
                  <a:lnTo>
                    <a:pt x="784" y="710"/>
                  </a:lnTo>
                  <a:lnTo>
                    <a:pt x="784" y="706"/>
                  </a:lnTo>
                  <a:lnTo>
                    <a:pt x="784" y="706"/>
                  </a:lnTo>
                  <a:lnTo>
                    <a:pt x="788" y="708"/>
                  </a:lnTo>
                  <a:lnTo>
                    <a:pt x="788" y="708"/>
                  </a:lnTo>
                  <a:lnTo>
                    <a:pt x="786" y="706"/>
                  </a:lnTo>
                  <a:lnTo>
                    <a:pt x="786" y="706"/>
                  </a:lnTo>
                  <a:lnTo>
                    <a:pt x="786" y="706"/>
                  </a:lnTo>
                  <a:lnTo>
                    <a:pt x="786" y="706"/>
                  </a:lnTo>
                  <a:lnTo>
                    <a:pt x="788" y="704"/>
                  </a:lnTo>
                  <a:lnTo>
                    <a:pt x="786" y="704"/>
                  </a:lnTo>
                  <a:lnTo>
                    <a:pt x="786" y="704"/>
                  </a:lnTo>
                  <a:lnTo>
                    <a:pt x="788" y="704"/>
                  </a:lnTo>
                  <a:lnTo>
                    <a:pt x="786" y="704"/>
                  </a:lnTo>
                  <a:lnTo>
                    <a:pt x="788" y="704"/>
                  </a:lnTo>
                  <a:lnTo>
                    <a:pt x="788" y="704"/>
                  </a:lnTo>
                  <a:lnTo>
                    <a:pt x="788" y="702"/>
                  </a:lnTo>
                  <a:lnTo>
                    <a:pt x="788" y="702"/>
                  </a:lnTo>
                  <a:lnTo>
                    <a:pt x="788" y="702"/>
                  </a:lnTo>
                  <a:lnTo>
                    <a:pt x="788" y="702"/>
                  </a:lnTo>
                  <a:lnTo>
                    <a:pt x="788" y="702"/>
                  </a:lnTo>
                  <a:lnTo>
                    <a:pt x="788" y="700"/>
                  </a:lnTo>
                  <a:lnTo>
                    <a:pt x="788" y="700"/>
                  </a:lnTo>
                  <a:lnTo>
                    <a:pt x="786" y="698"/>
                  </a:lnTo>
                  <a:lnTo>
                    <a:pt x="786" y="698"/>
                  </a:lnTo>
                  <a:lnTo>
                    <a:pt x="788" y="700"/>
                  </a:lnTo>
                  <a:lnTo>
                    <a:pt x="788" y="700"/>
                  </a:lnTo>
                  <a:lnTo>
                    <a:pt x="788" y="696"/>
                  </a:lnTo>
                  <a:lnTo>
                    <a:pt x="788" y="692"/>
                  </a:lnTo>
                  <a:lnTo>
                    <a:pt x="788" y="692"/>
                  </a:lnTo>
                  <a:lnTo>
                    <a:pt x="788" y="692"/>
                  </a:lnTo>
                  <a:lnTo>
                    <a:pt x="788" y="692"/>
                  </a:lnTo>
                  <a:lnTo>
                    <a:pt x="788" y="692"/>
                  </a:lnTo>
                  <a:lnTo>
                    <a:pt x="788" y="692"/>
                  </a:lnTo>
                  <a:lnTo>
                    <a:pt x="788" y="690"/>
                  </a:lnTo>
                  <a:lnTo>
                    <a:pt x="788" y="690"/>
                  </a:lnTo>
                  <a:lnTo>
                    <a:pt x="786" y="688"/>
                  </a:lnTo>
                  <a:lnTo>
                    <a:pt x="786" y="688"/>
                  </a:lnTo>
                  <a:lnTo>
                    <a:pt x="788" y="688"/>
                  </a:lnTo>
                  <a:lnTo>
                    <a:pt x="788" y="688"/>
                  </a:lnTo>
                  <a:lnTo>
                    <a:pt x="788" y="688"/>
                  </a:lnTo>
                  <a:lnTo>
                    <a:pt x="788" y="688"/>
                  </a:lnTo>
                  <a:lnTo>
                    <a:pt x="788" y="688"/>
                  </a:lnTo>
                  <a:lnTo>
                    <a:pt x="788" y="688"/>
                  </a:lnTo>
                  <a:lnTo>
                    <a:pt x="788" y="686"/>
                  </a:lnTo>
                  <a:lnTo>
                    <a:pt x="788" y="686"/>
                  </a:lnTo>
                  <a:lnTo>
                    <a:pt x="788" y="686"/>
                  </a:lnTo>
                  <a:lnTo>
                    <a:pt x="790" y="684"/>
                  </a:lnTo>
                  <a:lnTo>
                    <a:pt x="790" y="684"/>
                  </a:lnTo>
                  <a:lnTo>
                    <a:pt x="790" y="684"/>
                  </a:lnTo>
                  <a:lnTo>
                    <a:pt x="790" y="684"/>
                  </a:lnTo>
                  <a:lnTo>
                    <a:pt x="790" y="684"/>
                  </a:lnTo>
                  <a:lnTo>
                    <a:pt x="792" y="680"/>
                  </a:lnTo>
                  <a:lnTo>
                    <a:pt x="792" y="678"/>
                  </a:lnTo>
                  <a:lnTo>
                    <a:pt x="792" y="678"/>
                  </a:lnTo>
                  <a:lnTo>
                    <a:pt x="792" y="678"/>
                  </a:lnTo>
                  <a:lnTo>
                    <a:pt x="792" y="678"/>
                  </a:lnTo>
                  <a:lnTo>
                    <a:pt x="792" y="676"/>
                  </a:lnTo>
                  <a:lnTo>
                    <a:pt x="794" y="674"/>
                  </a:lnTo>
                  <a:lnTo>
                    <a:pt x="794" y="672"/>
                  </a:lnTo>
                  <a:lnTo>
                    <a:pt x="792" y="670"/>
                  </a:lnTo>
                  <a:lnTo>
                    <a:pt x="792" y="670"/>
                  </a:lnTo>
                  <a:lnTo>
                    <a:pt x="790" y="668"/>
                  </a:lnTo>
                  <a:lnTo>
                    <a:pt x="788" y="666"/>
                  </a:lnTo>
                  <a:lnTo>
                    <a:pt x="788" y="666"/>
                  </a:lnTo>
                  <a:lnTo>
                    <a:pt x="786" y="672"/>
                  </a:lnTo>
                  <a:lnTo>
                    <a:pt x="782" y="678"/>
                  </a:lnTo>
                  <a:lnTo>
                    <a:pt x="782" y="678"/>
                  </a:lnTo>
                  <a:lnTo>
                    <a:pt x="782" y="682"/>
                  </a:lnTo>
                  <a:lnTo>
                    <a:pt x="782" y="682"/>
                  </a:lnTo>
                  <a:lnTo>
                    <a:pt x="778" y="688"/>
                  </a:lnTo>
                  <a:lnTo>
                    <a:pt x="776" y="692"/>
                  </a:lnTo>
                  <a:lnTo>
                    <a:pt x="776" y="696"/>
                  </a:lnTo>
                  <a:lnTo>
                    <a:pt x="776" y="696"/>
                  </a:lnTo>
                  <a:lnTo>
                    <a:pt x="778" y="696"/>
                  </a:lnTo>
                  <a:lnTo>
                    <a:pt x="778" y="696"/>
                  </a:lnTo>
                  <a:lnTo>
                    <a:pt x="778" y="698"/>
                  </a:lnTo>
                  <a:lnTo>
                    <a:pt x="778" y="698"/>
                  </a:lnTo>
                  <a:lnTo>
                    <a:pt x="776" y="696"/>
                  </a:lnTo>
                  <a:lnTo>
                    <a:pt x="776" y="696"/>
                  </a:lnTo>
                  <a:lnTo>
                    <a:pt x="776" y="702"/>
                  </a:lnTo>
                  <a:lnTo>
                    <a:pt x="776" y="702"/>
                  </a:lnTo>
                  <a:lnTo>
                    <a:pt x="776" y="704"/>
                  </a:lnTo>
                  <a:lnTo>
                    <a:pt x="776" y="704"/>
                  </a:lnTo>
                  <a:lnTo>
                    <a:pt x="776" y="704"/>
                  </a:lnTo>
                  <a:lnTo>
                    <a:pt x="776" y="704"/>
                  </a:lnTo>
                  <a:lnTo>
                    <a:pt x="776" y="706"/>
                  </a:lnTo>
                  <a:lnTo>
                    <a:pt x="774" y="706"/>
                  </a:lnTo>
                  <a:lnTo>
                    <a:pt x="774" y="706"/>
                  </a:lnTo>
                  <a:lnTo>
                    <a:pt x="772" y="714"/>
                  </a:lnTo>
                  <a:lnTo>
                    <a:pt x="770" y="722"/>
                  </a:lnTo>
                  <a:lnTo>
                    <a:pt x="770" y="722"/>
                  </a:lnTo>
                  <a:lnTo>
                    <a:pt x="768" y="738"/>
                  </a:lnTo>
                  <a:lnTo>
                    <a:pt x="768" y="738"/>
                  </a:lnTo>
                  <a:lnTo>
                    <a:pt x="768" y="740"/>
                  </a:lnTo>
                  <a:lnTo>
                    <a:pt x="770" y="742"/>
                  </a:lnTo>
                  <a:lnTo>
                    <a:pt x="770" y="742"/>
                  </a:lnTo>
                  <a:lnTo>
                    <a:pt x="770" y="742"/>
                  </a:lnTo>
                  <a:lnTo>
                    <a:pt x="770" y="742"/>
                  </a:lnTo>
                  <a:lnTo>
                    <a:pt x="768" y="744"/>
                  </a:lnTo>
                  <a:lnTo>
                    <a:pt x="768" y="744"/>
                  </a:lnTo>
                  <a:lnTo>
                    <a:pt x="770" y="744"/>
                  </a:lnTo>
                  <a:lnTo>
                    <a:pt x="770" y="744"/>
                  </a:lnTo>
                  <a:lnTo>
                    <a:pt x="768" y="744"/>
                  </a:lnTo>
                  <a:lnTo>
                    <a:pt x="768" y="744"/>
                  </a:lnTo>
                  <a:lnTo>
                    <a:pt x="768" y="744"/>
                  </a:lnTo>
                  <a:lnTo>
                    <a:pt x="768" y="746"/>
                  </a:lnTo>
                  <a:lnTo>
                    <a:pt x="768" y="746"/>
                  </a:lnTo>
                  <a:lnTo>
                    <a:pt x="768" y="746"/>
                  </a:lnTo>
                  <a:lnTo>
                    <a:pt x="768" y="746"/>
                  </a:lnTo>
                  <a:lnTo>
                    <a:pt x="766" y="746"/>
                  </a:lnTo>
                  <a:lnTo>
                    <a:pt x="766" y="746"/>
                  </a:lnTo>
                  <a:lnTo>
                    <a:pt x="766" y="750"/>
                  </a:lnTo>
                  <a:lnTo>
                    <a:pt x="764" y="754"/>
                  </a:lnTo>
                  <a:lnTo>
                    <a:pt x="766" y="754"/>
                  </a:lnTo>
                  <a:lnTo>
                    <a:pt x="766" y="754"/>
                  </a:lnTo>
                  <a:lnTo>
                    <a:pt x="764" y="754"/>
                  </a:lnTo>
                  <a:lnTo>
                    <a:pt x="766" y="756"/>
                  </a:lnTo>
                  <a:lnTo>
                    <a:pt x="766" y="756"/>
                  </a:lnTo>
                  <a:lnTo>
                    <a:pt x="764" y="754"/>
                  </a:lnTo>
                  <a:lnTo>
                    <a:pt x="764" y="754"/>
                  </a:lnTo>
                  <a:lnTo>
                    <a:pt x="764" y="756"/>
                  </a:lnTo>
                  <a:lnTo>
                    <a:pt x="764" y="758"/>
                  </a:lnTo>
                  <a:lnTo>
                    <a:pt x="764" y="758"/>
                  </a:lnTo>
                  <a:lnTo>
                    <a:pt x="762" y="758"/>
                  </a:lnTo>
                  <a:lnTo>
                    <a:pt x="762" y="760"/>
                  </a:lnTo>
                  <a:lnTo>
                    <a:pt x="762" y="760"/>
                  </a:lnTo>
                  <a:lnTo>
                    <a:pt x="762" y="760"/>
                  </a:lnTo>
                  <a:lnTo>
                    <a:pt x="762" y="760"/>
                  </a:lnTo>
                  <a:lnTo>
                    <a:pt x="762" y="762"/>
                  </a:lnTo>
                  <a:lnTo>
                    <a:pt x="762" y="762"/>
                  </a:lnTo>
                  <a:lnTo>
                    <a:pt x="762" y="762"/>
                  </a:lnTo>
                  <a:lnTo>
                    <a:pt x="762" y="764"/>
                  </a:lnTo>
                  <a:lnTo>
                    <a:pt x="760" y="764"/>
                  </a:lnTo>
                  <a:lnTo>
                    <a:pt x="760" y="764"/>
                  </a:lnTo>
                  <a:lnTo>
                    <a:pt x="760" y="768"/>
                  </a:lnTo>
                  <a:lnTo>
                    <a:pt x="760" y="772"/>
                  </a:lnTo>
                  <a:lnTo>
                    <a:pt x="760" y="772"/>
                  </a:lnTo>
                  <a:lnTo>
                    <a:pt x="758" y="774"/>
                  </a:lnTo>
                  <a:lnTo>
                    <a:pt x="758" y="776"/>
                  </a:lnTo>
                  <a:lnTo>
                    <a:pt x="758" y="776"/>
                  </a:lnTo>
                  <a:lnTo>
                    <a:pt x="758" y="776"/>
                  </a:lnTo>
                  <a:lnTo>
                    <a:pt x="758" y="776"/>
                  </a:lnTo>
                  <a:lnTo>
                    <a:pt x="758" y="776"/>
                  </a:lnTo>
                  <a:lnTo>
                    <a:pt x="758" y="776"/>
                  </a:lnTo>
                  <a:lnTo>
                    <a:pt x="756" y="778"/>
                  </a:lnTo>
                  <a:lnTo>
                    <a:pt x="756" y="778"/>
                  </a:lnTo>
                  <a:lnTo>
                    <a:pt x="752" y="770"/>
                  </a:lnTo>
                  <a:lnTo>
                    <a:pt x="752" y="770"/>
                  </a:lnTo>
                  <a:lnTo>
                    <a:pt x="742" y="758"/>
                  </a:lnTo>
                  <a:lnTo>
                    <a:pt x="742" y="758"/>
                  </a:lnTo>
                  <a:lnTo>
                    <a:pt x="738" y="758"/>
                  </a:lnTo>
                  <a:lnTo>
                    <a:pt x="736" y="758"/>
                  </a:lnTo>
                  <a:lnTo>
                    <a:pt x="738" y="758"/>
                  </a:lnTo>
                  <a:lnTo>
                    <a:pt x="738" y="758"/>
                  </a:lnTo>
                  <a:lnTo>
                    <a:pt x="736" y="756"/>
                  </a:lnTo>
                  <a:lnTo>
                    <a:pt x="738" y="756"/>
                  </a:lnTo>
                  <a:lnTo>
                    <a:pt x="738" y="756"/>
                  </a:lnTo>
                  <a:lnTo>
                    <a:pt x="736" y="756"/>
                  </a:lnTo>
                  <a:lnTo>
                    <a:pt x="736" y="756"/>
                  </a:lnTo>
                  <a:lnTo>
                    <a:pt x="736" y="756"/>
                  </a:lnTo>
                  <a:lnTo>
                    <a:pt x="736" y="754"/>
                  </a:lnTo>
                  <a:lnTo>
                    <a:pt x="736" y="754"/>
                  </a:lnTo>
                  <a:lnTo>
                    <a:pt x="736" y="754"/>
                  </a:lnTo>
                  <a:lnTo>
                    <a:pt x="736" y="754"/>
                  </a:lnTo>
                  <a:lnTo>
                    <a:pt x="734" y="754"/>
                  </a:lnTo>
                  <a:lnTo>
                    <a:pt x="736" y="754"/>
                  </a:lnTo>
                  <a:lnTo>
                    <a:pt x="736" y="752"/>
                  </a:lnTo>
                  <a:lnTo>
                    <a:pt x="736" y="752"/>
                  </a:lnTo>
                  <a:lnTo>
                    <a:pt x="734" y="750"/>
                  </a:lnTo>
                  <a:lnTo>
                    <a:pt x="732" y="746"/>
                  </a:lnTo>
                  <a:lnTo>
                    <a:pt x="732" y="748"/>
                  </a:lnTo>
                  <a:lnTo>
                    <a:pt x="732" y="748"/>
                  </a:lnTo>
                  <a:lnTo>
                    <a:pt x="732" y="746"/>
                  </a:lnTo>
                  <a:lnTo>
                    <a:pt x="730" y="746"/>
                  </a:lnTo>
                  <a:lnTo>
                    <a:pt x="730" y="746"/>
                  </a:lnTo>
                  <a:lnTo>
                    <a:pt x="732" y="746"/>
                  </a:lnTo>
                  <a:lnTo>
                    <a:pt x="732" y="746"/>
                  </a:lnTo>
                  <a:lnTo>
                    <a:pt x="732" y="744"/>
                  </a:lnTo>
                  <a:lnTo>
                    <a:pt x="730" y="744"/>
                  </a:lnTo>
                  <a:lnTo>
                    <a:pt x="730" y="744"/>
                  </a:lnTo>
                  <a:lnTo>
                    <a:pt x="730" y="742"/>
                  </a:lnTo>
                  <a:lnTo>
                    <a:pt x="730" y="742"/>
                  </a:lnTo>
                  <a:lnTo>
                    <a:pt x="730" y="742"/>
                  </a:lnTo>
                  <a:lnTo>
                    <a:pt x="730" y="740"/>
                  </a:lnTo>
                  <a:lnTo>
                    <a:pt x="730" y="740"/>
                  </a:lnTo>
                  <a:lnTo>
                    <a:pt x="728" y="740"/>
                  </a:lnTo>
                  <a:lnTo>
                    <a:pt x="728" y="740"/>
                  </a:lnTo>
                  <a:lnTo>
                    <a:pt x="728" y="738"/>
                  </a:lnTo>
                  <a:lnTo>
                    <a:pt x="728" y="738"/>
                  </a:lnTo>
                  <a:lnTo>
                    <a:pt x="728" y="738"/>
                  </a:lnTo>
                  <a:lnTo>
                    <a:pt x="728" y="738"/>
                  </a:lnTo>
                  <a:lnTo>
                    <a:pt x="726" y="736"/>
                  </a:lnTo>
                  <a:lnTo>
                    <a:pt x="724" y="732"/>
                  </a:lnTo>
                  <a:lnTo>
                    <a:pt x="724" y="732"/>
                  </a:lnTo>
                  <a:lnTo>
                    <a:pt x="722" y="730"/>
                  </a:lnTo>
                  <a:lnTo>
                    <a:pt x="722" y="728"/>
                  </a:lnTo>
                  <a:lnTo>
                    <a:pt x="722" y="728"/>
                  </a:lnTo>
                  <a:lnTo>
                    <a:pt x="720" y="728"/>
                  </a:lnTo>
                  <a:lnTo>
                    <a:pt x="720" y="728"/>
                  </a:lnTo>
                  <a:lnTo>
                    <a:pt x="722" y="728"/>
                  </a:lnTo>
                  <a:lnTo>
                    <a:pt x="722" y="728"/>
                  </a:lnTo>
                  <a:lnTo>
                    <a:pt x="720" y="726"/>
                  </a:lnTo>
                  <a:lnTo>
                    <a:pt x="720" y="724"/>
                  </a:lnTo>
                  <a:lnTo>
                    <a:pt x="720" y="724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18" y="724"/>
                  </a:lnTo>
                  <a:lnTo>
                    <a:pt x="718" y="722"/>
                  </a:lnTo>
                  <a:lnTo>
                    <a:pt x="718" y="722"/>
                  </a:lnTo>
                  <a:lnTo>
                    <a:pt x="716" y="722"/>
                  </a:lnTo>
                  <a:lnTo>
                    <a:pt x="714" y="722"/>
                  </a:lnTo>
                  <a:lnTo>
                    <a:pt x="714" y="722"/>
                  </a:lnTo>
                  <a:lnTo>
                    <a:pt x="716" y="722"/>
                  </a:lnTo>
                  <a:lnTo>
                    <a:pt x="716" y="722"/>
                  </a:lnTo>
                  <a:lnTo>
                    <a:pt x="714" y="720"/>
                  </a:lnTo>
                  <a:lnTo>
                    <a:pt x="714" y="720"/>
                  </a:lnTo>
                  <a:lnTo>
                    <a:pt x="714" y="718"/>
                  </a:lnTo>
                  <a:lnTo>
                    <a:pt x="714" y="718"/>
                  </a:lnTo>
                  <a:lnTo>
                    <a:pt x="714" y="718"/>
                  </a:lnTo>
                  <a:lnTo>
                    <a:pt x="712" y="718"/>
                  </a:lnTo>
                  <a:lnTo>
                    <a:pt x="712" y="718"/>
                  </a:lnTo>
                  <a:lnTo>
                    <a:pt x="712" y="718"/>
                  </a:lnTo>
                  <a:lnTo>
                    <a:pt x="710" y="718"/>
                  </a:lnTo>
                  <a:lnTo>
                    <a:pt x="712" y="716"/>
                  </a:lnTo>
                  <a:lnTo>
                    <a:pt x="712" y="716"/>
                  </a:lnTo>
                  <a:lnTo>
                    <a:pt x="710" y="714"/>
                  </a:lnTo>
                  <a:lnTo>
                    <a:pt x="710" y="712"/>
                  </a:lnTo>
                  <a:lnTo>
                    <a:pt x="708" y="712"/>
                  </a:lnTo>
                  <a:lnTo>
                    <a:pt x="708" y="712"/>
                  </a:lnTo>
                  <a:lnTo>
                    <a:pt x="708" y="712"/>
                  </a:lnTo>
                  <a:lnTo>
                    <a:pt x="706" y="708"/>
                  </a:lnTo>
                  <a:lnTo>
                    <a:pt x="704" y="708"/>
                  </a:lnTo>
                  <a:lnTo>
                    <a:pt x="704" y="708"/>
                  </a:lnTo>
                  <a:lnTo>
                    <a:pt x="704" y="704"/>
                  </a:lnTo>
                  <a:lnTo>
                    <a:pt x="704" y="704"/>
                  </a:lnTo>
                  <a:lnTo>
                    <a:pt x="700" y="706"/>
                  </a:lnTo>
                  <a:lnTo>
                    <a:pt x="700" y="706"/>
                  </a:lnTo>
                  <a:lnTo>
                    <a:pt x="700" y="704"/>
                  </a:lnTo>
                  <a:lnTo>
                    <a:pt x="700" y="704"/>
                  </a:lnTo>
                  <a:lnTo>
                    <a:pt x="700" y="702"/>
                  </a:lnTo>
                  <a:lnTo>
                    <a:pt x="700" y="702"/>
                  </a:lnTo>
                  <a:lnTo>
                    <a:pt x="700" y="702"/>
                  </a:lnTo>
                  <a:lnTo>
                    <a:pt x="700" y="702"/>
                  </a:lnTo>
                  <a:lnTo>
                    <a:pt x="698" y="700"/>
                  </a:lnTo>
                  <a:lnTo>
                    <a:pt x="698" y="700"/>
                  </a:lnTo>
                  <a:lnTo>
                    <a:pt x="698" y="700"/>
                  </a:lnTo>
                  <a:lnTo>
                    <a:pt x="696" y="700"/>
                  </a:lnTo>
                  <a:lnTo>
                    <a:pt x="696" y="700"/>
                  </a:lnTo>
                  <a:lnTo>
                    <a:pt x="696" y="700"/>
                  </a:lnTo>
                  <a:lnTo>
                    <a:pt x="696" y="700"/>
                  </a:lnTo>
                  <a:lnTo>
                    <a:pt x="698" y="700"/>
                  </a:lnTo>
                  <a:lnTo>
                    <a:pt x="698" y="700"/>
                  </a:lnTo>
                  <a:lnTo>
                    <a:pt x="694" y="696"/>
                  </a:lnTo>
                  <a:lnTo>
                    <a:pt x="694" y="696"/>
                  </a:lnTo>
                  <a:lnTo>
                    <a:pt x="694" y="694"/>
                  </a:lnTo>
                  <a:lnTo>
                    <a:pt x="692" y="694"/>
                  </a:lnTo>
                  <a:lnTo>
                    <a:pt x="692" y="694"/>
                  </a:lnTo>
                  <a:lnTo>
                    <a:pt x="694" y="692"/>
                  </a:lnTo>
                  <a:lnTo>
                    <a:pt x="694" y="692"/>
                  </a:lnTo>
                  <a:lnTo>
                    <a:pt x="698" y="692"/>
                  </a:lnTo>
                  <a:lnTo>
                    <a:pt x="700" y="690"/>
                  </a:lnTo>
                  <a:lnTo>
                    <a:pt x="702" y="688"/>
                  </a:lnTo>
                  <a:lnTo>
                    <a:pt x="702" y="688"/>
                  </a:lnTo>
                  <a:lnTo>
                    <a:pt x="686" y="688"/>
                  </a:lnTo>
                  <a:lnTo>
                    <a:pt x="686" y="688"/>
                  </a:lnTo>
                  <a:lnTo>
                    <a:pt x="688" y="688"/>
                  </a:lnTo>
                  <a:lnTo>
                    <a:pt x="688" y="688"/>
                  </a:lnTo>
                  <a:lnTo>
                    <a:pt x="688" y="686"/>
                  </a:lnTo>
                  <a:lnTo>
                    <a:pt x="688" y="686"/>
                  </a:lnTo>
                  <a:lnTo>
                    <a:pt x="688" y="686"/>
                  </a:lnTo>
                  <a:lnTo>
                    <a:pt x="686" y="686"/>
                  </a:lnTo>
                  <a:lnTo>
                    <a:pt x="686" y="686"/>
                  </a:lnTo>
                  <a:lnTo>
                    <a:pt x="686" y="686"/>
                  </a:lnTo>
                  <a:lnTo>
                    <a:pt x="686" y="686"/>
                  </a:lnTo>
                  <a:lnTo>
                    <a:pt x="686" y="684"/>
                  </a:lnTo>
                  <a:lnTo>
                    <a:pt x="686" y="684"/>
                  </a:lnTo>
                  <a:lnTo>
                    <a:pt x="686" y="684"/>
                  </a:lnTo>
                  <a:lnTo>
                    <a:pt x="686" y="684"/>
                  </a:lnTo>
                  <a:lnTo>
                    <a:pt x="682" y="686"/>
                  </a:lnTo>
                  <a:lnTo>
                    <a:pt x="682" y="686"/>
                  </a:lnTo>
                  <a:lnTo>
                    <a:pt x="684" y="686"/>
                  </a:lnTo>
                  <a:lnTo>
                    <a:pt x="684" y="686"/>
                  </a:lnTo>
                  <a:lnTo>
                    <a:pt x="682" y="686"/>
                  </a:lnTo>
                  <a:lnTo>
                    <a:pt x="682" y="686"/>
                  </a:lnTo>
                  <a:lnTo>
                    <a:pt x="682" y="686"/>
                  </a:lnTo>
                  <a:lnTo>
                    <a:pt x="684" y="684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2" y="686"/>
                  </a:lnTo>
                  <a:lnTo>
                    <a:pt x="682" y="686"/>
                  </a:lnTo>
                  <a:lnTo>
                    <a:pt x="682" y="686"/>
                  </a:lnTo>
                  <a:lnTo>
                    <a:pt x="682" y="686"/>
                  </a:lnTo>
                  <a:lnTo>
                    <a:pt x="682" y="688"/>
                  </a:lnTo>
                  <a:lnTo>
                    <a:pt x="682" y="688"/>
                  </a:lnTo>
                  <a:lnTo>
                    <a:pt x="662" y="686"/>
                  </a:lnTo>
                  <a:lnTo>
                    <a:pt x="662" y="686"/>
                  </a:lnTo>
                  <a:lnTo>
                    <a:pt x="648" y="686"/>
                  </a:lnTo>
                  <a:lnTo>
                    <a:pt x="648" y="686"/>
                  </a:lnTo>
                  <a:lnTo>
                    <a:pt x="620" y="684"/>
                  </a:lnTo>
                  <a:lnTo>
                    <a:pt x="606" y="684"/>
                  </a:lnTo>
                  <a:lnTo>
                    <a:pt x="594" y="684"/>
                  </a:lnTo>
                  <a:lnTo>
                    <a:pt x="594" y="684"/>
                  </a:lnTo>
                  <a:lnTo>
                    <a:pt x="594" y="686"/>
                  </a:lnTo>
                  <a:lnTo>
                    <a:pt x="592" y="686"/>
                  </a:lnTo>
                  <a:lnTo>
                    <a:pt x="592" y="686"/>
                  </a:lnTo>
                  <a:lnTo>
                    <a:pt x="590" y="688"/>
                  </a:lnTo>
                  <a:lnTo>
                    <a:pt x="590" y="688"/>
                  </a:lnTo>
                  <a:lnTo>
                    <a:pt x="590" y="686"/>
                  </a:lnTo>
                  <a:lnTo>
                    <a:pt x="592" y="686"/>
                  </a:lnTo>
                  <a:lnTo>
                    <a:pt x="592" y="686"/>
                  </a:lnTo>
                  <a:lnTo>
                    <a:pt x="570" y="686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66" y="688"/>
                  </a:lnTo>
                  <a:lnTo>
                    <a:pt x="566" y="688"/>
                  </a:lnTo>
                  <a:lnTo>
                    <a:pt x="566" y="688"/>
                  </a:lnTo>
                  <a:lnTo>
                    <a:pt x="566" y="688"/>
                  </a:lnTo>
                  <a:lnTo>
                    <a:pt x="562" y="688"/>
                  </a:lnTo>
                  <a:lnTo>
                    <a:pt x="558" y="686"/>
                  </a:lnTo>
                  <a:lnTo>
                    <a:pt x="558" y="686"/>
                  </a:lnTo>
                  <a:lnTo>
                    <a:pt x="530" y="686"/>
                  </a:lnTo>
                  <a:lnTo>
                    <a:pt x="502" y="686"/>
                  </a:lnTo>
                  <a:lnTo>
                    <a:pt x="502" y="686"/>
                  </a:lnTo>
                  <a:lnTo>
                    <a:pt x="444" y="690"/>
                  </a:lnTo>
                  <a:lnTo>
                    <a:pt x="444" y="690"/>
                  </a:lnTo>
                  <a:lnTo>
                    <a:pt x="440" y="692"/>
                  </a:lnTo>
                  <a:lnTo>
                    <a:pt x="434" y="692"/>
                  </a:lnTo>
                  <a:lnTo>
                    <a:pt x="434" y="692"/>
                  </a:lnTo>
                  <a:lnTo>
                    <a:pt x="434" y="692"/>
                  </a:lnTo>
                  <a:lnTo>
                    <a:pt x="432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6" y="692"/>
                  </a:lnTo>
                  <a:lnTo>
                    <a:pt x="424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22" y="692"/>
                  </a:lnTo>
                  <a:lnTo>
                    <a:pt x="420" y="692"/>
                  </a:lnTo>
                  <a:lnTo>
                    <a:pt x="420" y="692"/>
                  </a:lnTo>
                  <a:lnTo>
                    <a:pt x="418" y="690"/>
                  </a:lnTo>
                  <a:lnTo>
                    <a:pt x="416" y="690"/>
                  </a:lnTo>
                  <a:lnTo>
                    <a:pt x="416" y="690"/>
                  </a:lnTo>
                  <a:lnTo>
                    <a:pt x="404" y="692"/>
                  </a:lnTo>
                  <a:lnTo>
                    <a:pt x="390" y="692"/>
                  </a:lnTo>
                  <a:lnTo>
                    <a:pt x="390" y="692"/>
                  </a:lnTo>
                  <a:lnTo>
                    <a:pt x="390" y="692"/>
                  </a:lnTo>
                  <a:lnTo>
                    <a:pt x="390" y="692"/>
                  </a:lnTo>
                  <a:lnTo>
                    <a:pt x="390" y="692"/>
                  </a:lnTo>
                  <a:lnTo>
                    <a:pt x="390" y="692"/>
                  </a:lnTo>
                  <a:lnTo>
                    <a:pt x="388" y="692"/>
                  </a:lnTo>
                  <a:lnTo>
                    <a:pt x="386" y="692"/>
                  </a:lnTo>
                  <a:lnTo>
                    <a:pt x="386" y="692"/>
                  </a:lnTo>
                  <a:lnTo>
                    <a:pt x="388" y="692"/>
                  </a:lnTo>
                  <a:lnTo>
                    <a:pt x="388" y="692"/>
                  </a:lnTo>
                  <a:lnTo>
                    <a:pt x="382" y="692"/>
                  </a:lnTo>
                  <a:lnTo>
                    <a:pt x="376" y="690"/>
                  </a:lnTo>
                  <a:lnTo>
                    <a:pt x="376" y="690"/>
                  </a:lnTo>
                  <a:lnTo>
                    <a:pt x="372" y="690"/>
                  </a:lnTo>
                  <a:lnTo>
                    <a:pt x="368" y="692"/>
                  </a:lnTo>
                  <a:lnTo>
                    <a:pt x="368" y="692"/>
                  </a:lnTo>
                  <a:lnTo>
                    <a:pt x="366" y="690"/>
                  </a:lnTo>
                  <a:lnTo>
                    <a:pt x="364" y="690"/>
                  </a:lnTo>
                  <a:lnTo>
                    <a:pt x="364" y="690"/>
                  </a:lnTo>
                  <a:lnTo>
                    <a:pt x="362" y="692"/>
                  </a:lnTo>
                  <a:lnTo>
                    <a:pt x="360" y="690"/>
                  </a:lnTo>
                  <a:lnTo>
                    <a:pt x="358" y="690"/>
                  </a:lnTo>
                  <a:lnTo>
                    <a:pt x="356" y="690"/>
                  </a:lnTo>
                  <a:lnTo>
                    <a:pt x="356" y="690"/>
                  </a:lnTo>
                  <a:lnTo>
                    <a:pt x="356" y="690"/>
                  </a:lnTo>
                  <a:lnTo>
                    <a:pt x="340" y="690"/>
                  </a:lnTo>
                  <a:lnTo>
                    <a:pt x="326" y="692"/>
                  </a:lnTo>
                  <a:lnTo>
                    <a:pt x="326" y="692"/>
                  </a:lnTo>
                  <a:lnTo>
                    <a:pt x="318" y="692"/>
                  </a:lnTo>
                  <a:lnTo>
                    <a:pt x="308" y="692"/>
                  </a:lnTo>
                  <a:lnTo>
                    <a:pt x="308" y="692"/>
                  </a:lnTo>
                  <a:lnTo>
                    <a:pt x="308" y="692"/>
                  </a:lnTo>
                  <a:lnTo>
                    <a:pt x="308" y="692"/>
                  </a:lnTo>
                  <a:lnTo>
                    <a:pt x="306" y="692"/>
                  </a:lnTo>
                  <a:lnTo>
                    <a:pt x="308" y="692"/>
                  </a:lnTo>
                  <a:lnTo>
                    <a:pt x="308" y="692"/>
                  </a:lnTo>
                  <a:lnTo>
                    <a:pt x="302" y="692"/>
                  </a:lnTo>
                  <a:lnTo>
                    <a:pt x="296" y="692"/>
                  </a:lnTo>
                  <a:lnTo>
                    <a:pt x="296" y="692"/>
                  </a:lnTo>
                  <a:lnTo>
                    <a:pt x="296" y="692"/>
                  </a:lnTo>
                  <a:lnTo>
                    <a:pt x="296" y="692"/>
                  </a:lnTo>
                  <a:lnTo>
                    <a:pt x="292" y="692"/>
                  </a:lnTo>
                  <a:lnTo>
                    <a:pt x="288" y="692"/>
                  </a:lnTo>
                  <a:lnTo>
                    <a:pt x="282" y="692"/>
                  </a:lnTo>
                  <a:lnTo>
                    <a:pt x="282" y="692"/>
                  </a:lnTo>
                  <a:lnTo>
                    <a:pt x="282" y="694"/>
                  </a:lnTo>
                  <a:lnTo>
                    <a:pt x="280" y="694"/>
                  </a:lnTo>
                  <a:lnTo>
                    <a:pt x="278" y="694"/>
                  </a:lnTo>
                  <a:lnTo>
                    <a:pt x="278" y="694"/>
                  </a:lnTo>
                  <a:lnTo>
                    <a:pt x="278" y="692"/>
                  </a:lnTo>
                  <a:lnTo>
                    <a:pt x="278" y="692"/>
                  </a:lnTo>
                  <a:lnTo>
                    <a:pt x="268" y="692"/>
                  </a:lnTo>
                  <a:lnTo>
                    <a:pt x="268" y="692"/>
                  </a:lnTo>
                  <a:lnTo>
                    <a:pt x="266" y="694"/>
                  </a:lnTo>
                  <a:lnTo>
                    <a:pt x="264" y="694"/>
                  </a:lnTo>
                  <a:lnTo>
                    <a:pt x="264" y="694"/>
                  </a:lnTo>
                  <a:lnTo>
                    <a:pt x="262" y="692"/>
                  </a:lnTo>
                  <a:lnTo>
                    <a:pt x="258" y="692"/>
                  </a:lnTo>
                  <a:lnTo>
                    <a:pt x="258" y="692"/>
                  </a:lnTo>
                  <a:lnTo>
                    <a:pt x="256" y="694"/>
                  </a:lnTo>
                  <a:lnTo>
                    <a:pt x="254" y="696"/>
                  </a:lnTo>
                  <a:lnTo>
                    <a:pt x="254" y="692"/>
                  </a:lnTo>
                  <a:lnTo>
                    <a:pt x="254" y="692"/>
                  </a:lnTo>
                  <a:lnTo>
                    <a:pt x="244" y="694"/>
                  </a:lnTo>
                  <a:lnTo>
                    <a:pt x="236" y="694"/>
                  </a:lnTo>
                  <a:lnTo>
                    <a:pt x="230" y="694"/>
                  </a:lnTo>
                  <a:lnTo>
                    <a:pt x="230" y="694"/>
                  </a:lnTo>
                  <a:lnTo>
                    <a:pt x="230" y="694"/>
                  </a:lnTo>
                  <a:lnTo>
                    <a:pt x="218" y="694"/>
                  </a:lnTo>
                  <a:lnTo>
                    <a:pt x="208" y="696"/>
                  </a:lnTo>
                  <a:lnTo>
                    <a:pt x="208" y="696"/>
                  </a:lnTo>
                  <a:lnTo>
                    <a:pt x="200" y="696"/>
                  </a:lnTo>
                  <a:lnTo>
                    <a:pt x="200" y="696"/>
                  </a:lnTo>
                  <a:lnTo>
                    <a:pt x="194" y="698"/>
                  </a:lnTo>
                  <a:lnTo>
                    <a:pt x="194" y="698"/>
                  </a:lnTo>
                  <a:lnTo>
                    <a:pt x="192" y="696"/>
                  </a:lnTo>
                  <a:lnTo>
                    <a:pt x="192" y="696"/>
                  </a:lnTo>
                  <a:lnTo>
                    <a:pt x="188" y="696"/>
                  </a:lnTo>
                  <a:lnTo>
                    <a:pt x="182" y="696"/>
                  </a:lnTo>
                  <a:lnTo>
                    <a:pt x="182" y="696"/>
                  </a:lnTo>
                  <a:lnTo>
                    <a:pt x="182" y="696"/>
                  </a:lnTo>
                  <a:lnTo>
                    <a:pt x="178" y="698"/>
                  </a:lnTo>
                  <a:lnTo>
                    <a:pt x="174" y="698"/>
                  </a:lnTo>
                  <a:lnTo>
                    <a:pt x="174" y="698"/>
                  </a:lnTo>
                  <a:lnTo>
                    <a:pt x="170" y="698"/>
                  </a:lnTo>
                  <a:lnTo>
                    <a:pt x="170" y="698"/>
                  </a:lnTo>
                  <a:lnTo>
                    <a:pt x="170" y="700"/>
                  </a:lnTo>
                  <a:lnTo>
                    <a:pt x="170" y="700"/>
                  </a:lnTo>
                  <a:lnTo>
                    <a:pt x="170" y="698"/>
                  </a:lnTo>
                  <a:lnTo>
                    <a:pt x="168" y="698"/>
                  </a:lnTo>
                  <a:lnTo>
                    <a:pt x="170" y="698"/>
                  </a:lnTo>
                  <a:lnTo>
                    <a:pt x="170" y="698"/>
                  </a:lnTo>
                  <a:lnTo>
                    <a:pt x="160" y="698"/>
                  </a:lnTo>
                  <a:lnTo>
                    <a:pt x="150" y="698"/>
                  </a:lnTo>
                  <a:lnTo>
                    <a:pt x="150" y="698"/>
                  </a:lnTo>
                  <a:lnTo>
                    <a:pt x="146" y="698"/>
                  </a:lnTo>
                  <a:lnTo>
                    <a:pt x="146" y="698"/>
                  </a:lnTo>
                  <a:lnTo>
                    <a:pt x="146" y="692"/>
                  </a:lnTo>
                  <a:lnTo>
                    <a:pt x="146" y="692"/>
                  </a:lnTo>
                  <a:lnTo>
                    <a:pt x="140" y="672"/>
                  </a:lnTo>
                  <a:lnTo>
                    <a:pt x="138" y="662"/>
                  </a:lnTo>
                  <a:lnTo>
                    <a:pt x="134" y="652"/>
                  </a:lnTo>
                  <a:lnTo>
                    <a:pt x="134" y="652"/>
                  </a:lnTo>
                  <a:lnTo>
                    <a:pt x="134" y="652"/>
                  </a:lnTo>
                  <a:lnTo>
                    <a:pt x="134" y="652"/>
                  </a:lnTo>
                  <a:lnTo>
                    <a:pt x="134" y="652"/>
                  </a:lnTo>
                  <a:lnTo>
                    <a:pt x="132" y="650"/>
                  </a:lnTo>
                  <a:lnTo>
                    <a:pt x="132" y="650"/>
                  </a:lnTo>
                  <a:lnTo>
                    <a:pt x="132" y="650"/>
                  </a:lnTo>
                  <a:lnTo>
                    <a:pt x="134" y="650"/>
                  </a:lnTo>
                  <a:lnTo>
                    <a:pt x="134" y="650"/>
                  </a:lnTo>
                  <a:lnTo>
                    <a:pt x="128" y="634"/>
                  </a:lnTo>
                  <a:lnTo>
                    <a:pt x="128" y="634"/>
                  </a:lnTo>
                  <a:lnTo>
                    <a:pt x="128" y="634"/>
                  </a:lnTo>
                  <a:lnTo>
                    <a:pt x="126" y="632"/>
                  </a:lnTo>
                  <a:lnTo>
                    <a:pt x="126" y="632"/>
                  </a:lnTo>
                  <a:lnTo>
                    <a:pt x="128" y="632"/>
                  </a:lnTo>
                  <a:lnTo>
                    <a:pt x="128" y="632"/>
                  </a:lnTo>
                  <a:lnTo>
                    <a:pt x="126" y="628"/>
                  </a:lnTo>
                  <a:lnTo>
                    <a:pt x="126" y="624"/>
                  </a:lnTo>
                  <a:lnTo>
                    <a:pt x="126" y="624"/>
                  </a:lnTo>
                  <a:lnTo>
                    <a:pt x="120" y="602"/>
                  </a:lnTo>
                  <a:lnTo>
                    <a:pt x="114" y="582"/>
                  </a:lnTo>
                  <a:lnTo>
                    <a:pt x="114" y="582"/>
                  </a:lnTo>
                  <a:lnTo>
                    <a:pt x="100" y="540"/>
                  </a:lnTo>
                  <a:lnTo>
                    <a:pt x="100" y="540"/>
                  </a:lnTo>
                  <a:lnTo>
                    <a:pt x="98" y="536"/>
                  </a:lnTo>
                  <a:lnTo>
                    <a:pt x="94" y="532"/>
                  </a:lnTo>
                  <a:lnTo>
                    <a:pt x="96" y="532"/>
                  </a:lnTo>
                  <a:lnTo>
                    <a:pt x="96" y="532"/>
                  </a:lnTo>
                  <a:lnTo>
                    <a:pt x="94" y="530"/>
                  </a:lnTo>
                  <a:lnTo>
                    <a:pt x="94" y="526"/>
                  </a:lnTo>
                  <a:lnTo>
                    <a:pt x="94" y="526"/>
                  </a:lnTo>
                  <a:lnTo>
                    <a:pt x="94" y="526"/>
                  </a:lnTo>
                  <a:lnTo>
                    <a:pt x="92" y="526"/>
                  </a:lnTo>
                  <a:lnTo>
                    <a:pt x="92" y="526"/>
                  </a:lnTo>
                  <a:lnTo>
                    <a:pt x="92" y="524"/>
                  </a:lnTo>
                  <a:lnTo>
                    <a:pt x="94" y="522"/>
                  </a:lnTo>
                  <a:lnTo>
                    <a:pt x="94" y="522"/>
                  </a:lnTo>
                  <a:lnTo>
                    <a:pt x="92" y="522"/>
                  </a:lnTo>
                  <a:lnTo>
                    <a:pt x="92" y="522"/>
                  </a:lnTo>
                  <a:lnTo>
                    <a:pt x="92" y="520"/>
                  </a:lnTo>
                  <a:lnTo>
                    <a:pt x="92" y="520"/>
                  </a:lnTo>
                  <a:lnTo>
                    <a:pt x="94" y="520"/>
                  </a:lnTo>
                  <a:lnTo>
                    <a:pt x="94" y="518"/>
                  </a:lnTo>
                  <a:lnTo>
                    <a:pt x="94" y="518"/>
                  </a:lnTo>
                  <a:lnTo>
                    <a:pt x="90" y="508"/>
                  </a:lnTo>
                  <a:lnTo>
                    <a:pt x="88" y="498"/>
                  </a:lnTo>
                  <a:lnTo>
                    <a:pt x="88" y="498"/>
                  </a:lnTo>
                  <a:lnTo>
                    <a:pt x="86" y="498"/>
                  </a:lnTo>
                  <a:lnTo>
                    <a:pt x="86" y="498"/>
                  </a:lnTo>
                  <a:lnTo>
                    <a:pt x="86" y="498"/>
                  </a:lnTo>
                  <a:lnTo>
                    <a:pt x="86" y="496"/>
                  </a:lnTo>
                  <a:lnTo>
                    <a:pt x="86" y="494"/>
                  </a:lnTo>
                  <a:lnTo>
                    <a:pt x="86" y="494"/>
                  </a:lnTo>
                  <a:lnTo>
                    <a:pt x="86" y="496"/>
                  </a:lnTo>
                  <a:lnTo>
                    <a:pt x="86" y="496"/>
                  </a:lnTo>
                  <a:lnTo>
                    <a:pt x="86" y="492"/>
                  </a:lnTo>
                  <a:lnTo>
                    <a:pt x="84" y="488"/>
                  </a:lnTo>
                  <a:lnTo>
                    <a:pt x="84" y="488"/>
                  </a:lnTo>
                  <a:lnTo>
                    <a:pt x="84" y="484"/>
                  </a:lnTo>
                  <a:lnTo>
                    <a:pt x="82" y="480"/>
                  </a:lnTo>
                  <a:lnTo>
                    <a:pt x="82" y="480"/>
                  </a:lnTo>
                  <a:lnTo>
                    <a:pt x="84" y="480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82" y="476"/>
                  </a:lnTo>
                  <a:lnTo>
                    <a:pt x="82" y="474"/>
                  </a:lnTo>
                  <a:lnTo>
                    <a:pt x="82" y="472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78" y="460"/>
                  </a:lnTo>
                  <a:lnTo>
                    <a:pt x="74" y="450"/>
                  </a:lnTo>
                  <a:lnTo>
                    <a:pt x="74" y="450"/>
                  </a:lnTo>
                  <a:lnTo>
                    <a:pt x="72" y="442"/>
                  </a:lnTo>
                  <a:lnTo>
                    <a:pt x="70" y="436"/>
                  </a:lnTo>
                  <a:lnTo>
                    <a:pt x="70" y="436"/>
                  </a:lnTo>
                  <a:lnTo>
                    <a:pt x="70" y="436"/>
                  </a:lnTo>
                  <a:lnTo>
                    <a:pt x="70" y="436"/>
                  </a:lnTo>
                  <a:lnTo>
                    <a:pt x="70" y="434"/>
                  </a:lnTo>
                  <a:lnTo>
                    <a:pt x="70" y="434"/>
                  </a:lnTo>
                  <a:lnTo>
                    <a:pt x="70" y="434"/>
                  </a:lnTo>
                  <a:lnTo>
                    <a:pt x="68" y="430"/>
                  </a:lnTo>
                  <a:lnTo>
                    <a:pt x="68" y="426"/>
                  </a:lnTo>
                  <a:lnTo>
                    <a:pt x="68" y="426"/>
                  </a:lnTo>
                  <a:lnTo>
                    <a:pt x="66" y="426"/>
                  </a:lnTo>
                  <a:lnTo>
                    <a:pt x="66" y="426"/>
                  </a:lnTo>
                  <a:lnTo>
                    <a:pt x="66" y="424"/>
                  </a:lnTo>
                  <a:lnTo>
                    <a:pt x="66" y="420"/>
                  </a:lnTo>
                  <a:lnTo>
                    <a:pt x="64" y="416"/>
                  </a:lnTo>
                  <a:lnTo>
                    <a:pt x="64" y="416"/>
                  </a:lnTo>
                  <a:lnTo>
                    <a:pt x="64" y="416"/>
                  </a:lnTo>
                  <a:lnTo>
                    <a:pt x="62" y="414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2" y="406"/>
                  </a:lnTo>
                  <a:lnTo>
                    <a:pt x="62" y="406"/>
                  </a:lnTo>
                  <a:lnTo>
                    <a:pt x="60" y="404"/>
                  </a:lnTo>
                  <a:lnTo>
                    <a:pt x="60" y="402"/>
                  </a:lnTo>
                  <a:lnTo>
                    <a:pt x="60" y="402"/>
                  </a:lnTo>
                  <a:lnTo>
                    <a:pt x="60" y="400"/>
                  </a:lnTo>
                  <a:lnTo>
                    <a:pt x="58" y="398"/>
                  </a:lnTo>
                  <a:lnTo>
                    <a:pt x="58" y="398"/>
                  </a:lnTo>
                  <a:lnTo>
                    <a:pt x="56" y="396"/>
                  </a:lnTo>
                  <a:lnTo>
                    <a:pt x="56" y="394"/>
                  </a:lnTo>
                  <a:lnTo>
                    <a:pt x="58" y="394"/>
                  </a:lnTo>
                  <a:lnTo>
                    <a:pt x="58" y="394"/>
                  </a:lnTo>
                  <a:lnTo>
                    <a:pt x="54" y="386"/>
                  </a:lnTo>
                  <a:lnTo>
                    <a:pt x="54" y="382"/>
                  </a:lnTo>
                  <a:lnTo>
                    <a:pt x="50" y="378"/>
                  </a:lnTo>
                  <a:lnTo>
                    <a:pt x="52" y="376"/>
                  </a:lnTo>
                  <a:lnTo>
                    <a:pt x="52" y="376"/>
                  </a:lnTo>
                  <a:lnTo>
                    <a:pt x="48" y="368"/>
                  </a:lnTo>
                  <a:lnTo>
                    <a:pt x="44" y="360"/>
                  </a:lnTo>
                  <a:lnTo>
                    <a:pt x="44" y="360"/>
                  </a:lnTo>
                  <a:lnTo>
                    <a:pt x="44" y="354"/>
                  </a:lnTo>
                  <a:lnTo>
                    <a:pt x="44" y="354"/>
                  </a:lnTo>
                  <a:lnTo>
                    <a:pt x="40" y="350"/>
                  </a:lnTo>
                  <a:lnTo>
                    <a:pt x="40" y="350"/>
                  </a:lnTo>
                  <a:lnTo>
                    <a:pt x="42" y="348"/>
                  </a:lnTo>
                  <a:lnTo>
                    <a:pt x="42" y="348"/>
                  </a:lnTo>
                  <a:lnTo>
                    <a:pt x="42" y="344"/>
                  </a:lnTo>
                  <a:lnTo>
                    <a:pt x="40" y="340"/>
                  </a:lnTo>
                  <a:lnTo>
                    <a:pt x="40" y="340"/>
                  </a:lnTo>
                  <a:lnTo>
                    <a:pt x="40" y="340"/>
                  </a:lnTo>
                  <a:lnTo>
                    <a:pt x="38" y="338"/>
                  </a:lnTo>
                  <a:lnTo>
                    <a:pt x="38" y="334"/>
                  </a:lnTo>
                  <a:lnTo>
                    <a:pt x="38" y="334"/>
                  </a:lnTo>
                  <a:lnTo>
                    <a:pt x="36" y="332"/>
                  </a:lnTo>
                  <a:lnTo>
                    <a:pt x="34" y="332"/>
                  </a:lnTo>
                  <a:lnTo>
                    <a:pt x="34" y="332"/>
                  </a:lnTo>
                  <a:lnTo>
                    <a:pt x="34" y="332"/>
                  </a:lnTo>
                  <a:lnTo>
                    <a:pt x="34" y="330"/>
                  </a:lnTo>
                  <a:lnTo>
                    <a:pt x="36" y="330"/>
                  </a:lnTo>
                  <a:lnTo>
                    <a:pt x="36" y="330"/>
                  </a:lnTo>
                  <a:lnTo>
                    <a:pt x="34" y="324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2"/>
                  </a:lnTo>
                  <a:lnTo>
                    <a:pt x="30" y="308"/>
                  </a:lnTo>
                  <a:lnTo>
                    <a:pt x="30" y="308"/>
                  </a:lnTo>
                  <a:lnTo>
                    <a:pt x="28" y="306"/>
                  </a:lnTo>
                  <a:lnTo>
                    <a:pt x="26" y="304"/>
                  </a:lnTo>
                  <a:lnTo>
                    <a:pt x="26" y="302"/>
                  </a:lnTo>
                  <a:lnTo>
                    <a:pt x="26" y="302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26" y="296"/>
                  </a:lnTo>
                  <a:lnTo>
                    <a:pt x="26" y="296"/>
                  </a:lnTo>
                  <a:lnTo>
                    <a:pt x="26" y="294"/>
                  </a:lnTo>
                  <a:lnTo>
                    <a:pt x="24" y="294"/>
                  </a:lnTo>
                  <a:lnTo>
                    <a:pt x="24" y="294"/>
                  </a:lnTo>
                  <a:lnTo>
                    <a:pt x="28" y="288"/>
                  </a:lnTo>
                  <a:lnTo>
                    <a:pt x="28" y="288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30" y="288"/>
                  </a:lnTo>
                  <a:lnTo>
                    <a:pt x="32" y="286"/>
                  </a:lnTo>
                  <a:lnTo>
                    <a:pt x="32" y="286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32" y="284"/>
                  </a:lnTo>
                  <a:lnTo>
                    <a:pt x="34" y="284"/>
                  </a:lnTo>
                  <a:lnTo>
                    <a:pt x="34" y="284"/>
                  </a:lnTo>
                  <a:lnTo>
                    <a:pt x="34" y="286"/>
                  </a:lnTo>
                  <a:lnTo>
                    <a:pt x="32" y="286"/>
                  </a:lnTo>
                  <a:lnTo>
                    <a:pt x="34" y="286"/>
                  </a:lnTo>
                  <a:lnTo>
                    <a:pt x="34" y="286"/>
                  </a:lnTo>
                  <a:lnTo>
                    <a:pt x="34" y="290"/>
                  </a:lnTo>
                  <a:lnTo>
                    <a:pt x="32" y="290"/>
                  </a:lnTo>
                  <a:lnTo>
                    <a:pt x="32" y="290"/>
                  </a:lnTo>
                  <a:lnTo>
                    <a:pt x="32" y="290"/>
                  </a:lnTo>
                  <a:lnTo>
                    <a:pt x="34" y="290"/>
                  </a:lnTo>
                  <a:lnTo>
                    <a:pt x="34" y="290"/>
                  </a:lnTo>
                  <a:lnTo>
                    <a:pt x="34" y="288"/>
                  </a:lnTo>
                  <a:lnTo>
                    <a:pt x="34" y="288"/>
                  </a:lnTo>
                  <a:lnTo>
                    <a:pt x="34" y="286"/>
                  </a:lnTo>
                  <a:lnTo>
                    <a:pt x="34" y="286"/>
                  </a:lnTo>
                  <a:lnTo>
                    <a:pt x="34" y="284"/>
                  </a:lnTo>
                  <a:lnTo>
                    <a:pt x="34" y="284"/>
                  </a:lnTo>
                  <a:lnTo>
                    <a:pt x="36" y="284"/>
                  </a:lnTo>
                  <a:lnTo>
                    <a:pt x="36" y="286"/>
                  </a:lnTo>
                  <a:lnTo>
                    <a:pt x="36" y="286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40" y="286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0" y="282"/>
                  </a:lnTo>
                  <a:lnTo>
                    <a:pt x="38" y="284"/>
                  </a:lnTo>
                  <a:lnTo>
                    <a:pt x="38" y="284"/>
                  </a:lnTo>
                  <a:lnTo>
                    <a:pt x="38" y="282"/>
                  </a:lnTo>
                  <a:lnTo>
                    <a:pt x="40" y="280"/>
                  </a:lnTo>
                  <a:lnTo>
                    <a:pt x="40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80"/>
                  </a:lnTo>
                  <a:lnTo>
                    <a:pt x="38" y="278"/>
                  </a:lnTo>
                  <a:lnTo>
                    <a:pt x="38" y="278"/>
                  </a:lnTo>
                  <a:lnTo>
                    <a:pt x="40" y="278"/>
                  </a:lnTo>
                  <a:lnTo>
                    <a:pt x="40" y="280"/>
                  </a:lnTo>
                  <a:lnTo>
                    <a:pt x="40" y="280"/>
                  </a:lnTo>
                  <a:lnTo>
                    <a:pt x="40" y="280"/>
                  </a:lnTo>
                  <a:lnTo>
                    <a:pt x="40" y="280"/>
                  </a:lnTo>
                  <a:lnTo>
                    <a:pt x="40" y="282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2" y="280"/>
                  </a:lnTo>
                  <a:lnTo>
                    <a:pt x="42" y="280"/>
                  </a:lnTo>
                  <a:lnTo>
                    <a:pt x="40" y="280"/>
                  </a:lnTo>
                  <a:lnTo>
                    <a:pt x="40" y="280"/>
                  </a:lnTo>
                  <a:lnTo>
                    <a:pt x="40" y="278"/>
                  </a:lnTo>
                  <a:lnTo>
                    <a:pt x="42" y="278"/>
                  </a:lnTo>
                  <a:lnTo>
                    <a:pt x="44" y="278"/>
                  </a:lnTo>
                  <a:lnTo>
                    <a:pt x="44" y="278"/>
                  </a:lnTo>
                  <a:lnTo>
                    <a:pt x="44" y="278"/>
                  </a:lnTo>
                  <a:lnTo>
                    <a:pt x="42" y="276"/>
                  </a:lnTo>
                  <a:lnTo>
                    <a:pt x="42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44" y="274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48" y="272"/>
                  </a:lnTo>
                  <a:lnTo>
                    <a:pt x="48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48" y="272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0" y="270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0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0" y="268"/>
                  </a:lnTo>
                  <a:lnTo>
                    <a:pt x="50" y="268"/>
                  </a:lnTo>
                  <a:lnTo>
                    <a:pt x="50" y="268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52" y="270"/>
                  </a:lnTo>
                  <a:lnTo>
                    <a:pt x="54" y="268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4" y="266"/>
                  </a:lnTo>
                  <a:lnTo>
                    <a:pt x="54" y="268"/>
                  </a:lnTo>
                  <a:lnTo>
                    <a:pt x="54" y="268"/>
                  </a:lnTo>
                  <a:lnTo>
                    <a:pt x="54" y="266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54" y="266"/>
                  </a:lnTo>
                  <a:lnTo>
                    <a:pt x="54" y="266"/>
                  </a:lnTo>
                  <a:lnTo>
                    <a:pt x="54" y="266"/>
                  </a:lnTo>
                  <a:lnTo>
                    <a:pt x="52" y="264"/>
                  </a:lnTo>
                  <a:lnTo>
                    <a:pt x="54" y="264"/>
                  </a:lnTo>
                  <a:lnTo>
                    <a:pt x="54" y="264"/>
                  </a:lnTo>
                  <a:lnTo>
                    <a:pt x="54" y="264"/>
                  </a:lnTo>
                  <a:lnTo>
                    <a:pt x="54" y="262"/>
                  </a:lnTo>
                  <a:lnTo>
                    <a:pt x="54" y="262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8" y="260"/>
                  </a:lnTo>
                  <a:lnTo>
                    <a:pt x="56" y="258"/>
                  </a:lnTo>
                  <a:lnTo>
                    <a:pt x="56" y="258"/>
                  </a:lnTo>
                  <a:lnTo>
                    <a:pt x="58" y="258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8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6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4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0" y="252"/>
                  </a:lnTo>
                  <a:lnTo>
                    <a:pt x="60" y="250"/>
                  </a:lnTo>
                  <a:lnTo>
                    <a:pt x="60" y="250"/>
                  </a:lnTo>
                  <a:lnTo>
                    <a:pt x="58" y="250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2" y="250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4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8" y="250"/>
                  </a:lnTo>
                  <a:lnTo>
                    <a:pt x="68" y="250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72" y="244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0" y="230"/>
                  </a:lnTo>
                  <a:lnTo>
                    <a:pt x="82" y="228"/>
                  </a:lnTo>
                  <a:lnTo>
                    <a:pt x="82" y="230"/>
                  </a:lnTo>
                  <a:lnTo>
                    <a:pt x="82" y="230"/>
                  </a:lnTo>
                  <a:lnTo>
                    <a:pt x="82" y="228"/>
                  </a:lnTo>
                  <a:lnTo>
                    <a:pt x="82" y="228"/>
                  </a:lnTo>
                  <a:lnTo>
                    <a:pt x="84" y="228"/>
                  </a:lnTo>
                  <a:lnTo>
                    <a:pt x="86" y="224"/>
                  </a:lnTo>
                  <a:lnTo>
                    <a:pt x="86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4"/>
                  </a:lnTo>
                  <a:lnTo>
                    <a:pt x="86" y="224"/>
                  </a:lnTo>
                  <a:lnTo>
                    <a:pt x="86" y="224"/>
                  </a:lnTo>
                  <a:lnTo>
                    <a:pt x="88" y="222"/>
                  </a:lnTo>
                  <a:lnTo>
                    <a:pt x="92" y="218"/>
                  </a:lnTo>
                  <a:lnTo>
                    <a:pt x="92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4" y="216"/>
                  </a:lnTo>
                  <a:lnTo>
                    <a:pt x="94" y="212"/>
                  </a:lnTo>
                  <a:lnTo>
                    <a:pt x="94" y="212"/>
                  </a:lnTo>
                  <a:lnTo>
                    <a:pt x="94" y="212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08"/>
                  </a:lnTo>
                  <a:lnTo>
                    <a:pt x="98" y="206"/>
                  </a:lnTo>
                  <a:lnTo>
                    <a:pt x="98" y="206"/>
                  </a:lnTo>
                  <a:lnTo>
                    <a:pt x="98" y="206"/>
                  </a:lnTo>
                  <a:lnTo>
                    <a:pt x="100" y="206"/>
                  </a:lnTo>
                  <a:lnTo>
                    <a:pt x="100" y="206"/>
                  </a:lnTo>
                  <a:lnTo>
                    <a:pt x="100" y="204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102" y="204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2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6" y="198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4" y="196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4" y="196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6" y="194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110" y="194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0" y="190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90"/>
                  </a:lnTo>
                  <a:lnTo>
                    <a:pt x="114" y="190"/>
                  </a:lnTo>
                  <a:lnTo>
                    <a:pt x="114" y="190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14" y="188"/>
                  </a:lnTo>
                  <a:lnTo>
                    <a:pt x="112" y="190"/>
                  </a:lnTo>
                  <a:lnTo>
                    <a:pt x="112" y="190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2" y="188"/>
                  </a:lnTo>
                  <a:lnTo>
                    <a:pt x="114" y="188"/>
                  </a:lnTo>
                  <a:lnTo>
                    <a:pt x="116" y="186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8" y="182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0" y="180"/>
                  </a:lnTo>
                  <a:lnTo>
                    <a:pt x="122" y="180"/>
                  </a:lnTo>
                  <a:lnTo>
                    <a:pt x="120" y="180"/>
                  </a:lnTo>
                  <a:lnTo>
                    <a:pt x="120" y="180"/>
                  </a:lnTo>
                  <a:lnTo>
                    <a:pt x="120" y="178"/>
                  </a:lnTo>
                  <a:lnTo>
                    <a:pt x="120" y="176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2" y="176"/>
                  </a:lnTo>
                  <a:lnTo>
                    <a:pt x="122" y="178"/>
                  </a:lnTo>
                  <a:lnTo>
                    <a:pt x="122" y="178"/>
                  </a:lnTo>
                  <a:lnTo>
                    <a:pt x="124" y="178"/>
                  </a:lnTo>
                  <a:lnTo>
                    <a:pt x="124" y="176"/>
                  </a:lnTo>
                  <a:lnTo>
                    <a:pt x="124" y="174"/>
                  </a:lnTo>
                  <a:lnTo>
                    <a:pt x="126" y="174"/>
                  </a:lnTo>
                  <a:lnTo>
                    <a:pt x="126" y="174"/>
                  </a:lnTo>
                  <a:lnTo>
                    <a:pt x="124" y="174"/>
                  </a:lnTo>
                  <a:lnTo>
                    <a:pt x="124" y="172"/>
                  </a:lnTo>
                  <a:lnTo>
                    <a:pt x="124" y="172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30" y="170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2" y="168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4" y="160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2"/>
                  </a:lnTo>
                  <a:lnTo>
                    <a:pt x="136" y="160"/>
                  </a:lnTo>
                  <a:lnTo>
                    <a:pt x="136" y="160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6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4" y="150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4"/>
                  </a:lnTo>
                  <a:lnTo>
                    <a:pt x="150" y="142"/>
                  </a:lnTo>
                  <a:lnTo>
                    <a:pt x="152" y="140"/>
                  </a:lnTo>
                  <a:lnTo>
                    <a:pt x="152" y="140"/>
                  </a:lnTo>
                  <a:lnTo>
                    <a:pt x="152" y="142"/>
                  </a:lnTo>
                  <a:lnTo>
                    <a:pt x="152" y="142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8"/>
                  </a:lnTo>
                  <a:lnTo>
                    <a:pt x="154" y="138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4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54" y="132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56" y="130"/>
                  </a:lnTo>
                  <a:lnTo>
                    <a:pt x="156" y="132"/>
                  </a:lnTo>
                  <a:lnTo>
                    <a:pt x="156" y="132"/>
                  </a:lnTo>
                  <a:lnTo>
                    <a:pt x="158" y="132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28"/>
                  </a:lnTo>
                  <a:lnTo>
                    <a:pt x="158" y="128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2" y="124"/>
                  </a:lnTo>
                  <a:lnTo>
                    <a:pt x="160" y="120"/>
                  </a:lnTo>
                  <a:lnTo>
                    <a:pt x="160" y="120"/>
                  </a:lnTo>
                  <a:lnTo>
                    <a:pt x="162" y="118"/>
                  </a:lnTo>
                  <a:lnTo>
                    <a:pt x="162" y="118"/>
                  </a:lnTo>
                  <a:lnTo>
                    <a:pt x="162" y="118"/>
                  </a:lnTo>
                  <a:lnTo>
                    <a:pt x="162" y="118"/>
                  </a:lnTo>
                  <a:lnTo>
                    <a:pt x="164" y="118"/>
                  </a:lnTo>
                  <a:lnTo>
                    <a:pt x="164" y="118"/>
                  </a:lnTo>
                  <a:lnTo>
                    <a:pt x="164" y="120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68" y="114"/>
                  </a:lnTo>
                  <a:lnTo>
                    <a:pt x="170" y="114"/>
                  </a:lnTo>
                  <a:lnTo>
                    <a:pt x="170" y="114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4" y="10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6" y="106"/>
                  </a:lnTo>
                  <a:lnTo>
                    <a:pt x="176" y="106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6" y="102"/>
                  </a:lnTo>
                  <a:lnTo>
                    <a:pt x="178" y="104"/>
                  </a:lnTo>
                  <a:lnTo>
                    <a:pt x="178" y="104"/>
                  </a:lnTo>
                  <a:lnTo>
                    <a:pt x="178" y="102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2"/>
                  </a:lnTo>
                  <a:lnTo>
                    <a:pt x="180" y="102"/>
                  </a:lnTo>
                  <a:lnTo>
                    <a:pt x="180" y="100"/>
                  </a:lnTo>
                  <a:lnTo>
                    <a:pt x="180" y="98"/>
                  </a:lnTo>
                  <a:lnTo>
                    <a:pt x="180" y="98"/>
                  </a:lnTo>
                  <a:lnTo>
                    <a:pt x="182" y="100"/>
                  </a:lnTo>
                  <a:lnTo>
                    <a:pt x="182" y="100"/>
                  </a:lnTo>
                  <a:lnTo>
                    <a:pt x="182" y="98"/>
                  </a:lnTo>
                  <a:lnTo>
                    <a:pt x="182" y="96"/>
                  </a:lnTo>
                  <a:lnTo>
                    <a:pt x="182" y="96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4" y="94"/>
                  </a:lnTo>
                  <a:lnTo>
                    <a:pt x="184" y="94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92" y="86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198" y="80"/>
                  </a:lnTo>
                  <a:lnTo>
                    <a:pt x="198" y="80"/>
                  </a:lnTo>
                  <a:lnTo>
                    <a:pt x="198" y="80"/>
                  </a:lnTo>
                  <a:lnTo>
                    <a:pt x="198" y="80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0" y="78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6"/>
                  </a:lnTo>
                  <a:lnTo>
                    <a:pt x="202" y="74"/>
                  </a:lnTo>
                  <a:lnTo>
                    <a:pt x="202" y="74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6" y="70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8" y="68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2" y="60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6" y="54"/>
                  </a:lnTo>
                  <a:lnTo>
                    <a:pt x="218" y="52"/>
                  </a:lnTo>
                  <a:lnTo>
                    <a:pt x="218" y="52"/>
                  </a:lnTo>
                  <a:lnTo>
                    <a:pt x="220" y="50"/>
                  </a:lnTo>
                  <a:lnTo>
                    <a:pt x="220" y="48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222" y="48"/>
                  </a:lnTo>
                  <a:lnTo>
                    <a:pt x="222" y="48"/>
                  </a:lnTo>
                  <a:lnTo>
                    <a:pt x="222" y="46"/>
                  </a:lnTo>
                  <a:lnTo>
                    <a:pt x="222" y="44"/>
                  </a:lnTo>
                  <a:lnTo>
                    <a:pt x="222" y="44"/>
                  </a:lnTo>
                  <a:lnTo>
                    <a:pt x="222" y="44"/>
                  </a:lnTo>
                  <a:lnTo>
                    <a:pt x="222" y="44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24" y="42"/>
                  </a:lnTo>
                  <a:lnTo>
                    <a:pt x="232" y="36"/>
                  </a:lnTo>
                  <a:lnTo>
                    <a:pt x="236" y="34"/>
                  </a:lnTo>
                  <a:lnTo>
                    <a:pt x="238" y="30"/>
                  </a:lnTo>
                  <a:lnTo>
                    <a:pt x="238" y="30"/>
                  </a:lnTo>
                  <a:lnTo>
                    <a:pt x="240" y="30"/>
                  </a:lnTo>
                  <a:lnTo>
                    <a:pt x="240" y="30"/>
                  </a:lnTo>
                  <a:lnTo>
                    <a:pt x="240" y="30"/>
                  </a:lnTo>
                  <a:lnTo>
                    <a:pt x="240" y="32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2" y="34"/>
                  </a:lnTo>
                  <a:lnTo>
                    <a:pt x="242" y="34"/>
                  </a:lnTo>
                  <a:lnTo>
                    <a:pt x="244" y="32"/>
                  </a:lnTo>
                  <a:lnTo>
                    <a:pt x="24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30"/>
                  </a:lnTo>
                  <a:lnTo>
                    <a:pt x="254" y="32"/>
                  </a:lnTo>
                  <a:lnTo>
                    <a:pt x="256" y="34"/>
                  </a:lnTo>
                  <a:lnTo>
                    <a:pt x="256" y="34"/>
                  </a:lnTo>
                  <a:lnTo>
                    <a:pt x="264" y="34"/>
                  </a:lnTo>
                  <a:lnTo>
                    <a:pt x="272" y="34"/>
                  </a:lnTo>
                  <a:lnTo>
                    <a:pt x="272" y="34"/>
                  </a:lnTo>
                  <a:lnTo>
                    <a:pt x="284" y="32"/>
                  </a:lnTo>
                  <a:lnTo>
                    <a:pt x="284" y="32"/>
                  </a:lnTo>
                  <a:lnTo>
                    <a:pt x="284" y="32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6" y="32"/>
                  </a:lnTo>
                  <a:lnTo>
                    <a:pt x="288" y="34"/>
                  </a:lnTo>
                  <a:lnTo>
                    <a:pt x="288" y="34"/>
                  </a:lnTo>
                  <a:lnTo>
                    <a:pt x="290" y="34"/>
                  </a:lnTo>
                  <a:lnTo>
                    <a:pt x="292" y="34"/>
                  </a:lnTo>
                  <a:lnTo>
                    <a:pt x="290" y="32"/>
                  </a:lnTo>
                  <a:lnTo>
                    <a:pt x="290" y="32"/>
                  </a:lnTo>
                  <a:lnTo>
                    <a:pt x="306" y="34"/>
                  </a:lnTo>
                  <a:lnTo>
                    <a:pt x="306" y="34"/>
                  </a:lnTo>
                  <a:lnTo>
                    <a:pt x="306" y="34"/>
                  </a:lnTo>
                  <a:lnTo>
                    <a:pt x="306" y="36"/>
                  </a:lnTo>
                  <a:lnTo>
                    <a:pt x="306" y="36"/>
                  </a:lnTo>
                  <a:lnTo>
                    <a:pt x="310" y="34"/>
                  </a:lnTo>
                  <a:lnTo>
                    <a:pt x="318" y="34"/>
                  </a:lnTo>
                  <a:lnTo>
                    <a:pt x="318" y="34"/>
                  </a:lnTo>
                  <a:lnTo>
                    <a:pt x="316" y="32"/>
                  </a:lnTo>
                  <a:lnTo>
                    <a:pt x="316" y="30"/>
                  </a:lnTo>
                  <a:lnTo>
                    <a:pt x="316" y="30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20" y="32"/>
                  </a:lnTo>
                  <a:lnTo>
                    <a:pt x="324" y="34"/>
                  </a:lnTo>
                  <a:lnTo>
                    <a:pt x="324" y="34"/>
                  </a:lnTo>
                  <a:lnTo>
                    <a:pt x="322" y="34"/>
                  </a:lnTo>
                  <a:lnTo>
                    <a:pt x="320" y="34"/>
                  </a:lnTo>
                  <a:lnTo>
                    <a:pt x="318" y="34"/>
                  </a:lnTo>
                  <a:lnTo>
                    <a:pt x="318" y="36"/>
                  </a:lnTo>
                  <a:lnTo>
                    <a:pt x="318" y="36"/>
                  </a:lnTo>
                  <a:lnTo>
                    <a:pt x="314" y="36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6" y="38"/>
                  </a:lnTo>
                  <a:lnTo>
                    <a:pt x="308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20" y="36"/>
                  </a:lnTo>
                  <a:lnTo>
                    <a:pt x="320" y="36"/>
                  </a:lnTo>
                  <a:lnTo>
                    <a:pt x="318" y="36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2" y="34"/>
                  </a:lnTo>
                  <a:lnTo>
                    <a:pt x="324" y="34"/>
                  </a:lnTo>
                  <a:lnTo>
                    <a:pt x="326" y="36"/>
                  </a:lnTo>
                  <a:lnTo>
                    <a:pt x="324" y="36"/>
                  </a:lnTo>
                  <a:lnTo>
                    <a:pt x="324" y="36"/>
                  </a:lnTo>
                  <a:lnTo>
                    <a:pt x="328" y="36"/>
                  </a:lnTo>
                  <a:lnTo>
                    <a:pt x="332" y="36"/>
                  </a:lnTo>
                  <a:lnTo>
                    <a:pt x="332" y="36"/>
                  </a:lnTo>
                  <a:lnTo>
                    <a:pt x="332" y="38"/>
                  </a:lnTo>
                  <a:lnTo>
                    <a:pt x="330" y="38"/>
                  </a:lnTo>
                  <a:lnTo>
                    <a:pt x="326" y="38"/>
                  </a:lnTo>
                  <a:lnTo>
                    <a:pt x="328" y="40"/>
                  </a:lnTo>
                  <a:lnTo>
                    <a:pt x="328" y="40"/>
                  </a:lnTo>
                  <a:lnTo>
                    <a:pt x="330" y="38"/>
                  </a:lnTo>
                  <a:lnTo>
                    <a:pt x="334" y="38"/>
                  </a:lnTo>
                  <a:lnTo>
                    <a:pt x="334" y="40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334" y="36"/>
                  </a:lnTo>
                  <a:lnTo>
                    <a:pt x="334" y="36"/>
                  </a:lnTo>
                  <a:lnTo>
                    <a:pt x="336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40" y="36"/>
                  </a:lnTo>
                  <a:lnTo>
                    <a:pt x="338" y="34"/>
                  </a:lnTo>
                  <a:lnTo>
                    <a:pt x="338" y="34"/>
                  </a:lnTo>
                  <a:lnTo>
                    <a:pt x="340" y="34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4" y="34"/>
                  </a:lnTo>
                  <a:lnTo>
                    <a:pt x="346" y="36"/>
                  </a:lnTo>
                  <a:lnTo>
                    <a:pt x="346" y="36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0" y="36"/>
                  </a:lnTo>
                  <a:lnTo>
                    <a:pt x="342" y="36"/>
                  </a:lnTo>
                  <a:lnTo>
                    <a:pt x="342" y="38"/>
                  </a:lnTo>
                  <a:lnTo>
                    <a:pt x="342" y="38"/>
                  </a:lnTo>
                  <a:lnTo>
                    <a:pt x="342" y="38"/>
                  </a:lnTo>
                  <a:lnTo>
                    <a:pt x="344" y="38"/>
                  </a:lnTo>
                  <a:lnTo>
                    <a:pt x="346" y="38"/>
                  </a:lnTo>
                  <a:lnTo>
                    <a:pt x="346" y="38"/>
                  </a:lnTo>
                  <a:lnTo>
                    <a:pt x="346" y="36"/>
                  </a:lnTo>
                  <a:lnTo>
                    <a:pt x="346" y="36"/>
                  </a:lnTo>
                  <a:lnTo>
                    <a:pt x="346" y="36"/>
                  </a:lnTo>
                  <a:lnTo>
                    <a:pt x="348" y="34"/>
                  </a:lnTo>
                  <a:lnTo>
                    <a:pt x="350" y="36"/>
                  </a:lnTo>
                  <a:lnTo>
                    <a:pt x="352" y="36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56" y="36"/>
                  </a:lnTo>
                  <a:lnTo>
                    <a:pt x="358" y="34"/>
                  </a:lnTo>
                  <a:lnTo>
                    <a:pt x="360" y="34"/>
                  </a:lnTo>
                  <a:lnTo>
                    <a:pt x="358" y="32"/>
                  </a:lnTo>
                  <a:lnTo>
                    <a:pt x="358" y="32"/>
                  </a:lnTo>
                  <a:lnTo>
                    <a:pt x="362" y="30"/>
                  </a:lnTo>
                  <a:lnTo>
                    <a:pt x="362" y="30"/>
                  </a:lnTo>
                  <a:lnTo>
                    <a:pt x="362" y="32"/>
                  </a:lnTo>
                  <a:lnTo>
                    <a:pt x="362" y="32"/>
                  </a:lnTo>
                  <a:lnTo>
                    <a:pt x="364" y="32"/>
                  </a:lnTo>
                  <a:lnTo>
                    <a:pt x="362" y="34"/>
                  </a:lnTo>
                  <a:lnTo>
                    <a:pt x="364" y="34"/>
                  </a:lnTo>
                  <a:lnTo>
                    <a:pt x="362" y="36"/>
                  </a:lnTo>
                  <a:lnTo>
                    <a:pt x="362" y="36"/>
                  </a:lnTo>
                  <a:lnTo>
                    <a:pt x="368" y="38"/>
                  </a:lnTo>
                  <a:lnTo>
                    <a:pt x="368" y="38"/>
                  </a:lnTo>
                  <a:lnTo>
                    <a:pt x="370" y="38"/>
                  </a:lnTo>
                  <a:lnTo>
                    <a:pt x="370" y="36"/>
                  </a:lnTo>
                  <a:lnTo>
                    <a:pt x="370" y="36"/>
                  </a:lnTo>
                  <a:lnTo>
                    <a:pt x="370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2" y="36"/>
                  </a:lnTo>
                  <a:lnTo>
                    <a:pt x="374" y="36"/>
                  </a:lnTo>
                  <a:lnTo>
                    <a:pt x="374" y="36"/>
                  </a:lnTo>
                  <a:lnTo>
                    <a:pt x="378" y="36"/>
                  </a:lnTo>
                  <a:lnTo>
                    <a:pt x="380" y="38"/>
                  </a:lnTo>
                  <a:lnTo>
                    <a:pt x="376" y="38"/>
                  </a:lnTo>
                  <a:lnTo>
                    <a:pt x="376" y="38"/>
                  </a:lnTo>
                  <a:lnTo>
                    <a:pt x="378" y="38"/>
                  </a:lnTo>
                  <a:lnTo>
                    <a:pt x="380" y="38"/>
                  </a:lnTo>
                  <a:lnTo>
                    <a:pt x="380" y="38"/>
                  </a:lnTo>
                  <a:lnTo>
                    <a:pt x="382" y="36"/>
                  </a:lnTo>
                  <a:lnTo>
                    <a:pt x="382" y="36"/>
                  </a:lnTo>
                  <a:lnTo>
                    <a:pt x="386" y="36"/>
                  </a:lnTo>
                  <a:lnTo>
                    <a:pt x="384" y="36"/>
                  </a:lnTo>
                  <a:lnTo>
                    <a:pt x="384" y="36"/>
                  </a:lnTo>
                  <a:lnTo>
                    <a:pt x="384" y="36"/>
                  </a:lnTo>
                  <a:lnTo>
                    <a:pt x="386" y="38"/>
                  </a:lnTo>
                  <a:lnTo>
                    <a:pt x="386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88" y="38"/>
                  </a:lnTo>
                  <a:lnTo>
                    <a:pt x="390" y="38"/>
                  </a:lnTo>
                  <a:lnTo>
                    <a:pt x="390" y="38"/>
                  </a:lnTo>
                  <a:lnTo>
                    <a:pt x="390" y="38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396" y="36"/>
                  </a:lnTo>
                  <a:lnTo>
                    <a:pt x="400" y="38"/>
                  </a:lnTo>
                  <a:lnTo>
                    <a:pt x="400" y="38"/>
                  </a:lnTo>
                  <a:lnTo>
                    <a:pt x="398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6" y="36"/>
                  </a:lnTo>
                  <a:lnTo>
                    <a:pt x="398" y="34"/>
                  </a:lnTo>
                  <a:lnTo>
                    <a:pt x="398" y="34"/>
                  </a:lnTo>
                  <a:lnTo>
                    <a:pt x="398" y="36"/>
                  </a:lnTo>
                  <a:lnTo>
                    <a:pt x="400" y="36"/>
                  </a:lnTo>
                  <a:lnTo>
                    <a:pt x="404" y="34"/>
                  </a:lnTo>
                  <a:lnTo>
                    <a:pt x="404" y="34"/>
                  </a:lnTo>
                  <a:lnTo>
                    <a:pt x="406" y="36"/>
                  </a:lnTo>
                  <a:lnTo>
                    <a:pt x="408" y="36"/>
                  </a:lnTo>
                  <a:lnTo>
                    <a:pt x="408" y="36"/>
                  </a:lnTo>
                  <a:lnTo>
                    <a:pt x="408" y="36"/>
                  </a:lnTo>
                  <a:lnTo>
                    <a:pt x="410" y="36"/>
                  </a:lnTo>
                  <a:lnTo>
                    <a:pt x="414" y="36"/>
                  </a:lnTo>
                  <a:lnTo>
                    <a:pt x="414" y="36"/>
                  </a:lnTo>
                  <a:lnTo>
                    <a:pt x="412" y="36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14" y="36"/>
                  </a:lnTo>
                  <a:lnTo>
                    <a:pt x="416" y="36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418" y="34"/>
                  </a:lnTo>
                  <a:lnTo>
                    <a:pt x="418" y="36"/>
                  </a:lnTo>
                  <a:lnTo>
                    <a:pt x="418" y="36"/>
                  </a:lnTo>
                  <a:lnTo>
                    <a:pt x="418" y="38"/>
                  </a:lnTo>
                  <a:lnTo>
                    <a:pt x="418" y="38"/>
                  </a:lnTo>
                  <a:lnTo>
                    <a:pt x="420" y="38"/>
                  </a:lnTo>
                  <a:lnTo>
                    <a:pt x="424" y="36"/>
                  </a:lnTo>
                  <a:lnTo>
                    <a:pt x="424" y="36"/>
                  </a:lnTo>
                  <a:lnTo>
                    <a:pt x="422" y="36"/>
                  </a:lnTo>
                  <a:lnTo>
                    <a:pt x="422" y="36"/>
                  </a:lnTo>
                  <a:lnTo>
                    <a:pt x="424" y="34"/>
                  </a:lnTo>
                  <a:lnTo>
                    <a:pt x="424" y="34"/>
                  </a:lnTo>
                  <a:lnTo>
                    <a:pt x="426" y="34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26" y="36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28" y="34"/>
                  </a:lnTo>
                  <a:lnTo>
                    <a:pt x="430" y="34"/>
                  </a:lnTo>
                  <a:lnTo>
                    <a:pt x="434" y="34"/>
                  </a:lnTo>
                  <a:lnTo>
                    <a:pt x="434" y="34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2" y="34"/>
                  </a:lnTo>
                  <a:lnTo>
                    <a:pt x="434" y="34"/>
                  </a:lnTo>
                  <a:lnTo>
                    <a:pt x="434" y="34"/>
                  </a:lnTo>
                  <a:lnTo>
                    <a:pt x="436" y="32"/>
                  </a:lnTo>
                  <a:lnTo>
                    <a:pt x="438" y="32"/>
                  </a:lnTo>
                  <a:lnTo>
                    <a:pt x="438" y="32"/>
                  </a:lnTo>
                  <a:lnTo>
                    <a:pt x="438" y="30"/>
                  </a:lnTo>
                  <a:lnTo>
                    <a:pt x="438" y="30"/>
                  </a:lnTo>
                  <a:lnTo>
                    <a:pt x="440" y="28"/>
                  </a:lnTo>
                  <a:lnTo>
                    <a:pt x="440" y="28"/>
                  </a:lnTo>
                  <a:lnTo>
                    <a:pt x="442" y="28"/>
                  </a:lnTo>
                  <a:lnTo>
                    <a:pt x="442" y="28"/>
                  </a:lnTo>
                  <a:lnTo>
                    <a:pt x="440" y="28"/>
                  </a:lnTo>
                  <a:lnTo>
                    <a:pt x="440" y="30"/>
                  </a:lnTo>
                  <a:lnTo>
                    <a:pt x="442" y="30"/>
                  </a:lnTo>
                  <a:lnTo>
                    <a:pt x="442" y="30"/>
                  </a:lnTo>
                  <a:lnTo>
                    <a:pt x="442" y="32"/>
                  </a:lnTo>
                  <a:lnTo>
                    <a:pt x="440" y="32"/>
                  </a:lnTo>
                  <a:lnTo>
                    <a:pt x="438" y="34"/>
                  </a:lnTo>
                  <a:lnTo>
                    <a:pt x="438" y="34"/>
                  </a:lnTo>
                  <a:lnTo>
                    <a:pt x="442" y="34"/>
                  </a:lnTo>
                  <a:lnTo>
                    <a:pt x="442" y="34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40" y="36"/>
                  </a:lnTo>
                  <a:lnTo>
                    <a:pt x="444" y="36"/>
                  </a:lnTo>
                  <a:lnTo>
                    <a:pt x="446" y="36"/>
                  </a:lnTo>
                  <a:lnTo>
                    <a:pt x="446" y="36"/>
                  </a:lnTo>
                  <a:lnTo>
                    <a:pt x="446" y="36"/>
                  </a:lnTo>
                  <a:lnTo>
                    <a:pt x="446" y="36"/>
                  </a:lnTo>
                  <a:lnTo>
                    <a:pt x="446" y="36"/>
                  </a:lnTo>
                  <a:lnTo>
                    <a:pt x="448" y="34"/>
                  </a:lnTo>
                  <a:lnTo>
                    <a:pt x="452" y="34"/>
                  </a:lnTo>
                  <a:lnTo>
                    <a:pt x="452" y="34"/>
                  </a:lnTo>
                  <a:lnTo>
                    <a:pt x="452" y="34"/>
                  </a:lnTo>
                  <a:lnTo>
                    <a:pt x="452" y="36"/>
                  </a:lnTo>
                  <a:lnTo>
                    <a:pt x="452" y="36"/>
                  </a:lnTo>
                  <a:lnTo>
                    <a:pt x="454" y="36"/>
                  </a:lnTo>
                  <a:lnTo>
                    <a:pt x="456" y="36"/>
                  </a:lnTo>
                  <a:lnTo>
                    <a:pt x="456" y="36"/>
                  </a:lnTo>
                  <a:lnTo>
                    <a:pt x="456" y="36"/>
                  </a:lnTo>
                  <a:lnTo>
                    <a:pt x="470" y="36"/>
                  </a:lnTo>
                  <a:lnTo>
                    <a:pt x="484" y="32"/>
                  </a:lnTo>
                  <a:lnTo>
                    <a:pt x="484" y="32"/>
                  </a:lnTo>
                  <a:lnTo>
                    <a:pt x="488" y="34"/>
                  </a:lnTo>
                  <a:lnTo>
                    <a:pt x="494" y="34"/>
                  </a:lnTo>
                  <a:lnTo>
                    <a:pt x="494" y="34"/>
                  </a:lnTo>
                  <a:lnTo>
                    <a:pt x="494" y="34"/>
                  </a:lnTo>
                  <a:lnTo>
                    <a:pt x="496" y="34"/>
                  </a:lnTo>
                  <a:lnTo>
                    <a:pt x="498" y="34"/>
                  </a:lnTo>
                  <a:lnTo>
                    <a:pt x="498" y="34"/>
                  </a:lnTo>
                  <a:lnTo>
                    <a:pt x="502" y="34"/>
                  </a:lnTo>
                  <a:lnTo>
                    <a:pt x="506" y="34"/>
                  </a:lnTo>
                  <a:lnTo>
                    <a:pt x="506" y="34"/>
                  </a:lnTo>
                  <a:lnTo>
                    <a:pt x="508" y="34"/>
                  </a:lnTo>
                  <a:lnTo>
                    <a:pt x="508" y="34"/>
                  </a:lnTo>
                  <a:lnTo>
                    <a:pt x="510" y="34"/>
                  </a:lnTo>
                  <a:lnTo>
                    <a:pt x="510" y="32"/>
                  </a:lnTo>
                  <a:lnTo>
                    <a:pt x="512" y="34"/>
                  </a:lnTo>
                  <a:lnTo>
                    <a:pt x="512" y="32"/>
                  </a:lnTo>
                  <a:lnTo>
                    <a:pt x="512" y="32"/>
                  </a:lnTo>
                  <a:lnTo>
                    <a:pt x="516" y="32"/>
                  </a:lnTo>
                  <a:lnTo>
                    <a:pt x="518" y="34"/>
                  </a:lnTo>
                  <a:lnTo>
                    <a:pt x="518" y="3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0" y="34"/>
                  </a:lnTo>
                  <a:lnTo>
                    <a:pt x="526" y="34"/>
                  </a:lnTo>
                  <a:lnTo>
                    <a:pt x="532" y="34"/>
                  </a:lnTo>
                  <a:lnTo>
                    <a:pt x="532" y="34"/>
                  </a:lnTo>
                  <a:lnTo>
                    <a:pt x="532" y="32"/>
                  </a:lnTo>
                  <a:lnTo>
                    <a:pt x="530" y="32"/>
                  </a:lnTo>
                  <a:lnTo>
                    <a:pt x="530" y="32"/>
                  </a:lnTo>
                  <a:lnTo>
                    <a:pt x="532" y="30"/>
                  </a:lnTo>
                  <a:lnTo>
                    <a:pt x="534" y="30"/>
                  </a:lnTo>
                  <a:lnTo>
                    <a:pt x="534" y="30"/>
                  </a:lnTo>
                  <a:lnTo>
                    <a:pt x="534" y="32"/>
                  </a:lnTo>
                  <a:lnTo>
                    <a:pt x="534" y="32"/>
                  </a:lnTo>
                  <a:lnTo>
                    <a:pt x="534" y="32"/>
                  </a:lnTo>
                  <a:lnTo>
                    <a:pt x="538" y="34"/>
                  </a:lnTo>
                  <a:lnTo>
                    <a:pt x="544" y="34"/>
                  </a:lnTo>
                  <a:lnTo>
                    <a:pt x="556" y="34"/>
                  </a:lnTo>
                  <a:lnTo>
                    <a:pt x="556" y="34"/>
                  </a:lnTo>
                  <a:lnTo>
                    <a:pt x="558" y="32"/>
                  </a:lnTo>
                  <a:lnTo>
                    <a:pt x="558" y="32"/>
                  </a:lnTo>
                  <a:lnTo>
                    <a:pt x="564" y="32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2" y="30"/>
                  </a:lnTo>
                  <a:lnTo>
                    <a:pt x="576" y="30"/>
                  </a:lnTo>
                  <a:lnTo>
                    <a:pt x="576" y="30"/>
                  </a:lnTo>
                  <a:lnTo>
                    <a:pt x="578" y="30"/>
                  </a:lnTo>
                  <a:lnTo>
                    <a:pt x="578" y="30"/>
                  </a:lnTo>
                  <a:lnTo>
                    <a:pt x="578" y="32"/>
                  </a:lnTo>
                  <a:lnTo>
                    <a:pt x="580" y="32"/>
                  </a:lnTo>
                  <a:lnTo>
                    <a:pt x="580" y="32"/>
                  </a:lnTo>
                  <a:lnTo>
                    <a:pt x="586" y="32"/>
                  </a:lnTo>
                  <a:lnTo>
                    <a:pt x="586" y="32"/>
                  </a:lnTo>
                  <a:lnTo>
                    <a:pt x="586" y="32"/>
                  </a:lnTo>
                  <a:lnTo>
                    <a:pt x="588" y="32"/>
                  </a:lnTo>
                  <a:lnTo>
                    <a:pt x="592" y="32"/>
                  </a:lnTo>
                  <a:lnTo>
                    <a:pt x="592" y="32"/>
                  </a:lnTo>
                  <a:lnTo>
                    <a:pt x="592" y="32"/>
                  </a:lnTo>
                  <a:lnTo>
                    <a:pt x="596" y="32"/>
                  </a:lnTo>
                  <a:lnTo>
                    <a:pt x="596" y="32"/>
                  </a:lnTo>
                  <a:lnTo>
                    <a:pt x="600" y="32"/>
                  </a:lnTo>
                  <a:lnTo>
                    <a:pt x="602" y="30"/>
                  </a:lnTo>
                  <a:lnTo>
                    <a:pt x="602" y="30"/>
                  </a:lnTo>
                  <a:lnTo>
                    <a:pt x="602" y="32"/>
                  </a:lnTo>
                  <a:lnTo>
                    <a:pt x="604" y="30"/>
                  </a:lnTo>
                  <a:lnTo>
                    <a:pt x="606" y="30"/>
                  </a:lnTo>
                  <a:lnTo>
                    <a:pt x="606" y="30"/>
                  </a:lnTo>
                  <a:lnTo>
                    <a:pt x="604" y="32"/>
                  </a:lnTo>
                  <a:lnTo>
                    <a:pt x="604" y="32"/>
                  </a:lnTo>
                  <a:lnTo>
                    <a:pt x="606" y="32"/>
                  </a:lnTo>
                  <a:lnTo>
                    <a:pt x="608" y="30"/>
                  </a:lnTo>
                  <a:lnTo>
                    <a:pt x="608" y="30"/>
                  </a:lnTo>
                  <a:lnTo>
                    <a:pt x="610" y="30"/>
                  </a:lnTo>
                  <a:lnTo>
                    <a:pt x="612" y="30"/>
                  </a:lnTo>
                  <a:lnTo>
                    <a:pt x="612" y="30"/>
                  </a:lnTo>
                  <a:lnTo>
                    <a:pt x="608" y="30"/>
                  </a:lnTo>
                  <a:lnTo>
                    <a:pt x="608" y="30"/>
                  </a:lnTo>
                  <a:lnTo>
                    <a:pt x="608" y="32"/>
                  </a:lnTo>
                  <a:lnTo>
                    <a:pt x="610" y="32"/>
                  </a:lnTo>
                  <a:lnTo>
                    <a:pt x="610" y="32"/>
                  </a:lnTo>
                  <a:lnTo>
                    <a:pt x="610" y="32"/>
                  </a:lnTo>
                  <a:lnTo>
                    <a:pt x="612" y="32"/>
                  </a:lnTo>
                  <a:lnTo>
                    <a:pt x="614" y="30"/>
                  </a:lnTo>
                  <a:lnTo>
                    <a:pt x="614" y="30"/>
                  </a:lnTo>
                  <a:lnTo>
                    <a:pt x="616" y="30"/>
                  </a:lnTo>
                  <a:lnTo>
                    <a:pt x="618" y="32"/>
                  </a:lnTo>
                  <a:lnTo>
                    <a:pt x="618" y="32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18" y="30"/>
                  </a:lnTo>
                  <a:lnTo>
                    <a:pt x="618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2" y="30"/>
                  </a:lnTo>
                  <a:lnTo>
                    <a:pt x="624" y="30"/>
                  </a:lnTo>
                  <a:lnTo>
                    <a:pt x="624" y="30"/>
                  </a:lnTo>
                  <a:lnTo>
                    <a:pt x="624" y="28"/>
                  </a:lnTo>
                  <a:lnTo>
                    <a:pt x="626" y="30"/>
                  </a:lnTo>
                  <a:lnTo>
                    <a:pt x="626" y="30"/>
                  </a:lnTo>
                  <a:lnTo>
                    <a:pt x="632" y="28"/>
                  </a:lnTo>
                  <a:lnTo>
                    <a:pt x="632" y="28"/>
                  </a:lnTo>
                  <a:lnTo>
                    <a:pt x="632" y="30"/>
                  </a:lnTo>
                  <a:lnTo>
                    <a:pt x="634" y="32"/>
                  </a:lnTo>
                  <a:lnTo>
                    <a:pt x="638" y="30"/>
                  </a:lnTo>
                  <a:lnTo>
                    <a:pt x="638" y="30"/>
                  </a:lnTo>
                  <a:lnTo>
                    <a:pt x="640" y="30"/>
                  </a:lnTo>
                  <a:lnTo>
                    <a:pt x="640" y="32"/>
                  </a:lnTo>
                  <a:lnTo>
                    <a:pt x="640" y="32"/>
                  </a:lnTo>
                  <a:lnTo>
                    <a:pt x="644" y="32"/>
                  </a:lnTo>
                  <a:lnTo>
                    <a:pt x="646" y="30"/>
                  </a:lnTo>
                  <a:lnTo>
                    <a:pt x="648" y="28"/>
                  </a:lnTo>
                  <a:lnTo>
                    <a:pt x="650" y="28"/>
                  </a:lnTo>
                  <a:lnTo>
                    <a:pt x="650" y="28"/>
                  </a:lnTo>
                  <a:lnTo>
                    <a:pt x="650" y="30"/>
                  </a:lnTo>
                  <a:lnTo>
                    <a:pt x="652" y="32"/>
                  </a:lnTo>
                  <a:lnTo>
                    <a:pt x="652" y="32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52" y="30"/>
                  </a:lnTo>
                  <a:lnTo>
                    <a:pt x="650" y="30"/>
                  </a:lnTo>
                  <a:lnTo>
                    <a:pt x="650" y="30"/>
                  </a:lnTo>
                  <a:lnTo>
                    <a:pt x="652" y="30"/>
                  </a:lnTo>
                  <a:lnTo>
                    <a:pt x="654" y="30"/>
                  </a:lnTo>
                  <a:lnTo>
                    <a:pt x="654" y="30"/>
                  </a:lnTo>
                  <a:lnTo>
                    <a:pt x="658" y="30"/>
                  </a:lnTo>
                  <a:lnTo>
                    <a:pt x="662" y="32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74" y="30"/>
                  </a:lnTo>
                  <a:lnTo>
                    <a:pt x="676" y="30"/>
                  </a:lnTo>
                  <a:lnTo>
                    <a:pt x="678" y="30"/>
                  </a:lnTo>
                  <a:lnTo>
                    <a:pt x="678" y="30"/>
                  </a:lnTo>
                  <a:lnTo>
                    <a:pt x="678" y="30"/>
                  </a:lnTo>
                  <a:lnTo>
                    <a:pt x="680" y="30"/>
                  </a:lnTo>
                  <a:lnTo>
                    <a:pt x="684" y="30"/>
                  </a:lnTo>
                  <a:lnTo>
                    <a:pt x="684" y="30"/>
                  </a:lnTo>
                  <a:lnTo>
                    <a:pt x="684" y="30"/>
                  </a:lnTo>
                  <a:lnTo>
                    <a:pt x="686" y="30"/>
                  </a:lnTo>
                  <a:lnTo>
                    <a:pt x="688" y="28"/>
                  </a:lnTo>
                  <a:lnTo>
                    <a:pt x="690" y="28"/>
                  </a:lnTo>
                  <a:lnTo>
                    <a:pt x="692" y="28"/>
                  </a:lnTo>
                  <a:lnTo>
                    <a:pt x="692" y="28"/>
                  </a:lnTo>
                  <a:lnTo>
                    <a:pt x="694" y="28"/>
                  </a:lnTo>
                  <a:lnTo>
                    <a:pt x="692" y="30"/>
                  </a:lnTo>
                  <a:lnTo>
                    <a:pt x="690" y="30"/>
                  </a:lnTo>
                  <a:lnTo>
                    <a:pt x="690" y="30"/>
                  </a:lnTo>
                  <a:lnTo>
                    <a:pt x="694" y="30"/>
                  </a:lnTo>
                  <a:lnTo>
                    <a:pt x="696" y="30"/>
                  </a:lnTo>
                  <a:lnTo>
                    <a:pt x="700" y="30"/>
                  </a:lnTo>
                  <a:lnTo>
                    <a:pt x="702" y="30"/>
                  </a:lnTo>
                  <a:lnTo>
                    <a:pt x="702" y="30"/>
                  </a:lnTo>
                  <a:lnTo>
                    <a:pt x="702" y="30"/>
                  </a:lnTo>
                  <a:lnTo>
                    <a:pt x="704" y="28"/>
                  </a:lnTo>
                  <a:lnTo>
                    <a:pt x="704" y="28"/>
                  </a:lnTo>
                  <a:lnTo>
                    <a:pt x="710" y="30"/>
                  </a:lnTo>
                  <a:lnTo>
                    <a:pt x="710" y="30"/>
                  </a:lnTo>
                  <a:lnTo>
                    <a:pt x="712" y="30"/>
                  </a:lnTo>
                  <a:lnTo>
                    <a:pt x="714" y="30"/>
                  </a:lnTo>
                  <a:lnTo>
                    <a:pt x="714" y="30"/>
                  </a:lnTo>
                  <a:lnTo>
                    <a:pt x="712" y="30"/>
                  </a:lnTo>
                  <a:lnTo>
                    <a:pt x="712" y="30"/>
                  </a:lnTo>
                  <a:lnTo>
                    <a:pt x="718" y="30"/>
                  </a:lnTo>
                  <a:lnTo>
                    <a:pt x="722" y="30"/>
                  </a:lnTo>
                  <a:lnTo>
                    <a:pt x="722" y="30"/>
                  </a:lnTo>
                  <a:lnTo>
                    <a:pt x="726" y="30"/>
                  </a:lnTo>
                  <a:lnTo>
                    <a:pt x="732" y="30"/>
                  </a:lnTo>
                  <a:lnTo>
                    <a:pt x="732" y="30"/>
                  </a:lnTo>
                  <a:lnTo>
                    <a:pt x="736" y="30"/>
                  </a:lnTo>
                  <a:lnTo>
                    <a:pt x="738" y="30"/>
                  </a:lnTo>
                  <a:lnTo>
                    <a:pt x="738" y="28"/>
                  </a:lnTo>
                  <a:lnTo>
                    <a:pt x="740" y="30"/>
                  </a:lnTo>
                  <a:lnTo>
                    <a:pt x="740" y="30"/>
                  </a:lnTo>
                  <a:lnTo>
                    <a:pt x="744" y="28"/>
                  </a:lnTo>
                  <a:lnTo>
                    <a:pt x="744" y="28"/>
                  </a:lnTo>
                  <a:lnTo>
                    <a:pt x="744" y="28"/>
                  </a:lnTo>
                  <a:lnTo>
                    <a:pt x="744" y="30"/>
                  </a:lnTo>
                  <a:lnTo>
                    <a:pt x="746" y="30"/>
                  </a:lnTo>
                  <a:lnTo>
                    <a:pt x="748" y="30"/>
                  </a:lnTo>
                  <a:lnTo>
                    <a:pt x="748" y="30"/>
                  </a:lnTo>
                  <a:lnTo>
                    <a:pt x="748" y="30"/>
                  </a:lnTo>
                  <a:lnTo>
                    <a:pt x="750" y="30"/>
                  </a:lnTo>
                  <a:lnTo>
                    <a:pt x="750" y="28"/>
                  </a:lnTo>
                  <a:lnTo>
                    <a:pt x="752" y="28"/>
                  </a:lnTo>
                  <a:lnTo>
                    <a:pt x="752" y="28"/>
                  </a:lnTo>
                  <a:lnTo>
                    <a:pt x="758" y="28"/>
                  </a:lnTo>
                  <a:lnTo>
                    <a:pt x="758" y="28"/>
                  </a:lnTo>
                  <a:lnTo>
                    <a:pt x="758" y="28"/>
                  </a:lnTo>
                  <a:lnTo>
                    <a:pt x="758" y="28"/>
                  </a:lnTo>
                  <a:lnTo>
                    <a:pt x="758" y="28"/>
                  </a:lnTo>
                  <a:lnTo>
                    <a:pt x="764" y="28"/>
                  </a:lnTo>
                  <a:lnTo>
                    <a:pt x="764" y="28"/>
                  </a:lnTo>
                  <a:lnTo>
                    <a:pt x="762" y="28"/>
                  </a:lnTo>
                  <a:lnTo>
                    <a:pt x="762" y="28"/>
                  </a:lnTo>
                  <a:lnTo>
                    <a:pt x="764" y="28"/>
                  </a:lnTo>
                  <a:lnTo>
                    <a:pt x="764" y="28"/>
                  </a:lnTo>
                  <a:lnTo>
                    <a:pt x="766" y="28"/>
                  </a:lnTo>
                  <a:lnTo>
                    <a:pt x="766" y="28"/>
                  </a:lnTo>
                  <a:lnTo>
                    <a:pt x="766" y="28"/>
                  </a:lnTo>
                  <a:lnTo>
                    <a:pt x="766" y="28"/>
                  </a:lnTo>
                  <a:lnTo>
                    <a:pt x="764" y="28"/>
                  </a:lnTo>
                  <a:lnTo>
                    <a:pt x="764" y="28"/>
                  </a:lnTo>
                  <a:lnTo>
                    <a:pt x="766" y="30"/>
                  </a:lnTo>
                  <a:lnTo>
                    <a:pt x="766" y="30"/>
                  </a:lnTo>
                  <a:lnTo>
                    <a:pt x="766" y="30"/>
                  </a:lnTo>
                  <a:lnTo>
                    <a:pt x="766" y="30"/>
                  </a:lnTo>
                  <a:lnTo>
                    <a:pt x="768" y="30"/>
                  </a:lnTo>
                  <a:lnTo>
                    <a:pt x="768" y="30"/>
                  </a:lnTo>
                  <a:lnTo>
                    <a:pt x="768" y="30"/>
                  </a:lnTo>
                  <a:lnTo>
                    <a:pt x="772" y="28"/>
                  </a:lnTo>
                  <a:lnTo>
                    <a:pt x="772" y="28"/>
                  </a:lnTo>
                  <a:lnTo>
                    <a:pt x="782" y="28"/>
                  </a:lnTo>
                  <a:lnTo>
                    <a:pt x="790" y="28"/>
                  </a:lnTo>
                  <a:lnTo>
                    <a:pt x="790" y="28"/>
                  </a:lnTo>
                  <a:lnTo>
                    <a:pt x="790" y="28"/>
                  </a:lnTo>
                  <a:lnTo>
                    <a:pt x="790" y="28"/>
                  </a:lnTo>
                  <a:lnTo>
                    <a:pt x="796" y="28"/>
                  </a:lnTo>
                  <a:lnTo>
                    <a:pt x="796" y="28"/>
                  </a:lnTo>
                  <a:lnTo>
                    <a:pt x="798" y="28"/>
                  </a:lnTo>
                  <a:lnTo>
                    <a:pt x="800" y="28"/>
                  </a:lnTo>
                  <a:lnTo>
                    <a:pt x="800" y="28"/>
                  </a:lnTo>
                  <a:lnTo>
                    <a:pt x="800" y="28"/>
                  </a:lnTo>
                  <a:lnTo>
                    <a:pt x="800" y="28"/>
                  </a:lnTo>
                  <a:lnTo>
                    <a:pt x="800" y="28"/>
                  </a:lnTo>
                  <a:lnTo>
                    <a:pt x="804" y="28"/>
                  </a:lnTo>
                  <a:lnTo>
                    <a:pt x="808" y="28"/>
                  </a:lnTo>
                  <a:lnTo>
                    <a:pt x="816" y="28"/>
                  </a:lnTo>
                  <a:lnTo>
                    <a:pt x="816" y="28"/>
                  </a:lnTo>
                  <a:lnTo>
                    <a:pt x="814" y="28"/>
                  </a:lnTo>
                  <a:lnTo>
                    <a:pt x="814" y="28"/>
                  </a:lnTo>
                  <a:lnTo>
                    <a:pt x="828" y="26"/>
                  </a:lnTo>
                  <a:lnTo>
                    <a:pt x="828" y="26"/>
                  </a:lnTo>
                  <a:lnTo>
                    <a:pt x="826" y="28"/>
                  </a:lnTo>
                  <a:lnTo>
                    <a:pt x="826" y="28"/>
                  </a:lnTo>
                  <a:lnTo>
                    <a:pt x="830" y="26"/>
                  </a:lnTo>
                  <a:lnTo>
                    <a:pt x="834" y="26"/>
                  </a:lnTo>
                  <a:lnTo>
                    <a:pt x="834" y="26"/>
                  </a:lnTo>
                  <a:lnTo>
                    <a:pt x="834" y="26"/>
                  </a:lnTo>
                  <a:lnTo>
                    <a:pt x="832" y="26"/>
                  </a:lnTo>
                  <a:lnTo>
                    <a:pt x="832" y="26"/>
                  </a:lnTo>
                  <a:lnTo>
                    <a:pt x="832" y="26"/>
                  </a:lnTo>
                  <a:lnTo>
                    <a:pt x="832" y="24"/>
                  </a:lnTo>
                  <a:lnTo>
                    <a:pt x="836" y="24"/>
                  </a:lnTo>
                  <a:lnTo>
                    <a:pt x="836" y="24"/>
                  </a:lnTo>
                  <a:lnTo>
                    <a:pt x="836" y="24"/>
                  </a:lnTo>
                  <a:lnTo>
                    <a:pt x="842" y="24"/>
                  </a:lnTo>
                  <a:lnTo>
                    <a:pt x="842" y="24"/>
                  </a:lnTo>
                  <a:lnTo>
                    <a:pt x="844" y="24"/>
                  </a:lnTo>
                  <a:lnTo>
                    <a:pt x="842" y="24"/>
                  </a:lnTo>
                  <a:lnTo>
                    <a:pt x="842" y="26"/>
                  </a:lnTo>
                  <a:lnTo>
                    <a:pt x="842" y="26"/>
                  </a:lnTo>
                  <a:lnTo>
                    <a:pt x="846" y="26"/>
                  </a:lnTo>
                  <a:lnTo>
                    <a:pt x="850" y="26"/>
                  </a:lnTo>
                  <a:lnTo>
                    <a:pt x="850" y="26"/>
                  </a:lnTo>
                  <a:lnTo>
                    <a:pt x="852" y="26"/>
                  </a:lnTo>
                  <a:lnTo>
                    <a:pt x="852" y="26"/>
                  </a:lnTo>
                  <a:lnTo>
                    <a:pt x="852" y="26"/>
                  </a:lnTo>
                  <a:lnTo>
                    <a:pt x="854" y="26"/>
                  </a:lnTo>
                  <a:lnTo>
                    <a:pt x="860" y="22"/>
                  </a:lnTo>
                  <a:lnTo>
                    <a:pt x="860" y="22"/>
                  </a:lnTo>
                  <a:lnTo>
                    <a:pt x="862" y="24"/>
                  </a:lnTo>
                  <a:lnTo>
                    <a:pt x="860" y="24"/>
                  </a:lnTo>
                  <a:lnTo>
                    <a:pt x="860" y="24"/>
                  </a:lnTo>
                  <a:lnTo>
                    <a:pt x="866" y="24"/>
                  </a:lnTo>
                  <a:lnTo>
                    <a:pt x="872" y="22"/>
                  </a:lnTo>
                  <a:lnTo>
                    <a:pt x="872" y="22"/>
                  </a:lnTo>
                  <a:lnTo>
                    <a:pt x="880" y="20"/>
                  </a:lnTo>
                  <a:lnTo>
                    <a:pt x="880" y="20"/>
                  </a:lnTo>
                  <a:lnTo>
                    <a:pt x="880" y="20"/>
                  </a:lnTo>
                  <a:lnTo>
                    <a:pt x="878" y="22"/>
                  </a:lnTo>
                  <a:lnTo>
                    <a:pt x="880" y="22"/>
                  </a:lnTo>
                  <a:lnTo>
                    <a:pt x="880" y="22"/>
                  </a:lnTo>
                  <a:lnTo>
                    <a:pt x="880" y="22"/>
                  </a:lnTo>
                  <a:lnTo>
                    <a:pt x="880" y="24"/>
                  </a:lnTo>
                  <a:lnTo>
                    <a:pt x="880" y="24"/>
                  </a:lnTo>
                  <a:lnTo>
                    <a:pt x="880" y="24"/>
                  </a:lnTo>
                  <a:lnTo>
                    <a:pt x="880" y="24"/>
                  </a:lnTo>
                  <a:lnTo>
                    <a:pt x="892" y="26"/>
                  </a:lnTo>
                  <a:lnTo>
                    <a:pt x="892" y="26"/>
                  </a:lnTo>
                  <a:lnTo>
                    <a:pt x="892" y="24"/>
                  </a:lnTo>
                  <a:lnTo>
                    <a:pt x="894" y="24"/>
                  </a:lnTo>
                  <a:lnTo>
                    <a:pt x="896" y="24"/>
                  </a:lnTo>
                  <a:lnTo>
                    <a:pt x="898" y="22"/>
                  </a:lnTo>
                  <a:lnTo>
                    <a:pt x="898" y="22"/>
                  </a:lnTo>
                  <a:lnTo>
                    <a:pt x="900" y="22"/>
                  </a:lnTo>
                  <a:lnTo>
                    <a:pt x="902" y="24"/>
                  </a:lnTo>
                  <a:lnTo>
                    <a:pt x="902" y="24"/>
                  </a:lnTo>
                  <a:lnTo>
                    <a:pt x="916" y="24"/>
                  </a:lnTo>
                  <a:lnTo>
                    <a:pt x="916" y="24"/>
                  </a:lnTo>
                  <a:lnTo>
                    <a:pt x="916" y="24"/>
                  </a:lnTo>
                  <a:lnTo>
                    <a:pt x="922" y="24"/>
                  </a:lnTo>
                  <a:lnTo>
                    <a:pt x="930" y="22"/>
                  </a:lnTo>
                  <a:lnTo>
                    <a:pt x="930" y="22"/>
                  </a:lnTo>
                  <a:lnTo>
                    <a:pt x="930" y="22"/>
                  </a:lnTo>
                  <a:lnTo>
                    <a:pt x="930" y="22"/>
                  </a:lnTo>
                  <a:lnTo>
                    <a:pt x="932" y="22"/>
                  </a:lnTo>
                  <a:lnTo>
                    <a:pt x="932" y="22"/>
                  </a:lnTo>
                  <a:lnTo>
                    <a:pt x="932" y="22"/>
                  </a:lnTo>
                  <a:lnTo>
                    <a:pt x="934" y="22"/>
                  </a:lnTo>
                  <a:lnTo>
                    <a:pt x="934" y="22"/>
                  </a:lnTo>
                  <a:lnTo>
                    <a:pt x="934" y="22"/>
                  </a:lnTo>
                  <a:lnTo>
                    <a:pt x="938" y="22"/>
                  </a:lnTo>
                  <a:lnTo>
                    <a:pt x="944" y="22"/>
                  </a:lnTo>
                  <a:lnTo>
                    <a:pt x="944" y="22"/>
                  </a:lnTo>
                  <a:lnTo>
                    <a:pt x="942" y="22"/>
                  </a:lnTo>
                  <a:lnTo>
                    <a:pt x="942" y="22"/>
                  </a:lnTo>
                  <a:lnTo>
                    <a:pt x="948" y="22"/>
                  </a:lnTo>
                  <a:lnTo>
                    <a:pt x="952" y="22"/>
                  </a:lnTo>
                  <a:lnTo>
                    <a:pt x="952" y="22"/>
                  </a:lnTo>
                  <a:lnTo>
                    <a:pt x="950" y="22"/>
                  </a:lnTo>
                  <a:lnTo>
                    <a:pt x="950" y="22"/>
                  </a:lnTo>
                  <a:lnTo>
                    <a:pt x="954" y="22"/>
                  </a:lnTo>
                  <a:lnTo>
                    <a:pt x="958" y="22"/>
                  </a:lnTo>
                  <a:lnTo>
                    <a:pt x="958" y="22"/>
                  </a:lnTo>
                  <a:lnTo>
                    <a:pt x="960" y="22"/>
                  </a:lnTo>
                  <a:lnTo>
                    <a:pt x="960" y="22"/>
                  </a:lnTo>
                  <a:lnTo>
                    <a:pt x="966" y="22"/>
                  </a:lnTo>
                  <a:lnTo>
                    <a:pt x="966" y="22"/>
                  </a:lnTo>
                  <a:lnTo>
                    <a:pt x="970" y="22"/>
                  </a:lnTo>
                  <a:lnTo>
                    <a:pt x="970" y="22"/>
                  </a:lnTo>
                  <a:lnTo>
                    <a:pt x="994" y="22"/>
                  </a:lnTo>
                  <a:lnTo>
                    <a:pt x="1020" y="20"/>
                  </a:lnTo>
                  <a:lnTo>
                    <a:pt x="1020" y="20"/>
                  </a:lnTo>
                  <a:lnTo>
                    <a:pt x="1020" y="22"/>
                  </a:lnTo>
                  <a:lnTo>
                    <a:pt x="1018" y="22"/>
                  </a:lnTo>
                  <a:lnTo>
                    <a:pt x="1018" y="22"/>
                  </a:lnTo>
                  <a:lnTo>
                    <a:pt x="1018" y="24"/>
                  </a:lnTo>
                  <a:lnTo>
                    <a:pt x="1018" y="24"/>
                  </a:lnTo>
                  <a:lnTo>
                    <a:pt x="1020" y="22"/>
                  </a:lnTo>
                  <a:lnTo>
                    <a:pt x="1026" y="22"/>
                  </a:lnTo>
                  <a:lnTo>
                    <a:pt x="1026" y="22"/>
                  </a:lnTo>
                  <a:lnTo>
                    <a:pt x="1026" y="22"/>
                  </a:lnTo>
                  <a:lnTo>
                    <a:pt x="1030" y="22"/>
                  </a:lnTo>
                  <a:lnTo>
                    <a:pt x="1030" y="22"/>
                  </a:lnTo>
                  <a:lnTo>
                    <a:pt x="1030" y="22"/>
                  </a:lnTo>
                  <a:lnTo>
                    <a:pt x="1034" y="22"/>
                  </a:lnTo>
                  <a:lnTo>
                    <a:pt x="1036" y="22"/>
                  </a:lnTo>
                  <a:lnTo>
                    <a:pt x="1038" y="22"/>
                  </a:lnTo>
                  <a:lnTo>
                    <a:pt x="1040" y="24"/>
                  </a:lnTo>
                  <a:lnTo>
                    <a:pt x="1040" y="24"/>
                  </a:lnTo>
                  <a:lnTo>
                    <a:pt x="1042" y="22"/>
                  </a:lnTo>
                  <a:lnTo>
                    <a:pt x="1046" y="22"/>
                  </a:lnTo>
                  <a:lnTo>
                    <a:pt x="1046" y="22"/>
                  </a:lnTo>
                  <a:lnTo>
                    <a:pt x="1046" y="22"/>
                  </a:lnTo>
                  <a:lnTo>
                    <a:pt x="1052" y="22"/>
                  </a:lnTo>
                  <a:lnTo>
                    <a:pt x="1056" y="22"/>
                  </a:lnTo>
                  <a:lnTo>
                    <a:pt x="1056" y="22"/>
                  </a:lnTo>
                  <a:lnTo>
                    <a:pt x="1060" y="22"/>
                  </a:lnTo>
                  <a:lnTo>
                    <a:pt x="1064" y="20"/>
                  </a:lnTo>
                  <a:lnTo>
                    <a:pt x="1064" y="20"/>
                  </a:lnTo>
                  <a:lnTo>
                    <a:pt x="1062" y="22"/>
                  </a:lnTo>
                  <a:lnTo>
                    <a:pt x="1062" y="22"/>
                  </a:lnTo>
                  <a:lnTo>
                    <a:pt x="1082" y="20"/>
                  </a:lnTo>
                  <a:lnTo>
                    <a:pt x="1100" y="18"/>
                  </a:lnTo>
                  <a:lnTo>
                    <a:pt x="1100" y="18"/>
                  </a:lnTo>
                  <a:lnTo>
                    <a:pt x="1100" y="20"/>
                  </a:lnTo>
                  <a:lnTo>
                    <a:pt x="1100" y="20"/>
                  </a:lnTo>
                  <a:lnTo>
                    <a:pt x="1106" y="20"/>
                  </a:lnTo>
                  <a:lnTo>
                    <a:pt x="1110" y="20"/>
                  </a:lnTo>
                  <a:lnTo>
                    <a:pt x="1116" y="20"/>
                  </a:lnTo>
                  <a:lnTo>
                    <a:pt x="1120" y="18"/>
                  </a:lnTo>
                  <a:lnTo>
                    <a:pt x="1122" y="16"/>
                  </a:lnTo>
                  <a:lnTo>
                    <a:pt x="1122" y="16"/>
                  </a:lnTo>
                  <a:lnTo>
                    <a:pt x="1124" y="18"/>
                  </a:lnTo>
                  <a:lnTo>
                    <a:pt x="1124" y="18"/>
                  </a:lnTo>
                  <a:lnTo>
                    <a:pt x="1128" y="18"/>
                  </a:lnTo>
                  <a:lnTo>
                    <a:pt x="1132" y="18"/>
                  </a:lnTo>
                  <a:lnTo>
                    <a:pt x="1132" y="18"/>
                  </a:lnTo>
                  <a:lnTo>
                    <a:pt x="1132" y="18"/>
                  </a:lnTo>
                  <a:lnTo>
                    <a:pt x="1132" y="18"/>
                  </a:lnTo>
                  <a:lnTo>
                    <a:pt x="1132" y="18"/>
                  </a:lnTo>
                  <a:lnTo>
                    <a:pt x="1136" y="18"/>
                  </a:lnTo>
                  <a:lnTo>
                    <a:pt x="1142" y="16"/>
                  </a:lnTo>
                  <a:lnTo>
                    <a:pt x="1140" y="18"/>
                  </a:lnTo>
                  <a:lnTo>
                    <a:pt x="1140" y="18"/>
                  </a:lnTo>
                  <a:lnTo>
                    <a:pt x="1166" y="20"/>
                  </a:lnTo>
                  <a:lnTo>
                    <a:pt x="1178" y="20"/>
                  </a:lnTo>
                  <a:lnTo>
                    <a:pt x="1190" y="18"/>
                  </a:lnTo>
                  <a:lnTo>
                    <a:pt x="1190" y="18"/>
                  </a:lnTo>
                  <a:lnTo>
                    <a:pt x="1192" y="18"/>
                  </a:lnTo>
                  <a:lnTo>
                    <a:pt x="1192" y="20"/>
                  </a:lnTo>
                  <a:lnTo>
                    <a:pt x="1192" y="20"/>
                  </a:lnTo>
                  <a:lnTo>
                    <a:pt x="1204" y="18"/>
                  </a:lnTo>
                  <a:lnTo>
                    <a:pt x="1216" y="18"/>
                  </a:lnTo>
                  <a:lnTo>
                    <a:pt x="1216" y="18"/>
                  </a:lnTo>
                  <a:lnTo>
                    <a:pt x="1216" y="20"/>
                  </a:lnTo>
                  <a:lnTo>
                    <a:pt x="1216" y="20"/>
                  </a:lnTo>
                  <a:lnTo>
                    <a:pt x="1220" y="20"/>
                  </a:lnTo>
                  <a:lnTo>
                    <a:pt x="1220" y="20"/>
                  </a:lnTo>
                  <a:lnTo>
                    <a:pt x="1220" y="22"/>
                  </a:lnTo>
                  <a:lnTo>
                    <a:pt x="1220" y="22"/>
                  </a:lnTo>
                  <a:lnTo>
                    <a:pt x="1220" y="22"/>
                  </a:lnTo>
                  <a:lnTo>
                    <a:pt x="1220" y="24"/>
                  </a:lnTo>
                  <a:lnTo>
                    <a:pt x="1220" y="24"/>
                  </a:lnTo>
                  <a:lnTo>
                    <a:pt x="1220" y="24"/>
                  </a:lnTo>
                  <a:lnTo>
                    <a:pt x="1222" y="24"/>
                  </a:lnTo>
                  <a:lnTo>
                    <a:pt x="1222" y="24"/>
                  </a:lnTo>
                  <a:lnTo>
                    <a:pt x="1224" y="26"/>
                  </a:lnTo>
                  <a:lnTo>
                    <a:pt x="1224" y="26"/>
                  </a:lnTo>
                  <a:lnTo>
                    <a:pt x="1224" y="28"/>
                  </a:lnTo>
                  <a:lnTo>
                    <a:pt x="1224" y="28"/>
                  </a:lnTo>
                  <a:lnTo>
                    <a:pt x="1226" y="28"/>
                  </a:lnTo>
                  <a:lnTo>
                    <a:pt x="1228" y="30"/>
                  </a:lnTo>
                  <a:lnTo>
                    <a:pt x="1228" y="30"/>
                  </a:lnTo>
                  <a:lnTo>
                    <a:pt x="1228" y="28"/>
                  </a:lnTo>
                  <a:lnTo>
                    <a:pt x="1228" y="28"/>
                  </a:lnTo>
                  <a:lnTo>
                    <a:pt x="1230" y="28"/>
                  </a:lnTo>
                  <a:lnTo>
                    <a:pt x="1230" y="28"/>
                  </a:lnTo>
                  <a:lnTo>
                    <a:pt x="1228" y="30"/>
                  </a:lnTo>
                  <a:lnTo>
                    <a:pt x="1228" y="32"/>
                  </a:lnTo>
                  <a:lnTo>
                    <a:pt x="1228" y="32"/>
                  </a:lnTo>
                  <a:lnTo>
                    <a:pt x="1228" y="32"/>
                  </a:lnTo>
                  <a:lnTo>
                    <a:pt x="1226" y="32"/>
                  </a:lnTo>
                  <a:lnTo>
                    <a:pt x="1226" y="32"/>
                  </a:lnTo>
                  <a:lnTo>
                    <a:pt x="1224" y="32"/>
                  </a:lnTo>
                  <a:lnTo>
                    <a:pt x="1222" y="30"/>
                  </a:lnTo>
                  <a:lnTo>
                    <a:pt x="1222" y="30"/>
                  </a:lnTo>
                  <a:lnTo>
                    <a:pt x="1222" y="30"/>
                  </a:lnTo>
                  <a:lnTo>
                    <a:pt x="1222" y="32"/>
                  </a:lnTo>
                  <a:lnTo>
                    <a:pt x="1222" y="32"/>
                  </a:lnTo>
                  <a:lnTo>
                    <a:pt x="1226" y="32"/>
                  </a:lnTo>
                  <a:lnTo>
                    <a:pt x="1226" y="32"/>
                  </a:lnTo>
                  <a:lnTo>
                    <a:pt x="1226" y="32"/>
                  </a:lnTo>
                  <a:lnTo>
                    <a:pt x="1226" y="32"/>
                  </a:lnTo>
                  <a:lnTo>
                    <a:pt x="1228" y="32"/>
                  </a:lnTo>
                  <a:lnTo>
                    <a:pt x="1228" y="32"/>
                  </a:lnTo>
                  <a:lnTo>
                    <a:pt x="1228" y="34"/>
                  </a:lnTo>
                  <a:lnTo>
                    <a:pt x="1226" y="34"/>
                  </a:lnTo>
                  <a:lnTo>
                    <a:pt x="1226" y="34"/>
                  </a:lnTo>
                  <a:lnTo>
                    <a:pt x="1228" y="34"/>
                  </a:lnTo>
                  <a:lnTo>
                    <a:pt x="1228" y="36"/>
                  </a:lnTo>
                  <a:lnTo>
                    <a:pt x="1228" y="36"/>
                  </a:lnTo>
                  <a:lnTo>
                    <a:pt x="1228" y="36"/>
                  </a:lnTo>
                  <a:lnTo>
                    <a:pt x="1226" y="36"/>
                  </a:lnTo>
                  <a:lnTo>
                    <a:pt x="1226" y="36"/>
                  </a:lnTo>
                  <a:lnTo>
                    <a:pt x="1226" y="36"/>
                  </a:lnTo>
                  <a:lnTo>
                    <a:pt x="1226" y="36"/>
                  </a:lnTo>
                  <a:lnTo>
                    <a:pt x="1228" y="38"/>
                  </a:lnTo>
                  <a:lnTo>
                    <a:pt x="1228" y="38"/>
                  </a:lnTo>
                  <a:lnTo>
                    <a:pt x="1228" y="38"/>
                  </a:lnTo>
                  <a:lnTo>
                    <a:pt x="1228" y="38"/>
                  </a:lnTo>
                  <a:lnTo>
                    <a:pt x="1230" y="36"/>
                  </a:lnTo>
                  <a:lnTo>
                    <a:pt x="1228" y="36"/>
                  </a:lnTo>
                  <a:lnTo>
                    <a:pt x="1228" y="36"/>
                  </a:lnTo>
                  <a:lnTo>
                    <a:pt x="1230" y="36"/>
                  </a:lnTo>
                  <a:lnTo>
                    <a:pt x="1230" y="36"/>
                  </a:lnTo>
                  <a:lnTo>
                    <a:pt x="1230" y="36"/>
                  </a:lnTo>
                  <a:lnTo>
                    <a:pt x="1232" y="36"/>
                  </a:lnTo>
                  <a:lnTo>
                    <a:pt x="1232" y="36"/>
                  </a:lnTo>
                  <a:lnTo>
                    <a:pt x="1232" y="36"/>
                  </a:lnTo>
                  <a:lnTo>
                    <a:pt x="1232" y="34"/>
                  </a:lnTo>
                  <a:lnTo>
                    <a:pt x="1234" y="36"/>
                  </a:lnTo>
                  <a:lnTo>
                    <a:pt x="1234" y="36"/>
                  </a:lnTo>
                  <a:lnTo>
                    <a:pt x="1234" y="36"/>
                  </a:lnTo>
                  <a:lnTo>
                    <a:pt x="1232" y="38"/>
                  </a:lnTo>
                  <a:lnTo>
                    <a:pt x="1232" y="38"/>
                  </a:lnTo>
                  <a:lnTo>
                    <a:pt x="1232" y="36"/>
                  </a:lnTo>
                  <a:lnTo>
                    <a:pt x="1232" y="36"/>
                  </a:lnTo>
                  <a:lnTo>
                    <a:pt x="1230" y="38"/>
                  </a:lnTo>
                  <a:lnTo>
                    <a:pt x="1230" y="40"/>
                  </a:lnTo>
                  <a:lnTo>
                    <a:pt x="1230" y="40"/>
                  </a:lnTo>
                  <a:lnTo>
                    <a:pt x="1230" y="40"/>
                  </a:lnTo>
                  <a:lnTo>
                    <a:pt x="1232" y="40"/>
                  </a:lnTo>
                  <a:lnTo>
                    <a:pt x="1232" y="40"/>
                  </a:lnTo>
                  <a:lnTo>
                    <a:pt x="1232" y="38"/>
                  </a:lnTo>
                  <a:lnTo>
                    <a:pt x="1232" y="38"/>
                  </a:lnTo>
                  <a:lnTo>
                    <a:pt x="1234" y="38"/>
                  </a:lnTo>
                  <a:lnTo>
                    <a:pt x="1234" y="40"/>
                  </a:lnTo>
                  <a:lnTo>
                    <a:pt x="1234" y="40"/>
                  </a:lnTo>
                  <a:lnTo>
                    <a:pt x="1234" y="42"/>
                  </a:lnTo>
                  <a:lnTo>
                    <a:pt x="1234" y="42"/>
                  </a:lnTo>
                  <a:lnTo>
                    <a:pt x="1236" y="40"/>
                  </a:lnTo>
                  <a:lnTo>
                    <a:pt x="1238" y="38"/>
                  </a:lnTo>
                  <a:lnTo>
                    <a:pt x="1238" y="38"/>
                  </a:lnTo>
                  <a:lnTo>
                    <a:pt x="1240" y="38"/>
                  </a:lnTo>
                  <a:lnTo>
                    <a:pt x="1240" y="38"/>
                  </a:lnTo>
                  <a:lnTo>
                    <a:pt x="1238" y="40"/>
                  </a:lnTo>
                  <a:lnTo>
                    <a:pt x="1238" y="40"/>
                  </a:lnTo>
                  <a:lnTo>
                    <a:pt x="1238" y="42"/>
                  </a:lnTo>
                  <a:lnTo>
                    <a:pt x="1236" y="42"/>
                  </a:lnTo>
                  <a:lnTo>
                    <a:pt x="1236" y="42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36" y="44"/>
                  </a:lnTo>
                  <a:lnTo>
                    <a:pt x="1238" y="44"/>
                  </a:lnTo>
                  <a:lnTo>
                    <a:pt x="1238" y="44"/>
                  </a:lnTo>
                  <a:lnTo>
                    <a:pt x="1238" y="46"/>
                  </a:lnTo>
                  <a:lnTo>
                    <a:pt x="1238" y="46"/>
                  </a:lnTo>
                  <a:lnTo>
                    <a:pt x="1238" y="44"/>
                  </a:lnTo>
                  <a:lnTo>
                    <a:pt x="1240" y="44"/>
                  </a:lnTo>
                  <a:lnTo>
                    <a:pt x="1240" y="44"/>
                  </a:lnTo>
                  <a:lnTo>
                    <a:pt x="1240" y="48"/>
                  </a:lnTo>
                  <a:lnTo>
                    <a:pt x="1238" y="48"/>
                  </a:lnTo>
                  <a:lnTo>
                    <a:pt x="1238" y="48"/>
                  </a:lnTo>
                  <a:lnTo>
                    <a:pt x="1238" y="48"/>
                  </a:lnTo>
                  <a:lnTo>
                    <a:pt x="1238" y="48"/>
                  </a:lnTo>
                  <a:lnTo>
                    <a:pt x="1238" y="48"/>
                  </a:lnTo>
                  <a:lnTo>
                    <a:pt x="1242" y="46"/>
                  </a:lnTo>
                  <a:lnTo>
                    <a:pt x="1242" y="46"/>
                  </a:lnTo>
                  <a:lnTo>
                    <a:pt x="1242" y="48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40" y="50"/>
                  </a:lnTo>
                  <a:lnTo>
                    <a:pt x="1242" y="50"/>
                  </a:lnTo>
                  <a:lnTo>
                    <a:pt x="1242" y="50"/>
                  </a:lnTo>
                  <a:lnTo>
                    <a:pt x="1242" y="50"/>
                  </a:lnTo>
                  <a:lnTo>
                    <a:pt x="1242" y="50"/>
                  </a:lnTo>
                  <a:lnTo>
                    <a:pt x="1242" y="50"/>
                  </a:lnTo>
                  <a:lnTo>
                    <a:pt x="1242" y="52"/>
                  </a:lnTo>
                  <a:lnTo>
                    <a:pt x="1242" y="52"/>
                  </a:lnTo>
                  <a:lnTo>
                    <a:pt x="1244" y="50"/>
                  </a:lnTo>
                  <a:lnTo>
                    <a:pt x="1244" y="52"/>
                  </a:lnTo>
                  <a:lnTo>
                    <a:pt x="1244" y="52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4" y="50"/>
                  </a:lnTo>
                  <a:lnTo>
                    <a:pt x="1246" y="50"/>
                  </a:lnTo>
                  <a:lnTo>
                    <a:pt x="1246" y="50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2"/>
                  </a:lnTo>
                  <a:lnTo>
                    <a:pt x="1246" y="54"/>
                  </a:lnTo>
                  <a:lnTo>
                    <a:pt x="1248" y="52"/>
                  </a:lnTo>
                  <a:lnTo>
                    <a:pt x="1248" y="52"/>
                  </a:lnTo>
                  <a:lnTo>
                    <a:pt x="1248" y="54"/>
                  </a:lnTo>
                  <a:lnTo>
                    <a:pt x="1248" y="54"/>
                  </a:lnTo>
                  <a:lnTo>
                    <a:pt x="1250" y="54"/>
                  </a:lnTo>
                  <a:lnTo>
                    <a:pt x="1250" y="54"/>
                  </a:lnTo>
                  <a:lnTo>
                    <a:pt x="1248" y="56"/>
                  </a:lnTo>
                  <a:lnTo>
                    <a:pt x="1248" y="56"/>
                  </a:lnTo>
                  <a:lnTo>
                    <a:pt x="1250" y="54"/>
                  </a:lnTo>
                  <a:lnTo>
                    <a:pt x="1250" y="54"/>
                  </a:lnTo>
                  <a:lnTo>
                    <a:pt x="1250" y="54"/>
                  </a:lnTo>
                  <a:lnTo>
                    <a:pt x="1250" y="56"/>
                  </a:lnTo>
                  <a:lnTo>
                    <a:pt x="1248" y="56"/>
                  </a:lnTo>
                  <a:lnTo>
                    <a:pt x="1248" y="56"/>
                  </a:lnTo>
                  <a:lnTo>
                    <a:pt x="1250" y="56"/>
                  </a:lnTo>
                  <a:lnTo>
                    <a:pt x="1250" y="58"/>
                  </a:lnTo>
                  <a:lnTo>
                    <a:pt x="1250" y="58"/>
                  </a:lnTo>
                  <a:lnTo>
                    <a:pt x="1250" y="56"/>
                  </a:lnTo>
                  <a:lnTo>
                    <a:pt x="1252" y="56"/>
                  </a:lnTo>
                  <a:lnTo>
                    <a:pt x="1252" y="56"/>
                  </a:lnTo>
                  <a:lnTo>
                    <a:pt x="1252" y="56"/>
                  </a:lnTo>
                  <a:lnTo>
                    <a:pt x="1252" y="58"/>
                  </a:lnTo>
                  <a:lnTo>
                    <a:pt x="1252" y="58"/>
                  </a:lnTo>
                  <a:lnTo>
                    <a:pt x="1252" y="58"/>
                  </a:lnTo>
                  <a:lnTo>
                    <a:pt x="1254" y="56"/>
                  </a:lnTo>
                  <a:lnTo>
                    <a:pt x="1254" y="56"/>
                  </a:lnTo>
                  <a:lnTo>
                    <a:pt x="1254" y="56"/>
                  </a:lnTo>
                  <a:lnTo>
                    <a:pt x="1256" y="58"/>
                  </a:lnTo>
                  <a:lnTo>
                    <a:pt x="1256" y="58"/>
                  </a:lnTo>
                  <a:lnTo>
                    <a:pt x="1254" y="58"/>
                  </a:lnTo>
                  <a:lnTo>
                    <a:pt x="1254" y="58"/>
                  </a:lnTo>
                  <a:lnTo>
                    <a:pt x="1254" y="58"/>
                  </a:lnTo>
                  <a:lnTo>
                    <a:pt x="1256" y="58"/>
                  </a:lnTo>
                  <a:lnTo>
                    <a:pt x="1258" y="56"/>
                  </a:lnTo>
                  <a:lnTo>
                    <a:pt x="1258" y="56"/>
                  </a:lnTo>
                  <a:lnTo>
                    <a:pt x="1258" y="56"/>
                  </a:lnTo>
                  <a:lnTo>
                    <a:pt x="1260" y="54"/>
                  </a:lnTo>
                  <a:lnTo>
                    <a:pt x="1260" y="54"/>
                  </a:lnTo>
                  <a:lnTo>
                    <a:pt x="1260" y="56"/>
                  </a:lnTo>
                  <a:lnTo>
                    <a:pt x="1260" y="56"/>
                  </a:lnTo>
                  <a:lnTo>
                    <a:pt x="1260" y="56"/>
                  </a:lnTo>
                  <a:lnTo>
                    <a:pt x="1260" y="56"/>
                  </a:lnTo>
                  <a:lnTo>
                    <a:pt x="1258" y="58"/>
                  </a:lnTo>
                  <a:lnTo>
                    <a:pt x="1256" y="60"/>
                  </a:lnTo>
                  <a:lnTo>
                    <a:pt x="1256" y="60"/>
                  </a:lnTo>
                  <a:lnTo>
                    <a:pt x="1256" y="60"/>
                  </a:lnTo>
                  <a:lnTo>
                    <a:pt x="1254" y="62"/>
                  </a:lnTo>
                  <a:lnTo>
                    <a:pt x="1254" y="62"/>
                  </a:lnTo>
                  <a:lnTo>
                    <a:pt x="1256" y="62"/>
                  </a:lnTo>
                  <a:lnTo>
                    <a:pt x="1256" y="62"/>
                  </a:lnTo>
                  <a:lnTo>
                    <a:pt x="1256" y="62"/>
                  </a:lnTo>
                  <a:lnTo>
                    <a:pt x="1256" y="62"/>
                  </a:lnTo>
                  <a:lnTo>
                    <a:pt x="1256" y="62"/>
                  </a:lnTo>
                  <a:lnTo>
                    <a:pt x="1256" y="62"/>
                  </a:lnTo>
                  <a:lnTo>
                    <a:pt x="1258" y="62"/>
                  </a:lnTo>
                  <a:lnTo>
                    <a:pt x="1260" y="62"/>
                  </a:lnTo>
                  <a:lnTo>
                    <a:pt x="1260" y="62"/>
                  </a:lnTo>
                  <a:lnTo>
                    <a:pt x="1258" y="64"/>
                  </a:lnTo>
                  <a:lnTo>
                    <a:pt x="1258" y="64"/>
                  </a:lnTo>
                  <a:lnTo>
                    <a:pt x="1258" y="64"/>
                  </a:lnTo>
                  <a:lnTo>
                    <a:pt x="1260" y="64"/>
                  </a:lnTo>
                  <a:lnTo>
                    <a:pt x="1258" y="64"/>
                  </a:lnTo>
                  <a:lnTo>
                    <a:pt x="1258" y="64"/>
                  </a:lnTo>
                  <a:lnTo>
                    <a:pt x="1262" y="68"/>
                  </a:lnTo>
                  <a:lnTo>
                    <a:pt x="1268" y="68"/>
                  </a:lnTo>
                  <a:lnTo>
                    <a:pt x="1268" y="68"/>
                  </a:lnTo>
                  <a:lnTo>
                    <a:pt x="1268" y="72"/>
                  </a:lnTo>
                  <a:lnTo>
                    <a:pt x="1268" y="72"/>
                  </a:lnTo>
                  <a:lnTo>
                    <a:pt x="1270" y="72"/>
                  </a:lnTo>
                  <a:lnTo>
                    <a:pt x="1270" y="72"/>
                  </a:lnTo>
                  <a:lnTo>
                    <a:pt x="1270" y="74"/>
                  </a:lnTo>
                  <a:lnTo>
                    <a:pt x="1270" y="74"/>
                  </a:lnTo>
                  <a:lnTo>
                    <a:pt x="1270" y="74"/>
                  </a:lnTo>
                  <a:lnTo>
                    <a:pt x="1272" y="74"/>
                  </a:lnTo>
                  <a:lnTo>
                    <a:pt x="1272" y="76"/>
                  </a:lnTo>
                  <a:lnTo>
                    <a:pt x="1272" y="76"/>
                  </a:lnTo>
                  <a:lnTo>
                    <a:pt x="1272" y="76"/>
                  </a:lnTo>
                  <a:lnTo>
                    <a:pt x="1274" y="76"/>
                  </a:lnTo>
                  <a:lnTo>
                    <a:pt x="1274" y="76"/>
                  </a:lnTo>
                  <a:lnTo>
                    <a:pt x="1274" y="76"/>
                  </a:lnTo>
                  <a:lnTo>
                    <a:pt x="1274" y="76"/>
                  </a:lnTo>
                  <a:lnTo>
                    <a:pt x="1276" y="76"/>
                  </a:lnTo>
                  <a:lnTo>
                    <a:pt x="1274" y="78"/>
                  </a:lnTo>
                  <a:lnTo>
                    <a:pt x="1274" y="78"/>
                  </a:lnTo>
                  <a:lnTo>
                    <a:pt x="1276" y="78"/>
                  </a:lnTo>
                  <a:lnTo>
                    <a:pt x="1276" y="78"/>
                  </a:lnTo>
                  <a:lnTo>
                    <a:pt x="1276" y="80"/>
                  </a:lnTo>
                  <a:lnTo>
                    <a:pt x="1278" y="80"/>
                  </a:lnTo>
                  <a:lnTo>
                    <a:pt x="1278" y="80"/>
                  </a:lnTo>
                  <a:lnTo>
                    <a:pt x="1280" y="78"/>
                  </a:lnTo>
                  <a:lnTo>
                    <a:pt x="1280" y="78"/>
                  </a:lnTo>
                  <a:lnTo>
                    <a:pt x="1280" y="78"/>
                  </a:lnTo>
                  <a:lnTo>
                    <a:pt x="1280" y="78"/>
                  </a:lnTo>
                  <a:lnTo>
                    <a:pt x="1280" y="78"/>
                  </a:lnTo>
                  <a:lnTo>
                    <a:pt x="1280" y="80"/>
                  </a:lnTo>
                  <a:lnTo>
                    <a:pt x="1280" y="80"/>
                  </a:lnTo>
                  <a:lnTo>
                    <a:pt x="1282" y="84"/>
                  </a:lnTo>
                  <a:lnTo>
                    <a:pt x="1284" y="86"/>
                  </a:lnTo>
                  <a:lnTo>
                    <a:pt x="1284" y="86"/>
                  </a:lnTo>
                  <a:lnTo>
                    <a:pt x="1286" y="86"/>
                  </a:lnTo>
                  <a:lnTo>
                    <a:pt x="1286" y="86"/>
                  </a:lnTo>
                  <a:lnTo>
                    <a:pt x="1288" y="88"/>
                  </a:lnTo>
                  <a:lnTo>
                    <a:pt x="1290" y="90"/>
                  </a:lnTo>
                  <a:lnTo>
                    <a:pt x="1290" y="90"/>
                  </a:lnTo>
                  <a:lnTo>
                    <a:pt x="1290" y="88"/>
                  </a:lnTo>
                  <a:lnTo>
                    <a:pt x="1292" y="88"/>
                  </a:lnTo>
                  <a:lnTo>
                    <a:pt x="1292" y="88"/>
                  </a:lnTo>
                  <a:lnTo>
                    <a:pt x="1292" y="88"/>
                  </a:lnTo>
                  <a:lnTo>
                    <a:pt x="1292" y="90"/>
                  </a:lnTo>
                  <a:lnTo>
                    <a:pt x="1290" y="92"/>
                  </a:lnTo>
                  <a:lnTo>
                    <a:pt x="1290" y="92"/>
                  </a:lnTo>
                  <a:lnTo>
                    <a:pt x="1292" y="92"/>
                  </a:lnTo>
                  <a:lnTo>
                    <a:pt x="1292" y="92"/>
                  </a:lnTo>
                  <a:lnTo>
                    <a:pt x="1292" y="92"/>
                  </a:lnTo>
                  <a:lnTo>
                    <a:pt x="1294" y="92"/>
                  </a:lnTo>
                  <a:lnTo>
                    <a:pt x="1294" y="94"/>
                  </a:lnTo>
                  <a:lnTo>
                    <a:pt x="1294" y="94"/>
                  </a:lnTo>
                  <a:lnTo>
                    <a:pt x="1294" y="94"/>
                  </a:lnTo>
                  <a:lnTo>
                    <a:pt x="1294" y="96"/>
                  </a:lnTo>
                  <a:lnTo>
                    <a:pt x="1294" y="96"/>
                  </a:lnTo>
                  <a:lnTo>
                    <a:pt x="1296" y="96"/>
                  </a:lnTo>
                  <a:lnTo>
                    <a:pt x="1298" y="96"/>
                  </a:lnTo>
                  <a:lnTo>
                    <a:pt x="1298" y="96"/>
                  </a:lnTo>
                  <a:lnTo>
                    <a:pt x="1298" y="96"/>
                  </a:lnTo>
                  <a:lnTo>
                    <a:pt x="1298" y="94"/>
                  </a:lnTo>
                  <a:lnTo>
                    <a:pt x="1298" y="96"/>
                  </a:lnTo>
                  <a:lnTo>
                    <a:pt x="1298" y="96"/>
                  </a:lnTo>
                  <a:lnTo>
                    <a:pt x="1298" y="96"/>
                  </a:lnTo>
                  <a:lnTo>
                    <a:pt x="1298" y="96"/>
                  </a:lnTo>
                  <a:lnTo>
                    <a:pt x="1298" y="96"/>
                  </a:lnTo>
                  <a:lnTo>
                    <a:pt x="1300" y="96"/>
                  </a:lnTo>
                  <a:lnTo>
                    <a:pt x="1300" y="96"/>
                  </a:lnTo>
                  <a:lnTo>
                    <a:pt x="1300" y="96"/>
                  </a:lnTo>
                  <a:lnTo>
                    <a:pt x="1300" y="98"/>
                  </a:lnTo>
                  <a:lnTo>
                    <a:pt x="1300" y="98"/>
                  </a:lnTo>
                  <a:lnTo>
                    <a:pt x="1298" y="96"/>
                  </a:lnTo>
                  <a:lnTo>
                    <a:pt x="1298" y="96"/>
                  </a:lnTo>
                  <a:lnTo>
                    <a:pt x="1298" y="98"/>
                  </a:lnTo>
                  <a:lnTo>
                    <a:pt x="1298" y="98"/>
                  </a:lnTo>
                  <a:lnTo>
                    <a:pt x="1298" y="98"/>
                  </a:lnTo>
                  <a:lnTo>
                    <a:pt x="1300" y="98"/>
                  </a:lnTo>
                  <a:lnTo>
                    <a:pt x="1300" y="98"/>
                  </a:lnTo>
                  <a:lnTo>
                    <a:pt x="1300" y="98"/>
                  </a:lnTo>
                  <a:lnTo>
                    <a:pt x="1300" y="100"/>
                  </a:lnTo>
                  <a:lnTo>
                    <a:pt x="1300" y="100"/>
                  </a:lnTo>
                  <a:lnTo>
                    <a:pt x="1302" y="100"/>
                  </a:lnTo>
                  <a:lnTo>
                    <a:pt x="1302" y="100"/>
                  </a:lnTo>
                  <a:lnTo>
                    <a:pt x="1302" y="98"/>
                  </a:lnTo>
                  <a:lnTo>
                    <a:pt x="1302" y="98"/>
                  </a:lnTo>
                  <a:lnTo>
                    <a:pt x="1304" y="98"/>
                  </a:lnTo>
                  <a:lnTo>
                    <a:pt x="1302" y="98"/>
                  </a:lnTo>
                  <a:lnTo>
                    <a:pt x="1302" y="98"/>
                  </a:lnTo>
                  <a:lnTo>
                    <a:pt x="1304" y="100"/>
                  </a:lnTo>
                  <a:lnTo>
                    <a:pt x="1304" y="98"/>
                  </a:lnTo>
                  <a:lnTo>
                    <a:pt x="1304" y="100"/>
                  </a:lnTo>
                  <a:lnTo>
                    <a:pt x="1304" y="100"/>
                  </a:lnTo>
                  <a:lnTo>
                    <a:pt x="1306" y="100"/>
                  </a:lnTo>
                  <a:lnTo>
                    <a:pt x="1306" y="100"/>
                  </a:lnTo>
                  <a:lnTo>
                    <a:pt x="1304" y="102"/>
                  </a:lnTo>
                  <a:lnTo>
                    <a:pt x="1304" y="104"/>
                  </a:lnTo>
                  <a:lnTo>
                    <a:pt x="1306" y="104"/>
                  </a:lnTo>
                  <a:lnTo>
                    <a:pt x="1306" y="104"/>
                  </a:lnTo>
                  <a:lnTo>
                    <a:pt x="1306" y="104"/>
                  </a:lnTo>
                  <a:lnTo>
                    <a:pt x="1306" y="104"/>
                  </a:lnTo>
                  <a:lnTo>
                    <a:pt x="1306" y="106"/>
                  </a:lnTo>
                  <a:lnTo>
                    <a:pt x="1308" y="104"/>
                  </a:lnTo>
                  <a:lnTo>
                    <a:pt x="1310" y="104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8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6"/>
                  </a:lnTo>
                  <a:lnTo>
                    <a:pt x="1310" y="108"/>
                  </a:lnTo>
                  <a:lnTo>
                    <a:pt x="1312" y="110"/>
                  </a:lnTo>
                  <a:lnTo>
                    <a:pt x="1314" y="112"/>
                  </a:lnTo>
                  <a:lnTo>
                    <a:pt x="1314" y="112"/>
                  </a:lnTo>
                  <a:lnTo>
                    <a:pt x="1316" y="112"/>
                  </a:lnTo>
                  <a:lnTo>
                    <a:pt x="1316" y="112"/>
                  </a:lnTo>
                  <a:lnTo>
                    <a:pt x="1316" y="112"/>
                  </a:lnTo>
                  <a:lnTo>
                    <a:pt x="1316" y="114"/>
                  </a:lnTo>
                  <a:lnTo>
                    <a:pt x="1316" y="114"/>
                  </a:lnTo>
                  <a:lnTo>
                    <a:pt x="1318" y="114"/>
                  </a:lnTo>
                  <a:lnTo>
                    <a:pt x="1318" y="114"/>
                  </a:lnTo>
                  <a:lnTo>
                    <a:pt x="1320" y="114"/>
                  </a:lnTo>
                  <a:lnTo>
                    <a:pt x="1320" y="114"/>
                  </a:lnTo>
                  <a:lnTo>
                    <a:pt x="1320" y="114"/>
                  </a:lnTo>
                  <a:lnTo>
                    <a:pt x="1320" y="114"/>
                  </a:lnTo>
                  <a:lnTo>
                    <a:pt x="1320" y="116"/>
                  </a:lnTo>
                  <a:lnTo>
                    <a:pt x="1320" y="116"/>
                  </a:lnTo>
                  <a:lnTo>
                    <a:pt x="1320" y="116"/>
                  </a:lnTo>
                  <a:lnTo>
                    <a:pt x="1320" y="116"/>
                  </a:lnTo>
                  <a:lnTo>
                    <a:pt x="1320" y="118"/>
                  </a:lnTo>
                  <a:lnTo>
                    <a:pt x="1322" y="118"/>
                  </a:lnTo>
                  <a:lnTo>
                    <a:pt x="1322" y="118"/>
                  </a:lnTo>
                  <a:lnTo>
                    <a:pt x="1322" y="118"/>
                  </a:lnTo>
                  <a:lnTo>
                    <a:pt x="1324" y="118"/>
                  </a:lnTo>
                  <a:lnTo>
                    <a:pt x="1324" y="118"/>
                  </a:lnTo>
                  <a:lnTo>
                    <a:pt x="1324" y="120"/>
                  </a:lnTo>
                  <a:lnTo>
                    <a:pt x="1324" y="120"/>
                  </a:lnTo>
                  <a:lnTo>
                    <a:pt x="1324" y="120"/>
                  </a:lnTo>
                  <a:lnTo>
                    <a:pt x="1326" y="120"/>
                  </a:lnTo>
                  <a:lnTo>
                    <a:pt x="1326" y="120"/>
                  </a:lnTo>
                  <a:lnTo>
                    <a:pt x="1324" y="122"/>
                  </a:lnTo>
                  <a:lnTo>
                    <a:pt x="1324" y="122"/>
                  </a:lnTo>
                  <a:lnTo>
                    <a:pt x="1326" y="122"/>
                  </a:lnTo>
                  <a:lnTo>
                    <a:pt x="1328" y="122"/>
                  </a:lnTo>
                  <a:lnTo>
                    <a:pt x="1328" y="122"/>
                  </a:lnTo>
                  <a:lnTo>
                    <a:pt x="1328" y="124"/>
                  </a:lnTo>
                  <a:lnTo>
                    <a:pt x="1328" y="126"/>
                  </a:lnTo>
                  <a:lnTo>
                    <a:pt x="1328" y="126"/>
                  </a:lnTo>
                  <a:lnTo>
                    <a:pt x="1330" y="126"/>
                  </a:lnTo>
                  <a:lnTo>
                    <a:pt x="1332" y="126"/>
                  </a:lnTo>
                  <a:lnTo>
                    <a:pt x="1332" y="126"/>
                  </a:lnTo>
                  <a:lnTo>
                    <a:pt x="1332" y="126"/>
                  </a:lnTo>
                  <a:lnTo>
                    <a:pt x="1334" y="126"/>
                  </a:lnTo>
                  <a:lnTo>
                    <a:pt x="1332" y="128"/>
                  </a:lnTo>
                  <a:lnTo>
                    <a:pt x="1332" y="128"/>
                  </a:lnTo>
                  <a:lnTo>
                    <a:pt x="1332" y="128"/>
                  </a:lnTo>
                  <a:lnTo>
                    <a:pt x="1332" y="130"/>
                  </a:lnTo>
                  <a:lnTo>
                    <a:pt x="1332" y="130"/>
                  </a:lnTo>
                  <a:lnTo>
                    <a:pt x="1334" y="130"/>
                  </a:lnTo>
                  <a:lnTo>
                    <a:pt x="1334" y="130"/>
                  </a:lnTo>
                  <a:lnTo>
                    <a:pt x="1336" y="130"/>
                  </a:lnTo>
                  <a:lnTo>
                    <a:pt x="1336" y="130"/>
                  </a:lnTo>
                  <a:lnTo>
                    <a:pt x="1336" y="130"/>
                  </a:lnTo>
                  <a:lnTo>
                    <a:pt x="1336" y="130"/>
                  </a:lnTo>
                  <a:lnTo>
                    <a:pt x="1336" y="130"/>
                  </a:lnTo>
                  <a:lnTo>
                    <a:pt x="1336" y="130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2"/>
                  </a:lnTo>
                  <a:lnTo>
                    <a:pt x="1338" y="134"/>
                  </a:lnTo>
                  <a:lnTo>
                    <a:pt x="1338" y="134"/>
                  </a:lnTo>
                  <a:lnTo>
                    <a:pt x="1338" y="134"/>
                  </a:lnTo>
                  <a:lnTo>
                    <a:pt x="1340" y="134"/>
                  </a:lnTo>
                  <a:lnTo>
                    <a:pt x="1340" y="134"/>
                  </a:lnTo>
                  <a:lnTo>
                    <a:pt x="1342" y="136"/>
                  </a:lnTo>
                  <a:lnTo>
                    <a:pt x="1344" y="138"/>
                  </a:lnTo>
                  <a:lnTo>
                    <a:pt x="1344" y="138"/>
                  </a:lnTo>
                  <a:lnTo>
                    <a:pt x="1344" y="138"/>
                  </a:lnTo>
                  <a:lnTo>
                    <a:pt x="1344" y="138"/>
                  </a:lnTo>
                  <a:lnTo>
                    <a:pt x="1346" y="138"/>
                  </a:lnTo>
                  <a:lnTo>
                    <a:pt x="1346" y="138"/>
                  </a:lnTo>
                  <a:lnTo>
                    <a:pt x="1346" y="140"/>
                  </a:lnTo>
                  <a:lnTo>
                    <a:pt x="1346" y="140"/>
                  </a:lnTo>
                  <a:lnTo>
                    <a:pt x="1346" y="140"/>
                  </a:lnTo>
                  <a:lnTo>
                    <a:pt x="1346" y="140"/>
                  </a:lnTo>
                  <a:lnTo>
                    <a:pt x="1348" y="140"/>
                  </a:lnTo>
                  <a:lnTo>
                    <a:pt x="1348" y="142"/>
                  </a:lnTo>
                  <a:lnTo>
                    <a:pt x="1352" y="144"/>
                  </a:lnTo>
                  <a:lnTo>
                    <a:pt x="1352" y="144"/>
                  </a:lnTo>
                  <a:lnTo>
                    <a:pt x="1350" y="144"/>
                  </a:lnTo>
                  <a:lnTo>
                    <a:pt x="1350" y="144"/>
                  </a:lnTo>
                  <a:lnTo>
                    <a:pt x="1354" y="144"/>
                  </a:lnTo>
                  <a:lnTo>
                    <a:pt x="1354" y="144"/>
                  </a:lnTo>
                  <a:lnTo>
                    <a:pt x="1354" y="146"/>
                  </a:lnTo>
                  <a:lnTo>
                    <a:pt x="1354" y="146"/>
                  </a:lnTo>
                  <a:lnTo>
                    <a:pt x="1356" y="146"/>
                  </a:lnTo>
                  <a:lnTo>
                    <a:pt x="1356" y="146"/>
                  </a:lnTo>
                  <a:lnTo>
                    <a:pt x="1356" y="146"/>
                  </a:lnTo>
                  <a:lnTo>
                    <a:pt x="1356" y="146"/>
                  </a:lnTo>
                  <a:lnTo>
                    <a:pt x="1356" y="146"/>
                  </a:lnTo>
                  <a:lnTo>
                    <a:pt x="1356" y="146"/>
                  </a:lnTo>
                  <a:lnTo>
                    <a:pt x="1358" y="146"/>
                  </a:lnTo>
                  <a:lnTo>
                    <a:pt x="1358" y="146"/>
                  </a:lnTo>
                  <a:lnTo>
                    <a:pt x="1358" y="146"/>
                  </a:lnTo>
                  <a:lnTo>
                    <a:pt x="1360" y="148"/>
                  </a:lnTo>
                  <a:lnTo>
                    <a:pt x="1360" y="148"/>
                  </a:lnTo>
                  <a:lnTo>
                    <a:pt x="1358" y="148"/>
                  </a:lnTo>
                  <a:lnTo>
                    <a:pt x="1358" y="148"/>
                  </a:lnTo>
                  <a:lnTo>
                    <a:pt x="1358" y="150"/>
                  </a:lnTo>
                  <a:lnTo>
                    <a:pt x="1360" y="150"/>
                  </a:lnTo>
                  <a:lnTo>
                    <a:pt x="1360" y="150"/>
                  </a:lnTo>
                  <a:lnTo>
                    <a:pt x="1360" y="150"/>
                  </a:lnTo>
                  <a:lnTo>
                    <a:pt x="1360" y="150"/>
                  </a:lnTo>
                  <a:lnTo>
                    <a:pt x="1362" y="150"/>
                  </a:lnTo>
                  <a:lnTo>
                    <a:pt x="1360" y="152"/>
                  </a:lnTo>
                  <a:lnTo>
                    <a:pt x="1364" y="150"/>
                  </a:lnTo>
                  <a:lnTo>
                    <a:pt x="1364" y="150"/>
                  </a:lnTo>
                  <a:lnTo>
                    <a:pt x="1364" y="152"/>
                  </a:lnTo>
                  <a:lnTo>
                    <a:pt x="1364" y="152"/>
                  </a:lnTo>
                  <a:lnTo>
                    <a:pt x="1366" y="152"/>
                  </a:lnTo>
                  <a:lnTo>
                    <a:pt x="1368" y="152"/>
                  </a:lnTo>
                  <a:lnTo>
                    <a:pt x="1368" y="152"/>
                  </a:lnTo>
                  <a:lnTo>
                    <a:pt x="1372" y="154"/>
                  </a:lnTo>
                  <a:lnTo>
                    <a:pt x="1372" y="154"/>
                  </a:lnTo>
                  <a:lnTo>
                    <a:pt x="1370" y="154"/>
                  </a:lnTo>
                  <a:lnTo>
                    <a:pt x="1370" y="154"/>
                  </a:lnTo>
                  <a:lnTo>
                    <a:pt x="1370" y="154"/>
                  </a:lnTo>
                  <a:lnTo>
                    <a:pt x="1370" y="154"/>
                  </a:lnTo>
                  <a:lnTo>
                    <a:pt x="1368" y="156"/>
                  </a:lnTo>
                  <a:lnTo>
                    <a:pt x="1368" y="156"/>
                  </a:lnTo>
                  <a:lnTo>
                    <a:pt x="1368" y="156"/>
                  </a:lnTo>
                  <a:lnTo>
                    <a:pt x="1370" y="160"/>
                  </a:lnTo>
                  <a:lnTo>
                    <a:pt x="1370" y="160"/>
                  </a:lnTo>
                  <a:lnTo>
                    <a:pt x="1372" y="158"/>
                  </a:lnTo>
                  <a:lnTo>
                    <a:pt x="1374" y="158"/>
                  </a:lnTo>
                  <a:lnTo>
                    <a:pt x="1374" y="158"/>
                  </a:lnTo>
                  <a:lnTo>
                    <a:pt x="1374" y="160"/>
                  </a:lnTo>
                  <a:lnTo>
                    <a:pt x="1374" y="162"/>
                  </a:lnTo>
                  <a:lnTo>
                    <a:pt x="1374" y="162"/>
                  </a:lnTo>
                  <a:lnTo>
                    <a:pt x="1378" y="164"/>
                  </a:lnTo>
                  <a:lnTo>
                    <a:pt x="1378" y="164"/>
                  </a:lnTo>
                  <a:lnTo>
                    <a:pt x="1378" y="164"/>
                  </a:lnTo>
                  <a:lnTo>
                    <a:pt x="1380" y="166"/>
                  </a:lnTo>
                  <a:lnTo>
                    <a:pt x="1382" y="166"/>
                  </a:lnTo>
                  <a:lnTo>
                    <a:pt x="1382" y="166"/>
                  </a:lnTo>
                  <a:lnTo>
                    <a:pt x="1382" y="166"/>
                  </a:lnTo>
                  <a:lnTo>
                    <a:pt x="1382" y="166"/>
                  </a:lnTo>
                  <a:lnTo>
                    <a:pt x="1382" y="166"/>
                  </a:lnTo>
                  <a:lnTo>
                    <a:pt x="1384" y="166"/>
                  </a:lnTo>
                  <a:lnTo>
                    <a:pt x="1384" y="168"/>
                  </a:lnTo>
                  <a:lnTo>
                    <a:pt x="1382" y="168"/>
                  </a:lnTo>
                  <a:lnTo>
                    <a:pt x="1382" y="168"/>
                  </a:lnTo>
                  <a:lnTo>
                    <a:pt x="1384" y="168"/>
                  </a:lnTo>
                  <a:lnTo>
                    <a:pt x="1386" y="170"/>
                  </a:lnTo>
                  <a:lnTo>
                    <a:pt x="1386" y="170"/>
                  </a:lnTo>
                  <a:lnTo>
                    <a:pt x="1384" y="170"/>
                  </a:lnTo>
                  <a:lnTo>
                    <a:pt x="1384" y="170"/>
                  </a:lnTo>
                  <a:lnTo>
                    <a:pt x="1388" y="172"/>
                  </a:lnTo>
                  <a:lnTo>
                    <a:pt x="1388" y="172"/>
                  </a:lnTo>
                  <a:lnTo>
                    <a:pt x="1386" y="172"/>
                  </a:lnTo>
                  <a:lnTo>
                    <a:pt x="1386" y="172"/>
                  </a:lnTo>
                  <a:lnTo>
                    <a:pt x="1388" y="172"/>
                  </a:lnTo>
                  <a:lnTo>
                    <a:pt x="1388" y="172"/>
                  </a:lnTo>
                  <a:lnTo>
                    <a:pt x="1388" y="174"/>
                  </a:lnTo>
                  <a:lnTo>
                    <a:pt x="1388" y="174"/>
                  </a:lnTo>
                  <a:lnTo>
                    <a:pt x="1392" y="174"/>
                  </a:lnTo>
                  <a:lnTo>
                    <a:pt x="1392" y="174"/>
                  </a:lnTo>
                  <a:lnTo>
                    <a:pt x="1392" y="176"/>
                  </a:lnTo>
                  <a:lnTo>
                    <a:pt x="1392" y="176"/>
                  </a:lnTo>
                  <a:lnTo>
                    <a:pt x="1398" y="182"/>
                  </a:lnTo>
                  <a:lnTo>
                    <a:pt x="1404" y="186"/>
                  </a:lnTo>
                  <a:lnTo>
                    <a:pt x="1404" y="186"/>
                  </a:lnTo>
                  <a:lnTo>
                    <a:pt x="1404" y="188"/>
                  </a:lnTo>
                  <a:lnTo>
                    <a:pt x="1402" y="188"/>
                  </a:lnTo>
                  <a:lnTo>
                    <a:pt x="1402" y="188"/>
                  </a:lnTo>
                  <a:lnTo>
                    <a:pt x="1404" y="188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4" y="190"/>
                  </a:lnTo>
                  <a:lnTo>
                    <a:pt x="1406" y="190"/>
                  </a:lnTo>
                  <a:lnTo>
                    <a:pt x="1406" y="190"/>
                  </a:lnTo>
                  <a:lnTo>
                    <a:pt x="1406" y="190"/>
                  </a:lnTo>
                  <a:lnTo>
                    <a:pt x="1406" y="192"/>
                  </a:lnTo>
                  <a:lnTo>
                    <a:pt x="1406" y="192"/>
                  </a:lnTo>
                  <a:lnTo>
                    <a:pt x="1408" y="192"/>
                  </a:lnTo>
                  <a:lnTo>
                    <a:pt x="1408" y="194"/>
                  </a:lnTo>
                  <a:lnTo>
                    <a:pt x="1408" y="194"/>
                  </a:lnTo>
                  <a:lnTo>
                    <a:pt x="1408" y="194"/>
                  </a:lnTo>
                  <a:lnTo>
                    <a:pt x="1410" y="194"/>
                  </a:lnTo>
                  <a:lnTo>
                    <a:pt x="1410" y="194"/>
                  </a:lnTo>
                  <a:lnTo>
                    <a:pt x="1410" y="194"/>
                  </a:lnTo>
                  <a:lnTo>
                    <a:pt x="1412" y="196"/>
                  </a:lnTo>
                  <a:lnTo>
                    <a:pt x="1412" y="196"/>
                  </a:lnTo>
                  <a:lnTo>
                    <a:pt x="1412" y="196"/>
                  </a:lnTo>
                  <a:lnTo>
                    <a:pt x="1414" y="196"/>
                  </a:lnTo>
                  <a:lnTo>
                    <a:pt x="1416" y="196"/>
                  </a:lnTo>
                  <a:lnTo>
                    <a:pt x="1416" y="196"/>
                  </a:lnTo>
                  <a:lnTo>
                    <a:pt x="1414" y="198"/>
                  </a:lnTo>
                  <a:lnTo>
                    <a:pt x="1414" y="198"/>
                  </a:lnTo>
                  <a:lnTo>
                    <a:pt x="1420" y="202"/>
                  </a:lnTo>
                  <a:lnTo>
                    <a:pt x="1426" y="204"/>
                  </a:lnTo>
                  <a:lnTo>
                    <a:pt x="1426" y="204"/>
                  </a:lnTo>
                  <a:lnTo>
                    <a:pt x="1424" y="206"/>
                  </a:lnTo>
                  <a:lnTo>
                    <a:pt x="1424" y="206"/>
                  </a:lnTo>
                  <a:lnTo>
                    <a:pt x="1426" y="206"/>
                  </a:lnTo>
                  <a:lnTo>
                    <a:pt x="1428" y="208"/>
                  </a:lnTo>
                  <a:lnTo>
                    <a:pt x="1428" y="208"/>
                  </a:lnTo>
                  <a:lnTo>
                    <a:pt x="1430" y="208"/>
                  </a:lnTo>
                  <a:lnTo>
                    <a:pt x="1432" y="208"/>
                  </a:lnTo>
                  <a:lnTo>
                    <a:pt x="1432" y="208"/>
                  </a:lnTo>
                  <a:lnTo>
                    <a:pt x="1430" y="210"/>
                  </a:lnTo>
                  <a:lnTo>
                    <a:pt x="1430" y="210"/>
                  </a:lnTo>
                  <a:lnTo>
                    <a:pt x="1432" y="210"/>
                  </a:lnTo>
                  <a:lnTo>
                    <a:pt x="1432" y="210"/>
                  </a:lnTo>
                  <a:lnTo>
                    <a:pt x="1432" y="214"/>
                  </a:lnTo>
                  <a:lnTo>
                    <a:pt x="1432" y="214"/>
                  </a:lnTo>
                  <a:lnTo>
                    <a:pt x="1432" y="214"/>
                  </a:lnTo>
                  <a:lnTo>
                    <a:pt x="1430" y="214"/>
                  </a:lnTo>
                  <a:lnTo>
                    <a:pt x="1430" y="214"/>
                  </a:lnTo>
                  <a:lnTo>
                    <a:pt x="1432" y="216"/>
                  </a:lnTo>
                  <a:lnTo>
                    <a:pt x="1432" y="220"/>
                  </a:lnTo>
                  <a:lnTo>
                    <a:pt x="1432" y="220"/>
                  </a:lnTo>
                  <a:lnTo>
                    <a:pt x="1434" y="218"/>
                  </a:lnTo>
                  <a:lnTo>
                    <a:pt x="1434" y="218"/>
                  </a:lnTo>
                  <a:lnTo>
                    <a:pt x="1434" y="220"/>
                  </a:lnTo>
                  <a:lnTo>
                    <a:pt x="1434" y="220"/>
                  </a:lnTo>
                  <a:lnTo>
                    <a:pt x="1432" y="220"/>
                  </a:lnTo>
                  <a:lnTo>
                    <a:pt x="1432" y="222"/>
                  </a:lnTo>
                  <a:lnTo>
                    <a:pt x="1432" y="222"/>
                  </a:lnTo>
                  <a:lnTo>
                    <a:pt x="1430" y="222"/>
                  </a:lnTo>
                  <a:lnTo>
                    <a:pt x="1430" y="220"/>
                  </a:lnTo>
                  <a:lnTo>
                    <a:pt x="1430" y="220"/>
                  </a:lnTo>
                  <a:lnTo>
                    <a:pt x="1430" y="220"/>
                  </a:lnTo>
                  <a:lnTo>
                    <a:pt x="1430" y="220"/>
                  </a:lnTo>
                  <a:lnTo>
                    <a:pt x="1428" y="216"/>
                  </a:lnTo>
                  <a:lnTo>
                    <a:pt x="1430" y="214"/>
                  </a:lnTo>
                  <a:lnTo>
                    <a:pt x="1430" y="214"/>
                  </a:lnTo>
                  <a:lnTo>
                    <a:pt x="1428" y="214"/>
                  </a:lnTo>
                  <a:lnTo>
                    <a:pt x="1428" y="214"/>
                  </a:lnTo>
                  <a:lnTo>
                    <a:pt x="1428" y="216"/>
                  </a:lnTo>
                  <a:lnTo>
                    <a:pt x="1428" y="216"/>
                  </a:lnTo>
                  <a:lnTo>
                    <a:pt x="1428" y="220"/>
                  </a:lnTo>
                  <a:lnTo>
                    <a:pt x="1428" y="220"/>
                  </a:lnTo>
                  <a:lnTo>
                    <a:pt x="1430" y="220"/>
                  </a:lnTo>
                  <a:lnTo>
                    <a:pt x="1430" y="220"/>
                  </a:lnTo>
                  <a:lnTo>
                    <a:pt x="1430" y="220"/>
                  </a:lnTo>
                  <a:lnTo>
                    <a:pt x="1430" y="222"/>
                  </a:lnTo>
                  <a:lnTo>
                    <a:pt x="1430" y="222"/>
                  </a:lnTo>
                  <a:lnTo>
                    <a:pt x="1428" y="224"/>
                  </a:lnTo>
                  <a:lnTo>
                    <a:pt x="1428" y="222"/>
                  </a:lnTo>
                  <a:lnTo>
                    <a:pt x="1428" y="222"/>
                  </a:lnTo>
                  <a:lnTo>
                    <a:pt x="1428" y="224"/>
                  </a:lnTo>
                  <a:lnTo>
                    <a:pt x="1428" y="226"/>
                  </a:lnTo>
                  <a:lnTo>
                    <a:pt x="1428" y="226"/>
                  </a:lnTo>
                  <a:lnTo>
                    <a:pt x="1428" y="226"/>
                  </a:lnTo>
                  <a:lnTo>
                    <a:pt x="1428" y="224"/>
                  </a:lnTo>
                  <a:lnTo>
                    <a:pt x="1426" y="222"/>
                  </a:lnTo>
                  <a:lnTo>
                    <a:pt x="1424" y="224"/>
                  </a:lnTo>
                  <a:lnTo>
                    <a:pt x="1424" y="224"/>
                  </a:lnTo>
                  <a:lnTo>
                    <a:pt x="1426" y="226"/>
                  </a:lnTo>
                  <a:lnTo>
                    <a:pt x="1426" y="226"/>
                  </a:lnTo>
                  <a:lnTo>
                    <a:pt x="1426" y="226"/>
                  </a:lnTo>
                  <a:lnTo>
                    <a:pt x="1426" y="228"/>
                  </a:lnTo>
                  <a:lnTo>
                    <a:pt x="1426" y="228"/>
                  </a:lnTo>
                  <a:lnTo>
                    <a:pt x="1428" y="228"/>
                  </a:lnTo>
                  <a:lnTo>
                    <a:pt x="1428" y="226"/>
                  </a:lnTo>
                  <a:lnTo>
                    <a:pt x="1428" y="226"/>
                  </a:lnTo>
                  <a:lnTo>
                    <a:pt x="1428" y="228"/>
                  </a:lnTo>
                  <a:lnTo>
                    <a:pt x="1428" y="230"/>
                  </a:lnTo>
                  <a:lnTo>
                    <a:pt x="1428" y="230"/>
                  </a:lnTo>
                  <a:lnTo>
                    <a:pt x="1430" y="230"/>
                  </a:lnTo>
                  <a:lnTo>
                    <a:pt x="1430" y="228"/>
                  </a:lnTo>
                  <a:lnTo>
                    <a:pt x="1430" y="228"/>
                  </a:lnTo>
                  <a:lnTo>
                    <a:pt x="1430" y="230"/>
                  </a:lnTo>
                  <a:lnTo>
                    <a:pt x="1432" y="232"/>
                  </a:lnTo>
                  <a:lnTo>
                    <a:pt x="1432" y="232"/>
                  </a:lnTo>
                  <a:lnTo>
                    <a:pt x="1430" y="232"/>
                  </a:lnTo>
                  <a:lnTo>
                    <a:pt x="1428" y="232"/>
                  </a:lnTo>
                  <a:lnTo>
                    <a:pt x="1428" y="232"/>
                  </a:lnTo>
                  <a:lnTo>
                    <a:pt x="1430" y="230"/>
                  </a:lnTo>
                  <a:lnTo>
                    <a:pt x="1430" y="230"/>
                  </a:lnTo>
                  <a:lnTo>
                    <a:pt x="1428" y="230"/>
                  </a:lnTo>
                  <a:lnTo>
                    <a:pt x="1428" y="230"/>
                  </a:lnTo>
                  <a:lnTo>
                    <a:pt x="1426" y="230"/>
                  </a:lnTo>
                  <a:lnTo>
                    <a:pt x="1426" y="230"/>
                  </a:lnTo>
                  <a:lnTo>
                    <a:pt x="1426" y="232"/>
                  </a:lnTo>
                  <a:lnTo>
                    <a:pt x="1426" y="232"/>
                  </a:lnTo>
                  <a:lnTo>
                    <a:pt x="1426" y="232"/>
                  </a:lnTo>
                  <a:lnTo>
                    <a:pt x="1428" y="232"/>
                  </a:lnTo>
                  <a:lnTo>
                    <a:pt x="1428" y="232"/>
                  </a:lnTo>
                  <a:lnTo>
                    <a:pt x="1430" y="234"/>
                  </a:lnTo>
                  <a:lnTo>
                    <a:pt x="1428" y="234"/>
                  </a:lnTo>
                  <a:lnTo>
                    <a:pt x="1426" y="236"/>
                  </a:lnTo>
                  <a:lnTo>
                    <a:pt x="1426" y="236"/>
                  </a:lnTo>
                  <a:lnTo>
                    <a:pt x="1426" y="236"/>
                  </a:lnTo>
                  <a:lnTo>
                    <a:pt x="1428" y="238"/>
                  </a:lnTo>
                  <a:lnTo>
                    <a:pt x="1430" y="238"/>
                  </a:lnTo>
                  <a:lnTo>
                    <a:pt x="1432" y="238"/>
                  </a:lnTo>
                  <a:lnTo>
                    <a:pt x="1432" y="238"/>
                  </a:lnTo>
                  <a:lnTo>
                    <a:pt x="1432" y="240"/>
                  </a:lnTo>
                  <a:lnTo>
                    <a:pt x="1432" y="240"/>
                  </a:lnTo>
                  <a:lnTo>
                    <a:pt x="1430" y="240"/>
                  </a:lnTo>
                  <a:lnTo>
                    <a:pt x="1430" y="240"/>
                  </a:lnTo>
                  <a:lnTo>
                    <a:pt x="1430" y="242"/>
                  </a:lnTo>
                  <a:lnTo>
                    <a:pt x="1428" y="240"/>
                  </a:lnTo>
                  <a:lnTo>
                    <a:pt x="1428" y="240"/>
                  </a:lnTo>
                  <a:lnTo>
                    <a:pt x="1424" y="242"/>
                  </a:lnTo>
                  <a:lnTo>
                    <a:pt x="1424" y="242"/>
                  </a:lnTo>
                  <a:lnTo>
                    <a:pt x="1426" y="244"/>
                  </a:lnTo>
                  <a:lnTo>
                    <a:pt x="1426" y="244"/>
                  </a:lnTo>
                  <a:lnTo>
                    <a:pt x="1426" y="244"/>
                  </a:lnTo>
                  <a:lnTo>
                    <a:pt x="1426" y="244"/>
                  </a:lnTo>
                  <a:lnTo>
                    <a:pt x="1426" y="246"/>
                  </a:lnTo>
                  <a:lnTo>
                    <a:pt x="1426" y="246"/>
                  </a:lnTo>
                  <a:lnTo>
                    <a:pt x="1426" y="244"/>
                  </a:lnTo>
                  <a:lnTo>
                    <a:pt x="1428" y="246"/>
                  </a:lnTo>
                  <a:lnTo>
                    <a:pt x="1428" y="246"/>
                  </a:lnTo>
                  <a:lnTo>
                    <a:pt x="1426" y="248"/>
                  </a:lnTo>
                  <a:lnTo>
                    <a:pt x="1426" y="248"/>
                  </a:lnTo>
                  <a:lnTo>
                    <a:pt x="1424" y="246"/>
                  </a:lnTo>
                  <a:lnTo>
                    <a:pt x="1424" y="246"/>
                  </a:lnTo>
                  <a:lnTo>
                    <a:pt x="1424" y="248"/>
                  </a:lnTo>
                  <a:lnTo>
                    <a:pt x="1424" y="248"/>
                  </a:lnTo>
                  <a:lnTo>
                    <a:pt x="1424" y="248"/>
                  </a:lnTo>
                  <a:lnTo>
                    <a:pt x="1428" y="250"/>
                  </a:lnTo>
                  <a:lnTo>
                    <a:pt x="1428" y="250"/>
                  </a:lnTo>
                  <a:lnTo>
                    <a:pt x="1426" y="252"/>
                  </a:lnTo>
                  <a:lnTo>
                    <a:pt x="1426" y="250"/>
                  </a:lnTo>
                  <a:lnTo>
                    <a:pt x="1426" y="250"/>
                  </a:lnTo>
                  <a:lnTo>
                    <a:pt x="1424" y="252"/>
                  </a:lnTo>
                  <a:lnTo>
                    <a:pt x="1424" y="252"/>
                  </a:lnTo>
                  <a:lnTo>
                    <a:pt x="1426" y="252"/>
                  </a:lnTo>
                  <a:lnTo>
                    <a:pt x="1426" y="252"/>
                  </a:lnTo>
                  <a:lnTo>
                    <a:pt x="1424" y="252"/>
                  </a:lnTo>
                  <a:lnTo>
                    <a:pt x="1424" y="252"/>
                  </a:lnTo>
                  <a:lnTo>
                    <a:pt x="1424" y="254"/>
                  </a:lnTo>
                  <a:lnTo>
                    <a:pt x="1424" y="254"/>
                  </a:lnTo>
                  <a:lnTo>
                    <a:pt x="1424" y="254"/>
                  </a:lnTo>
                  <a:lnTo>
                    <a:pt x="1426" y="256"/>
                  </a:lnTo>
                  <a:lnTo>
                    <a:pt x="1424" y="258"/>
                  </a:lnTo>
                  <a:lnTo>
                    <a:pt x="1424" y="258"/>
                  </a:lnTo>
                  <a:lnTo>
                    <a:pt x="1426" y="256"/>
                  </a:lnTo>
                  <a:lnTo>
                    <a:pt x="1426" y="256"/>
                  </a:lnTo>
                  <a:lnTo>
                    <a:pt x="1426" y="256"/>
                  </a:lnTo>
                  <a:lnTo>
                    <a:pt x="1426" y="256"/>
                  </a:lnTo>
                  <a:lnTo>
                    <a:pt x="1428" y="258"/>
                  </a:lnTo>
                  <a:lnTo>
                    <a:pt x="1428" y="258"/>
                  </a:lnTo>
                  <a:lnTo>
                    <a:pt x="1426" y="258"/>
                  </a:lnTo>
                  <a:lnTo>
                    <a:pt x="1426" y="258"/>
                  </a:lnTo>
                  <a:lnTo>
                    <a:pt x="1426" y="260"/>
                  </a:lnTo>
                  <a:lnTo>
                    <a:pt x="1426" y="260"/>
                  </a:lnTo>
                  <a:lnTo>
                    <a:pt x="1426" y="262"/>
                  </a:lnTo>
                  <a:lnTo>
                    <a:pt x="1426" y="262"/>
                  </a:lnTo>
                  <a:lnTo>
                    <a:pt x="1426" y="262"/>
                  </a:lnTo>
                  <a:lnTo>
                    <a:pt x="1426" y="262"/>
                  </a:lnTo>
                  <a:lnTo>
                    <a:pt x="1426" y="262"/>
                  </a:lnTo>
                  <a:lnTo>
                    <a:pt x="1426" y="264"/>
                  </a:lnTo>
                  <a:lnTo>
                    <a:pt x="1426" y="264"/>
                  </a:lnTo>
                  <a:lnTo>
                    <a:pt x="1424" y="264"/>
                  </a:lnTo>
                  <a:lnTo>
                    <a:pt x="1424" y="264"/>
                  </a:lnTo>
                  <a:lnTo>
                    <a:pt x="1426" y="266"/>
                  </a:lnTo>
                  <a:lnTo>
                    <a:pt x="1428" y="266"/>
                  </a:lnTo>
                  <a:lnTo>
                    <a:pt x="1428" y="266"/>
                  </a:lnTo>
                  <a:lnTo>
                    <a:pt x="1426" y="266"/>
                  </a:lnTo>
                  <a:lnTo>
                    <a:pt x="1424" y="266"/>
                  </a:lnTo>
                  <a:lnTo>
                    <a:pt x="1424" y="266"/>
                  </a:lnTo>
                  <a:lnTo>
                    <a:pt x="1424" y="268"/>
                  </a:lnTo>
                  <a:lnTo>
                    <a:pt x="1424" y="270"/>
                  </a:lnTo>
                  <a:lnTo>
                    <a:pt x="1424" y="270"/>
                  </a:lnTo>
                  <a:lnTo>
                    <a:pt x="1426" y="268"/>
                  </a:lnTo>
                  <a:lnTo>
                    <a:pt x="1426" y="270"/>
                  </a:lnTo>
                  <a:lnTo>
                    <a:pt x="1426" y="270"/>
                  </a:lnTo>
                  <a:lnTo>
                    <a:pt x="1426" y="270"/>
                  </a:lnTo>
                  <a:lnTo>
                    <a:pt x="1426" y="270"/>
                  </a:lnTo>
                  <a:lnTo>
                    <a:pt x="1426" y="270"/>
                  </a:lnTo>
                  <a:lnTo>
                    <a:pt x="1426" y="272"/>
                  </a:lnTo>
                  <a:lnTo>
                    <a:pt x="1428" y="272"/>
                  </a:lnTo>
                  <a:lnTo>
                    <a:pt x="1428" y="272"/>
                  </a:lnTo>
                  <a:lnTo>
                    <a:pt x="1428" y="272"/>
                  </a:lnTo>
                  <a:lnTo>
                    <a:pt x="1428" y="274"/>
                  </a:lnTo>
                  <a:lnTo>
                    <a:pt x="1428" y="274"/>
                  </a:lnTo>
                  <a:lnTo>
                    <a:pt x="1426" y="274"/>
                  </a:lnTo>
                  <a:lnTo>
                    <a:pt x="1426" y="272"/>
                  </a:lnTo>
                  <a:lnTo>
                    <a:pt x="1426" y="272"/>
                  </a:lnTo>
                  <a:lnTo>
                    <a:pt x="1426" y="274"/>
                  </a:lnTo>
                  <a:lnTo>
                    <a:pt x="1428" y="274"/>
                  </a:lnTo>
                  <a:lnTo>
                    <a:pt x="1430" y="276"/>
                  </a:lnTo>
                  <a:lnTo>
                    <a:pt x="1430" y="276"/>
                  </a:lnTo>
                  <a:lnTo>
                    <a:pt x="1432" y="276"/>
                  </a:lnTo>
                  <a:lnTo>
                    <a:pt x="1432" y="278"/>
                  </a:lnTo>
                  <a:lnTo>
                    <a:pt x="1432" y="278"/>
                  </a:lnTo>
                  <a:lnTo>
                    <a:pt x="1432" y="278"/>
                  </a:lnTo>
                  <a:lnTo>
                    <a:pt x="1432" y="278"/>
                  </a:lnTo>
                  <a:lnTo>
                    <a:pt x="1430" y="278"/>
                  </a:lnTo>
                  <a:lnTo>
                    <a:pt x="1430" y="278"/>
                  </a:lnTo>
                  <a:lnTo>
                    <a:pt x="1430" y="278"/>
                  </a:lnTo>
                  <a:lnTo>
                    <a:pt x="1430" y="278"/>
                  </a:lnTo>
                  <a:lnTo>
                    <a:pt x="1428" y="278"/>
                  </a:lnTo>
                  <a:lnTo>
                    <a:pt x="1426" y="276"/>
                  </a:lnTo>
                  <a:lnTo>
                    <a:pt x="1426" y="276"/>
                  </a:lnTo>
                  <a:lnTo>
                    <a:pt x="1426" y="278"/>
                  </a:lnTo>
                  <a:lnTo>
                    <a:pt x="1426" y="278"/>
                  </a:lnTo>
                  <a:lnTo>
                    <a:pt x="1424" y="278"/>
                  </a:lnTo>
                  <a:lnTo>
                    <a:pt x="1424" y="278"/>
                  </a:lnTo>
                  <a:lnTo>
                    <a:pt x="1424" y="278"/>
                  </a:lnTo>
                  <a:lnTo>
                    <a:pt x="1424" y="280"/>
                  </a:lnTo>
                  <a:lnTo>
                    <a:pt x="1424" y="280"/>
                  </a:lnTo>
                  <a:lnTo>
                    <a:pt x="1424" y="280"/>
                  </a:lnTo>
                  <a:lnTo>
                    <a:pt x="1426" y="280"/>
                  </a:lnTo>
                  <a:lnTo>
                    <a:pt x="1426" y="280"/>
                  </a:lnTo>
                  <a:lnTo>
                    <a:pt x="1426" y="282"/>
                  </a:lnTo>
                  <a:lnTo>
                    <a:pt x="1426" y="284"/>
                  </a:lnTo>
                  <a:lnTo>
                    <a:pt x="1426" y="284"/>
                  </a:lnTo>
                  <a:lnTo>
                    <a:pt x="1426" y="282"/>
                  </a:lnTo>
                  <a:lnTo>
                    <a:pt x="1424" y="282"/>
                  </a:lnTo>
                  <a:lnTo>
                    <a:pt x="1424" y="282"/>
                  </a:lnTo>
                  <a:lnTo>
                    <a:pt x="1424" y="284"/>
                  </a:lnTo>
                  <a:lnTo>
                    <a:pt x="1424" y="284"/>
                  </a:lnTo>
                  <a:lnTo>
                    <a:pt x="1424" y="284"/>
                  </a:lnTo>
                  <a:lnTo>
                    <a:pt x="1424" y="284"/>
                  </a:lnTo>
                  <a:lnTo>
                    <a:pt x="1424" y="292"/>
                  </a:lnTo>
                  <a:lnTo>
                    <a:pt x="1426" y="298"/>
                  </a:lnTo>
                  <a:lnTo>
                    <a:pt x="1426" y="298"/>
                  </a:lnTo>
                  <a:lnTo>
                    <a:pt x="1426" y="300"/>
                  </a:lnTo>
                  <a:lnTo>
                    <a:pt x="1424" y="302"/>
                  </a:lnTo>
                  <a:lnTo>
                    <a:pt x="1424" y="302"/>
                  </a:lnTo>
                  <a:lnTo>
                    <a:pt x="1424" y="302"/>
                  </a:lnTo>
                  <a:lnTo>
                    <a:pt x="1426" y="304"/>
                  </a:lnTo>
                  <a:lnTo>
                    <a:pt x="1424" y="304"/>
                  </a:lnTo>
                  <a:lnTo>
                    <a:pt x="1424" y="304"/>
                  </a:lnTo>
                  <a:lnTo>
                    <a:pt x="1424" y="306"/>
                  </a:lnTo>
                  <a:lnTo>
                    <a:pt x="1426" y="308"/>
                  </a:lnTo>
                  <a:lnTo>
                    <a:pt x="1424" y="310"/>
                  </a:lnTo>
                  <a:lnTo>
                    <a:pt x="1424" y="310"/>
                  </a:lnTo>
                  <a:lnTo>
                    <a:pt x="1424" y="310"/>
                  </a:lnTo>
                  <a:lnTo>
                    <a:pt x="1426" y="310"/>
                  </a:lnTo>
                  <a:lnTo>
                    <a:pt x="1424" y="312"/>
                  </a:lnTo>
                  <a:lnTo>
                    <a:pt x="1424" y="312"/>
                  </a:lnTo>
                  <a:lnTo>
                    <a:pt x="1424" y="312"/>
                  </a:lnTo>
                  <a:lnTo>
                    <a:pt x="1426" y="314"/>
                  </a:lnTo>
                  <a:lnTo>
                    <a:pt x="1424" y="314"/>
                  </a:lnTo>
                  <a:lnTo>
                    <a:pt x="1424" y="314"/>
                  </a:lnTo>
                  <a:lnTo>
                    <a:pt x="1424" y="314"/>
                  </a:lnTo>
                  <a:lnTo>
                    <a:pt x="1424" y="314"/>
                  </a:lnTo>
                  <a:lnTo>
                    <a:pt x="1424" y="318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6" y="320"/>
                  </a:lnTo>
                  <a:lnTo>
                    <a:pt x="1426" y="320"/>
                  </a:lnTo>
                  <a:lnTo>
                    <a:pt x="1426" y="320"/>
                  </a:lnTo>
                  <a:lnTo>
                    <a:pt x="1426" y="322"/>
                  </a:lnTo>
                  <a:lnTo>
                    <a:pt x="1426" y="322"/>
                  </a:lnTo>
                  <a:lnTo>
                    <a:pt x="1426" y="322"/>
                  </a:lnTo>
                  <a:lnTo>
                    <a:pt x="1424" y="322"/>
                  </a:lnTo>
                  <a:lnTo>
                    <a:pt x="1424" y="322"/>
                  </a:lnTo>
                  <a:lnTo>
                    <a:pt x="1424" y="326"/>
                  </a:lnTo>
                  <a:lnTo>
                    <a:pt x="1424" y="332"/>
                  </a:lnTo>
                  <a:lnTo>
                    <a:pt x="1424" y="332"/>
                  </a:lnTo>
                  <a:lnTo>
                    <a:pt x="1424" y="332"/>
                  </a:lnTo>
                  <a:lnTo>
                    <a:pt x="1424" y="332"/>
                  </a:lnTo>
                  <a:lnTo>
                    <a:pt x="1424" y="336"/>
                  </a:lnTo>
                  <a:lnTo>
                    <a:pt x="1424" y="340"/>
                  </a:lnTo>
                  <a:lnTo>
                    <a:pt x="1424" y="340"/>
                  </a:lnTo>
                  <a:lnTo>
                    <a:pt x="1424" y="340"/>
                  </a:lnTo>
                  <a:lnTo>
                    <a:pt x="1426" y="342"/>
                  </a:lnTo>
                  <a:lnTo>
                    <a:pt x="1426" y="342"/>
                  </a:lnTo>
                  <a:lnTo>
                    <a:pt x="1426" y="342"/>
                  </a:lnTo>
                  <a:lnTo>
                    <a:pt x="1426" y="342"/>
                  </a:lnTo>
                  <a:lnTo>
                    <a:pt x="1422" y="344"/>
                  </a:lnTo>
                  <a:lnTo>
                    <a:pt x="1422" y="344"/>
                  </a:lnTo>
                  <a:lnTo>
                    <a:pt x="1424" y="346"/>
                  </a:lnTo>
                  <a:lnTo>
                    <a:pt x="1424" y="346"/>
                  </a:lnTo>
                  <a:lnTo>
                    <a:pt x="1424" y="346"/>
                  </a:lnTo>
                  <a:lnTo>
                    <a:pt x="1424" y="348"/>
                  </a:lnTo>
                  <a:lnTo>
                    <a:pt x="1424" y="350"/>
                  </a:lnTo>
                  <a:lnTo>
                    <a:pt x="1424" y="348"/>
                  </a:lnTo>
                  <a:lnTo>
                    <a:pt x="1424" y="348"/>
                  </a:lnTo>
                  <a:lnTo>
                    <a:pt x="1422" y="352"/>
                  </a:lnTo>
                  <a:lnTo>
                    <a:pt x="1422" y="352"/>
                  </a:lnTo>
                  <a:lnTo>
                    <a:pt x="1424" y="352"/>
                  </a:lnTo>
                  <a:lnTo>
                    <a:pt x="1424" y="354"/>
                  </a:lnTo>
                  <a:lnTo>
                    <a:pt x="1424" y="354"/>
                  </a:lnTo>
                  <a:lnTo>
                    <a:pt x="1424" y="354"/>
                  </a:lnTo>
                  <a:lnTo>
                    <a:pt x="1424" y="354"/>
                  </a:lnTo>
                  <a:lnTo>
                    <a:pt x="1424" y="356"/>
                  </a:lnTo>
                  <a:lnTo>
                    <a:pt x="1424" y="356"/>
                  </a:lnTo>
                  <a:lnTo>
                    <a:pt x="1422" y="356"/>
                  </a:lnTo>
                  <a:lnTo>
                    <a:pt x="1422" y="356"/>
                  </a:lnTo>
                  <a:lnTo>
                    <a:pt x="1422" y="356"/>
                  </a:lnTo>
                  <a:lnTo>
                    <a:pt x="1424" y="356"/>
                  </a:lnTo>
                  <a:lnTo>
                    <a:pt x="1424" y="356"/>
                  </a:lnTo>
                  <a:lnTo>
                    <a:pt x="1424" y="358"/>
                  </a:lnTo>
                  <a:lnTo>
                    <a:pt x="1424" y="358"/>
                  </a:lnTo>
                  <a:lnTo>
                    <a:pt x="1424" y="358"/>
                  </a:lnTo>
                  <a:lnTo>
                    <a:pt x="1424" y="358"/>
                  </a:lnTo>
                  <a:lnTo>
                    <a:pt x="1424" y="358"/>
                  </a:lnTo>
                  <a:lnTo>
                    <a:pt x="1422" y="358"/>
                  </a:lnTo>
                  <a:lnTo>
                    <a:pt x="1422" y="358"/>
                  </a:lnTo>
                  <a:lnTo>
                    <a:pt x="1422" y="358"/>
                  </a:lnTo>
                  <a:lnTo>
                    <a:pt x="1424" y="360"/>
                  </a:lnTo>
                  <a:lnTo>
                    <a:pt x="1424" y="360"/>
                  </a:lnTo>
                  <a:lnTo>
                    <a:pt x="1424" y="360"/>
                  </a:lnTo>
                  <a:lnTo>
                    <a:pt x="1422" y="362"/>
                  </a:lnTo>
                  <a:lnTo>
                    <a:pt x="1422" y="362"/>
                  </a:lnTo>
                  <a:lnTo>
                    <a:pt x="1424" y="364"/>
                  </a:lnTo>
                  <a:lnTo>
                    <a:pt x="1424" y="364"/>
                  </a:lnTo>
                  <a:lnTo>
                    <a:pt x="1424" y="362"/>
                  </a:lnTo>
                  <a:lnTo>
                    <a:pt x="1424" y="362"/>
                  </a:lnTo>
                  <a:lnTo>
                    <a:pt x="1424" y="364"/>
                  </a:lnTo>
                  <a:lnTo>
                    <a:pt x="1424" y="364"/>
                  </a:lnTo>
                  <a:lnTo>
                    <a:pt x="1424" y="364"/>
                  </a:lnTo>
                  <a:lnTo>
                    <a:pt x="1424" y="364"/>
                  </a:lnTo>
                  <a:lnTo>
                    <a:pt x="1426" y="364"/>
                  </a:lnTo>
                  <a:lnTo>
                    <a:pt x="1424" y="366"/>
                  </a:lnTo>
                  <a:lnTo>
                    <a:pt x="1424" y="366"/>
                  </a:lnTo>
                  <a:lnTo>
                    <a:pt x="1424" y="368"/>
                  </a:lnTo>
                  <a:lnTo>
                    <a:pt x="1424" y="368"/>
                  </a:lnTo>
                  <a:lnTo>
                    <a:pt x="1422" y="368"/>
                  </a:lnTo>
                  <a:lnTo>
                    <a:pt x="1422" y="370"/>
                  </a:lnTo>
                  <a:lnTo>
                    <a:pt x="1422" y="370"/>
                  </a:lnTo>
                  <a:lnTo>
                    <a:pt x="1422" y="370"/>
                  </a:lnTo>
                  <a:lnTo>
                    <a:pt x="1422" y="372"/>
                  </a:lnTo>
                  <a:lnTo>
                    <a:pt x="1422" y="372"/>
                  </a:lnTo>
                  <a:lnTo>
                    <a:pt x="1422" y="374"/>
                  </a:lnTo>
                  <a:lnTo>
                    <a:pt x="1424" y="374"/>
                  </a:lnTo>
                  <a:lnTo>
                    <a:pt x="1424" y="376"/>
                  </a:lnTo>
                  <a:lnTo>
                    <a:pt x="1424" y="378"/>
                  </a:lnTo>
                  <a:lnTo>
                    <a:pt x="1424" y="378"/>
                  </a:lnTo>
                  <a:lnTo>
                    <a:pt x="1422" y="376"/>
                  </a:lnTo>
                  <a:lnTo>
                    <a:pt x="1422" y="378"/>
                  </a:lnTo>
                  <a:lnTo>
                    <a:pt x="1422" y="378"/>
                  </a:lnTo>
                  <a:lnTo>
                    <a:pt x="1422" y="378"/>
                  </a:lnTo>
                  <a:lnTo>
                    <a:pt x="1422" y="378"/>
                  </a:lnTo>
                  <a:lnTo>
                    <a:pt x="1422" y="378"/>
                  </a:lnTo>
                  <a:lnTo>
                    <a:pt x="1422" y="378"/>
                  </a:lnTo>
                  <a:lnTo>
                    <a:pt x="1422" y="378"/>
                  </a:lnTo>
                  <a:lnTo>
                    <a:pt x="1424" y="378"/>
                  </a:lnTo>
                  <a:lnTo>
                    <a:pt x="1424" y="378"/>
                  </a:lnTo>
                  <a:lnTo>
                    <a:pt x="1424" y="378"/>
                  </a:lnTo>
                  <a:lnTo>
                    <a:pt x="1422" y="380"/>
                  </a:lnTo>
                  <a:lnTo>
                    <a:pt x="1422" y="382"/>
                  </a:lnTo>
                  <a:lnTo>
                    <a:pt x="1420" y="388"/>
                  </a:lnTo>
                  <a:lnTo>
                    <a:pt x="1420" y="388"/>
                  </a:lnTo>
                  <a:lnTo>
                    <a:pt x="1422" y="388"/>
                  </a:lnTo>
                  <a:lnTo>
                    <a:pt x="1422" y="390"/>
                  </a:lnTo>
                  <a:lnTo>
                    <a:pt x="1422" y="390"/>
                  </a:lnTo>
                  <a:lnTo>
                    <a:pt x="1422" y="390"/>
                  </a:lnTo>
                  <a:lnTo>
                    <a:pt x="1422" y="392"/>
                  </a:lnTo>
                  <a:lnTo>
                    <a:pt x="1420" y="392"/>
                  </a:lnTo>
                  <a:lnTo>
                    <a:pt x="1422" y="392"/>
                  </a:lnTo>
                  <a:lnTo>
                    <a:pt x="1422" y="392"/>
                  </a:lnTo>
                  <a:lnTo>
                    <a:pt x="1422" y="394"/>
                  </a:lnTo>
                  <a:lnTo>
                    <a:pt x="1424" y="396"/>
                  </a:lnTo>
                  <a:lnTo>
                    <a:pt x="1424" y="396"/>
                  </a:lnTo>
                  <a:lnTo>
                    <a:pt x="1424" y="398"/>
                  </a:lnTo>
                  <a:lnTo>
                    <a:pt x="1424" y="398"/>
                  </a:lnTo>
                  <a:lnTo>
                    <a:pt x="1422" y="398"/>
                  </a:lnTo>
                  <a:lnTo>
                    <a:pt x="1422" y="396"/>
                  </a:lnTo>
                  <a:lnTo>
                    <a:pt x="1422" y="396"/>
                  </a:lnTo>
                  <a:lnTo>
                    <a:pt x="1420" y="398"/>
                  </a:lnTo>
                  <a:lnTo>
                    <a:pt x="1422" y="398"/>
                  </a:lnTo>
                  <a:lnTo>
                    <a:pt x="1422" y="400"/>
                  </a:lnTo>
                  <a:lnTo>
                    <a:pt x="1420" y="402"/>
                  </a:lnTo>
                  <a:lnTo>
                    <a:pt x="1420" y="402"/>
                  </a:lnTo>
                  <a:lnTo>
                    <a:pt x="1422" y="402"/>
                  </a:lnTo>
                  <a:lnTo>
                    <a:pt x="1424" y="402"/>
                  </a:lnTo>
                  <a:lnTo>
                    <a:pt x="1424" y="402"/>
                  </a:lnTo>
                  <a:lnTo>
                    <a:pt x="1420" y="406"/>
                  </a:lnTo>
                  <a:lnTo>
                    <a:pt x="1420" y="406"/>
                  </a:lnTo>
                  <a:lnTo>
                    <a:pt x="1422" y="406"/>
                  </a:lnTo>
                  <a:lnTo>
                    <a:pt x="1422" y="408"/>
                  </a:lnTo>
                  <a:lnTo>
                    <a:pt x="1422" y="408"/>
                  </a:lnTo>
                  <a:lnTo>
                    <a:pt x="1420" y="406"/>
                  </a:lnTo>
                  <a:lnTo>
                    <a:pt x="1420" y="406"/>
                  </a:lnTo>
                  <a:lnTo>
                    <a:pt x="1420" y="408"/>
                  </a:lnTo>
                  <a:lnTo>
                    <a:pt x="1422" y="410"/>
                  </a:lnTo>
                  <a:lnTo>
                    <a:pt x="1422" y="410"/>
                  </a:lnTo>
                  <a:lnTo>
                    <a:pt x="1420" y="412"/>
                  </a:lnTo>
                  <a:lnTo>
                    <a:pt x="1420" y="416"/>
                  </a:lnTo>
                  <a:lnTo>
                    <a:pt x="1420" y="416"/>
                  </a:lnTo>
                  <a:lnTo>
                    <a:pt x="1420" y="418"/>
                  </a:lnTo>
                  <a:lnTo>
                    <a:pt x="1420" y="418"/>
                  </a:lnTo>
                  <a:lnTo>
                    <a:pt x="1420" y="418"/>
                  </a:lnTo>
                  <a:lnTo>
                    <a:pt x="1420" y="420"/>
                  </a:lnTo>
                  <a:lnTo>
                    <a:pt x="1420" y="420"/>
                  </a:lnTo>
                  <a:lnTo>
                    <a:pt x="1422" y="422"/>
                  </a:lnTo>
                  <a:lnTo>
                    <a:pt x="1420" y="422"/>
                  </a:lnTo>
                  <a:lnTo>
                    <a:pt x="1420" y="422"/>
                  </a:lnTo>
                  <a:lnTo>
                    <a:pt x="1420" y="422"/>
                  </a:lnTo>
                  <a:lnTo>
                    <a:pt x="1420" y="424"/>
                  </a:lnTo>
                  <a:lnTo>
                    <a:pt x="1420" y="424"/>
                  </a:lnTo>
                  <a:lnTo>
                    <a:pt x="1420" y="424"/>
                  </a:lnTo>
                  <a:lnTo>
                    <a:pt x="1420" y="424"/>
                  </a:lnTo>
                  <a:lnTo>
                    <a:pt x="1420" y="426"/>
                  </a:lnTo>
                  <a:lnTo>
                    <a:pt x="1420" y="426"/>
                  </a:lnTo>
                  <a:lnTo>
                    <a:pt x="1422" y="428"/>
                  </a:lnTo>
                  <a:lnTo>
                    <a:pt x="1422" y="428"/>
                  </a:lnTo>
                  <a:lnTo>
                    <a:pt x="1420" y="428"/>
                  </a:lnTo>
                  <a:lnTo>
                    <a:pt x="1420" y="428"/>
                  </a:lnTo>
                  <a:lnTo>
                    <a:pt x="1420" y="428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2"/>
                  </a:lnTo>
                  <a:lnTo>
                    <a:pt x="1420" y="432"/>
                  </a:lnTo>
                  <a:lnTo>
                    <a:pt x="1420" y="432"/>
                  </a:lnTo>
                  <a:lnTo>
                    <a:pt x="1420" y="432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2"/>
                  </a:lnTo>
                  <a:lnTo>
                    <a:pt x="1420" y="432"/>
                  </a:lnTo>
                  <a:lnTo>
                    <a:pt x="1420" y="432"/>
                  </a:lnTo>
                  <a:lnTo>
                    <a:pt x="1420" y="432"/>
                  </a:lnTo>
                  <a:lnTo>
                    <a:pt x="1420" y="432"/>
                  </a:lnTo>
                  <a:lnTo>
                    <a:pt x="1418" y="432"/>
                  </a:lnTo>
                  <a:lnTo>
                    <a:pt x="1418" y="432"/>
                  </a:lnTo>
                  <a:lnTo>
                    <a:pt x="1420" y="434"/>
                  </a:lnTo>
                  <a:lnTo>
                    <a:pt x="1420" y="434"/>
                  </a:lnTo>
                  <a:lnTo>
                    <a:pt x="1420" y="440"/>
                  </a:lnTo>
                  <a:lnTo>
                    <a:pt x="1420" y="444"/>
                  </a:lnTo>
                  <a:lnTo>
                    <a:pt x="1420" y="444"/>
                  </a:lnTo>
                  <a:lnTo>
                    <a:pt x="1420" y="444"/>
                  </a:lnTo>
                  <a:lnTo>
                    <a:pt x="1420" y="444"/>
                  </a:lnTo>
                  <a:lnTo>
                    <a:pt x="1420" y="446"/>
                  </a:lnTo>
                  <a:lnTo>
                    <a:pt x="1420" y="446"/>
                  </a:lnTo>
                  <a:lnTo>
                    <a:pt x="1418" y="448"/>
                  </a:lnTo>
                  <a:lnTo>
                    <a:pt x="1418" y="448"/>
                  </a:lnTo>
                  <a:lnTo>
                    <a:pt x="1420" y="448"/>
                  </a:lnTo>
                  <a:lnTo>
                    <a:pt x="1420" y="448"/>
                  </a:lnTo>
                  <a:lnTo>
                    <a:pt x="1420" y="450"/>
                  </a:lnTo>
                  <a:lnTo>
                    <a:pt x="1420" y="452"/>
                  </a:lnTo>
                  <a:lnTo>
                    <a:pt x="1420" y="456"/>
                  </a:lnTo>
                  <a:lnTo>
                    <a:pt x="1420" y="456"/>
                  </a:lnTo>
                  <a:lnTo>
                    <a:pt x="1418" y="454"/>
                  </a:lnTo>
                  <a:lnTo>
                    <a:pt x="1418" y="454"/>
                  </a:lnTo>
                  <a:lnTo>
                    <a:pt x="1420" y="460"/>
                  </a:lnTo>
                  <a:lnTo>
                    <a:pt x="1420" y="460"/>
                  </a:lnTo>
                  <a:lnTo>
                    <a:pt x="1420" y="460"/>
                  </a:lnTo>
                  <a:lnTo>
                    <a:pt x="1420" y="460"/>
                  </a:lnTo>
                  <a:lnTo>
                    <a:pt x="1420" y="464"/>
                  </a:lnTo>
                  <a:lnTo>
                    <a:pt x="1420" y="464"/>
                  </a:lnTo>
                  <a:lnTo>
                    <a:pt x="1420" y="464"/>
                  </a:lnTo>
                  <a:lnTo>
                    <a:pt x="1420" y="464"/>
                  </a:lnTo>
                  <a:lnTo>
                    <a:pt x="1420" y="464"/>
                  </a:lnTo>
                  <a:lnTo>
                    <a:pt x="1422" y="464"/>
                  </a:lnTo>
                  <a:lnTo>
                    <a:pt x="1422" y="466"/>
                  </a:lnTo>
                  <a:lnTo>
                    <a:pt x="1422" y="466"/>
                  </a:lnTo>
                  <a:lnTo>
                    <a:pt x="1422" y="466"/>
                  </a:lnTo>
                  <a:lnTo>
                    <a:pt x="1422" y="468"/>
                  </a:lnTo>
                  <a:lnTo>
                    <a:pt x="1422" y="468"/>
                  </a:lnTo>
                  <a:lnTo>
                    <a:pt x="1422" y="468"/>
                  </a:lnTo>
                  <a:lnTo>
                    <a:pt x="1422" y="468"/>
                  </a:lnTo>
                  <a:lnTo>
                    <a:pt x="1422" y="468"/>
                  </a:lnTo>
                  <a:lnTo>
                    <a:pt x="1420" y="470"/>
                  </a:lnTo>
                  <a:lnTo>
                    <a:pt x="1420" y="472"/>
                  </a:lnTo>
                  <a:lnTo>
                    <a:pt x="1420" y="472"/>
                  </a:lnTo>
                  <a:lnTo>
                    <a:pt x="1420" y="472"/>
                  </a:lnTo>
                  <a:lnTo>
                    <a:pt x="1420" y="472"/>
                  </a:lnTo>
                  <a:lnTo>
                    <a:pt x="1420" y="474"/>
                  </a:lnTo>
                  <a:lnTo>
                    <a:pt x="1420" y="474"/>
                  </a:lnTo>
                  <a:lnTo>
                    <a:pt x="1422" y="476"/>
                  </a:lnTo>
                  <a:lnTo>
                    <a:pt x="1422" y="476"/>
                  </a:lnTo>
                  <a:lnTo>
                    <a:pt x="1422" y="478"/>
                  </a:lnTo>
                  <a:lnTo>
                    <a:pt x="1420" y="476"/>
                  </a:lnTo>
                  <a:lnTo>
                    <a:pt x="1420" y="476"/>
                  </a:lnTo>
                  <a:lnTo>
                    <a:pt x="1422" y="480"/>
                  </a:lnTo>
                  <a:lnTo>
                    <a:pt x="1424" y="482"/>
                  </a:lnTo>
                  <a:lnTo>
                    <a:pt x="1424" y="482"/>
                  </a:lnTo>
                  <a:lnTo>
                    <a:pt x="1424" y="486"/>
                  </a:lnTo>
                  <a:lnTo>
                    <a:pt x="1424" y="486"/>
                  </a:lnTo>
                  <a:lnTo>
                    <a:pt x="1424" y="486"/>
                  </a:lnTo>
                  <a:lnTo>
                    <a:pt x="1424" y="486"/>
                  </a:lnTo>
                  <a:lnTo>
                    <a:pt x="1422" y="486"/>
                  </a:lnTo>
                  <a:lnTo>
                    <a:pt x="1422" y="486"/>
                  </a:lnTo>
                  <a:lnTo>
                    <a:pt x="1422" y="486"/>
                  </a:lnTo>
                  <a:lnTo>
                    <a:pt x="1420" y="486"/>
                  </a:lnTo>
                  <a:lnTo>
                    <a:pt x="1420" y="486"/>
                  </a:lnTo>
                  <a:lnTo>
                    <a:pt x="1420" y="492"/>
                  </a:lnTo>
                  <a:lnTo>
                    <a:pt x="1420" y="492"/>
                  </a:lnTo>
                  <a:lnTo>
                    <a:pt x="1420" y="492"/>
                  </a:lnTo>
                  <a:lnTo>
                    <a:pt x="1420" y="492"/>
                  </a:lnTo>
                  <a:lnTo>
                    <a:pt x="1422" y="494"/>
                  </a:lnTo>
                  <a:lnTo>
                    <a:pt x="1422" y="494"/>
                  </a:lnTo>
                  <a:lnTo>
                    <a:pt x="1422" y="496"/>
                  </a:lnTo>
                  <a:lnTo>
                    <a:pt x="1420" y="496"/>
                  </a:lnTo>
                  <a:lnTo>
                    <a:pt x="1420" y="496"/>
                  </a:lnTo>
                  <a:lnTo>
                    <a:pt x="1420" y="502"/>
                  </a:lnTo>
                  <a:lnTo>
                    <a:pt x="1420" y="502"/>
                  </a:lnTo>
                  <a:lnTo>
                    <a:pt x="1420" y="502"/>
                  </a:lnTo>
                  <a:lnTo>
                    <a:pt x="1420" y="506"/>
                  </a:lnTo>
                  <a:lnTo>
                    <a:pt x="1422" y="510"/>
                  </a:lnTo>
                  <a:lnTo>
                    <a:pt x="1422" y="510"/>
                  </a:lnTo>
                  <a:lnTo>
                    <a:pt x="1420" y="510"/>
                  </a:lnTo>
                  <a:lnTo>
                    <a:pt x="1420" y="510"/>
                  </a:lnTo>
                  <a:lnTo>
                    <a:pt x="1420" y="510"/>
                  </a:lnTo>
                  <a:lnTo>
                    <a:pt x="1420" y="510"/>
                  </a:lnTo>
                  <a:lnTo>
                    <a:pt x="1422" y="512"/>
                  </a:lnTo>
                  <a:lnTo>
                    <a:pt x="1422" y="512"/>
                  </a:lnTo>
                  <a:lnTo>
                    <a:pt x="1420" y="512"/>
                  </a:lnTo>
                  <a:lnTo>
                    <a:pt x="1420" y="512"/>
                  </a:lnTo>
                  <a:lnTo>
                    <a:pt x="1420" y="514"/>
                  </a:lnTo>
                  <a:lnTo>
                    <a:pt x="1420" y="516"/>
                  </a:lnTo>
                  <a:lnTo>
                    <a:pt x="1420" y="516"/>
                  </a:lnTo>
                  <a:lnTo>
                    <a:pt x="1420" y="516"/>
                  </a:lnTo>
                  <a:lnTo>
                    <a:pt x="1420" y="516"/>
                  </a:lnTo>
                  <a:lnTo>
                    <a:pt x="1420" y="518"/>
                  </a:lnTo>
                  <a:lnTo>
                    <a:pt x="1420" y="520"/>
                  </a:lnTo>
                  <a:lnTo>
                    <a:pt x="1420" y="520"/>
                  </a:lnTo>
                  <a:lnTo>
                    <a:pt x="1420" y="520"/>
                  </a:lnTo>
                  <a:lnTo>
                    <a:pt x="1420" y="520"/>
                  </a:lnTo>
                  <a:lnTo>
                    <a:pt x="1420" y="522"/>
                  </a:lnTo>
                  <a:lnTo>
                    <a:pt x="1420" y="522"/>
                  </a:lnTo>
                  <a:lnTo>
                    <a:pt x="1420" y="522"/>
                  </a:lnTo>
                  <a:lnTo>
                    <a:pt x="1420" y="524"/>
                  </a:lnTo>
                  <a:lnTo>
                    <a:pt x="1420" y="524"/>
                  </a:lnTo>
                  <a:lnTo>
                    <a:pt x="1420" y="528"/>
                  </a:lnTo>
                  <a:lnTo>
                    <a:pt x="1420" y="528"/>
                  </a:lnTo>
                  <a:lnTo>
                    <a:pt x="1418" y="528"/>
                  </a:lnTo>
                  <a:lnTo>
                    <a:pt x="1418" y="528"/>
                  </a:lnTo>
                  <a:lnTo>
                    <a:pt x="1418" y="540"/>
                  </a:lnTo>
                  <a:lnTo>
                    <a:pt x="1418" y="552"/>
                  </a:lnTo>
                  <a:lnTo>
                    <a:pt x="1418" y="552"/>
                  </a:lnTo>
                  <a:lnTo>
                    <a:pt x="1418" y="552"/>
                  </a:lnTo>
                  <a:lnTo>
                    <a:pt x="1418" y="552"/>
                  </a:lnTo>
                  <a:lnTo>
                    <a:pt x="1416" y="552"/>
                  </a:lnTo>
                  <a:lnTo>
                    <a:pt x="1416" y="552"/>
                  </a:lnTo>
                  <a:lnTo>
                    <a:pt x="1418" y="552"/>
                  </a:lnTo>
                  <a:lnTo>
                    <a:pt x="1418" y="554"/>
                  </a:lnTo>
                  <a:lnTo>
                    <a:pt x="1416" y="554"/>
                  </a:lnTo>
                  <a:lnTo>
                    <a:pt x="1416" y="554"/>
                  </a:lnTo>
                  <a:lnTo>
                    <a:pt x="1416" y="558"/>
                  </a:lnTo>
                  <a:lnTo>
                    <a:pt x="1418" y="558"/>
                  </a:lnTo>
                  <a:lnTo>
                    <a:pt x="1418" y="558"/>
                  </a:lnTo>
                  <a:lnTo>
                    <a:pt x="1416" y="560"/>
                  </a:lnTo>
                  <a:lnTo>
                    <a:pt x="1416" y="560"/>
                  </a:lnTo>
                  <a:lnTo>
                    <a:pt x="1416" y="560"/>
                  </a:lnTo>
                  <a:lnTo>
                    <a:pt x="1416" y="562"/>
                  </a:lnTo>
                  <a:lnTo>
                    <a:pt x="1416" y="562"/>
                  </a:lnTo>
                  <a:lnTo>
                    <a:pt x="1416" y="562"/>
                  </a:lnTo>
                  <a:lnTo>
                    <a:pt x="1416" y="564"/>
                  </a:lnTo>
                  <a:lnTo>
                    <a:pt x="1416" y="564"/>
                  </a:lnTo>
                  <a:lnTo>
                    <a:pt x="1416" y="564"/>
                  </a:lnTo>
                  <a:lnTo>
                    <a:pt x="1416" y="568"/>
                  </a:lnTo>
                  <a:lnTo>
                    <a:pt x="1416" y="570"/>
                  </a:lnTo>
                  <a:lnTo>
                    <a:pt x="1416" y="570"/>
                  </a:lnTo>
                  <a:lnTo>
                    <a:pt x="1416" y="572"/>
                  </a:lnTo>
                  <a:lnTo>
                    <a:pt x="1418" y="572"/>
                  </a:lnTo>
                  <a:lnTo>
                    <a:pt x="1418" y="572"/>
                  </a:lnTo>
                  <a:lnTo>
                    <a:pt x="1416" y="572"/>
                  </a:lnTo>
                  <a:lnTo>
                    <a:pt x="1416" y="572"/>
                  </a:lnTo>
                  <a:lnTo>
                    <a:pt x="1416" y="582"/>
                  </a:lnTo>
                  <a:lnTo>
                    <a:pt x="1418" y="590"/>
                  </a:lnTo>
                  <a:lnTo>
                    <a:pt x="1418" y="590"/>
                  </a:lnTo>
                  <a:lnTo>
                    <a:pt x="1416" y="590"/>
                  </a:lnTo>
                  <a:lnTo>
                    <a:pt x="1416" y="590"/>
                  </a:lnTo>
                  <a:lnTo>
                    <a:pt x="1418" y="594"/>
                  </a:lnTo>
                  <a:lnTo>
                    <a:pt x="1416" y="596"/>
                  </a:lnTo>
                  <a:lnTo>
                    <a:pt x="1416" y="598"/>
                  </a:lnTo>
                  <a:lnTo>
                    <a:pt x="1418" y="600"/>
                  </a:lnTo>
                  <a:lnTo>
                    <a:pt x="1420" y="600"/>
                  </a:lnTo>
                  <a:lnTo>
                    <a:pt x="1420" y="600"/>
                  </a:lnTo>
                  <a:lnTo>
                    <a:pt x="1418" y="602"/>
                  </a:lnTo>
                  <a:lnTo>
                    <a:pt x="1418" y="602"/>
                  </a:lnTo>
                  <a:lnTo>
                    <a:pt x="1418" y="604"/>
                  </a:lnTo>
                  <a:lnTo>
                    <a:pt x="1418" y="606"/>
                  </a:lnTo>
                  <a:lnTo>
                    <a:pt x="1418" y="606"/>
                  </a:lnTo>
                  <a:lnTo>
                    <a:pt x="1418" y="606"/>
                  </a:lnTo>
                  <a:lnTo>
                    <a:pt x="1418" y="606"/>
                  </a:lnTo>
                  <a:lnTo>
                    <a:pt x="1418" y="608"/>
                  </a:lnTo>
                  <a:lnTo>
                    <a:pt x="1418" y="610"/>
                  </a:lnTo>
                  <a:lnTo>
                    <a:pt x="1418" y="610"/>
                  </a:lnTo>
                  <a:lnTo>
                    <a:pt x="1418" y="610"/>
                  </a:lnTo>
                  <a:lnTo>
                    <a:pt x="1414" y="620"/>
                  </a:lnTo>
                  <a:lnTo>
                    <a:pt x="1414" y="630"/>
                  </a:lnTo>
                  <a:lnTo>
                    <a:pt x="1414" y="630"/>
                  </a:lnTo>
                  <a:lnTo>
                    <a:pt x="1412" y="630"/>
                  </a:lnTo>
                  <a:lnTo>
                    <a:pt x="1412" y="630"/>
                  </a:lnTo>
                  <a:lnTo>
                    <a:pt x="1396" y="632"/>
                  </a:lnTo>
                  <a:lnTo>
                    <a:pt x="1396" y="632"/>
                  </a:lnTo>
                  <a:lnTo>
                    <a:pt x="1366" y="632"/>
                  </a:lnTo>
                  <a:lnTo>
                    <a:pt x="1352" y="632"/>
                  </a:lnTo>
                  <a:lnTo>
                    <a:pt x="1336" y="634"/>
                  </a:lnTo>
                  <a:lnTo>
                    <a:pt x="1336" y="634"/>
                  </a:lnTo>
                  <a:lnTo>
                    <a:pt x="1336" y="636"/>
                  </a:lnTo>
                  <a:lnTo>
                    <a:pt x="1336" y="636"/>
                  </a:lnTo>
                  <a:lnTo>
                    <a:pt x="1336" y="636"/>
                  </a:lnTo>
                  <a:lnTo>
                    <a:pt x="1334" y="636"/>
                  </a:lnTo>
                  <a:lnTo>
                    <a:pt x="1334" y="636"/>
                  </a:lnTo>
                  <a:lnTo>
                    <a:pt x="1332" y="636"/>
                  </a:lnTo>
                  <a:lnTo>
                    <a:pt x="1334" y="636"/>
                  </a:lnTo>
                  <a:lnTo>
                    <a:pt x="1334" y="636"/>
                  </a:lnTo>
                  <a:lnTo>
                    <a:pt x="1312" y="636"/>
                  </a:lnTo>
                  <a:lnTo>
                    <a:pt x="1312" y="636"/>
                  </a:lnTo>
                  <a:lnTo>
                    <a:pt x="1310" y="638"/>
                  </a:lnTo>
                  <a:lnTo>
                    <a:pt x="1308" y="638"/>
                  </a:lnTo>
                  <a:lnTo>
                    <a:pt x="1308" y="638"/>
                  </a:lnTo>
                  <a:lnTo>
                    <a:pt x="1308" y="638"/>
                  </a:lnTo>
                  <a:lnTo>
                    <a:pt x="1308" y="638"/>
                  </a:lnTo>
                  <a:lnTo>
                    <a:pt x="1302" y="640"/>
                  </a:lnTo>
                  <a:lnTo>
                    <a:pt x="1296" y="638"/>
                  </a:lnTo>
                  <a:lnTo>
                    <a:pt x="1296" y="638"/>
                  </a:lnTo>
                  <a:lnTo>
                    <a:pt x="1266" y="640"/>
                  </a:lnTo>
                  <a:lnTo>
                    <a:pt x="1236" y="642"/>
                  </a:lnTo>
                  <a:lnTo>
                    <a:pt x="1236" y="642"/>
                  </a:lnTo>
                  <a:lnTo>
                    <a:pt x="1174" y="648"/>
                  </a:lnTo>
                  <a:lnTo>
                    <a:pt x="1174" y="648"/>
                  </a:lnTo>
                  <a:lnTo>
                    <a:pt x="1168" y="650"/>
                  </a:lnTo>
                  <a:lnTo>
                    <a:pt x="1162" y="652"/>
                  </a:lnTo>
                  <a:lnTo>
                    <a:pt x="1162" y="652"/>
                  </a:lnTo>
                  <a:lnTo>
                    <a:pt x="1162" y="652"/>
                  </a:lnTo>
                  <a:lnTo>
                    <a:pt x="1158" y="652"/>
                  </a:lnTo>
                  <a:lnTo>
                    <a:pt x="1154" y="650"/>
                  </a:lnTo>
                  <a:lnTo>
                    <a:pt x="1154" y="650"/>
                  </a:lnTo>
                  <a:lnTo>
                    <a:pt x="1154" y="652"/>
                  </a:lnTo>
                  <a:lnTo>
                    <a:pt x="1154" y="652"/>
                  </a:lnTo>
                  <a:lnTo>
                    <a:pt x="1154" y="652"/>
                  </a:lnTo>
                  <a:lnTo>
                    <a:pt x="1152" y="652"/>
                  </a:lnTo>
                  <a:lnTo>
                    <a:pt x="1148" y="652"/>
                  </a:lnTo>
                  <a:lnTo>
                    <a:pt x="1148" y="652"/>
                  </a:lnTo>
                  <a:lnTo>
                    <a:pt x="1148" y="652"/>
                  </a:lnTo>
                  <a:lnTo>
                    <a:pt x="1148" y="652"/>
                  </a:lnTo>
                  <a:lnTo>
                    <a:pt x="1146" y="652"/>
                  </a:lnTo>
                  <a:lnTo>
                    <a:pt x="1146" y="652"/>
                  </a:lnTo>
                  <a:lnTo>
                    <a:pt x="1146" y="650"/>
                  </a:lnTo>
                  <a:lnTo>
                    <a:pt x="1142" y="650"/>
                  </a:lnTo>
                  <a:lnTo>
                    <a:pt x="1142" y="650"/>
                  </a:lnTo>
                  <a:lnTo>
                    <a:pt x="1128" y="652"/>
                  </a:lnTo>
                  <a:lnTo>
                    <a:pt x="1114" y="654"/>
                  </a:lnTo>
                  <a:lnTo>
                    <a:pt x="1114" y="654"/>
                  </a:lnTo>
                  <a:lnTo>
                    <a:pt x="1114" y="654"/>
                  </a:lnTo>
                  <a:lnTo>
                    <a:pt x="1114" y="654"/>
                  </a:lnTo>
                  <a:lnTo>
                    <a:pt x="1114" y="654"/>
                  </a:lnTo>
                  <a:lnTo>
                    <a:pt x="1114" y="654"/>
                  </a:lnTo>
                  <a:lnTo>
                    <a:pt x="1112" y="654"/>
                  </a:lnTo>
                  <a:lnTo>
                    <a:pt x="1110" y="654"/>
                  </a:lnTo>
                  <a:lnTo>
                    <a:pt x="1110" y="654"/>
                  </a:lnTo>
                  <a:lnTo>
                    <a:pt x="1110" y="654"/>
                  </a:lnTo>
                  <a:lnTo>
                    <a:pt x="1110" y="654"/>
                  </a:lnTo>
                  <a:lnTo>
                    <a:pt x="1104" y="654"/>
                  </a:lnTo>
                  <a:lnTo>
                    <a:pt x="1100" y="654"/>
                  </a:lnTo>
                  <a:lnTo>
                    <a:pt x="1100" y="654"/>
                  </a:lnTo>
                  <a:lnTo>
                    <a:pt x="1094" y="654"/>
                  </a:lnTo>
                  <a:lnTo>
                    <a:pt x="1088" y="654"/>
                  </a:lnTo>
                  <a:lnTo>
                    <a:pt x="1088" y="654"/>
                  </a:lnTo>
                  <a:lnTo>
                    <a:pt x="1088" y="654"/>
                  </a:lnTo>
                  <a:lnTo>
                    <a:pt x="1086" y="654"/>
                  </a:lnTo>
                  <a:lnTo>
                    <a:pt x="1086" y="654"/>
                  </a:lnTo>
                  <a:lnTo>
                    <a:pt x="1084" y="654"/>
                  </a:lnTo>
                  <a:lnTo>
                    <a:pt x="1080" y="654"/>
                  </a:lnTo>
                  <a:lnTo>
                    <a:pt x="1078" y="654"/>
                  </a:lnTo>
                  <a:lnTo>
                    <a:pt x="1076" y="654"/>
                  </a:lnTo>
                  <a:lnTo>
                    <a:pt x="1076" y="654"/>
                  </a:lnTo>
                  <a:lnTo>
                    <a:pt x="1076" y="654"/>
                  </a:lnTo>
                  <a:lnTo>
                    <a:pt x="1060" y="656"/>
                  </a:lnTo>
                  <a:lnTo>
                    <a:pt x="1044" y="658"/>
                  </a:lnTo>
                  <a:lnTo>
                    <a:pt x="1044" y="658"/>
                  </a:lnTo>
                  <a:lnTo>
                    <a:pt x="1034" y="658"/>
                  </a:lnTo>
                  <a:lnTo>
                    <a:pt x="1024" y="658"/>
                  </a:lnTo>
                  <a:lnTo>
                    <a:pt x="1024" y="658"/>
                  </a:lnTo>
                  <a:lnTo>
                    <a:pt x="1024" y="660"/>
                  </a:lnTo>
                  <a:lnTo>
                    <a:pt x="1024" y="660"/>
                  </a:lnTo>
                  <a:lnTo>
                    <a:pt x="1022" y="658"/>
                  </a:lnTo>
                  <a:lnTo>
                    <a:pt x="1022" y="658"/>
                  </a:lnTo>
                  <a:lnTo>
                    <a:pt x="1022" y="658"/>
                  </a:lnTo>
                  <a:lnTo>
                    <a:pt x="1018" y="658"/>
                  </a:lnTo>
                  <a:lnTo>
                    <a:pt x="1012" y="658"/>
                  </a:lnTo>
                  <a:lnTo>
                    <a:pt x="1012" y="658"/>
                  </a:lnTo>
                  <a:lnTo>
                    <a:pt x="1010" y="660"/>
                  </a:lnTo>
                  <a:lnTo>
                    <a:pt x="1010" y="660"/>
                  </a:lnTo>
                  <a:lnTo>
                    <a:pt x="1006" y="660"/>
                  </a:lnTo>
                  <a:lnTo>
                    <a:pt x="1002" y="660"/>
                  </a:lnTo>
                  <a:lnTo>
                    <a:pt x="994" y="660"/>
                  </a:lnTo>
                  <a:lnTo>
                    <a:pt x="994" y="660"/>
                  </a:lnTo>
                  <a:lnTo>
                    <a:pt x="996" y="662"/>
                  </a:lnTo>
                  <a:lnTo>
                    <a:pt x="994" y="662"/>
                  </a:lnTo>
                  <a:lnTo>
                    <a:pt x="990" y="662"/>
                  </a:lnTo>
                  <a:lnTo>
                    <a:pt x="990" y="662"/>
                  </a:lnTo>
                  <a:lnTo>
                    <a:pt x="990" y="662"/>
                  </a:lnTo>
                  <a:lnTo>
                    <a:pt x="990" y="662"/>
                  </a:lnTo>
                  <a:lnTo>
                    <a:pt x="980" y="662"/>
                  </a:lnTo>
                  <a:lnTo>
                    <a:pt x="980" y="662"/>
                  </a:lnTo>
                  <a:lnTo>
                    <a:pt x="978" y="662"/>
                  </a:lnTo>
                  <a:lnTo>
                    <a:pt x="976" y="664"/>
                  </a:lnTo>
                  <a:lnTo>
                    <a:pt x="976" y="664"/>
                  </a:lnTo>
                  <a:lnTo>
                    <a:pt x="972" y="662"/>
                  </a:lnTo>
                  <a:lnTo>
                    <a:pt x="970" y="662"/>
                  </a:lnTo>
                  <a:lnTo>
                    <a:pt x="970" y="662"/>
                  </a:lnTo>
                  <a:lnTo>
                    <a:pt x="968" y="664"/>
                  </a:lnTo>
                  <a:lnTo>
                    <a:pt x="964" y="666"/>
                  </a:lnTo>
                  <a:lnTo>
                    <a:pt x="966" y="664"/>
                  </a:lnTo>
                  <a:lnTo>
                    <a:pt x="966" y="664"/>
                  </a:lnTo>
                  <a:lnTo>
                    <a:pt x="952" y="664"/>
                  </a:lnTo>
                  <a:lnTo>
                    <a:pt x="946" y="664"/>
                  </a:lnTo>
                  <a:lnTo>
                    <a:pt x="940" y="666"/>
                  </a:lnTo>
                  <a:lnTo>
                    <a:pt x="938" y="666"/>
                  </a:lnTo>
                  <a:lnTo>
                    <a:pt x="938" y="666"/>
                  </a:lnTo>
                  <a:lnTo>
                    <a:pt x="926" y="668"/>
                  </a:lnTo>
                  <a:lnTo>
                    <a:pt x="914" y="670"/>
                  </a:lnTo>
                  <a:lnTo>
                    <a:pt x="914" y="670"/>
                  </a:lnTo>
                  <a:lnTo>
                    <a:pt x="906" y="668"/>
                  </a:lnTo>
                  <a:lnTo>
                    <a:pt x="906" y="668"/>
                  </a:lnTo>
                  <a:lnTo>
                    <a:pt x="900" y="672"/>
                  </a:lnTo>
                  <a:lnTo>
                    <a:pt x="900" y="672"/>
                  </a:lnTo>
                  <a:lnTo>
                    <a:pt x="898" y="670"/>
                  </a:lnTo>
                  <a:lnTo>
                    <a:pt x="898" y="670"/>
                  </a:lnTo>
                  <a:lnTo>
                    <a:pt x="892" y="670"/>
                  </a:lnTo>
                  <a:lnTo>
                    <a:pt x="888" y="672"/>
                  </a:lnTo>
                  <a:lnTo>
                    <a:pt x="886" y="670"/>
                  </a:lnTo>
                  <a:lnTo>
                    <a:pt x="886" y="670"/>
                  </a:lnTo>
                  <a:lnTo>
                    <a:pt x="882" y="672"/>
                  </a:lnTo>
                  <a:lnTo>
                    <a:pt x="876" y="672"/>
                  </a:lnTo>
                  <a:lnTo>
                    <a:pt x="876" y="672"/>
                  </a:lnTo>
                  <a:lnTo>
                    <a:pt x="874" y="674"/>
                  </a:lnTo>
                  <a:lnTo>
                    <a:pt x="874" y="674"/>
                  </a:lnTo>
                  <a:lnTo>
                    <a:pt x="874" y="674"/>
                  </a:lnTo>
                  <a:lnTo>
                    <a:pt x="874" y="674"/>
                  </a:lnTo>
                  <a:lnTo>
                    <a:pt x="872" y="674"/>
                  </a:lnTo>
                  <a:lnTo>
                    <a:pt x="872" y="674"/>
                  </a:lnTo>
                  <a:lnTo>
                    <a:pt x="872" y="672"/>
                  </a:lnTo>
                  <a:lnTo>
                    <a:pt x="872" y="672"/>
                  </a:lnTo>
                  <a:lnTo>
                    <a:pt x="862" y="674"/>
                  </a:lnTo>
                  <a:lnTo>
                    <a:pt x="852" y="676"/>
                  </a:lnTo>
                  <a:lnTo>
                    <a:pt x="852" y="676"/>
                  </a:lnTo>
                  <a:lnTo>
                    <a:pt x="846" y="676"/>
                  </a:lnTo>
                  <a:lnTo>
                    <a:pt x="840" y="676"/>
                  </a:lnTo>
                  <a:lnTo>
                    <a:pt x="840" y="676"/>
                  </a:lnTo>
                  <a:lnTo>
                    <a:pt x="836" y="676"/>
                  </a:lnTo>
                  <a:lnTo>
                    <a:pt x="832" y="678"/>
                  </a:lnTo>
                  <a:lnTo>
                    <a:pt x="832" y="676"/>
                  </a:lnTo>
                  <a:lnTo>
                    <a:pt x="832" y="676"/>
                  </a:lnTo>
                  <a:lnTo>
                    <a:pt x="820" y="678"/>
                  </a:lnTo>
                  <a:lnTo>
                    <a:pt x="820" y="678"/>
                  </a:lnTo>
                  <a:lnTo>
                    <a:pt x="818" y="678"/>
                  </a:lnTo>
                  <a:lnTo>
                    <a:pt x="816" y="680"/>
                  </a:lnTo>
                  <a:lnTo>
                    <a:pt x="816" y="678"/>
                  </a:lnTo>
                  <a:lnTo>
                    <a:pt x="816" y="678"/>
                  </a:lnTo>
                  <a:lnTo>
                    <a:pt x="812" y="680"/>
                  </a:lnTo>
                  <a:lnTo>
                    <a:pt x="812" y="682"/>
                  </a:lnTo>
                  <a:lnTo>
                    <a:pt x="812" y="682"/>
                  </a:lnTo>
                  <a:lnTo>
                    <a:pt x="808" y="682"/>
                  </a:lnTo>
                  <a:lnTo>
                    <a:pt x="808" y="682"/>
                  </a:lnTo>
                  <a:lnTo>
                    <a:pt x="812" y="678"/>
                  </a:lnTo>
                  <a:lnTo>
                    <a:pt x="812" y="678"/>
                  </a:lnTo>
                  <a:lnTo>
                    <a:pt x="808" y="678"/>
                  </a:lnTo>
                  <a:lnTo>
                    <a:pt x="806" y="678"/>
                  </a:lnTo>
                  <a:lnTo>
                    <a:pt x="806" y="678"/>
                  </a:lnTo>
                  <a:lnTo>
                    <a:pt x="802" y="680"/>
                  </a:lnTo>
                  <a:lnTo>
                    <a:pt x="802" y="680"/>
                  </a:lnTo>
                  <a:lnTo>
                    <a:pt x="802" y="680"/>
                  </a:lnTo>
                  <a:lnTo>
                    <a:pt x="800" y="680"/>
                  </a:lnTo>
                  <a:lnTo>
                    <a:pt x="800" y="680"/>
                  </a:lnTo>
                  <a:lnTo>
                    <a:pt x="800" y="680"/>
                  </a:lnTo>
                  <a:lnTo>
                    <a:pt x="798" y="680"/>
                  </a:lnTo>
                  <a:lnTo>
                    <a:pt x="798" y="680"/>
                  </a:lnTo>
                  <a:lnTo>
                    <a:pt x="798" y="680"/>
                  </a:lnTo>
                  <a:lnTo>
                    <a:pt x="798" y="680"/>
                  </a:lnTo>
                  <a:lnTo>
                    <a:pt x="796" y="682"/>
                  </a:lnTo>
                  <a:lnTo>
                    <a:pt x="796" y="682"/>
                  </a:lnTo>
                  <a:lnTo>
                    <a:pt x="796" y="682"/>
                  </a:lnTo>
                  <a:lnTo>
                    <a:pt x="798" y="682"/>
                  </a:lnTo>
                  <a:lnTo>
                    <a:pt x="798" y="682"/>
                  </a:lnTo>
                  <a:lnTo>
                    <a:pt x="796" y="684"/>
                  </a:lnTo>
                  <a:lnTo>
                    <a:pt x="794" y="684"/>
                  </a:lnTo>
                  <a:lnTo>
                    <a:pt x="794" y="684"/>
                  </a:lnTo>
                  <a:lnTo>
                    <a:pt x="794" y="682"/>
                  </a:lnTo>
                  <a:lnTo>
                    <a:pt x="794" y="680"/>
                  </a:lnTo>
                  <a:lnTo>
                    <a:pt x="790" y="684"/>
                  </a:lnTo>
                  <a:lnTo>
                    <a:pt x="790" y="684"/>
                  </a:lnTo>
                  <a:lnTo>
                    <a:pt x="792" y="684"/>
                  </a:lnTo>
                  <a:lnTo>
                    <a:pt x="792" y="684"/>
                  </a:lnTo>
                  <a:lnTo>
                    <a:pt x="794" y="684"/>
                  </a:lnTo>
                  <a:lnTo>
                    <a:pt x="794" y="684"/>
                  </a:lnTo>
                  <a:lnTo>
                    <a:pt x="794" y="684"/>
                  </a:lnTo>
                  <a:lnTo>
                    <a:pt x="798" y="684"/>
                  </a:lnTo>
                  <a:lnTo>
                    <a:pt x="802" y="684"/>
                  </a:lnTo>
                  <a:lnTo>
                    <a:pt x="802" y="682"/>
                  </a:lnTo>
                  <a:lnTo>
                    <a:pt x="802" y="682"/>
                  </a:lnTo>
                  <a:lnTo>
                    <a:pt x="804" y="682"/>
                  </a:lnTo>
                  <a:lnTo>
                    <a:pt x="806" y="682"/>
                  </a:lnTo>
                  <a:lnTo>
                    <a:pt x="806" y="682"/>
                  </a:lnTo>
                  <a:lnTo>
                    <a:pt x="806" y="684"/>
                  </a:lnTo>
                  <a:lnTo>
                    <a:pt x="806" y="684"/>
                  </a:lnTo>
                  <a:lnTo>
                    <a:pt x="808" y="684"/>
                  </a:lnTo>
                  <a:lnTo>
                    <a:pt x="808" y="686"/>
                  </a:lnTo>
                  <a:lnTo>
                    <a:pt x="808" y="686"/>
                  </a:lnTo>
                  <a:lnTo>
                    <a:pt x="808" y="684"/>
                  </a:lnTo>
                  <a:lnTo>
                    <a:pt x="810" y="684"/>
                  </a:lnTo>
                  <a:lnTo>
                    <a:pt x="812" y="684"/>
                  </a:lnTo>
                  <a:lnTo>
                    <a:pt x="812" y="684"/>
                  </a:lnTo>
                  <a:lnTo>
                    <a:pt x="812" y="684"/>
                  </a:lnTo>
                  <a:lnTo>
                    <a:pt x="814" y="684"/>
                  </a:lnTo>
                  <a:lnTo>
                    <a:pt x="814" y="684"/>
                  </a:lnTo>
                  <a:lnTo>
                    <a:pt x="814" y="682"/>
                  </a:lnTo>
                  <a:lnTo>
                    <a:pt x="814" y="682"/>
                  </a:lnTo>
                  <a:lnTo>
                    <a:pt x="816" y="684"/>
                  </a:lnTo>
                  <a:lnTo>
                    <a:pt x="816" y="686"/>
                  </a:lnTo>
                  <a:lnTo>
                    <a:pt x="816" y="686"/>
                  </a:lnTo>
                  <a:lnTo>
                    <a:pt x="822" y="684"/>
                  </a:lnTo>
                  <a:lnTo>
                    <a:pt x="826" y="684"/>
                  </a:lnTo>
                  <a:lnTo>
                    <a:pt x="826" y="684"/>
                  </a:lnTo>
                  <a:lnTo>
                    <a:pt x="834" y="682"/>
                  </a:lnTo>
                  <a:lnTo>
                    <a:pt x="834" y="682"/>
                  </a:lnTo>
                  <a:lnTo>
                    <a:pt x="836" y="684"/>
                  </a:lnTo>
                  <a:lnTo>
                    <a:pt x="836" y="684"/>
                  </a:lnTo>
                  <a:lnTo>
                    <a:pt x="836" y="684"/>
                  </a:lnTo>
                  <a:lnTo>
                    <a:pt x="836" y="686"/>
                  </a:lnTo>
                  <a:lnTo>
                    <a:pt x="836" y="686"/>
                  </a:lnTo>
                  <a:lnTo>
                    <a:pt x="838" y="684"/>
                  </a:lnTo>
                  <a:lnTo>
                    <a:pt x="840" y="684"/>
                  </a:lnTo>
                  <a:lnTo>
                    <a:pt x="840" y="684"/>
                  </a:lnTo>
                  <a:lnTo>
                    <a:pt x="840" y="684"/>
                  </a:lnTo>
                  <a:lnTo>
                    <a:pt x="850" y="684"/>
                  </a:lnTo>
                  <a:lnTo>
                    <a:pt x="850" y="684"/>
                  </a:lnTo>
                  <a:lnTo>
                    <a:pt x="848" y="684"/>
                  </a:lnTo>
                  <a:lnTo>
                    <a:pt x="848" y="686"/>
                  </a:lnTo>
                  <a:lnTo>
                    <a:pt x="848" y="686"/>
                  </a:lnTo>
                  <a:lnTo>
                    <a:pt x="852" y="684"/>
                  </a:lnTo>
                  <a:lnTo>
                    <a:pt x="856" y="682"/>
                  </a:lnTo>
                  <a:lnTo>
                    <a:pt x="856" y="682"/>
                  </a:lnTo>
                  <a:lnTo>
                    <a:pt x="856" y="680"/>
                  </a:lnTo>
                  <a:lnTo>
                    <a:pt x="856" y="680"/>
                  </a:lnTo>
                  <a:lnTo>
                    <a:pt x="856" y="680"/>
                  </a:lnTo>
                  <a:lnTo>
                    <a:pt x="856" y="680"/>
                  </a:lnTo>
                  <a:lnTo>
                    <a:pt x="858" y="682"/>
                  </a:lnTo>
                  <a:lnTo>
                    <a:pt x="860" y="682"/>
                  </a:lnTo>
                  <a:lnTo>
                    <a:pt x="860" y="682"/>
                  </a:lnTo>
                  <a:lnTo>
                    <a:pt x="860" y="684"/>
                  </a:lnTo>
                  <a:lnTo>
                    <a:pt x="858" y="684"/>
                  </a:lnTo>
                  <a:lnTo>
                    <a:pt x="856" y="684"/>
                  </a:lnTo>
                  <a:lnTo>
                    <a:pt x="856" y="684"/>
                  </a:lnTo>
                  <a:lnTo>
                    <a:pt x="856" y="684"/>
                  </a:lnTo>
                  <a:lnTo>
                    <a:pt x="854" y="686"/>
                  </a:lnTo>
                  <a:lnTo>
                    <a:pt x="850" y="686"/>
                  </a:lnTo>
                  <a:lnTo>
                    <a:pt x="850" y="686"/>
                  </a:lnTo>
                  <a:lnTo>
                    <a:pt x="850" y="688"/>
                  </a:lnTo>
                  <a:lnTo>
                    <a:pt x="850" y="688"/>
                  </a:lnTo>
                  <a:lnTo>
                    <a:pt x="852" y="688"/>
                  </a:lnTo>
                  <a:lnTo>
                    <a:pt x="852" y="688"/>
                  </a:lnTo>
                  <a:lnTo>
                    <a:pt x="852" y="688"/>
                  </a:lnTo>
                  <a:lnTo>
                    <a:pt x="858" y="686"/>
                  </a:lnTo>
                  <a:lnTo>
                    <a:pt x="858" y="686"/>
                  </a:lnTo>
                  <a:lnTo>
                    <a:pt x="858" y="686"/>
                  </a:lnTo>
                  <a:lnTo>
                    <a:pt x="858" y="684"/>
                  </a:lnTo>
                  <a:lnTo>
                    <a:pt x="858" y="684"/>
                  </a:lnTo>
                  <a:lnTo>
                    <a:pt x="860" y="684"/>
                  </a:lnTo>
                  <a:lnTo>
                    <a:pt x="860" y="684"/>
                  </a:lnTo>
                  <a:lnTo>
                    <a:pt x="862" y="686"/>
                  </a:lnTo>
                  <a:lnTo>
                    <a:pt x="862" y="686"/>
                  </a:lnTo>
                  <a:lnTo>
                    <a:pt x="862" y="686"/>
                  </a:lnTo>
                  <a:lnTo>
                    <a:pt x="864" y="686"/>
                  </a:lnTo>
                  <a:lnTo>
                    <a:pt x="866" y="686"/>
                  </a:lnTo>
                  <a:lnTo>
                    <a:pt x="866" y="686"/>
                  </a:lnTo>
                  <a:lnTo>
                    <a:pt x="866" y="686"/>
                  </a:lnTo>
                  <a:lnTo>
                    <a:pt x="864" y="686"/>
                  </a:lnTo>
                  <a:lnTo>
                    <a:pt x="862" y="688"/>
                  </a:lnTo>
                  <a:lnTo>
                    <a:pt x="864" y="690"/>
                  </a:lnTo>
                  <a:lnTo>
                    <a:pt x="864" y="690"/>
                  </a:lnTo>
                  <a:lnTo>
                    <a:pt x="866" y="688"/>
                  </a:lnTo>
                  <a:lnTo>
                    <a:pt x="868" y="688"/>
                  </a:lnTo>
                  <a:lnTo>
                    <a:pt x="866" y="688"/>
                  </a:lnTo>
                  <a:lnTo>
                    <a:pt x="868" y="688"/>
                  </a:lnTo>
                  <a:lnTo>
                    <a:pt x="868" y="688"/>
                  </a:lnTo>
                  <a:lnTo>
                    <a:pt x="868" y="686"/>
                  </a:lnTo>
                  <a:lnTo>
                    <a:pt x="866" y="686"/>
                  </a:lnTo>
                  <a:lnTo>
                    <a:pt x="866" y="686"/>
                  </a:lnTo>
                  <a:lnTo>
                    <a:pt x="868" y="684"/>
                  </a:lnTo>
                  <a:lnTo>
                    <a:pt x="870" y="684"/>
                  </a:lnTo>
                  <a:lnTo>
                    <a:pt x="870" y="684"/>
                  </a:lnTo>
                  <a:lnTo>
                    <a:pt x="870" y="684"/>
                  </a:lnTo>
                  <a:lnTo>
                    <a:pt x="870" y="684"/>
                  </a:lnTo>
                  <a:lnTo>
                    <a:pt x="870" y="684"/>
                  </a:lnTo>
                  <a:lnTo>
                    <a:pt x="870" y="682"/>
                  </a:lnTo>
                  <a:lnTo>
                    <a:pt x="872" y="682"/>
                  </a:lnTo>
                  <a:lnTo>
                    <a:pt x="872" y="682"/>
                  </a:lnTo>
                  <a:lnTo>
                    <a:pt x="874" y="682"/>
                  </a:lnTo>
                  <a:lnTo>
                    <a:pt x="874" y="684"/>
                  </a:lnTo>
                  <a:lnTo>
                    <a:pt x="874" y="684"/>
                  </a:lnTo>
                  <a:lnTo>
                    <a:pt x="872" y="684"/>
                  </a:lnTo>
                  <a:lnTo>
                    <a:pt x="872" y="684"/>
                  </a:lnTo>
                  <a:lnTo>
                    <a:pt x="872" y="684"/>
                  </a:lnTo>
                  <a:lnTo>
                    <a:pt x="872" y="686"/>
                  </a:lnTo>
                  <a:lnTo>
                    <a:pt x="872" y="686"/>
                  </a:lnTo>
                  <a:lnTo>
                    <a:pt x="872" y="688"/>
                  </a:lnTo>
                  <a:lnTo>
                    <a:pt x="872" y="688"/>
                  </a:lnTo>
                  <a:lnTo>
                    <a:pt x="874" y="688"/>
                  </a:lnTo>
                  <a:lnTo>
                    <a:pt x="876" y="686"/>
                  </a:lnTo>
                  <a:lnTo>
                    <a:pt x="876" y="686"/>
                  </a:lnTo>
                  <a:lnTo>
                    <a:pt x="874" y="684"/>
                  </a:lnTo>
                  <a:lnTo>
                    <a:pt x="874" y="684"/>
                  </a:lnTo>
                  <a:lnTo>
                    <a:pt x="876" y="684"/>
                  </a:lnTo>
                  <a:lnTo>
                    <a:pt x="878" y="684"/>
                  </a:lnTo>
                  <a:lnTo>
                    <a:pt x="878" y="686"/>
                  </a:lnTo>
                  <a:lnTo>
                    <a:pt x="880" y="686"/>
                  </a:lnTo>
                  <a:lnTo>
                    <a:pt x="880" y="686"/>
                  </a:lnTo>
                  <a:lnTo>
                    <a:pt x="880" y="684"/>
                  </a:lnTo>
                  <a:lnTo>
                    <a:pt x="882" y="682"/>
                  </a:lnTo>
                  <a:lnTo>
                    <a:pt x="884" y="682"/>
                  </a:lnTo>
                  <a:lnTo>
                    <a:pt x="882" y="680"/>
                  </a:lnTo>
                  <a:lnTo>
                    <a:pt x="882" y="680"/>
                  </a:lnTo>
                  <a:lnTo>
                    <a:pt x="884" y="680"/>
                  </a:lnTo>
                  <a:lnTo>
                    <a:pt x="884" y="680"/>
                  </a:lnTo>
                  <a:lnTo>
                    <a:pt x="886" y="680"/>
                  </a:lnTo>
                  <a:lnTo>
                    <a:pt x="886" y="682"/>
                  </a:lnTo>
                  <a:lnTo>
                    <a:pt x="886" y="682"/>
                  </a:lnTo>
                  <a:lnTo>
                    <a:pt x="884" y="684"/>
                  </a:lnTo>
                  <a:lnTo>
                    <a:pt x="884" y="684"/>
                  </a:lnTo>
                  <a:lnTo>
                    <a:pt x="890" y="686"/>
                  </a:lnTo>
                  <a:lnTo>
                    <a:pt x="890" y="686"/>
                  </a:lnTo>
                  <a:lnTo>
                    <a:pt x="890" y="686"/>
                  </a:lnTo>
                  <a:lnTo>
                    <a:pt x="890" y="684"/>
                  </a:lnTo>
                  <a:lnTo>
                    <a:pt x="890" y="684"/>
                  </a:lnTo>
                  <a:lnTo>
                    <a:pt x="890" y="686"/>
                  </a:lnTo>
                  <a:lnTo>
                    <a:pt x="892" y="686"/>
                  </a:lnTo>
                  <a:lnTo>
                    <a:pt x="892" y="686"/>
                  </a:lnTo>
                  <a:lnTo>
                    <a:pt x="892" y="684"/>
                  </a:lnTo>
                  <a:lnTo>
                    <a:pt x="894" y="684"/>
                  </a:lnTo>
                  <a:lnTo>
                    <a:pt x="894" y="684"/>
                  </a:lnTo>
                  <a:lnTo>
                    <a:pt x="896" y="684"/>
                  </a:lnTo>
                  <a:lnTo>
                    <a:pt x="896" y="684"/>
                  </a:lnTo>
                  <a:lnTo>
                    <a:pt x="894" y="686"/>
                  </a:lnTo>
                  <a:lnTo>
                    <a:pt x="894" y="686"/>
                  </a:lnTo>
                  <a:lnTo>
                    <a:pt x="896" y="686"/>
                  </a:lnTo>
                  <a:lnTo>
                    <a:pt x="896" y="686"/>
                  </a:lnTo>
                  <a:lnTo>
                    <a:pt x="896" y="686"/>
                  </a:lnTo>
                  <a:lnTo>
                    <a:pt x="898" y="682"/>
                  </a:lnTo>
                  <a:lnTo>
                    <a:pt x="898" y="682"/>
                  </a:lnTo>
                  <a:lnTo>
                    <a:pt x="900" y="684"/>
                  </a:lnTo>
                  <a:lnTo>
                    <a:pt x="898" y="684"/>
                  </a:lnTo>
                  <a:lnTo>
                    <a:pt x="898" y="684"/>
                  </a:lnTo>
                  <a:lnTo>
                    <a:pt x="900" y="684"/>
                  </a:lnTo>
                  <a:lnTo>
                    <a:pt x="900" y="684"/>
                  </a:lnTo>
                  <a:lnTo>
                    <a:pt x="900" y="686"/>
                  </a:lnTo>
                  <a:lnTo>
                    <a:pt x="902" y="686"/>
                  </a:lnTo>
                  <a:lnTo>
                    <a:pt x="902" y="684"/>
                  </a:lnTo>
                  <a:lnTo>
                    <a:pt x="902" y="684"/>
                  </a:lnTo>
                  <a:lnTo>
                    <a:pt x="902" y="686"/>
                  </a:lnTo>
                  <a:lnTo>
                    <a:pt x="902" y="686"/>
                  </a:lnTo>
                  <a:lnTo>
                    <a:pt x="906" y="684"/>
                  </a:lnTo>
                  <a:lnTo>
                    <a:pt x="906" y="686"/>
                  </a:lnTo>
                  <a:lnTo>
                    <a:pt x="906" y="686"/>
                  </a:lnTo>
                  <a:lnTo>
                    <a:pt x="908" y="684"/>
                  </a:lnTo>
                  <a:lnTo>
                    <a:pt x="910" y="684"/>
                  </a:lnTo>
                  <a:lnTo>
                    <a:pt x="910" y="684"/>
                  </a:lnTo>
                  <a:lnTo>
                    <a:pt x="908" y="684"/>
                  </a:lnTo>
                  <a:lnTo>
                    <a:pt x="906" y="684"/>
                  </a:lnTo>
                  <a:lnTo>
                    <a:pt x="906" y="684"/>
                  </a:lnTo>
                  <a:lnTo>
                    <a:pt x="906" y="682"/>
                  </a:lnTo>
                  <a:lnTo>
                    <a:pt x="908" y="682"/>
                  </a:lnTo>
                  <a:lnTo>
                    <a:pt x="908" y="682"/>
                  </a:lnTo>
                  <a:lnTo>
                    <a:pt x="908" y="682"/>
                  </a:lnTo>
                  <a:lnTo>
                    <a:pt x="910" y="682"/>
                  </a:lnTo>
                  <a:lnTo>
                    <a:pt x="912" y="682"/>
                  </a:lnTo>
                  <a:lnTo>
                    <a:pt x="912" y="682"/>
                  </a:lnTo>
                  <a:lnTo>
                    <a:pt x="914" y="684"/>
                  </a:lnTo>
                  <a:lnTo>
                    <a:pt x="914" y="682"/>
                  </a:lnTo>
                  <a:lnTo>
                    <a:pt x="914" y="682"/>
                  </a:lnTo>
                  <a:lnTo>
                    <a:pt x="916" y="682"/>
                  </a:lnTo>
                  <a:lnTo>
                    <a:pt x="916" y="682"/>
                  </a:lnTo>
                  <a:lnTo>
                    <a:pt x="918" y="682"/>
                  </a:lnTo>
                  <a:lnTo>
                    <a:pt x="918" y="682"/>
                  </a:lnTo>
                  <a:lnTo>
                    <a:pt x="918" y="684"/>
                  </a:lnTo>
                  <a:lnTo>
                    <a:pt x="918" y="684"/>
                  </a:lnTo>
                  <a:lnTo>
                    <a:pt x="918" y="684"/>
                  </a:lnTo>
                  <a:lnTo>
                    <a:pt x="918" y="682"/>
                  </a:lnTo>
                  <a:lnTo>
                    <a:pt x="920" y="682"/>
                  </a:lnTo>
                  <a:lnTo>
                    <a:pt x="920" y="680"/>
                  </a:lnTo>
                  <a:lnTo>
                    <a:pt x="920" y="680"/>
                  </a:lnTo>
                  <a:lnTo>
                    <a:pt x="922" y="680"/>
                  </a:lnTo>
                  <a:lnTo>
                    <a:pt x="922" y="682"/>
                  </a:lnTo>
                  <a:lnTo>
                    <a:pt x="920" y="684"/>
                  </a:lnTo>
                  <a:lnTo>
                    <a:pt x="920" y="684"/>
                  </a:lnTo>
                  <a:lnTo>
                    <a:pt x="922" y="684"/>
                  </a:lnTo>
                  <a:lnTo>
                    <a:pt x="924" y="682"/>
                  </a:lnTo>
                  <a:lnTo>
                    <a:pt x="924" y="682"/>
                  </a:lnTo>
                  <a:lnTo>
                    <a:pt x="924" y="682"/>
                  </a:lnTo>
                  <a:lnTo>
                    <a:pt x="926" y="680"/>
                  </a:lnTo>
                  <a:lnTo>
                    <a:pt x="926" y="680"/>
                  </a:lnTo>
                  <a:lnTo>
                    <a:pt x="926" y="682"/>
                  </a:lnTo>
                  <a:lnTo>
                    <a:pt x="926" y="682"/>
                  </a:lnTo>
                  <a:lnTo>
                    <a:pt x="926" y="682"/>
                  </a:lnTo>
                  <a:lnTo>
                    <a:pt x="928" y="680"/>
                  </a:lnTo>
                  <a:lnTo>
                    <a:pt x="928" y="680"/>
                  </a:lnTo>
                  <a:lnTo>
                    <a:pt x="928" y="680"/>
                  </a:lnTo>
                  <a:lnTo>
                    <a:pt x="930" y="678"/>
                  </a:lnTo>
                  <a:lnTo>
                    <a:pt x="932" y="678"/>
                  </a:lnTo>
                  <a:lnTo>
                    <a:pt x="932" y="678"/>
                  </a:lnTo>
                  <a:lnTo>
                    <a:pt x="930" y="680"/>
                  </a:lnTo>
                  <a:lnTo>
                    <a:pt x="930" y="680"/>
                  </a:lnTo>
                  <a:lnTo>
                    <a:pt x="930" y="680"/>
                  </a:lnTo>
                  <a:lnTo>
                    <a:pt x="932" y="680"/>
                  </a:lnTo>
                  <a:lnTo>
                    <a:pt x="932" y="678"/>
                  </a:lnTo>
                  <a:lnTo>
                    <a:pt x="932" y="678"/>
                  </a:lnTo>
                  <a:lnTo>
                    <a:pt x="934" y="676"/>
                  </a:lnTo>
                  <a:lnTo>
                    <a:pt x="934" y="676"/>
                  </a:lnTo>
                  <a:lnTo>
                    <a:pt x="934" y="676"/>
                  </a:lnTo>
                  <a:lnTo>
                    <a:pt x="936" y="674"/>
                  </a:lnTo>
                  <a:lnTo>
                    <a:pt x="936" y="674"/>
                  </a:lnTo>
                  <a:lnTo>
                    <a:pt x="936" y="674"/>
                  </a:lnTo>
                  <a:lnTo>
                    <a:pt x="936" y="674"/>
                  </a:lnTo>
                  <a:lnTo>
                    <a:pt x="936" y="674"/>
                  </a:lnTo>
                  <a:lnTo>
                    <a:pt x="936" y="676"/>
                  </a:lnTo>
                  <a:lnTo>
                    <a:pt x="936" y="676"/>
                  </a:lnTo>
                  <a:lnTo>
                    <a:pt x="936" y="676"/>
                  </a:lnTo>
                  <a:lnTo>
                    <a:pt x="936" y="676"/>
                  </a:lnTo>
                  <a:lnTo>
                    <a:pt x="936" y="678"/>
                  </a:lnTo>
                  <a:lnTo>
                    <a:pt x="934" y="680"/>
                  </a:lnTo>
                  <a:lnTo>
                    <a:pt x="934" y="680"/>
                  </a:lnTo>
                  <a:lnTo>
                    <a:pt x="936" y="680"/>
                  </a:lnTo>
                  <a:lnTo>
                    <a:pt x="936" y="680"/>
                  </a:lnTo>
                  <a:lnTo>
                    <a:pt x="936" y="682"/>
                  </a:lnTo>
                  <a:lnTo>
                    <a:pt x="936" y="682"/>
                  </a:lnTo>
                  <a:lnTo>
                    <a:pt x="938" y="682"/>
                  </a:lnTo>
                  <a:lnTo>
                    <a:pt x="940" y="682"/>
                  </a:lnTo>
                  <a:lnTo>
                    <a:pt x="940" y="682"/>
                  </a:lnTo>
                  <a:lnTo>
                    <a:pt x="940" y="680"/>
                  </a:lnTo>
                  <a:lnTo>
                    <a:pt x="938" y="680"/>
                  </a:lnTo>
                  <a:lnTo>
                    <a:pt x="938" y="680"/>
                  </a:lnTo>
                  <a:lnTo>
                    <a:pt x="940" y="680"/>
                  </a:lnTo>
                  <a:lnTo>
                    <a:pt x="944" y="678"/>
                  </a:lnTo>
                  <a:lnTo>
                    <a:pt x="944" y="678"/>
                  </a:lnTo>
                  <a:lnTo>
                    <a:pt x="942" y="680"/>
                  </a:lnTo>
                  <a:lnTo>
                    <a:pt x="944" y="682"/>
                  </a:lnTo>
                  <a:lnTo>
                    <a:pt x="944" y="682"/>
                  </a:lnTo>
                  <a:lnTo>
                    <a:pt x="944" y="680"/>
                  </a:lnTo>
                  <a:lnTo>
                    <a:pt x="946" y="680"/>
                  </a:lnTo>
                  <a:lnTo>
                    <a:pt x="946" y="680"/>
                  </a:lnTo>
                  <a:lnTo>
                    <a:pt x="946" y="680"/>
                  </a:lnTo>
                  <a:lnTo>
                    <a:pt x="954" y="680"/>
                  </a:lnTo>
                  <a:lnTo>
                    <a:pt x="964" y="676"/>
                  </a:lnTo>
                  <a:lnTo>
                    <a:pt x="964" y="676"/>
                  </a:lnTo>
                  <a:lnTo>
                    <a:pt x="966" y="678"/>
                  </a:lnTo>
                  <a:lnTo>
                    <a:pt x="970" y="678"/>
                  </a:lnTo>
                  <a:lnTo>
                    <a:pt x="970" y="678"/>
                  </a:lnTo>
                  <a:lnTo>
                    <a:pt x="970" y="678"/>
                  </a:lnTo>
                  <a:lnTo>
                    <a:pt x="970" y="676"/>
                  </a:lnTo>
                  <a:lnTo>
                    <a:pt x="972" y="678"/>
                  </a:lnTo>
                  <a:lnTo>
                    <a:pt x="972" y="678"/>
                  </a:lnTo>
                  <a:lnTo>
                    <a:pt x="976" y="678"/>
                  </a:lnTo>
                  <a:lnTo>
                    <a:pt x="978" y="676"/>
                  </a:lnTo>
                  <a:lnTo>
                    <a:pt x="978" y="676"/>
                  </a:lnTo>
                  <a:lnTo>
                    <a:pt x="978" y="678"/>
                  </a:lnTo>
                  <a:lnTo>
                    <a:pt x="978" y="678"/>
                  </a:lnTo>
                  <a:lnTo>
                    <a:pt x="980" y="678"/>
                  </a:lnTo>
                  <a:lnTo>
                    <a:pt x="980" y="676"/>
                  </a:lnTo>
                  <a:lnTo>
                    <a:pt x="982" y="678"/>
                  </a:lnTo>
                  <a:lnTo>
                    <a:pt x="982" y="676"/>
                  </a:lnTo>
                  <a:lnTo>
                    <a:pt x="982" y="676"/>
                  </a:lnTo>
                  <a:lnTo>
                    <a:pt x="984" y="676"/>
                  </a:lnTo>
                  <a:lnTo>
                    <a:pt x="986" y="678"/>
                  </a:lnTo>
                  <a:lnTo>
                    <a:pt x="986" y="678"/>
                  </a:lnTo>
                  <a:lnTo>
                    <a:pt x="986" y="676"/>
                  </a:lnTo>
                  <a:lnTo>
                    <a:pt x="986" y="676"/>
                  </a:lnTo>
                  <a:lnTo>
                    <a:pt x="986" y="676"/>
                  </a:lnTo>
                  <a:lnTo>
                    <a:pt x="990" y="676"/>
                  </a:lnTo>
                  <a:lnTo>
                    <a:pt x="996" y="676"/>
                  </a:lnTo>
                  <a:lnTo>
                    <a:pt x="996" y="676"/>
                  </a:lnTo>
                  <a:lnTo>
                    <a:pt x="994" y="676"/>
                  </a:lnTo>
                  <a:lnTo>
                    <a:pt x="994" y="674"/>
                  </a:lnTo>
                  <a:lnTo>
                    <a:pt x="994" y="674"/>
                  </a:lnTo>
                  <a:lnTo>
                    <a:pt x="994" y="674"/>
                  </a:lnTo>
                  <a:lnTo>
                    <a:pt x="996" y="674"/>
                  </a:lnTo>
                  <a:lnTo>
                    <a:pt x="996" y="674"/>
                  </a:lnTo>
                  <a:lnTo>
                    <a:pt x="996" y="674"/>
                  </a:lnTo>
                  <a:lnTo>
                    <a:pt x="996" y="674"/>
                  </a:lnTo>
                  <a:lnTo>
                    <a:pt x="996" y="674"/>
                  </a:lnTo>
                  <a:lnTo>
                    <a:pt x="1002" y="676"/>
                  </a:lnTo>
                  <a:lnTo>
                    <a:pt x="1010" y="674"/>
                  </a:lnTo>
                  <a:lnTo>
                    <a:pt x="1010" y="674"/>
                  </a:lnTo>
                  <a:lnTo>
                    <a:pt x="1010" y="674"/>
                  </a:lnTo>
                  <a:lnTo>
                    <a:pt x="1010" y="674"/>
                  </a:lnTo>
                  <a:lnTo>
                    <a:pt x="1016" y="674"/>
                  </a:lnTo>
                  <a:lnTo>
                    <a:pt x="1020" y="674"/>
                  </a:lnTo>
                  <a:lnTo>
                    <a:pt x="1020" y="674"/>
                  </a:lnTo>
                  <a:lnTo>
                    <a:pt x="1020" y="672"/>
                  </a:lnTo>
                  <a:lnTo>
                    <a:pt x="1022" y="670"/>
                  </a:lnTo>
                  <a:lnTo>
                    <a:pt x="1022" y="670"/>
                  </a:lnTo>
                  <a:lnTo>
                    <a:pt x="1024" y="670"/>
                  </a:lnTo>
                  <a:lnTo>
                    <a:pt x="1024" y="672"/>
                  </a:lnTo>
                  <a:lnTo>
                    <a:pt x="1026" y="674"/>
                  </a:lnTo>
                  <a:lnTo>
                    <a:pt x="1026" y="674"/>
                  </a:lnTo>
                  <a:lnTo>
                    <a:pt x="1028" y="672"/>
                  </a:lnTo>
                  <a:lnTo>
                    <a:pt x="1028" y="672"/>
                  </a:lnTo>
                  <a:lnTo>
                    <a:pt x="1028" y="672"/>
                  </a:lnTo>
                  <a:lnTo>
                    <a:pt x="1030" y="672"/>
                  </a:lnTo>
                  <a:lnTo>
                    <a:pt x="1032" y="672"/>
                  </a:lnTo>
                  <a:lnTo>
                    <a:pt x="1032" y="672"/>
                  </a:lnTo>
                  <a:lnTo>
                    <a:pt x="1032" y="672"/>
                  </a:lnTo>
                  <a:lnTo>
                    <a:pt x="1036" y="672"/>
                  </a:lnTo>
                  <a:lnTo>
                    <a:pt x="1036" y="672"/>
                  </a:lnTo>
                  <a:lnTo>
                    <a:pt x="1038" y="672"/>
                  </a:lnTo>
                  <a:lnTo>
                    <a:pt x="1040" y="670"/>
                  </a:lnTo>
                  <a:lnTo>
                    <a:pt x="1040" y="670"/>
                  </a:lnTo>
                  <a:lnTo>
                    <a:pt x="1040" y="672"/>
                  </a:lnTo>
                  <a:lnTo>
                    <a:pt x="1040" y="670"/>
                  </a:lnTo>
                  <a:lnTo>
                    <a:pt x="1042" y="670"/>
                  </a:lnTo>
                  <a:lnTo>
                    <a:pt x="1042" y="670"/>
                  </a:lnTo>
                  <a:lnTo>
                    <a:pt x="1042" y="672"/>
                  </a:lnTo>
                  <a:lnTo>
                    <a:pt x="1042" y="672"/>
                  </a:lnTo>
                  <a:lnTo>
                    <a:pt x="1042" y="672"/>
                  </a:lnTo>
                  <a:lnTo>
                    <a:pt x="1044" y="670"/>
                  </a:lnTo>
                  <a:lnTo>
                    <a:pt x="1044" y="670"/>
                  </a:lnTo>
                  <a:lnTo>
                    <a:pt x="1044" y="670"/>
                  </a:lnTo>
                  <a:lnTo>
                    <a:pt x="1046" y="670"/>
                  </a:lnTo>
                  <a:lnTo>
                    <a:pt x="1046" y="670"/>
                  </a:lnTo>
                  <a:lnTo>
                    <a:pt x="1044" y="670"/>
                  </a:lnTo>
                  <a:lnTo>
                    <a:pt x="1044" y="670"/>
                  </a:lnTo>
                  <a:lnTo>
                    <a:pt x="1044" y="672"/>
                  </a:lnTo>
                  <a:lnTo>
                    <a:pt x="1046" y="672"/>
                  </a:lnTo>
                  <a:lnTo>
                    <a:pt x="1046" y="672"/>
                  </a:lnTo>
                  <a:lnTo>
                    <a:pt x="1046" y="672"/>
                  </a:lnTo>
                  <a:lnTo>
                    <a:pt x="1046" y="670"/>
                  </a:lnTo>
                  <a:lnTo>
                    <a:pt x="1046" y="670"/>
                  </a:lnTo>
                  <a:lnTo>
                    <a:pt x="1048" y="670"/>
                  </a:lnTo>
                  <a:lnTo>
                    <a:pt x="1050" y="672"/>
                  </a:lnTo>
                  <a:lnTo>
                    <a:pt x="1050" y="672"/>
                  </a:lnTo>
                  <a:lnTo>
                    <a:pt x="1052" y="670"/>
                  </a:lnTo>
                  <a:lnTo>
                    <a:pt x="1052" y="670"/>
                  </a:lnTo>
                  <a:lnTo>
                    <a:pt x="1050" y="668"/>
                  </a:lnTo>
                  <a:lnTo>
                    <a:pt x="1050" y="668"/>
                  </a:lnTo>
                  <a:lnTo>
                    <a:pt x="1052" y="668"/>
                  </a:lnTo>
                  <a:lnTo>
                    <a:pt x="1052" y="670"/>
                  </a:lnTo>
                  <a:lnTo>
                    <a:pt x="1052" y="670"/>
                  </a:lnTo>
                  <a:lnTo>
                    <a:pt x="1054" y="668"/>
                  </a:lnTo>
                  <a:lnTo>
                    <a:pt x="1054" y="668"/>
                  </a:lnTo>
                  <a:lnTo>
                    <a:pt x="1056" y="670"/>
                  </a:lnTo>
                  <a:lnTo>
                    <a:pt x="1056" y="670"/>
                  </a:lnTo>
                  <a:lnTo>
                    <a:pt x="1058" y="668"/>
                  </a:lnTo>
                  <a:lnTo>
                    <a:pt x="1058" y="668"/>
                  </a:lnTo>
                  <a:lnTo>
                    <a:pt x="1058" y="670"/>
                  </a:lnTo>
                  <a:lnTo>
                    <a:pt x="1060" y="670"/>
                  </a:lnTo>
                  <a:lnTo>
                    <a:pt x="1062" y="670"/>
                  </a:lnTo>
                  <a:lnTo>
                    <a:pt x="1062" y="670"/>
                  </a:lnTo>
                  <a:lnTo>
                    <a:pt x="1064" y="670"/>
                  </a:lnTo>
                  <a:lnTo>
                    <a:pt x="1064" y="670"/>
                  </a:lnTo>
                  <a:lnTo>
                    <a:pt x="1066" y="670"/>
                  </a:lnTo>
                  <a:lnTo>
                    <a:pt x="1068" y="668"/>
                  </a:lnTo>
                  <a:lnTo>
                    <a:pt x="1068" y="668"/>
                  </a:lnTo>
                  <a:lnTo>
                    <a:pt x="1070" y="668"/>
                  </a:lnTo>
                  <a:lnTo>
                    <a:pt x="1070" y="668"/>
                  </a:lnTo>
                  <a:lnTo>
                    <a:pt x="1070" y="668"/>
                  </a:lnTo>
                  <a:lnTo>
                    <a:pt x="1072" y="670"/>
                  </a:lnTo>
                  <a:lnTo>
                    <a:pt x="1072" y="670"/>
                  </a:lnTo>
                  <a:lnTo>
                    <a:pt x="1072" y="668"/>
                  </a:lnTo>
                  <a:lnTo>
                    <a:pt x="1072" y="668"/>
                  </a:lnTo>
                  <a:lnTo>
                    <a:pt x="1072" y="668"/>
                  </a:lnTo>
                  <a:lnTo>
                    <a:pt x="1070" y="668"/>
                  </a:lnTo>
                  <a:lnTo>
                    <a:pt x="1070" y="668"/>
                  </a:lnTo>
                  <a:lnTo>
                    <a:pt x="1072" y="668"/>
                  </a:lnTo>
                  <a:lnTo>
                    <a:pt x="1072" y="668"/>
                  </a:lnTo>
                  <a:lnTo>
                    <a:pt x="1072" y="668"/>
                  </a:lnTo>
                  <a:lnTo>
                    <a:pt x="1076" y="670"/>
                  </a:lnTo>
                  <a:lnTo>
                    <a:pt x="1078" y="670"/>
                  </a:lnTo>
                  <a:lnTo>
                    <a:pt x="1086" y="670"/>
                  </a:lnTo>
                  <a:lnTo>
                    <a:pt x="1086" y="670"/>
                  </a:lnTo>
                  <a:lnTo>
                    <a:pt x="1086" y="668"/>
                  </a:lnTo>
                  <a:lnTo>
                    <a:pt x="1088" y="668"/>
                  </a:lnTo>
                  <a:lnTo>
                    <a:pt x="1088" y="668"/>
                  </a:lnTo>
                  <a:lnTo>
                    <a:pt x="1090" y="668"/>
                  </a:lnTo>
                  <a:lnTo>
                    <a:pt x="1090" y="668"/>
                  </a:lnTo>
                  <a:lnTo>
                    <a:pt x="1092" y="668"/>
                  </a:lnTo>
                  <a:lnTo>
                    <a:pt x="1092" y="666"/>
                  </a:lnTo>
                  <a:lnTo>
                    <a:pt x="1092" y="666"/>
                  </a:lnTo>
                  <a:lnTo>
                    <a:pt x="1094" y="666"/>
                  </a:lnTo>
                  <a:lnTo>
                    <a:pt x="1096" y="666"/>
                  </a:lnTo>
                  <a:lnTo>
                    <a:pt x="1096" y="664"/>
                  </a:lnTo>
                  <a:lnTo>
                    <a:pt x="1098" y="666"/>
                  </a:lnTo>
                  <a:lnTo>
                    <a:pt x="1098" y="666"/>
                  </a:lnTo>
                  <a:lnTo>
                    <a:pt x="1098" y="666"/>
                  </a:lnTo>
                  <a:lnTo>
                    <a:pt x="1096" y="668"/>
                  </a:lnTo>
                  <a:lnTo>
                    <a:pt x="1096" y="668"/>
                  </a:lnTo>
                  <a:lnTo>
                    <a:pt x="1098" y="668"/>
                  </a:lnTo>
                  <a:lnTo>
                    <a:pt x="1100" y="668"/>
                  </a:lnTo>
                  <a:lnTo>
                    <a:pt x="1102" y="666"/>
                  </a:lnTo>
                  <a:lnTo>
                    <a:pt x="1104" y="668"/>
                  </a:lnTo>
                  <a:lnTo>
                    <a:pt x="1104" y="668"/>
                  </a:lnTo>
                  <a:lnTo>
                    <a:pt x="1104" y="666"/>
                  </a:lnTo>
                  <a:lnTo>
                    <a:pt x="1106" y="664"/>
                  </a:lnTo>
                  <a:lnTo>
                    <a:pt x="1106" y="664"/>
                  </a:lnTo>
                  <a:lnTo>
                    <a:pt x="1110" y="666"/>
                  </a:lnTo>
                  <a:lnTo>
                    <a:pt x="1110" y="666"/>
                  </a:lnTo>
                  <a:lnTo>
                    <a:pt x="1110" y="666"/>
                  </a:lnTo>
                  <a:lnTo>
                    <a:pt x="1112" y="666"/>
                  </a:lnTo>
                  <a:lnTo>
                    <a:pt x="1112" y="666"/>
                  </a:lnTo>
                  <a:lnTo>
                    <a:pt x="1112" y="666"/>
                  </a:lnTo>
                  <a:lnTo>
                    <a:pt x="1112" y="666"/>
                  </a:lnTo>
                  <a:lnTo>
                    <a:pt x="1114" y="666"/>
                  </a:lnTo>
                  <a:lnTo>
                    <a:pt x="1116" y="666"/>
                  </a:lnTo>
                  <a:lnTo>
                    <a:pt x="1116" y="666"/>
                  </a:lnTo>
                  <a:lnTo>
                    <a:pt x="1120" y="666"/>
                  </a:lnTo>
                  <a:lnTo>
                    <a:pt x="1124" y="666"/>
                  </a:lnTo>
                  <a:lnTo>
                    <a:pt x="1124" y="666"/>
                  </a:lnTo>
                  <a:lnTo>
                    <a:pt x="1126" y="666"/>
                  </a:lnTo>
                  <a:lnTo>
                    <a:pt x="1128" y="666"/>
                  </a:lnTo>
                  <a:lnTo>
                    <a:pt x="1128" y="664"/>
                  </a:lnTo>
                  <a:lnTo>
                    <a:pt x="1128" y="666"/>
                  </a:lnTo>
                  <a:lnTo>
                    <a:pt x="1128" y="666"/>
                  </a:lnTo>
                  <a:lnTo>
                    <a:pt x="1130" y="662"/>
                  </a:lnTo>
                  <a:lnTo>
                    <a:pt x="1130" y="664"/>
                  </a:lnTo>
                  <a:lnTo>
                    <a:pt x="1130" y="664"/>
                  </a:lnTo>
                  <a:lnTo>
                    <a:pt x="1130" y="666"/>
                  </a:lnTo>
                  <a:lnTo>
                    <a:pt x="1132" y="666"/>
                  </a:lnTo>
                  <a:lnTo>
                    <a:pt x="1134" y="666"/>
                  </a:lnTo>
                  <a:lnTo>
                    <a:pt x="1134" y="666"/>
                  </a:lnTo>
                  <a:lnTo>
                    <a:pt x="1134" y="664"/>
                  </a:lnTo>
                  <a:lnTo>
                    <a:pt x="1136" y="664"/>
                  </a:lnTo>
                  <a:lnTo>
                    <a:pt x="1136" y="664"/>
                  </a:lnTo>
                  <a:lnTo>
                    <a:pt x="1136" y="664"/>
                  </a:lnTo>
                  <a:lnTo>
                    <a:pt x="1140" y="662"/>
                  </a:lnTo>
                  <a:lnTo>
                    <a:pt x="1140" y="662"/>
                  </a:lnTo>
                  <a:lnTo>
                    <a:pt x="1140" y="664"/>
                  </a:lnTo>
                  <a:lnTo>
                    <a:pt x="1140" y="664"/>
                  </a:lnTo>
                  <a:lnTo>
                    <a:pt x="1140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6" y="664"/>
                  </a:lnTo>
                  <a:lnTo>
                    <a:pt x="1146" y="664"/>
                  </a:lnTo>
                  <a:lnTo>
                    <a:pt x="1146" y="664"/>
                  </a:lnTo>
                  <a:lnTo>
                    <a:pt x="1146" y="666"/>
                  </a:lnTo>
                  <a:lnTo>
                    <a:pt x="1146" y="666"/>
                  </a:lnTo>
                  <a:lnTo>
                    <a:pt x="1150" y="664"/>
                  </a:lnTo>
                  <a:lnTo>
                    <a:pt x="1150" y="664"/>
                  </a:lnTo>
                  <a:lnTo>
                    <a:pt x="1156" y="664"/>
                  </a:lnTo>
                  <a:lnTo>
                    <a:pt x="1162" y="662"/>
                  </a:lnTo>
                  <a:lnTo>
                    <a:pt x="1162" y="662"/>
                  </a:lnTo>
                  <a:lnTo>
                    <a:pt x="1162" y="662"/>
                  </a:lnTo>
                  <a:lnTo>
                    <a:pt x="1162" y="662"/>
                  </a:lnTo>
                  <a:lnTo>
                    <a:pt x="1164" y="662"/>
                  </a:lnTo>
                  <a:lnTo>
                    <a:pt x="1164" y="662"/>
                  </a:lnTo>
                  <a:lnTo>
                    <a:pt x="1166" y="662"/>
                  </a:lnTo>
                  <a:lnTo>
                    <a:pt x="1166" y="662"/>
                  </a:lnTo>
                  <a:lnTo>
                    <a:pt x="1166" y="662"/>
                  </a:lnTo>
                  <a:lnTo>
                    <a:pt x="1166" y="662"/>
                  </a:lnTo>
                  <a:lnTo>
                    <a:pt x="1166" y="662"/>
                  </a:lnTo>
                  <a:lnTo>
                    <a:pt x="1170" y="662"/>
                  </a:lnTo>
                  <a:lnTo>
                    <a:pt x="1172" y="662"/>
                  </a:lnTo>
                  <a:lnTo>
                    <a:pt x="1178" y="660"/>
                  </a:lnTo>
                  <a:lnTo>
                    <a:pt x="1178" y="660"/>
                  </a:lnTo>
                  <a:lnTo>
                    <a:pt x="1176" y="662"/>
                  </a:lnTo>
                  <a:lnTo>
                    <a:pt x="1176" y="662"/>
                  </a:lnTo>
                  <a:lnTo>
                    <a:pt x="1184" y="658"/>
                  </a:lnTo>
                  <a:lnTo>
                    <a:pt x="1184" y="658"/>
                  </a:lnTo>
                  <a:lnTo>
                    <a:pt x="1184" y="660"/>
                  </a:lnTo>
                  <a:lnTo>
                    <a:pt x="1184" y="660"/>
                  </a:lnTo>
                  <a:lnTo>
                    <a:pt x="1186" y="660"/>
                  </a:lnTo>
                  <a:lnTo>
                    <a:pt x="1188" y="658"/>
                  </a:lnTo>
                  <a:lnTo>
                    <a:pt x="1188" y="658"/>
                  </a:lnTo>
                  <a:lnTo>
                    <a:pt x="1188" y="658"/>
                  </a:lnTo>
                  <a:lnTo>
                    <a:pt x="1188" y="658"/>
                  </a:lnTo>
                  <a:lnTo>
                    <a:pt x="1188" y="658"/>
                  </a:lnTo>
                  <a:lnTo>
                    <a:pt x="1188" y="658"/>
                  </a:lnTo>
                  <a:lnTo>
                    <a:pt x="1190" y="656"/>
                  </a:lnTo>
                  <a:lnTo>
                    <a:pt x="1190" y="658"/>
                  </a:lnTo>
                  <a:lnTo>
                    <a:pt x="1190" y="658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94" y="658"/>
                  </a:lnTo>
                  <a:lnTo>
                    <a:pt x="1194" y="658"/>
                  </a:lnTo>
                  <a:lnTo>
                    <a:pt x="1196" y="658"/>
                  </a:lnTo>
                  <a:lnTo>
                    <a:pt x="1198" y="658"/>
                  </a:lnTo>
                  <a:lnTo>
                    <a:pt x="1198" y="658"/>
                  </a:lnTo>
                  <a:lnTo>
                    <a:pt x="1200" y="656"/>
                  </a:lnTo>
                  <a:lnTo>
                    <a:pt x="1200" y="656"/>
                  </a:lnTo>
                  <a:lnTo>
                    <a:pt x="1200" y="658"/>
                  </a:lnTo>
                  <a:lnTo>
                    <a:pt x="1202" y="658"/>
                  </a:lnTo>
                  <a:lnTo>
                    <a:pt x="1206" y="654"/>
                  </a:lnTo>
                  <a:lnTo>
                    <a:pt x="1206" y="654"/>
                  </a:lnTo>
                  <a:lnTo>
                    <a:pt x="1206" y="656"/>
                  </a:lnTo>
                  <a:lnTo>
                    <a:pt x="1206" y="656"/>
                  </a:lnTo>
                  <a:lnTo>
                    <a:pt x="1206" y="656"/>
                  </a:lnTo>
                  <a:lnTo>
                    <a:pt x="1210" y="654"/>
                  </a:lnTo>
                  <a:lnTo>
                    <a:pt x="1212" y="652"/>
                  </a:lnTo>
                  <a:lnTo>
                    <a:pt x="1212" y="652"/>
                  </a:lnTo>
                  <a:lnTo>
                    <a:pt x="1218" y="652"/>
                  </a:lnTo>
                  <a:lnTo>
                    <a:pt x="1218" y="652"/>
                  </a:lnTo>
                  <a:lnTo>
                    <a:pt x="1218" y="652"/>
                  </a:lnTo>
                  <a:lnTo>
                    <a:pt x="1216" y="652"/>
                  </a:lnTo>
                  <a:lnTo>
                    <a:pt x="1218" y="654"/>
                  </a:lnTo>
                  <a:lnTo>
                    <a:pt x="1218" y="654"/>
                  </a:lnTo>
                  <a:lnTo>
                    <a:pt x="1218" y="654"/>
                  </a:lnTo>
                  <a:lnTo>
                    <a:pt x="1218" y="656"/>
                  </a:lnTo>
                  <a:lnTo>
                    <a:pt x="1218" y="656"/>
                  </a:lnTo>
                  <a:lnTo>
                    <a:pt x="1226" y="656"/>
                  </a:lnTo>
                  <a:lnTo>
                    <a:pt x="1226" y="656"/>
                  </a:lnTo>
                  <a:lnTo>
                    <a:pt x="1226" y="654"/>
                  </a:lnTo>
                  <a:lnTo>
                    <a:pt x="1228" y="654"/>
                  </a:lnTo>
                  <a:lnTo>
                    <a:pt x="1228" y="654"/>
                  </a:lnTo>
                  <a:lnTo>
                    <a:pt x="1230" y="652"/>
                  </a:lnTo>
                  <a:lnTo>
                    <a:pt x="1230" y="652"/>
                  </a:lnTo>
                  <a:lnTo>
                    <a:pt x="1232" y="652"/>
                  </a:lnTo>
                  <a:lnTo>
                    <a:pt x="1232" y="654"/>
                  </a:lnTo>
                  <a:lnTo>
                    <a:pt x="1232" y="654"/>
                  </a:lnTo>
                  <a:lnTo>
                    <a:pt x="1242" y="654"/>
                  </a:lnTo>
                  <a:lnTo>
                    <a:pt x="1242" y="654"/>
                  </a:lnTo>
                  <a:lnTo>
                    <a:pt x="1242" y="654"/>
                  </a:lnTo>
                  <a:lnTo>
                    <a:pt x="1246" y="652"/>
                  </a:lnTo>
                  <a:lnTo>
                    <a:pt x="1250" y="652"/>
                  </a:lnTo>
                  <a:lnTo>
                    <a:pt x="1250" y="652"/>
                  </a:lnTo>
                  <a:lnTo>
                    <a:pt x="1250" y="652"/>
                  </a:lnTo>
                  <a:lnTo>
                    <a:pt x="1250" y="652"/>
                  </a:lnTo>
                  <a:lnTo>
                    <a:pt x="1252" y="652"/>
                  </a:lnTo>
                  <a:lnTo>
                    <a:pt x="1252" y="652"/>
                  </a:lnTo>
                  <a:lnTo>
                    <a:pt x="1252" y="650"/>
                  </a:lnTo>
                  <a:lnTo>
                    <a:pt x="1254" y="650"/>
                  </a:lnTo>
                  <a:lnTo>
                    <a:pt x="1252" y="652"/>
                  </a:lnTo>
                  <a:lnTo>
                    <a:pt x="1252" y="652"/>
                  </a:lnTo>
                  <a:lnTo>
                    <a:pt x="1256" y="652"/>
                  </a:lnTo>
                  <a:lnTo>
                    <a:pt x="1260" y="650"/>
                  </a:lnTo>
                  <a:lnTo>
                    <a:pt x="1260" y="650"/>
                  </a:lnTo>
                  <a:lnTo>
                    <a:pt x="1258" y="652"/>
                  </a:lnTo>
                  <a:lnTo>
                    <a:pt x="1258" y="652"/>
                  </a:lnTo>
                  <a:lnTo>
                    <a:pt x="1262" y="650"/>
                  </a:lnTo>
                  <a:lnTo>
                    <a:pt x="1264" y="650"/>
                  </a:lnTo>
                  <a:lnTo>
                    <a:pt x="1264" y="650"/>
                  </a:lnTo>
                  <a:lnTo>
                    <a:pt x="1264" y="652"/>
                  </a:lnTo>
                  <a:lnTo>
                    <a:pt x="1264" y="652"/>
                  </a:lnTo>
                  <a:lnTo>
                    <a:pt x="1266" y="650"/>
                  </a:lnTo>
                  <a:lnTo>
                    <a:pt x="1268" y="650"/>
                  </a:lnTo>
                  <a:lnTo>
                    <a:pt x="1268" y="650"/>
                  </a:lnTo>
                  <a:lnTo>
                    <a:pt x="1270" y="650"/>
                  </a:lnTo>
                  <a:lnTo>
                    <a:pt x="1270" y="650"/>
                  </a:lnTo>
                  <a:lnTo>
                    <a:pt x="1274" y="650"/>
                  </a:lnTo>
                  <a:lnTo>
                    <a:pt x="1274" y="650"/>
                  </a:lnTo>
                  <a:lnTo>
                    <a:pt x="1276" y="650"/>
                  </a:lnTo>
                  <a:lnTo>
                    <a:pt x="1276" y="650"/>
                  </a:lnTo>
                  <a:lnTo>
                    <a:pt x="1292" y="650"/>
                  </a:lnTo>
                  <a:lnTo>
                    <a:pt x="1308" y="648"/>
                  </a:lnTo>
                  <a:lnTo>
                    <a:pt x="1308" y="648"/>
                  </a:lnTo>
                  <a:lnTo>
                    <a:pt x="1308" y="648"/>
                  </a:lnTo>
                  <a:lnTo>
                    <a:pt x="1308" y="648"/>
                  </a:lnTo>
                  <a:lnTo>
                    <a:pt x="1306" y="648"/>
                  </a:lnTo>
                  <a:lnTo>
                    <a:pt x="1308" y="650"/>
                  </a:lnTo>
                  <a:lnTo>
                    <a:pt x="1308" y="650"/>
                  </a:lnTo>
                  <a:lnTo>
                    <a:pt x="1308" y="648"/>
                  </a:lnTo>
                  <a:lnTo>
                    <a:pt x="1312" y="648"/>
                  </a:lnTo>
                  <a:lnTo>
                    <a:pt x="1312" y="648"/>
                  </a:lnTo>
                  <a:lnTo>
                    <a:pt x="1312" y="648"/>
                  </a:lnTo>
                  <a:lnTo>
                    <a:pt x="1316" y="648"/>
                  </a:lnTo>
                  <a:lnTo>
                    <a:pt x="1316" y="648"/>
                  </a:lnTo>
                  <a:lnTo>
                    <a:pt x="1316" y="648"/>
                  </a:lnTo>
                  <a:lnTo>
                    <a:pt x="1318" y="648"/>
                  </a:lnTo>
                  <a:lnTo>
                    <a:pt x="1320" y="648"/>
                  </a:lnTo>
                  <a:lnTo>
                    <a:pt x="1320" y="648"/>
                  </a:lnTo>
                  <a:lnTo>
                    <a:pt x="1322" y="648"/>
                  </a:lnTo>
                  <a:lnTo>
                    <a:pt x="1322" y="648"/>
                  </a:lnTo>
                  <a:lnTo>
                    <a:pt x="1324" y="648"/>
                  </a:lnTo>
                  <a:lnTo>
                    <a:pt x="1326" y="648"/>
                  </a:lnTo>
                  <a:lnTo>
                    <a:pt x="1326" y="648"/>
                  </a:lnTo>
                  <a:lnTo>
                    <a:pt x="1326" y="648"/>
                  </a:lnTo>
                  <a:lnTo>
                    <a:pt x="1328" y="648"/>
                  </a:lnTo>
                  <a:lnTo>
                    <a:pt x="1332" y="646"/>
                  </a:lnTo>
                  <a:lnTo>
                    <a:pt x="1332" y="646"/>
                  </a:lnTo>
                  <a:lnTo>
                    <a:pt x="1334" y="646"/>
                  </a:lnTo>
                  <a:lnTo>
                    <a:pt x="1336" y="644"/>
                  </a:lnTo>
                  <a:lnTo>
                    <a:pt x="1336" y="644"/>
                  </a:lnTo>
                  <a:lnTo>
                    <a:pt x="1336" y="646"/>
                  </a:lnTo>
                  <a:lnTo>
                    <a:pt x="1336" y="646"/>
                  </a:lnTo>
                  <a:lnTo>
                    <a:pt x="1348" y="644"/>
                  </a:lnTo>
                  <a:lnTo>
                    <a:pt x="1360" y="642"/>
                  </a:lnTo>
                  <a:lnTo>
                    <a:pt x="1360" y="642"/>
                  </a:lnTo>
                  <a:lnTo>
                    <a:pt x="1360" y="644"/>
                  </a:lnTo>
                  <a:lnTo>
                    <a:pt x="1360" y="644"/>
                  </a:lnTo>
                  <a:lnTo>
                    <a:pt x="1364" y="642"/>
                  </a:lnTo>
                  <a:lnTo>
                    <a:pt x="1366" y="642"/>
                  </a:lnTo>
                  <a:lnTo>
                    <a:pt x="1370" y="642"/>
                  </a:lnTo>
                  <a:lnTo>
                    <a:pt x="1372" y="640"/>
                  </a:lnTo>
                  <a:lnTo>
                    <a:pt x="1374" y="640"/>
                  </a:lnTo>
                  <a:lnTo>
                    <a:pt x="1374" y="640"/>
                  </a:lnTo>
                  <a:lnTo>
                    <a:pt x="1376" y="642"/>
                  </a:lnTo>
                  <a:lnTo>
                    <a:pt x="1376" y="642"/>
                  </a:lnTo>
                  <a:lnTo>
                    <a:pt x="1378" y="640"/>
                  </a:lnTo>
                  <a:lnTo>
                    <a:pt x="1380" y="640"/>
                  </a:lnTo>
                  <a:lnTo>
                    <a:pt x="1380" y="640"/>
                  </a:lnTo>
                  <a:lnTo>
                    <a:pt x="1380" y="640"/>
                  </a:lnTo>
                  <a:lnTo>
                    <a:pt x="1380" y="640"/>
                  </a:lnTo>
                  <a:lnTo>
                    <a:pt x="1384" y="640"/>
                  </a:lnTo>
                  <a:lnTo>
                    <a:pt x="1386" y="638"/>
                  </a:lnTo>
                  <a:lnTo>
                    <a:pt x="1386" y="640"/>
                  </a:lnTo>
                  <a:lnTo>
                    <a:pt x="1386" y="640"/>
                  </a:lnTo>
                  <a:lnTo>
                    <a:pt x="1400" y="642"/>
                  </a:lnTo>
                  <a:lnTo>
                    <a:pt x="1414" y="640"/>
                  </a:lnTo>
                  <a:lnTo>
                    <a:pt x="1414" y="640"/>
                  </a:lnTo>
                  <a:lnTo>
                    <a:pt x="1414" y="648"/>
                  </a:lnTo>
                  <a:lnTo>
                    <a:pt x="1414" y="650"/>
                  </a:lnTo>
                  <a:lnTo>
                    <a:pt x="1416" y="654"/>
                  </a:lnTo>
                  <a:lnTo>
                    <a:pt x="1416" y="654"/>
                  </a:lnTo>
                  <a:lnTo>
                    <a:pt x="1416" y="658"/>
                  </a:lnTo>
                  <a:lnTo>
                    <a:pt x="1418" y="660"/>
                  </a:lnTo>
                  <a:lnTo>
                    <a:pt x="1420" y="660"/>
                  </a:lnTo>
                  <a:lnTo>
                    <a:pt x="1420" y="660"/>
                  </a:lnTo>
                  <a:lnTo>
                    <a:pt x="1420" y="650"/>
                  </a:lnTo>
                  <a:lnTo>
                    <a:pt x="1422" y="640"/>
                  </a:lnTo>
                  <a:lnTo>
                    <a:pt x="1422" y="640"/>
                  </a:lnTo>
                  <a:lnTo>
                    <a:pt x="1434" y="638"/>
                  </a:lnTo>
                  <a:lnTo>
                    <a:pt x="1442" y="638"/>
                  </a:lnTo>
                  <a:lnTo>
                    <a:pt x="1446" y="636"/>
                  </a:lnTo>
                  <a:lnTo>
                    <a:pt x="1446" y="636"/>
                  </a:lnTo>
                  <a:lnTo>
                    <a:pt x="1450" y="634"/>
                  </a:lnTo>
                  <a:lnTo>
                    <a:pt x="1452" y="632"/>
                  </a:lnTo>
                  <a:lnTo>
                    <a:pt x="1454" y="630"/>
                  </a:lnTo>
                  <a:lnTo>
                    <a:pt x="1454" y="630"/>
                  </a:lnTo>
                  <a:lnTo>
                    <a:pt x="1440" y="632"/>
                  </a:lnTo>
                  <a:lnTo>
                    <a:pt x="1424" y="632"/>
                  </a:lnTo>
                  <a:lnTo>
                    <a:pt x="1424" y="632"/>
                  </a:lnTo>
                  <a:lnTo>
                    <a:pt x="1424" y="630"/>
                  </a:lnTo>
                  <a:lnTo>
                    <a:pt x="1424" y="630"/>
                  </a:lnTo>
                  <a:lnTo>
                    <a:pt x="1424" y="618"/>
                  </a:lnTo>
                  <a:lnTo>
                    <a:pt x="1424" y="618"/>
                  </a:lnTo>
                  <a:lnTo>
                    <a:pt x="1428" y="596"/>
                  </a:lnTo>
                  <a:lnTo>
                    <a:pt x="1428" y="584"/>
                  </a:lnTo>
                  <a:lnTo>
                    <a:pt x="1428" y="574"/>
                  </a:lnTo>
                  <a:lnTo>
                    <a:pt x="1428" y="574"/>
                  </a:lnTo>
                  <a:lnTo>
                    <a:pt x="1428" y="574"/>
                  </a:lnTo>
                  <a:lnTo>
                    <a:pt x="1428" y="574"/>
                  </a:lnTo>
                  <a:lnTo>
                    <a:pt x="1428" y="574"/>
                  </a:lnTo>
                  <a:lnTo>
                    <a:pt x="1426" y="572"/>
                  </a:lnTo>
                  <a:lnTo>
                    <a:pt x="1426" y="572"/>
                  </a:lnTo>
                  <a:lnTo>
                    <a:pt x="1428" y="572"/>
                  </a:lnTo>
                  <a:lnTo>
                    <a:pt x="1428" y="572"/>
                  </a:lnTo>
                  <a:lnTo>
                    <a:pt x="1428" y="572"/>
                  </a:lnTo>
                  <a:lnTo>
                    <a:pt x="1428" y="556"/>
                  </a:lnTo>
                  <a:lnTo>
                    <a:pt x="1428" y="556"/>
                  </a:lnTo>
                  <a:lnTo>
                    <a:pt x="1428" y="554"/>
                  </a:lnTo>
                  <a:lnTo>
                    <a:pt x="1428" y="552"/>
                  </a:lnTo>
                  <a:lnTo>
                    <a:pt x="1428" y="552"/>
                  </a:lnTo>
                  <a:lnTo>
                    <a:pt x="1428" y="552"/>
                  </a:lnTo>
                  <a:lnTo>
                    <a:pt x="1428" y="552"/>
                  </a:lnTo>
                  <a:lnTo>
                    <a:pt x="1428" y="548"/>
                  </a:lnTo>
                  <a:lnTo>
                    <a:pt x="1430" y="544"/>
                  </a:lnTo>
                  <a:lnTo>
                    <a:pt x="1430" y="544"/>
                  </a:lnTo>
                  <a:lnTo>
                    <a:pt x="1432" y="522"/>
                  </a:lnTo>
                  <a:lnTo>
                    <a:pt x="1432" y="500"/>
                  </a:lnTo>
                  <a:lnTo>
                    <a:pt x="1432" y="500"/>
                  </a:lnTo>
                  <a:lnTo>
                    <a:pt x="1432" y="454"/>
                  </a:lnTo>
                  <a:lnTo>
                    <a:pt x="1432" y="454"/>
                  </a:lnTo>
                  <a:lnTo>
                    <a:pt x="1430" y="450"/>
                  </a:lnTo>
                  <a:lnTo>
                    <a:pt x="1430" y="446"/>
                  </a:lnTo>
                  <a:lnTo>
                    <a:pt x="1430" y="446"/>
                  </a:lnTo>
                  <a:lnTo>
                    <a:pt x="1430" y="446"/>
                  </a:lnTo>
                  <a:lnTo>
                    <a:pt x="1430" y="442"/>
                  </a:lnTo>
                  <a:lnTo>
                    <a:pt x="1432" y="440"/>
                  </a:lnTo>
                  <a:lnTo>
                    <a:pt x="1432" y="440"/>
                  </a:lnTo>
                  <a:lnTo>
                    <a:pt x="1432" y="440"/>
                  </a:lnTo>
                  <a:lnTo>
                    <a:pt x="1430" y="438"/>
                  </a:lnTo>
                  <a:lnTo>
                    <a:pt x="1430" y="438"/>
                  </a:lnTo>
                  <a:lnTo>
                    <a:pt x="1430" y="438"/>
                  </a:lnTo>
                  <a:lnTo>
                    <a:pt x="1432" y="436"/>
                  </a:lnTo>
                  <a:lnTo>
                    <a:pt x="1432" y="436"/>
                  </a:lnTo>
                  <a:lnTo>
                    <a:pt x="1432" y="436"/>
                  </a:lnTo>
                  <a:lnTo>
                    <a:pt x="1432" y="436"/>
                  </a:lnTo>
                  <a:lnTo>
                    <a:pt x="1430" y="434"/>
                  </a:lnTo>
                  <a:lnTo>
                    <a:pt x="1432" y="434"/>
                  </a:lnTo>
                  <a:lnTo>
                    <a:pt x="1432" y="434"/>
                  </a:lnTo>
                  <a:lnTo>
                    <a:pt x="1434" y="432"/>
                  </a:lnTo>
                  <a:lnTo>
                    <a:pt x="1434" y="432"/>
                  </a:lnTo>
                  <a:lnTo>
                    <a:pt x="1434" y="420"/>
                  </a:lnTo>
                  <a:lnTo>
                    <a:pt x="1434" y="410"/>
                  </a:lnTo>
                  <a:lnTo>
                    <a:pt x="1434" y="410"/>
                  </a:lnTo>
                  <a:lnTo>
                    <a:pt x="1432" y="410"/>
                  </a:lnTo>
                  <a:lnTo>
                    <a:pt x="1432" y="410"/>
                  </a:lnTo>
                  <a:lnTo>
                    <a:pt x="1434" y="410"/>
                  </a:lnTo>
                  <a:lnTo>
                    <a:pt x="1434" y="408"/>
                  </a:lnTo>
                  <a:lnTo>
                    <a:pt x="1434" y="406"/>
                  </a:lnTo>
                  <a:lnTo>
                    <a:pt x="1434" y="406"/>
                  </a:lnTo>
                  <a:lnTo>
                    <a:pt x="1434" y="408"/>
                  </a:lnTo>
                  <a:lnTo>
                    <a:pt x="1434" y="408"/>
                  </a:lnTo>
                  <a:lnTo>
                    <a:pt x="1434" y="404"/>
                  </a:lnTo>
                  <a:lnTo>
                    <a:pt x="1434" y="400"/>
                  </a:lnTo>
                  <a:lnTo>
                    <a:pt x="1434" y="400"/>
                  </a:lnTo>
                  <a:lnTo>
                    <a:pt x="1436" y="396"/>
                  </a:lnTo>
                  <a:lnTo>
                    <a:pt x="1436" y="392"/>
                  </a:lnTo>
                  <a:lnTo>
                    <a:pt x="1436" y="392"/>
                  </a:lnTo>
                  <a:lnTo>
                    <a:pt x="1436" y="392"/>
                  </a:lnTo>
                  <a:lnTo>
                    <a:pt x="1436" y="390"/>
                  </a:lnTo>
                  <a:lnTo>
                    <a:pt x="1436" y="390"/>
                  </a:lnTo>
                  <a:lnTo>
                    <a:pt x="1436" y="388"/>
                  </a:lnTo>
                  <a:lnTo>
                    <a:pt x="1436" y="386"/>
                  </a:lnTo>
                  <a:lnTo>
                    <a:pt x="1436" y="384"/>
                  </a:lnTo>
                  <a:lnTo>
                    <a:pt x="1436" y="382"/>
                  </a:lnTo>
                  <a:lnTo>
                    <a:pt x="1436" y="382"/>
                  </a:lnTo>
                  <a:lnTo>
                    <a:pt x="1436" y="382"/>
                  </a:lnTo>
                  <a:lnTo>
                    <a:pt x="1438" y="370"/>
                  </a:lnTo>
                  <a:lnTo>
                    <a:pt x="1436" y="358"/>
                  </a:lnTo>
                  <a:lnTo>
                    <a:pt x="1436" y="358"/>
                  </a:lnTo>
                  <a:lnTo>
                    <a:pt x="1438" y="352"/>
                  </a:lnTo>
                  <a:lnTo>
                    <a:pt x="1438" y="344"/>
                  </a:lnTo>
                  <a:lnTo>
                    <a:pt x="1438" y="344"/>
                  </a:lnTo>
                  <a:lnTo>
                    <a:pt x="1438" y="344"/>
                  </a:lnTo>
                  <a:lnTo>
                    <a:pt x="1438" y="344"/>
                  </a:lnTo>
                  <a:lnTo>
                    <a:pt x="1438" y="344"/>
                  </a:lnTo>
                  <a:lnTo>
                    <a:pt x="1438" y="344"/>
                  </a:lnTo>
                  <a:lnTo>
                    <a:pt x="1438" y="344"/>
                  </a:lnTo>
                  <a:lnTo>
                    <a:pt x="1438" y="340"/>
                  </a:lnTo>
                  <a:lnTo>
                    <a:pt x="1440" y="334"/>
                  </a:lnTo>
                  <a:lnTo>
                    <a:pt x="1440" y="334"/>
                  </a:lnTo>
                  <a:lnTo>
                    <a:pt x="1438" y="334"/>
                  </a:lnTo>
                  <a:lnTo>
                    <a:pt x="1438" y="334"/>
                  </a:lnTo>
                  <a:lnTo>
                    <a:pt x="1438" y="332"/>
                  </a:lnTo>
                  <a:lnTo>
                    <a:pt x="1438" y="328"/>
                  </a:lnTo>
                  <a:lnTo>
                    <a:pt x="1440" y="322"/>
                  </a:lnTo>
                  <a:lnTo>
                    <a:pt x="1440" y="322"/>
                  </a:lnTo>
                  <a:lnTo>
                    <a:pt x="1438" y="322"/>
                  </a:lnTo>
                  <a:lnTo>
                    <a:pt x="1438" y="322"/>
                  </a:lnTo>
                  <a:lnTo>
                    <a:pt x="1438" y="320"/>
                  </a:lnTo>
                  <a:lnTo>
                    <a:pt x="1438" y="320"/>
                  </a:lnTo>
                  <a:lnTo>
                    <a:pt x="1438" y="318"/>
                  </a:lnTo>
                  <a:lnTo>
                    <a:pt x="1438" y="318"/>
                  </a:lnTo>
                  <a:lnTo>
                    <a:pt x="1440" y="312"/>
                  </a:lnTo>
                  <a:lnTo>
                    <a:pt x="1440" y="312"/>
                  </a:lnTo>
                  <a:lnTo>
                    <a:pt x="1438" y="310"/>
                  </a:lnTo>
                  <a:lnTo>
                    <a:pt x="1438" y="308"/>
                  </a:lnTo>
                  <a:lnTo>
                    <a:pt x="1438" y="308"/>
                  </a:lnTo>
                  <a:lnTo>
                    <a:pt x="1440" y="306"/>
                  </a:lnTo>
                  <a:lnTo>
                    <a:pt x="1440" y="304"/>
                  </a:lnTo>
                  <a:lnTo>
                    <a:pt x="1440" y="304"/>
                  </a:lnTo>
                  <a:lnTo>
                    <a:pt x="1438" y="302"/>
                  </a:lnTo>
                  <a:lnTo>
                    <a:pt x="1438" y="300"/>
                  </a:lnTo>
                  <a:lnTo>
                    <a:pt x="1440" y="300"/>
                  </a:lnTo>
                  <a:lnTo>
                    <a:pt x="1440" y="300"/>
                  </a:lnTo>
                  <a:lnTo>
                    <a:pt x="1440" y="292"/>
                  </a:lnTo>
                  <a:lnTo>
                    <a:pt x="1440" y="286"/>
                  </a:lnTo>
                  <a:lnTo>
                    <a:pt x="1440" y="282"/>
                  </a:lnTo>
                  <a:lnTo>
                    <a:pt x="1440" y="282"/>
                  </a:lnTo>
                  <a:lnTo>
                    <a:pt x="1440" y="282"/>
                  </a:lnTo>
                  <a:lnTo>
                    <a:pt x="1440" y="272"/>
                  </a:lnTo>
                  <a:lnTo>
                    <a:pt x="1438" y="262"/>
                  </a:lnTo>
                  <a:lnTo>
                    <a:pt x="1438" y="262"/>
                  </a:lnTo>
                  <a:lnTo>
                    <a:pt x="1440" y="256"/>
                  </a:lnTo>
                  <a:lnTo>
                    <a:pt x="1440" y="256"/>
                  </a:lnTo>
                  <a:lnTo>
                    <a:pt x="1438" y="252"/>
                  </a:lnTo>
                  <a:lnTo>
                    <a:pt x="1438" y="252"/>
                  </a:lnTo>
                  <a:lnTo>
                    <a:pt x="1440" y="250"/>
                  </a:lnTo>
                  <a:lnTo>
                    <a:pt x="1440" y="250"/>
                  </a:lnTo>
                  <a:lnTo>
                    <a:pt x="1440" y="246"/>
                  </a:lnTo>
                  <a:lnTo>
                    <a:pt x="1440" y="244"/>
                  </a:lnTo>
                  <a:lnTo>
                    <a:pt x="1440" y="242"/>
                  </a:lnTo>
                  <a:lnTo>
                    <a:pt x="1440" y="242"/>
                  </a:lnTo>
                  <a:lnTo>
                    <a:pt x="1440" y="240"/>
                  </a:lnTo>
                  <a:lnTo>
                    <a:pt x="1440" y="236"/>
                  </a:lnTo>
                  <a:lnTo>
                    <a:pt x="1440" y="236"/>
                  </a:lnTo>
                  <a:lnTo>
                    <a:pt x="1440" y="234"/>
                  </a:lnTo>
                  <a:lnTo>
                    <a:pt x="1438" y="232"/>
                  </a:lnTo>
                  <a:lnTo>
                    <a:pt x="1438" y="232"/>
                  </a:lnTo>
                  <a:lnTo>
                    <a:pt x="1438" y="232"/>
                  </a:lnTo>
                  <a:lnTo>
                    <a:pt x="1438" y="232"/>
                  </a:lnTo>
                  <a:lnTo>
                    <a:pt x="1440" y="232"/>
                  </a:lnTo>
                  <a:lnTo>
                    <a:pt x="1440" y="232"/>
                  </a:lnTo>
                  <a:lnTo>
                    <a:pt x="1440" y="220"/>
                  </a:lnTo>
                  <a:lnTo>
                    <a:pt x="1440" y="220"/>
                  </a:lnTo>
                  <a:lnTo>
                    <a:pt x="1444" y="224"/>
                  </a:lnTo>
                  <a:lnTo>
                    <a:pt x="1448" y="224"/>
                  </a:lnTo>
                  <a:lnTo>
                    <a:pt x="1448" y="224"/>
                  </a:lnTo>
                  <a:lnTo>
                    <a:pt x="1448" y="226"/>
                  </a:lnTo>
                  <a:lnTo>
                    <a:pt x="1446" y="226"/>
                  </a:lnTo>
                  <a:lnTo>
                    <a:pt x="1446" y="226"/>
                  </a:lnTo>
                  <a:lnTo>
                    <a:pt x="1450" y="228"/>
                  </a:lnTo>
                  <a:lnTo>
                    <a:pt x="1452" y="232"/>
                  </a:lnTo>
                  <a:lnTo>
                    <a:pt x="1456" y="234"/>
                  </a:lnTo>
                  <a:lnTo>
                    <a:pt x="1458" y="234"/>
                  </a:lnTo>
                  <a:lnTo>
                    <a:pt x="1458" y="234"/>
                  </a:lnTo>
                  <a:lnTo>
                    <a:pt x="1464" y="234"/>
                  </a:lnTo>
                  <a:lnTo>
                    <a:pt x="1466" y="234"/>
                  </a:lnTo>
                  <a:lnTo>
                    <a:pt x="1466" y="234"/>
                  </a:lnTo>
                  <a:lnTo>
                    <a:pt x="1458" y="226"/>
                  </a:lnTo>
                  <a:lnTo>
                    <a:pt x="1450" y="216"/>
                  </a:lnTo>
                  <a:lnTo>
                    <a:pt x="1450" y="216"/>
                  </a:lnTo>
                  <a:close/>
                  <a:moveTo>
                    <a:pt x="20" y="288"/>
                  </a:moveTo>
                  <a:lnTo>
                    <a:pt x="20" y="288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20" y="288"/>
                  </a:lnTo>
                  <a:close/>
                  <a:moveTo>
                    <a:pt x="778" y="748"/>
                  </a:move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lnTo>
                    <a:pt x="778" y="748"/>
                  </a:lnTo>
                  <a:close/>
                  <a:moveTo>
                    <a:pt x="766" y="812"/>
                  </a:moveTo>
                  <a:lnTo>
                    <a:pt x="766" y="812"/>
                  </a:lnTo>
                  <a:lnTo>
                    <a:pt x="766" y="812"/>
                  </a:lnTo>
                  <a:lnTo>
                    <a:pt x="768" y="812"/>
                  </a:lnTo>
                  <a:lnTo>
                    <a:pt x="768" y="812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4" y="812"/>
                  </a:lnTo>
                  <a:lnTo>
                    <a:pt x="764" y="812"/>
                  </a:lnTo>
                  <a:lnTo>
                    <a:pt x="766" y="812"/>
                  </a:lnTo>
                  <a:lnTo>
                    <a:pt x="766" y="812"/>
                  </a:lnTo>
                  <a:close/>
                  <a:moveTo>
                    <a:pt x="764" y="802"/>
                  </a:moveTo>
                  <a:lnTo>
                    <a:pt x="764" y="802"/>
                  </a:lnTo>
                  <a:lnTo>
                    <a:pt x="762" y="802"/>
                  </a:lnTo>
                  <a:lnTo>
                    <a:pt x="762" y="802"/>
                  </a:lnTo>
                  <a:lnTo>
                    <a:pt x="762" y="802"/>
                  </a:lnTo>
                  <a:lnTo>
                    <a:pt x="764" y="802"/>
                  </a:lnTo>
                  <a:close/>
                  <a:moveTo>
                    <a:pt x="726" y="760"/>
                  </a:move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close/>
                  <a:moveTo>
                    <a:pt x="684" y="688"/>
                  </a:moveTo>
                  <a:lnTo>
                    <a:pt x="684" y="688"/>
                  </a:lnTo>
                  <a:lnTo>
                    <a:pt x="684" y="688"/>
                  </a:lnTo>
                  <a:lnTo>
                    <a:pt x="684" y="688"/>
                  </a:lnTo>
                  <a:lnTo>
                    <a:pt x="682" y="688"/>
                  </a:lnTo>
                  <a:lnTo>
                    <a:pt x="684" y="688"/>
                  </a:lnTo>
                  <a:close/>
                  <a:moveTo>
                    <a:pt x="420" y="702"/>
                  </a:moveTo>
                  <a:lnTo>
                    <a:pt x="420" y="702"/>
                  </a:lnTo>
                  <a:lnTo>
                    <a:pt x="420" y="702"/>
                  </a:lnTo>
                  <a:lnTo>
                    <a:pt x="420" y="702"/>
                  </a:lnTo>
                  <a:lnTo>
                    <a:pt x="420" y="702"/>
                  </a:lnTo>
                  <a:lnTo>
                    <a:pt x="420" y="702"/>
                  </a:lnTo>
                  <a:close/>
                  <a:moveTo>
                    <a:pt x="154" y="706"/>
                  </a:moveTo>
                  <a:lnTo>
                    <a:pt x="154" y="706"/>
                  </a:lnTo>
                  <a:lnTo>
                    <a:pt x="154" y="704"/>
                  </a:lnTo>
                  <a:lnTo>
                    <a:pt x="154" y="704"/>
                  </a:lnTo>
                  <a:lnTo>
                    <a:pt x="154" y="704"/>
                  </a:lnTo>
                  <a:lnTo>
                    <a:pt x="154" y="704"/>
                  </a:lnTo>
                  <a:lnTo>
                    <a:pt x="156" y="706"/>
                  </a:lnTo>
                  <a:lnTo>
                    <a:pt x="158" y="706"/>
                  </a:lnTo>
                  <a:lnTo>
                    <a:pt x="158" y="706"/>
                  </a:lnTo>
                  <a:lnTo>
                    <a:pt x="156" y="708"/>
                  </a:lnTo>
                  <a:lnTo>
                    <a:pt x="156" y="708"/>
                  </a:lnTo>
                  <a:lnTo>
                    <a:pt x="154" y="708"/>
                  </a:lnTo>
                  <a:lnTo>
                    <a:pt x="154" y="708"/>
                  </a:lnTo>
                  <a:lnTo>
                    <a:pt x="154" y="708"/>
                  </a:lnTo>
                  <a:lnTo>
                    <a:pt x="152" y="710"/>
                  </a:lnTo>
                  <a:lnTo>
                    <a:pt x="150" y="710"/>
                  </a:lnTo>
                  <a:lnTo>
                    <a:pt x="150" y="710"/>
                  </a:lnTo>
                  <a:lnTo>
                    <a:pt x="148" y="708"/>
                  </a:lnTo>
                  <a:lnTo>
                    <a:pt x="148" y="708"/>
                  </a:lnTo>
                  <a:lnTo>
                    <a:pt x="154" y="706"/>
                  </a:lnTo>
                  <a:lnTo>
                    <a:pt x="154" y="706"/>
                  </a:lnTo>
                  <a:close/>
                  <a:moveTo>
                    <a:pt x="82" y="524"/>
                  </a:moveTo>
                  <a:lnTo>
                    <a:pt x="82" y="524"/>
                  </a:lnTo>
                  <a:lnTo>
                    <a:pt x="82" y="524"/>
                  </a:lnTo>
                  <a:lnTo>
                    <a:pt x="82" y="524"/>
                  </a:lnTo>
                  <a:lnTo>
                    <a:pt x="82" y="524"/>
                  </a:lnTo>
                  <a:lnTo>
                    <a:pt x="82" y="524"/>
                  </a:lnTo>
                  <a:close/>
                  <a:moveTo>
                    <a:pt x="140" y="154"/>
                  </a:moveTo>
                  <a:lnTo>
                    <a:pt x="140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0" y="154"/>
                  </a:lnTo>
                  <a:close/>
                  <a:moveTo>
                    <a:pt x="768" y="28"/>
                  </a:moveTo>
                  <a:lnTo>
                    <a:pt x="768" y="28"/>
                  </a:lnTo>
                  <a:lnTo>
                    <a:pt x="770" y="28"/>
                  </a:lnTo>
                  <a:lnTo>
                    <a:pt x="770" y="28"/>
                  </a:lnTo>
                  <a:lnTo>
                    <a:pt x="768" y="28"/>
                  </a:lnTo>
                  <a:lnTo>
                    <a:pt x="768" y="28"/>
                  </a:lnTo>
                  <a:close/>
                  <a:moveTo>
                    <a:pt x="1210" y="12"/>
                  </a:moveTo>
                  <a:lnTo>
                    <a:pt x="1210" y="12"/>
                  </a:lnTo>
                  <a:lnTo>
                    <a:pt x="1212" y="12"/>
                  </a:lnTo>
                  <a:lnTo>
                    <a:pt x="1212" y="12"/>
                  </a:lnTo>
                  <a:lnTo>
                    <a:pt x="1210" y="12"/>
                  </a:lnTo>
                  <a:lnTo>
                    <a:pt x="1210" y="12"/>
                  </a:lnTo>
                  <a:close/>
                  <a:moveTo>
                    <a:pt x="1338" y="132"/>
                  </a:moveTo>
                  <a:lnTo>
                    <a:pt x="1338" y="132"/>
                  </a:lnTo>
                  <a:lnTo>
                    <a:pt x="1340" y="134"/>
                  </a:lnTo>
                  <a:lnTo>
                    <a:pt x="1340" y="134"/>
                  </a:lnTo>
                  <a:lnTo>
                    <a:pt x="1338" y="132"/>
                  </a:lnTo>
                  <a:lnTo>
                    <a:pt x="1338" y="132"/>
                  </a:lnTo>
                  <a:close/>
                  <a:moveTo>
                    <a:pt x="1420" y="434"/>
                  </a:moveTo>
                  <a:lnTo>
                    <a:pt x="1420" y="434"/>
                  </a:lnTo>
                  <a:lnTo>
                    <a:pt x="1420" y="434"/>
                  </a:lnTo>
                  <a:lnTo>
                    <a:pt x="1420" y="434"/>
                  </a:lnTo>
                  <a:lnTo>
                    <a:pt x="1420" y="434"/>
                  </a:lnTo>
                  <a:lnTo>
                    <a:pt x="1420" y="434"/>
                  </a:lnTo>
                  <a:close/>
                  <a:moveTo>
                    <a:pt x="1146" y="662"/>
                  </a:moveTo>
                  <a:lnTo>
                    <a:pt x="1146" y="662"/>
                  </a:lnTo>
                  <a:lnTo>
                    <a:pt x="1148" y="662"/>
                  </a:lnTo>
                  <a:lnTo>
                    <a:pt x="1148" y="662"/>
                  </a:lnTo>
                  <a:lnTo>
                    <a:pt x="1146" y="662"/>
                  </a:lnTo>
                  <a:lnTo>
                    <a:pt x="1146" y="662"/>
                  </a:lnTo>
                  <a:close/>
                  <a:moveTo>
                    <a:pt x="1206" y="0"/>
                  </a:moveTo>
                  <a:lnTo>
                    <a:pt x="1206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6" y="0"/>
                  </a:lnTo>
                  <a:lnTo>
                    <a:pt x="1206" y="0"/>
                  </a:lnTo>
                  <a:close/>
                  <a:moveTo>
                    <a:pt x="1218" y="24"/>
                  </a:moveTo>
                  <a:lnTo>
                    <a:pt x="1218" y="22"/>
                  </a:lnTo>
                  <a:lnTo>
                    <a:pt x="1218" y="22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lnTo>
                    <a:pt x="1218" y="24"/>
                  </a:lnTo>
                  <a:close/>
                  <a:moveTo>
                    <a:pt x="1222" y="28"/>
                  </a:moveTo>
                  <a:lnTo>
                    <a:pt x="1220" y="28"/>
                  </a:lnTo>
                  <a:lnTo>
                    <a:pt x="1220" y="28"/>
                  </a:lnTo>
                  <a:lnTo>
                    <a:pt x="1222" y="28"/>
                  </a:lnTo>
                  <a:lnTo>
                    <a:pt x="1222" y="28"/>
                  </a:lnTo>
                  <a:close/>
                  <a:moveTo>
                    <a:pt x="1224" y="34"/>
                  </a:moveTo>
                  <a:lnTo>
                    <a:pt x="1224" y="34"/>
                  </a:lnTo>
                  <a:lnTo>
                    <a:pt x="1224" y="34"/>
                  </a:lnTo>
                  <a:lnTo>
                    <a:pt x="1224" y="34"/>
                  </a:lnTo>
                  <a:lnTo>
                    <a:pt x="1224" y="34"/>
                  </a:lnTo>
                  <a:lnTo>
                    <a:pt x="1224" y="34"/>
                  </a:lnTo>
                  <a:close/>
                  <a:moveTo>
                    <a:pt x="1226" y="34"/>
                  </a:moveTo>
                  <a:lnTo>
                    <a:pt x="1226" y="34"/>
                  </a:lnTo>
                  <a:lnTo>
                    <a:pt x="1226" y="32"/>
                  </a:lnTo>
                  <a:lnTo>
                    <a:pt x="1226" y="32"/>
                  </a:lnTo>
                  <a:lnTo>
                    <a:pt x="1226" y="34"/>
                  </a:lnTo>
                  <a:lnTo>
                    <a:pt x="1226" y="34"/>
                  </a:lnTo>
                  <a:lnTo>
                    <a:pt x="1226" y="34"/>
                  </a:lnTo>
                  <a:close/>
                  <a:moveTo>
                    <a:pt x="1234" y="44"/>
                  </a:moveTo>
                  <a:lnTo>
                    <a:pt x="1234" y="44"/>
                  </a:lnTo>
                  <a:lnTo>
                    <a:pt x="1234" y="42"/>
                  </a:lnTo>
                  <a:lnTo>
                    <a:pt x="1234" y="42"/>
                  </a:lnTo>
                  <a:lnTo>
                    <a:pt x="1234" y="42"/>
                  </a:lnTo>
                  <a:lnTo>
                    <a:pt x="1234" y="44"/>
                  </a:lnTo>
                  <a:lnTo>
                    <a:pt x="1234" y="44"/>
                  </a:lnTo>
                  <a:lnTo>
                    <a:pt x="1234" y="44"/>
                  </a:lnTo>
                  <a:close/>
                  <a:moveTo>
                    <a:pt x="1238" y="46"/>
                  </a:moveTo>
                  <a:lnTo>
                    <a:pt x="1238" y="46"/>
                  </a:lnTo>
                  <a:lnTo>
                    <a:pt x="1238" y="46"/>
                  </a:lnTo>
                  <a:lnTo>
                    <a:pt x="1238" y="46"/>
                  </a:lnTo>
                  <a:lnTo>
                    <a:pt x="1238" y="46"/>
                  </a:lnTo>
                  <a:lnTo>
                    <a:pt x="1238" y="46"/>
                  </a:lnTo>
                  <a:lnTo>
                    <a:pt x="1238" y="46"/>
                  </a:lnTo>
                  <a:close/>
                  <a:moveTo>
                    <a:pt x="1318" y="114"/>
                  </a:moveTo>
                  <a:lnTo>
                    <a:pt x="1318" y="114"/>
                  </a:lnTo>
                  <a:lnTo>
                    <a:pt x="1318" y="116"/>
                  </a:lnTo>
                  <a:lnTo>
                    <a:pt x="1318" y="114"/>
                  </a:lnTo>
                  <a:close/>
                  <a:moveTo>
                    <a:pt x="1352" y="146"/>
                  </a:moveTo>
                  <a:lnTo>
                    <a:pt x="1352" y="146"/>
                  </a:lnTo>
                  <a:lnTo>
                    <a:pt x="1352" y="148"/>
                  </a:lnTo>
                  <a:lnTo>
                    <a:pt x="1352" y="148"/>
                  </a:lnTo>
                  <a:lnTo>
                    <a:pt x="1352" y="146"/>
                  </a:lnTo>
                  <a:lnTo>
                    <a:pt x="1352" y="146"/>
                  </a:lnTo>
                  <a:close/>
                  <a:moveTo>
                    <a:pt x="1374" y="160"/>
                  </a:moveTo>
                  <a:lnTo>
                    <a:pt x="1372" y="160"/>
                  </a:lnTo>
                  <a:lnTo>
                    <a:pt x="1372" y="160"/>
                  </a:lnTo>
                  <a:lnTo>
                    <a:pt x="1374" y="160"/>
                  </a:lnTo>
                  <a:close/>
                  <a:moveTo>
                    <a:pt x="1442" y="168"/>
                  </a:moveTo>
                  <a:lnTo>
                    <a:pt x="1442" y="168"/>
                  </a:lnTo>
                  <a:lnTo>
                    <a:pt x="1442" y="166"/>
                  </a:lnTo>
                  <a:lnTo>
                    <a:pt x="1442" y="166"/>
                  </a:lnTo>
                  <a:lnTo>
                    <a:pt x="1442" y="168"/>
                  </a:lnTo>
                  <a:lnTo>
                    <a:pt x="1442" y="168"/>
                  </a:lnTo>
                  <a:lnTo>
                    <a:pt x="1442" y="168"/>
                  </a:lnTo>
                  <a:close/>
                  <a:moveTo>
                    <a:pt x="1418" y="454"/>
                  </a:moveTo>
                  <a:lnTo>
                    <a:pt x="1418" y="454"/>
                  </a:lnTo>
                  <a:lnTo>
                    <a:pt x="1418" y="454"/>
                  </a:lnTo>
                  <a:lnTo>
                    <a:pt x="1418" y="454"/>
                  </a:lnTo>
                  <a:lnTo>
                    <a:pt x="1418" y="454"/>
                  </a:lnTo>
                  <a:lnTo>
                    <a:pt x="1418" y="454"/>
                  </a:lnTo>
                  <a:close/>
                  <a:moveTo>
                    <a:pt x="1440" y="320"/>
                  </a:moveTo>
                  <a:lnTo>
                    <a:pt x="1440" y="320"/>
                  </a:lnTo>
                  <a:lnTo>
                    <a:pt x="1438" y="318"/>
                  </a:lnTo>
                  <a:lnTo>
                    <a:pt x="1438" y="318"/>
                  </a:lnTo>
                  <a:lnTo>
                    <a:pt x="1438" y="320"/>
                  </a:lnTo>
                  <a:lnTo>
                    <a:pt x="1440" y="320"/>
                  </a:lnTo>
                  <a:close/>
                  <a:moveTo>
                    <a:pt x="1434" y="400"/>
                  </a:moveTo>
                  <a:lnTo>
                    <a:pt x="1434" y="400"/>
                  </a:lnTo>
                  <a:lnTo>
                    <a:pt x="1434" y="400"/>
                  </a:lnTo>
                  <a:lnTo>
                    <a:pt x="1434" y="400"/>
                  </a:lnTo>
                  <a:lnTo>
                    <a:pt x="1436" y="400"/>
                  </a:lnTo>
                  <a:lnTo>
                    <a:pt x="1436" y="400"/>
                  </a:lnTo>
                  <a:lnTo>
                    <a:pt x="1434" y="400"/>
                  </a:lnTo>
                  <a:lnTo>
                    <a:pt x="1434" y="400"/>
                  </a:lnTo>
                  <a:close/>
                  <a:moveTo>
                    <a:pt x="1440" y="176"/>
                  </a:moveTo>
                  <a:lnTo>
                    <a:pt x="1440" y="176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40" y="176"/>
                  </a:lnTo>
                  <a:lnTo>
                    <a:pt x="1440" y="176"/>
                  </a:lnTo>
                  <a:close/>
                  <a:moveTo>
                    <a:pt x="1426" y="234"/>
                  </a:moveTo>
                  <a:lnTo>
                    <a:pt x="1426" y="234"/>
                  </a:lnTo>
                  <a:lnTo>
                    <a:pt x="1426" y="232"/>
                  </a:lnTo>
                  <a:lnTo>
                    <a:pt x="1426" y="232"/>
                  </a:lnTo>
                  <a:lnTo>
                    <a:pt x="1426" y="234"/>
                  </a:lnTo>
                  <a:lnTo>
                    <a:pt x="1426" y="234"/>
                  </a:lnTo>
                  <a:close/>
                  <a:moveTo>
                    <a:pt x="1420" y="430"/>
                  </a:move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lnTo>
                    <a:pt x="1420" y="430"/>
                  </a:lnTo>
                  <a:close/>
                  <a:moveTo>
                    <a:pt x="1442" y="170"/>
                  </a:moveTo>
                  <a:lnTo>
                    <a:pt x="1442" y="170"/>
                  </a:lnTo>
                  <a:lnTo>
                    <a:pt x="1440" y="170"/>
                  </a:lnTo>
                  <a:lnTo>
                    <a:pt x="1440" y="170"/>
                  </a:lnTo>
                  <a:lnTo>
                    <a:pt x="1440" y="170"/>
                  </a:lnTo>
                  <a:lnTo>
                    <a:pt x="1442" y="170"/>
                  </a:lnTo>
                  <a:lnTo>
                    <a:pt x="1442" y="170"/>
                  </a:lnTo>
                  <a:close/>
                  <a:moveTo>
                    <a:pt x="1430" y="212"/>
                  </a:moveTo>
                  <a:lnTo>
                    <a:pt x="1430" y="208"/>
                  </a:lnTo>
                  <a:lnTo>
                    <a:pt x="1430" y="208"/>
                  </a:lnTo>
                  <a:lnTo>
                    <a:pt x="1430" y="212"/>
                  </a:lnTo>
                  <a:lnTo>
                    <a:pt x="1430" y="212"/>
                  </a:lnTo>
                  <a:close/>
                  <a:moveTo>
                    <a:pt x="1426" y="220"/>
                  </a:moveTo>
                  <a:lnTo>
                    <a:pt x="1426" y="220"/>
                  </a:lnTo>
                  <a:lnTo>
                    <a:pt x="1426" y="220"/>
                  </a:lnTo>
                  <a:lnTo>
                    <a:pt x="1426" y="220"/>
                  </a:lnTo>
                  <a:lnTo>
                    <a:pt x="1426" y="220"/>
                  </a:lnTo>
                  <a:lnTo>
                    <a:pt x="1426" y="220"/>
                  </a:lnTo>
                  <a:lnTo>
                    <a:pt x="1426" y="220"/>
                  </a:lnTo>
                  <a:close/>
                  <a:moveTo>
                    <a:pt x="1428" y="220"/>
                  </a:moveTo>
                  <a:lnTo>
                    <a:pt x="1428" y="220"/>
                  </a:lnTo>
                  <a:lnTo>
                    <a:pt x="1428" y="220"/>
                  </a:lnTo>
                  <a:lnTo>
                    <a:pt x="1428" y="222"/>
                  </a:lnTo>
                  <a:lnTo>
                    <a:pt x="1428" y="222"/>
                  </a:lnTo>
                  <a:lnTo>
                    <a:pt x="1428" y="220"/>
                  </a:lnTo>
                  <a:lnTo>
                    <a:pt x="1428" y="220"/>
                  </a:lnTo>
                  <a:close/>
                  <a:moveTo>
                    <a:pt x="1426" y="240"/>
                  </a:moveTo>
                  <a:lnTo>
                    <a:pt x="1426" y="240"/>
                  </a:lnTo>
                  <a:lnTo>
                    <a:pt x="1426" y="238"/>
                  </a:lnTo>
                  <a:lnTo>
                    <a:pt x="1426" y="238"/>
                  </a:lnTo>
                  <a:lnTo>
                    <a:pt x="1426" y="238"/>
                  </a:lnTo>
                  <a:lnTo>
                    <a:pt x="1426" y="238"/>
                  </a:lnTo>
                  <a:lnTo>
                    <a:pt x="1426" y="240"/>
                  </a:lnTo>
                  <a:lnTo>
                    <a:pt x="1426" y="240"/>
                  </a:lnTo>
                  <a:close/>
                  <a:moveTo>
                    <a:pt x="1426" y="246"/>
                  </a:moveTo>
                  <a:lnTo>
                    <a:pt x="1426" y="246"/>
                  </a:lnTo>
                  <a:lnTo>
                    <a:pt x="1426" y="246"/>
                  </a:lnTo>
                  <a:lnTo>
                    <a:pt x="1426" y="246"/>
                  </a:lnTo>
                  <a:lnTo>
                    <a:pt x="1426" y="246"/>
                  </a:lnTo>
                  <a:lnTo>
                    <a:pt x="1426" y="246"/>
                  </a:lnTo>
                  <a:lnTo>
                    <a:pt x="1426" y="246"/>
                  </a:lnTo>
                  <a:close/>
                  <a:moveTo>
                    <a:pt x="1422" y="394"/>
                  </a:moveTo>
                  <a:lnTo>
                    <a:pt x="1420" y="394"/>
                  </a:lnTo>
                  <a:lnTo>
                    <a:pt x="1422" y="394"/>
                  </a:lnTo>
                  <a:lnTo>
                    <a:pt x="1422" y="394"/>
                  </a:lnTo>
                  <a:close/>
                  <a:moveTo>
                    <a:pt x="1418" y="460"/>
                  </a:moveTo>
                  <a:lnTo>
                    <a:pt x="1418" y="460"/>
                  </a:lnTo>
                  <a:lnTo>
                    <a:pt x="1418" y="460"/>
                  </a:lnTo>
                  <a:lnTo>
                    <a:pt x="1418" y="460"/>
                  </a:lnTo>
                  <a:lnTo>
                    <a:pt x="1418" y="460"/>
                  </a:lnTo>
                  <a:lnTo>
                    <a:pt x="1418" y="460"/>
                  </a:lnTo>
                  <a:lnTo>
                    <a:pt x="1418" y="460"/>
                  </a:lnTo>
                  <a:lnTo>
                    <a:pt x="1418" y="460"/>
                  </a:lnTo>
                  <a:close/>
                  <a:moveTo>
                    <a:pt x="1422" y="494"/>
                  </a:moveTo>
                  <a:lnTo>
                    <a:pt x="1420" y="494"/>
                  </a:lnTo>
                  <a:lnTo>
                    <a:pt x="1420" y="494"/>
                  </a:lnTo>
                  <a:lnTo>
                    <a:pt x="1422" y="494"/>
                  </a:lnTo>
                  <a:close/>
                  <a:moveTo>
                    <a:pt x="16" y="270"/>
                  </a:move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6" y="270"/>
                  </a:lnTo>
                  <a:close/>
                  <a:moveTo>
                    <a:pt x="24" y="336"/>
                  </a:moveTo>
                  <a:lnTo>
                    <a:pt x="24" y="336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4" y="336"/>
                  </a:lnTo>
                  <a:close/>
                  <a:moveTo>
                    <a:pt x="80" y="522"/>
                  </a:move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lnTo>
                    <a:pt x="80" y="522"/>
                  </a:lnTo>
                  <a:close/>
                  <a:moveTo>
                    <a:pt x="18" y="278"/>
                  </a:moveTo>
                  <a:lnTo>
                    <a:pt x="18" y="278"/>
                  </a:lnTo>
                  <a:lnTo>
                    <a:pt x="18" y="280"/>
                  </a:lnTo>
                  <a:lnTo>
                    <a:pt x="18" y="280"/>
                  </a:lnTo>
                  <a:lnTo>
                    <a:pt x="18" y="278"/>
                  </a:lnTo>
                  <a:lnTo>
                    <a:pt x="18" y="278"/>
                  </a:lnTo>
                  <a:close/>
                  <a:moveTo>
                    <a:pt x="16" y="308"/>
                  </a:moveTo>
                  <a:lnTo>
                    <a:pt x="16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6" y="308"/>
                  </a:lnTo>
                  <a:lnTo>
                    <a:pt x="16" y="308"/>
                  </a:lnTo>
                  <a:close/>
                  <a:moveTo>
                    <a:pt x="18" y="308"/>
                  </a:move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8" y="310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8" y="310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lnTo>
                    <a:pt x="18" y="308"/>
                  </a:lnTo>
                  <a:close/>
                  <a:moveTo>
                    <a:pt x="88" y="544"/>
                  </a:moveTo>
                  <a:lnTo>
                    <a:pt x="88" y="544"/>
                  </a:lnTo>
                  <a:lnTo>
                    <a:pt x="86" y="544"/>
                  </a:lnTo>
                  <a:lnTo>
                    <a:pt x="86" y="544"/>
                  </a:lnTo>
                  <a:lnTo>
                    <a:pt x="88" y="544"/>
                  </a:lnTo>
                  <a:lnTo>
                    <a:pt x="88" y="544"/>
                  </a:lnTo>
                  <a:close/>
                  <a:moveTo>
                    <a:pt x="62" y="412"/>
                  </a:moveTo>
                  <a:lnTo>
                    <a:pt x="62" y="412"/>
                  </a:lnTo>
                  <a:lnTo>
                    <a:pt x="62" y="412"/>
                  </a:lnTo>
                  <a:lnTo>
                    <a:pt x="62" y="412"/>
                  </a:lnTo>
                  <a:lnTo>
                    <a:pt x="64" y="412"/>
                  </a:lnTo>
                  <a:lnTo>
                    <a:pt x="62" y="412"/>
                  </a:lnTo>
                  <a:close/>
                  <a:moveTo>
                    <a:pt x="84" y="488"/>
                  </a:moveTo>
                  <a:lnTo>
                    <a:pt x="84" y="488"/>
                  </a:lnTo>
                  <a:lnTo>
                    <a:pt x="84" y="488"/>
                  </a:lnTo>
                  <a:lnTo>
                    <a:pt x="84" y="488"/>
                  </a:lnTo>
                  <a:lnTo>
                    <a:pt x="86" y="488"/>
                  </a:lnTo>
                  <a:lnTo>
                    <a:pt x="86" y="488"/>
                  </a:lnTo>
                  <a:lnTo>
                    <a:pt x="84" y="488"/>
                  </a:lnTo>
                  <a:lnTo>
                    <a:pt x="84" y="488"/>
                  </a:lnTo>
                  <a:close/>
                  <a:moveTo>
                    <a:pt x="18" y="272"/>
                  </a:moveTo>
                  <a:lnTo>
                    <a:pt x="18" y="272"/>
                  </a:lnTo>
                  <a:lnTo>
                    <a:pt x="16" y="274"/>
                  </a:lnTo>
                  <a:lnTo>
                    <a:pt x="16" y="274"/>
                  </a:lnTo>
                  <a:lnTo>
                    <a:pt x="16" y="274"/>
                  </a:lnTo>
                  <a:lnTo>
                    <a:pt x="18" y="272"/>
                  </a:lnTo>
                  <a:lnTo>
                    <a:pt x="18" y="272"/>
                  </a:lnTo>
                  <a:close/>
                  <a:moveTo>
                    <a:pt x="18" y="308"/>
                  </a:move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8"/>
                  </a:lnTo>
                  <a:lnTo>
                    <a:pt x="18" y="308"/>
                  </a:lnTo>
                  <a:close/>
                  <a:moveTo>
                    <a:pt x="20" y="316"/>
                  </a:moveTo>
                  <a:lnTo>
                    <a:pt x="18" y="312"/>
                  </a:lnTo>
                  <a:lnTo>
                    <a:pt x="18" y="312"/>
                  </a:lnTo>
                  <a:lnTo>
                    <a:pt x="20" y="316"/>
                  </a:lnTo>
                  <a:lnTo>
                    <a:pt x="20" y="316"/>
                  </a:lnTo>
                  <a:close/>
                  <a:moveTo>
                    <a:pt x="20" y="324"/>
                  </a:moveTo>
                  <a:lnTo>
                    <a:pt x="20" y="324"/>
                  </a:lnTo>
                  <a:lnTo>
                    <a:pt x="18" y="324"/>
                  </a:lnTo>
                  <a:lnTo>
                    <a:pt x="18" y="324"/>
                  </a:lnTo>
                  <a:lnTo>
                    <a:pt x="18" y="324"/>
                  </a:lnTo>
                  <a:lnTo>
                    <a:pt x="20" y="324"/>
                  </a:lnTo>
                  <a:lnTo>
                    <a:pt x="20" y="324"/>
                  </a:lnTo>
                  <a:close/>
                  <a:moveTo>
                    <a:pt x="22" y="324"/>
                  </a:moveTo>
                  <a:lnTo>
                    <a:pt x="22" y="324"/>
                  </a:lnTo>
                  <a:lnTo>
                    <a:pt x="20" y="324"/>
                  </a:lnTo>
                  <a:lnTo>
                    <a:pt x="22" y="326"/>
                  </a:lnTo>
                  <a:lnTo>
                    <a:pt x="22" y="326"/>
                  </a:lnTo>
                  <a:lnTo>
                    <a:pt x="22" y="324"/>
                  </a:lnTo>
                  <a:lnTo>
                    <a:pt x="22" y="324"/>
                  </a:lnTo>
                  <a:close/>
                  <a:moveTo>
                    <a:pt x="24" y="342"/>
                  </a:moveTo>
                  <a:lnTo>
                    <a:pt x="24" y="342"/>
                  </a:lnTo>
                  <a:lnTo>
                    <a:pt x="24" y="340"/>
                  </a:lnTo>
                  <a:lnTo>
                    <a:pt x="24" y="340"/>
                  </a:lnTo>
                  <a:lnTo>
                    <a:pt x="24" y="342"/>
                  </a:lnTo>
                  <a:lnTo>
                    <a:pt x="24" y="342"/>
                  </a:lnTo>
                  <a:lnTo>
                    <a:pt x="24" y="342"/>
                  </a:lnTo>
                  <a:close/>
                  <a:moveTo>
                    <a:pt x="28" y="348"/>
                  </a:moveTo>
                  <a:lnTo>
                    <a:pt x="28" y="348"/>
                  </a:lnTo>
                  <a:lnTo>
                    <a:pt x="28" y="348"/>
                  </a:lnTo>
                  <a:lnTo>
                    <a:pt x="26" y="348"/>
                  </a:lnTo>
                  <a:lnTo>
                    <a:pt x="26" y="348"/>
                  </a:lnTo>
                  <a:lnTo>
                    <a:pt x="28" y="348"/>
                  </a:lnTo>
                  <a:lnTo>
                    <a:pt x="28" y="348"/>
                  </a:lnTo>
                  <a:close/>
                  <a:moveTo>
                    <a:pt x="70" y="488"/>
                  </a:moveTo>
                  <a:lnTo>
                    <a:pt x="70" y="486"/>
                  </a:lnTo>
                  <a:lnTo>
                    <a:pt x="70" y="486"/>
                  </a:lnTo>
                  <a:lnTo>
                    <a:pt x="70" y="488"/>
                  </a:lnTo>
                  <a:close/>
                  <a:moveTo>
                    <a:pt x="88" y="550"/>
                  </a:moveTo>
                  <a:lnTo>
                    <a:pt x="88" y="550"/>
                  </a:lnTo>
                  <a:lnTo>
                    <a:pt x="88" y="550"/>
                  </a:lnTo>
                  <a:lnTo>
                    <a:pt x="88" y="548"/>
                  </a:lnTo>
                  <a:lnTo>
                    <a:pt x="88" y="548"/>
                  </a:lnTo>
                  <a:lnTo>
                    <a:pt x="88" y="550"/>
                  </a:lnTo>
                  <a:lnTo>
                    <a:pt x="88" y="550"/>
                  </a:lnTo>
                  <a:lnTo>
                    <a:pt x="88" y="550"/>
                  </a:lnTo>
                  <a:close/>
                  <a:moveTo>
                    <a:pt x="100" y="580"/>
                  </a:moveTo>
                  <a:lnTo>
                    <a:pt x="102" y="580"/>
                  </a:lnTo>
                  <a:lnTo>
                    <a:pt x="102" y="580"/>
                  </a:lnTo>
                  <a:lnTo>
                    <a:pt x="100" y="580"/>
                  </a:lnTo>
                  <a:close/>
                  <a:moveTo>
                    <a:pt x="88" y="700"/>
                  </a:moveTo>
                  <a:lnTo>
                    <a:pt x="88" y="700"/>
                  </a:lnTo>
                  <a:lnTo>
                    <a:pt x="90" y="700"/>
                  </a:lnTo>
                  <a:lnTo>
                    <a:pt x="90" y="700"/>
                  </a:lnTo>
                  <a:lnTo>
                    <a:pt x="90" y="700"/>
                  </a:lnTo>
                  <a:lnTo>
                    <a:pt x="88" y="700"/>
                  </a:lnTo>
                  <a:lnTo>
                    <a:pt x="88" y="700"/>
                  </a:lnTo>
                  <a:close/>
                  <a:moveTo>
                    <a:pt x="100" y="700"/>
                  </a:moveTo>
                  <a:lnTo>
                    <a:pt x="100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0" y="700"/>
                  </a:lnTo>
                  <a:lnTo>
                    <a:pt x="100" y="700"/>
                  </a:lnTo>
                  <a:close/>
                  <a:moveTo>
                    <a:pt x="446" y="704"/>
                  </a:moveTo>
                  <a:lnTo>
                    <a:pt x="446" y="704"/>
                  </a:lnTo>
                  <a:lnTo>
                    <a:pt x="446" y="704"/>
                  </a:lnTo>
                  <a:lnTo>
                    <a:pt x="446" y="704"/>
                  </a:lnTo>
                  <a:lnTo>
                    <a:pt x="446" y="704"/>
                  </a:lnTo>
                  <a:lnTo>
                    <a:pt x="446" y="704"/>
                  </a:lnTo>
                  <a:close/>
                  <a:moveTo>
                    <a:pt x="172" y="710"/>
                  </a:moveTo>
                  <a:lnTo>
                    <a:pt x="172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10"/>
                  </a:lnTo>
                  <a:lnTo>
                    <a:pt x="172" y="710"/>
                  </a:lnTo>
                  <a:close/>
                  <a:moveTo>
                    <a:pt x="136" y="710"/>
                  </a:moveTo>
                  <a:lnTo>
                    <a:pt x="136" y="710"/>
                  </a:lnTo>
                  <a:lnTo>
                    <a:pt x="136" y="710"/>
                  </a:lnTo>
                  <a:lnTo>
                    <a:pt x="136" y="710"/>
                  </a:lnTo>
                  <a:lnTo>
                    <a:pt x="136" y="710"/>
                  </a:lnTo>
                  <a:lnTo>
                    <a:pt x="136" y="710"/>
                  </a:lnTo>
                  <a:close/>
                  <a:moveTo>
                    <a:pt x="136" y="708"/>
                  </a:moveTo>
                  <a:lnTo>
                    <a:pt x="136" y="708"/>
                  </a:lnTo>
                  <a:lnTo>
                    <a:pt x="136" y="708"/>
                  </a:lnTo>
                  <a:lnTo>
                    <a:pt x="136" y="708"/>
                  </a:lnTo>
                  <a:lnTo>
                    <a:pt x="136" y="710"/>
                  </a:lnTo>
                  <a:lnTo>
                    <a:pt x="136" y="710"/>
                  </a:lnTo>
                  <a:lnTo>
                    <a:pt x="138" y="710"/>
                  </a:lnTo>
                  <a:lnTo>
                    <a:pt x="138" y="710"/>
                  </a:lnTo>
                  <a:lnTo>
                    <a:pt x="138" y="710"/>
                  </a:lnTo>
                  <a:lnTo>
                    <a:pt x="138" y="710"/>
                  </a:lnTo>
                  <a:lnTo>
                    <a:pt x="138" y="712"/>
                  </a:lnTo>
                  <a:lnTo>
                    <a:pt x="138" y="712"/>
                  </a:lnTo>
                  <a:lnTo>
                    <a:pt x="138" y="710"/>
                  </a:lnTo>
                  <a:lnTo>
                    <a:pt x="136" y="708"/>
                  </a:lnTo>
                  <a:lnTo>
                    <a:pt x="136" y="708"/>
                  </a:lnTo>
                  <a:close/>
                  <a:moveTo>
                    <a:pt x="416" y="704"/>
                  </a:move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lnTo>
                    <a:pt x="416" y="704"/>
                  </a:lnTo>
                  <a:close/>
                  <a:moveTo>
                    <a:pt x="278" y="692"/>
                  </a:moveTo>
                  <a:lnTo>
                    <a:pt x="278" y="692"/>
                  </a:lnTo>
                  <a:lnTo>
                    <a:pt x="278" y="692"/>
                  </a:lnTo>
                  <a:lnTo>
                    <a:pt x="278" y="692"/>
                  </a:lnTo>
                  <a:lnTo>
                    <a:pt x="278" y="692"/>
                  </a:lnTo>
                  <a:lnTo>
                    <a:pt x="278" y="692"/>
                  </a:lnTo>
                  <a:close/>
                  <a:moveTo>
                    <a:pt x="376" y="690"/>
                  </a:moveTo>
                  <a:lnTo>
                    <a:pt x="376" y="690"/>
                  </a:lnTo>
                  <a:lnTo>
                    <a:pt x="376" y="690"/>
                  </a:lnTo>
                  <a:lnTo>
                    <a:pt x="376" y="690"/>
                  </a:lnTo>
                  <a:lnTo>
                    <a:pt x="378" y="690"/>
                  </a:lnTo>
                  <a:lnTo>
                    <a:pt x="378" y="690"/>
                  </a:lnTo>
                  <a:lnTo>
                    <a:pt x="376" y="690"/>
                  </a:lnTo>
                  <a:lnTo>
                    <a:pt x="376" y="690"/>
                  </a:lnTo>
                  <a:close/>
                  <a:moveTo>
                    <a:pt x="92" y="700"/>
                  </a:moveTo>
                  <a:lnTo>
                    <a:pt x="92" y="700"/>
                  </a:lnTo>
                  <a:lnTo>
                    <a:pt x="94" y="702"/>
                  </a:lnTo>
                  <a:lnTo>
                    <a:pt x="94" y="702"/>
                  </a:lnTo>
                  <a:lnTo>
                    <a:pt x="94" y="702"/>
                  </a:lnTo>
                  <a:lnTo>
                    <a:pt x="92" y="700"/>
                  </a:lnTo>
                  <a:lnTo>
                    <a:pt x="92" y="700"/>
                  </a:lnTo>
                  <a:close/>
                  <a:moveTo>
                    <a:pt x="134" y="708"/>
                  </a:moveTo>
                  <a:lnTo>
                    <a:pt x="134" y="708"/>
                  </a:lnTo>
                  <a:lnTo>
                    <a:pt x="134" y="708"/>
                  </a:lnTo>
                  <a:lnTo>
                    <a:pt x="134" y="708"/>
                  </a:lnTo>
                  <a:lnTo>
                    <a:pt x="136" y="708"/>
                  </a:lnTo>
                  <a:lnTo>
                    <a:pt x="134" y="708"/>
                  </a:lnTo>
                  <a:close/>
                  <a:moveTo>
                    <a:pt x="156" y="712"/>
                  </a:moveTo>
                  <a:lnTo>
                    <a:pt x="156" y="712"/>
                  </a:lnTo>
                  <a:lnTo>
                    <a:pt x="154" y="712"/>
                  </a:lnTo>
                  <a:lnTo>
                    <a:pt x="154" y="712"/>
                  </a:lnTo>
                  <a:lnTo>
                    <a:pt x="156" y="712"/>
                  </a:lnTo>
                  <a:lnTo>
                    <a:pt x="156" y="712"/>
                  </a:lnTo>
                  <a:lnTo>
                    <a:pt x="156" y="712"/>
                  </a:lnTo>
                  <a:close/>
                  <a:moveTo>
                    <a:pt x="158" y="710"/>
                  </a:moveTo>
                  <a:lnTo>
                    <a:pt x="158" y="710"/>
                  </a:lnTo>
                  <a:lnTo>
                    <a:pt x="156" y="710"/>
                  </a:lnTo>
                  <a:lnTo>
                    <a:pt x="156" y="710"/>
                  </a:lnTo>
                  <a:lnTo>
                    <a:pt x="156" y="710"/>
                  </a:lnTo>
                  <a:lnTo>
                    <a:pt x="158" y="710"/>
                  </a:lnTo>
                  <a:lnTo>
                    <a:pt x="158" y="710"/>
                  </a:lnTo>
                  <a:close/>
                  <a:moveTo>
                    <a:pt x="178" y="712"/>
                  </a:moveTo>
                  <a:lnTo>
                    <a:pt x="178" y="712"/>
                  </a:lnTo>
                  <a:lnTo>
                    <a:pt x="178" y="712"/>
                  </a:lnTo>
                  <a:lnTo>
                    <a:pt x="180" y="712"/>
                  </a:lnTo>
                  <a:lnTo>
                    <a:pt x="180" y="712"/>
                  </a:lnTo>
                  <a:lnTo>
                    <a:pt x="178" y="712"/>
                  </a:lnTo>
                  <a:lnTo>
                    <a:pt x="178" y="712"/>
                  </a:lnTo>
                  <a:close/>
                  <a:moveTo>
                    <a:pt x="188" y="710"/>
                  </a:moveTo>
                  <a:lnTo>
                    <a:pt x="188" y="712"/>
                  </a:lnTo>
                  <a:lnTo>
                    <a:pt x="188" y="712"/>
                  </a:lnTo>
                  <a:lnTo>
                    <a:pt x="188" y="710"/>
                  </a:lnTo>
                  <a:lnTo>
                    <a:pt x="188" y="710"/>
                  </a:lnTo>
                  <a:lnTo>
                    <a:pt x="188" y="710"/>
                  </a:lnTo>
                  <a:lnTo>
                    <a:pt x="188" y="710"/>
                  </a:lnTo>
                  <a:close/>
                  <a:moveTo>
                    <a:pt x="370" y="706"/>
                  </a:moveTo>
                  <a:lnTo>
                    <a:pt x="372" y="704"/>
                  </a:lnTo>
                  <a:lnTo>
                    <a:pt x="370" y="704"/>
                  </a:lnTo>
                  <a:lnTo>
                    <a:pt x="370" y="706"/>
                  </a:lnTo>
                  <a:close/>
                  <a:moveTo>
                    <a:pt x="452" y="704"/>
                  </a:moveTo>
                  <a:lnTo>
                    <a:pt x="452" y="704"/>
                  </a:lnTo>
                  <a:lnTo>
                    <a:pt x="452" y="704"/>
                  </a:lnTo>
                  <a:lnTo>
                    <a:pt x="454" y="704"/>
                  </a:lnTo>
                  <a:lnTo>
                    <a:pt x="454" y="704"/>
                  </a:lnTo>
                  <a:lnTo>
                    <a:pt x="454" y="704"/>
                  </a:lnTo>
                  <a:lnTo>
                    <a:pt x="452" y="704"/>
                  </a:lnTo>
                  <a:lnTo>
                    <a:pt x="452" y="704"/>
                  </a:lnTo>
                  <a:close/>
                  <a:moveTo>
                    <a:pt x="496" y="700"/>
                  </a:moveTo>
                  <a:lnTo>
                    <a:pt x="496" y="700"/>
                  </a:lnTo>
                  <a:lnTo>
                    <a:pt x="496" y="698"/>
                  </a:lnTo>
                  <a:lnTo>
                    <a:pt x="496" y="700"/>
                  </a:lnTo>
                  <a:close/>
                  <a:moveTo>
                    <a:pt x="684" y="682"/>
                  </a:moveTo>
                  <a:lnTo>
                    <a:pt x="684" y="682"/>
                  </a:lnTo>
                  <a:lnTo>
                    <a:pt x="684" y="682"/>
                  </a:lnTo>
                  <a:lnTo>
                    <a:pt x="684" y="682"/>
                  </a:lnTo>
                  <a:lnTo>
                    <a:pt x="684" y="682"/>
                  </a:lnTo>
                  <a:lnTo>
                    <a:pt x="684" y="682"/>
                  </a:lnTo>
                  <a:lnTo>
                    <a:pt x="684" y="682"/>
                  </a:lnTo>
                  <a:close/>
                  <a:moveTo>
                    <a:pt x="726" y="760"/>
                  </a:move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lnTo>
                    <a:pt x="726" y="760"/>
                  </a:lnTo>
                  <a:close/>
                  <a:moveTo>
                    <a:pt x="730" y="744"/>
                  </a:moveTo>
                  <a:lnTo>
                    <a:pt x="730" y="744"/>
                  </a:lnTo>
                  <a:lnTo>
                    <a:pt x="730" y="744"/>
                  </a:lnTo>
                  <a:lnTo>
                    <a:pt x="730" y="744"/>
                  </a:lnTo>
                  <a:lnTo>
                    <a:pt x="732" y="744"/>
                  </a:lnTo>
                  <a:lnTo>
                    <a:pt x="730" y="744"/>
                  </a:lnTo>
                  <a:close/>
                  <a:moveTo>
                    <a:pt x="716" y="722"/>
                  </a:moveTo>
                  <a:lnTo>
                    <a:pt x="716" y="722"/>
                  </a:lnTo>
                  <a:lnTo>
                    <a:pt x="716" y="722"/>
                  </a:lnTo>
                  <a:lnTo>
                    <a:pt x="716" y="722"/>
                  </a:lnTo>
                  <a:lnTo>
                    <a:pt x="716" y="722"/>
                  </a:lnTo>
                  <a:lnTo>
                    <a:pt x="716" y="722"/>
                  </a:lnTo>
                  <a:close/>
                  <a:moveTo>
                    <a:pt x="682" y="700"/>
                  </a:moveTo>
                  <a:lnTo>
                    <a:pt x="682" y="700"/>
                  </a:lnTo>
                  <a:lnTo>
                    <a:pt x="684" y="698"/>
                  </a:lnTo>
                  <a:lnTo>
                    <a:pt x="684" y="698"/>
                  </a:lnTo>
                  <a:lnTo>
                    <a:pt x="684" y="698"/>
                  </a:lnTo>
                  <a:lnTo>
                    <a:pt x="684" y="698"/>
                  </a:lnTo>
                  <a:lnTo>
                    <a:pt x="682" y="698"/>
                  </a:lnTo>
                  <a:lnTo>
                    <a:pt x="682" y="698"/>
                  </a:lnTo>
                  <a:lnTo>
                    <a:pt x="682" y="698"/>
                  </a:lnTo>
                  <a:lnTo>
                    <a:pt x="682" y="698"/>
                  </a:lnTo>
                  <a:lnTo>
                    <a:pt x="682" y="700"/>
                  </a:lnTo>
                  <a:lnTo>
                    <a:pt x="682" y="700"/>
                  </a:lnTo>
                  <a:close/>
                  <a:moveTo>
                    <a:pt x="730" y="766"/>
                  </a:moveTo>
                  <a:lnTo>
                    <a:pt x="730" y="766"/>
                  </a:lnTo>
                  <a:lnTo>
                    <a:pt x="730" y="766"/>
                  </a:lnTo>
                  <a:lnTo>
                    <a:pt x="730" y="766"/>
                  </a:lnTo>
                  <a:lnTo>
                    <a:pt x="730" y="766"/>
                  </a:lnTo>
                  <a:lnTo>
                    <a:pt x="730" y="766"/>
                  </a:lnTo>
                  <a:close/>
                  <a:moveTo>
                    <a:pt x="686" y="706"/>
                  </a:moveTo>
                  <a:lnTo>
                    <a:pt x="686" y="706"/>
                  </a:lnTo>
                  <a:lnTo>
                    <a:pt x="686" y="706"/>
                  </a:lnTo>
                  <a:lnTo>
                    <a:pt x="686" y="706"/>
                  </a:lnTo>
                  <a:lnTo>
                    <a:pt x="686" y="706"/>
                  </a:lnTo>
                  <a:lnTo>
                    <a:pt x="686" y="706"/>
                  </a:lnTo>
                  <a:close/>
                  <a:moveTo>
                    <a:pt x="686" y="684"/>
                  </a:moveTo>
                  <a:lnTo>
                    <a:pt x="686" y="684"/>
                  </a:lnTo>
                  <a:lnTo>
                    <a:pt x="686" y="684"/>
                  </a:lnTo>
                  <a:lnTo>
                    <a:pt x="686" y="684"/>
                  </a:lnTo>
                  <a:lnTo>
                    <a:pt x="686" y="684"/>
                  </a:lnTo>
                  <a:lnTo>
                    <a:pt x="686" y="684"/>
                  </a:lnTo>
                  <a:close/>
                  <a:moveTo>
                    <a:pt x="682" y="698"/>
                  </a:moveTo>
                  <a:lnTo>
                    <a:pt x="682" y="698"/>
                  </a:lnTo>
                  <a:lnTo>
                    <a:pt x="682" y="698"/>
                  </a:lnTo>
                  <a:lnTo>
                    <a:pt x="682" y="698"/>
                  </a:lnTo>
                  <a:lnTo>
                    <a:pt x="682" y="698"/>
                  </a:lnTo>
                  <a:lnTo>
                    <a:pt x="682" y="698"/>
                  </a:lnTo>
                  <a:close/>
                  <a:moveTo>
                    <a:pt x="684" y="682"/>
                  </a:moveTo>
                  <a:lnTo>
                    <a:pt x="684" y="682"/>
                  </a:lnTo>
                  <a:lnTo>
                    <a:pt x="682" y="684"/>
                  </a:lnTo>
                  <a:lnTo>
                    <a:pt x="682" y="684"/>
                  </a:lnTo>
                  <a:lnTo>
                    <a:pt x="684" y="682"/>
                  </a:lnTo>
                  <a:lnTo>
                    <a:pt x="684" y="682"/>
                  </a:lnTo>
                  <a:close/>
                  <a:moveTo>
                    <a:pt x="684" y="698"/>
                  </a:moveTo>
                  <a:lnTo>
                    <a:pt x="684" y="696"/>
                  </a:lnTo>
                  <a:lnTo>
                    <a:pt x="684" y="696"/>
                  </a:lnTo>
                  <a:lnTo>
                    <a:pt x="682" y="696"/>
                  </a:lnTo>
                  <a:lnTo>
                    <a:pt x="682" y="696"/>
                  </a:lnTo>
                  <a:lnTo>
                    <a:pt x="684" y="698"/>
                  </a:lnTo>
                  <a:lnTo>
                    <a:pt x="684" y="698"/>
                  </a:lnTo>
                  <a:close/>
                  <a:moveTo>
                    <a:pt x="684" y="700"/>
                  </a:moveTo>
                  <a:lnTo>
                    <a:pt x="682" y="700"/>
                  </a:lnTo>
                  <a:lnTo>
                    <a:pt x="682" y="700"/>
                  </a:lnTo>
                  <a:lnTo>
                    <a:pt x="684" y="700"/>
                  </a:lnTo>
                  <a:lnTo>
                    <a:pt x="684" y="700"/>
                  </a:lnTo>
                  <a:close/>
                  <a:moveTo>
                    <a:pt x="684" y="704"/>
                  </a:moveTo>
                  <a:lnTo>
                    <a:pt x="682" y="704"/>
                  </a:lnTo>
                  <a:lnTo>
                    <a:pt x="682" y="704"/>
                  </a:lnTo>
                  <a:lnTo>
                    <a:pt x="684" y="704"/>
                  </a:lnTo>
                  <a:lnTo>
                    <a:pt x="684" y="704"/>
                  </a:lnTo>
                  <a:close/>
                  <a:moveTo>
                    <a:pt x="684" y="704"/>
                  </a:moveTo>
                  <a:lnTo>
                    <a:pt x="684" y="704"/>
                  </a:lnTo>
                  <a:lnTo>
                    <a:pt x="686" y="702"/>
                  </a:lnTo>
                  <a:lnTo>
                    <a:pt x="686" y="702"/>
                  </a:lnTo>
                  <a:lnTo>
                    <a:pt x="684" y="704"/>
                  </a:lnTo>
                  <a:lnTo>
                    <a:pt x="684" y="704"/>
                  </a:lnTo>
                  <a:close/>
                  <a:moveTo>
                    <a:pt x="686" y="708"/>
                  </a:moveTo>
                  <a:lnTo>
                    <a:pt x="686" y="708"/>
                  </a:lnTo>
                  <a:lnTo>
                    <a:pt x="686" y="708"/>
                  </a:lnTo>
                  <a:lnTo>
                    <a:pt x="686" y="710"/>
                  </a:lnTo>
                  <a:lnTo>
                    <a:pt x="686" y="710"/>
                  </a:lnTo>
                  <a:lnTo>
                    <a:pt x="686" y="708"/>
                  </a:lnTo>
                  <a:lnTo>
                    <a:pt x="686" y="708"/>
                  </a:lnTo>
                  <a:close/>
                  <a:moveTo>
                    <a:pt x="688" y="710"/>
                  </a:moveTo>
                  <a:lnTo>
                    <a:pt x="688" y="710"/>
                  </a:lnTo>
                  <a:lnTo>
                    <a:pt x="688" y="710"/>
                  </a:lnTo>
                  <a:lnTo>
                    <a:pt x="688" y="710"/>
                  </a:lnTo>
                  <a:lnTo>
                    <a:pt x="688" y="710"/>
                  </a:lnTo>
                  <a:close/>
                  <a:moveTo>
                    <a:pt x="718" y="750"/>
                  </a:moveTo>
                  <a:lnTo>
                    <a:pt x="718" y="750"/>
                  </a:lnTo>
                  <a:lnTo>
                    <a:pt x="718" y="750"/>
                  </a:lnTo>
                  <a:lnTo>
                    <a:pt x="718" y="750"/>
                  </a:lnTo>
                  <a:close/>
                  <a:moveTo>
                    <a:pt x="730" y="768"/>
                  </a:moveTo>
                  <a:lnTo>
                    <a:pt x="730" y="768"/>
                  </a:lnTo>
                  <a:lnTo>
                    <a:pt x="730" y="768"/>
                  </a:lnTo>
                  <a:lnTo>
                    <a:pt x="730" y="768"/>
                  </a:lnTo>
                  <a:lnTo>
                    <a:pt x="730" y="768"/>
                  </a:lnTo>
                  <a:lnTo>
                    <a:pt x="730" y="768"/>
                  </a:lnTo>
                  <a:close/>
                  <a:moveTo>
                    <a:pt x="740" y="776"/>
                  </a:moveTo>
                  <a:lnTo>
                    <a:pt x="740" y="776"/>
                  </a:lnTo>
                  <a:lnTo>
                    <a:pt x="740" y="774"/>
                  </a:lnTo>
                  <a:lnTo>
                    <a:pt x="740" y="776"/>
                  </a:lnTo>
                  <a:close/>
                  <a:moveTo>
                    <a:pt x="748" y="838"/>
                  </a:moveTo>
                  <a:lnTo>
                    <a:pt x="748" y="838"/>
                  </a:lnTo>
                  <a:lnTo>
                    <a:pt x="748" y="840"/>
                  </a:lnTo>
                  <a:lnTo>
                    <a:pt x="748" y="840"/>
                  </a:lnTo>
                  <a:lnTo>
                    <a:pt x="748" y="840"/>
                  </a:lnTo>
                  <a:lnTo>
                    <a:pt x="748" y="838"/>
                  </a:lnTo>
                  <a:lnTo>
                    <a:pt x="748" y="838"/>
                  </a:lnTo>
                  <a:close/>
                  <a:moveTo>
                    <a:pt x="778" y="750"/>
                  </a:move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lnTo>
                    <a:pt x="778" y="750"/>
                  </a:lnTo>
                  <a:close/>
                  <a:moveTo>
                    <a:pt x="760" y="828"/>
                  </a:move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lnTo>
                    <a:pt x="762" y="828"/>
                  </a:lnTo>
                  <a:lnTo>
                    <a:pt x="762" y="828"/>
                  </a:lnTo>
                  <a:lnTo>
                    <a:pt x="762" y="828"/>
                  </a:lnTo>
                  <a:lnTo>
                    <a:pt x="762" y="828"/>
                  </a:lnTo>
                  <a:lnTo>
                    <a:pt x="760" y="828"/>
                  </a:lnTo>
                  <a:lnTo>
                    <a:pt x="760" y="828"/>
                  </a:lnTo>
                  <a:close/>
                  <a:moveTo>
                    <a:pt x="764" y="820"/>
                  </a:moveTo>
                  <a:lnTo>
                    <a:pt x="764" y="820"/>
                  </a:lnTo>
                  <a:lnTo>
                    <a:pt x="764" y="818"/>
                  </a:lnTo>
                  <a:lnTo>
                    <a:pt x="764" y="818"/>
                  </a:lnTo>
                  <a:lnTo>
                    <a:pt x="764" y="820"/>
                  </a:lnTo>
                  <a:lnTo>
                    <a:pt x="764" y="820"/>
                  </a:lnTo>
                  <a:close/>
                  <a:moveTo>
                    <a:pt x="782" y="742"/>
                  </a:moveTo>
                  <a:lnTo>
                    <a:pt x="782" y="742"/>
                  </a:lnTo>
                  <a:lnTo>
                    <a:pt x="782" y="742"/>
                  </a:lnTo>
                  <a:lnTo>
                    <a:pt x="782" y="742"/>
                  </a:lnTo>
                  <a:lnTo>
                    <a:pt x="782" y="742"/>
                  </a:lnTo>
                  <a:lnTo>
                    <a:pt x="782" y="742"/>
                  </a:lnTo>
                  <a:close/>
                  <a:moveTo>
                    <a:pt x="764" y="758"/>
                  </a:moveTo>
                  <a:lnTo>
                    <a:pt x="764" y="758"/>
                  </a:lnTo>
                  <a:lnTo>
                    <a:pt x="764" y="758"/>
                  </a:lnTo>
                  <a:lnTo>
                    <a:pt x="764" y="758"/>
                  </a:lnTo>
                  <a:lnTo>
                    <a:pt x="762" y="756"/>
                  </a:lnTo>
                  <a:lnTo>
                    <a:pt x="764" y="758"/>
                  </a:lnTo>
                  <a:close/>
                  <a:moveTo>
                    <a:pt x="760" y="828"/>
                  </a:move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close/>
                  <a:moveTo>
                    <a:pt x="748" y="836"/>
                  </a:moveTo>
                  <a:lnTo>
                    <a:pt x="748" y="836"/>
                  </a:lnTo>
                  <a:lnTo>
                    <a:pt x="748" y="836"/>
                  </a:lnTo>
                  <a:lnTo>
                    <a:pt x="748" y="836"/>
                  </a:lnTo>
                  <a:lnTo>
                    <a:pt x="748" y="836"/>
                  </a:lnTo>
                  <a:lnTo>
                    <a:pt x="748" y="836"/>
                  </a:lnTo>
                  <a:close/>
                  <a:moveTo>
                    <a:pt x="748" y="838"/>
                  </a:moveTo>
                  <a:lnTo>
                    <a:pt x="750" y="838"/>
                  </a:lnTo>
                  <a:lnTo>
                    <a:pt x="750" y="838"/>
                  </a:lnTo>
                  <a:lnTo>
                    <a:pt x="748" y="838"/>
                  </a:lnTo>
                  <a:lnTo>
                    <a:pt x="748" y="838"/>
                  </a:lnTo>
                  <a:close/>
                  <a:moveTo>
                    <a:pt x="760" y="828"/>
                  </a:moveTo>
                  <a:lnTo>
                    <a:pt x="758" y="828"/>
                  </a:lnTo>
                  <a:lnTo>
                    <a:pt x="758" y="828"/>
                  </a:ln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lnTo>
                    <a:pt x="760" y="828"/>
                  </a:lnTo>
                  <a:close/>
                  <a:moveTo>
                    <a:pt x="760" y="826"/>
                  </a:moveTo>
                  <a:lnTo>
                    <a:pt x="762" y="828"/>
                  </a:lnTo>
                  <a:lnTo>
                    <a:pt x="762" y="828"/>
                  </a:lnTo>
                  <a:lnTo>
                    <a:pt x="760" y="826"/>
                  </a:lnTo>
                  <a:lnTo>
                    <a:pt x="760" y="826"/>
                  </a:lnTo>
                  <a:close/>
                  <a:moveTo>
                    <a:pt x="764" y="824"/>
                  </a:moveTo>
                  <a:lnTo>
                    <a:pt x="764" y="824"/>
                  </a:lnTo>
                  <a:lnTo>
                    <a:pt x="764" y="824"/>
                  </a:lnTo>
                  <a:lnTo>
                    <a:pt x="764" y="824"/>
                  </a:lnTo>
                  <a:lnTo>
                    <a:pt x="764" y="824"/>
                  </a:lnTo>
                  <a:close/>
                  <a:moveTo>
                    <a:pt x="764" y="822"/>
                  </a:moveTo>
                  <a:lnTo>
                    <a:pt x="764" y="822"/>
                  </a:lnTo>
                  <a:lnTo>
                    <a:pt x="762" y="822"/>
                  </a:lnTo>
                  <a:lnTo>
                    <a:pt x="762" y="822"/>
                  </a:lnTo>
                  <a:lnTo>
                    <a:pt x="764" y="822"/>
                  </a:lnTo>
                  <a:lnTo>
                    <a:pt x="764" y="822"/>
                  </a:lnTo>
                  <a:close/>
                  <a:moveTo>
                    <a:pt x="766" y="816"/>
                  </a:moveTo>
                  <a:lnTo>
                    <a:pt x="766" y="816"/>
                  </a:lnTo>
                  <a:lnTo>
                    <a:pt x="766" y="818"/>
                  </a:lnTo>
                  <a:lnTo>
                    <a:pt x="766" y="818"/>
                  </a:lnTo>
                  <a:lnTo>
                    <a:pt x="766" y="818"/>
                  </a:lnTo>
                  <a:lnTo>
                    <a:pt x="766" y="816"/>
                  </a:lnTo>
                  <a:lnTo>
                    <a:pt x="766" y="816"/>
                  </a:lnTo>
                  <a:close/>
                  <a:moveTo>
                    <a:pt x="766" y="814"/>
                  </a:moveTo>
                  <a:lnTo>
                    <a:pt x="766" y="814"/>
                  </a:lnTo>
                  <a:lnTo>
                    <a:pt x="766" y="814"/>
                  </a:lnTo>
                  <a:lnTo>
                    <a:pt x="766" y="814"/>
                  </a:lnTo>
                  <a:lnTo>
                    <a:pt x="766" y="814"/>
                  </a:lnTo>
                  <a:close/>
                  <a:moveTo>
                    <a:pt x="776" y="762"/>
                  </a:moveTo>
                  <a:lnTo>
                    <a:pt x="776" y="762"/>
                  </a:lnTo>
                  <a:lnTo>
                    <a:pt x="776" y="762"/>
                  </a:lnTo>
                  <a:lnTo>
                    <a:pt x="776" y="762"/>
                  </a:lnTo>
                  <a:close/>
                  <a:moveTo>
                    <a:pt x="782" y="740"/>
                  </a:moveTo>
                  <a:lnTo>
                    <a:pt x="782" y="740"/>
                  </a:lnTo>
                  <a:lnTo>
                    <a:pt x="782" y="740"/>
                  </a:lnTo>
                  <a:lnTo>
                    <a:pt x="782" y="740"/>
                  </a:lnTo>
                  <a:lnTo>
                    <a:pt x="782" y="740"/>
                  </a:lnTo>
                  <a:lnTo>
                    <a:pt x="782" y="740"/>
                  </a:lnTo>
                  <a:close/>
                  <a:moveTo>
                    <a:pt x="782" y="726"/>
                  </a:moveTo>
                  <a:lnTo>
                    <a:pt x="782" y="726"/>
                  </a:lnTo>
                  <a:lnTo>
                    <a:pt x="780" y="726"/>
                  </a:lnTo>
                  <a:lnTo>
                    <a:pt x="782" y="726"/>
                  </a:lnTo>
                  <a:close/>
                  <a:moveTo>
                    <a:pt x="1176" y="662"/>
                  </a:moveTo>
                  <a:lnTo>
                    <a:pt x="1176" y="662"/>
                  </a:lnTo>
                  <a:lnTo>
                    <a:pt x="1176" y="662"/>
                  </a:lnTo>
                  <a:lnTo>
                    <a:pt x="1176" y="662"/>
                  </a:lnTo>
                  <a:lnTo>
                    <a:pt x="1176" y="662"/>
                  </a:lnTo>
                  <a:lnTo>
                    <a:pt x="1176" y="662"/>
                  </a:lnTo>
                  <a:close/>
                  <a:moveTo>
                    <a:pt x="990" y="662"/>
                  </a:moveTo>
                  <a:lnTo>
                    <a:pt x="990" y="662"/>
                  </a:lnTo>
                  <a:lnTo>
                    <a:pt x="990" y="662"/>
                  </a:lnTo>
                  <a:lnTo>
                    <a:pt x="990" y="662"/>
                  </a:lnTo>
                  <a:lnTo>
                    <a:pt x="992" y="662"/>
                  </a:lnTo>
                  <a:lnTo>
                    <a:pt x="990" y="662"/>
                  </a:lnTo>
                  <a:close/>
                  <a:moveTo>
                    <a:pt x="796" y="680"/>
                  </a:moveTo>
                  <a:lnTo>
                    <a:pt x="796" y="680"/>
                  </a:lnTo>
                  <a:lnTo>
                    <a:pt x="798" y="680"/>
                  </a:lnTo>
                  <a:lnTo>
                    <a:pt x="798" y="680"/>
                  </a:lnTo>
                  <a:lnTo>
                    <a:pt x="796" y="680"/>
                  </a:lnTo>
                  <a:lnTo>
                    <a:pt x="796" y="680"/>
                  </a:lnTo>
                  <a:close/>
                  <a:moveTo>
                    <a:pt x="1100" y="654"/>
                  </a:moveTo>
                  <a:lnTo>
                    <a:pt x="1100" y="654"/>
                  </a:lnTo>
                  <a:lnTo>
                    <a:pt x="1100" y="654"/>
                  </a:lnTo>
                  <a:lnTo>
                    <a:pt x="1100" y="654"/>
                  </a:lnTo>
                  <a:lnTo>
                    <a:pt x="1100" y="654"/>
                  </a:lnTo>
                  <a:lnTo>
                    <a:pt x="1100" y="654"/>
                  </a:lnTo>
                  <a:lnTo>
                    <a:pt x="1100" y="654"/>
                  </a:lnTo>
                  <a:lnTo>
                    <a:pt x="1100" y="654"/>
                  </a:lnTo>
                  <a:close/>
                  <a:moveTo>
                    <a:pt x="876" y="686"/>
                  </a:moveTo>
                  <a:lnTo>
                    <a:pt x="876" y="686"/>
                  </a:lnTo>
                  <a:lnTo>
                    <a:pt x="876" y="686"/>
                  </a:lnTo>
                  <a:lnTo>
                    <a:pt x="876" y="686"/>
                  </a:lnTo>
                  <a:lnTo>
                    <a:pt x="876" y="686"/>
                  </a:lnTo>
                  <a:lnTo>
                    <a:pt x="876" y="686"/>
                  </a:lnTo>
                  <a:close/>
                  <a:moveTo>
                    <a:pt x="838" y="686"/>
                  </a:moveTo>
                  <a:lnTo>
                    <a:pt x="838" y="686"/>
                  </a:lnTo>
                  <a:lnTo>
                    <a:pt x="836" y="686"/>
                  </a:lnTo>
                  <a:lnTo>
                    <a:pt x="836" y="686"/>
                  </a:lnTo>
                  <a:lnTo>
                    <a:pt x="836" y="686"/>
                  </a:lnTo>
                  <a:lnTo>
                    <a:pt x="836" y="686"/>
                  </a:lnTo>
                  <a:lnTo>
                    <a:pt x="838" y="688"/>
                  </a:lnTo>
                  <a:lnTo>
                    <a:pt x="838" y="688"/>
                  </a:lnTo>
                  <a:lnTo>
                    <a:pt x="838" y="688"/>
                  </a:lnTo>
                  <a:lnTo>
                    <a:pt x="838" y="688"/>
                  </a:lnTo>
                  <a:lnTo>
                    <a:pt x="840" y="688"/>
                  </a:lnTo>
                  <a:lnTo>
                    <a:pt x="840" y="688"/>
                  </a:lnTo>
                  <a:lnTo>
                    <a:pt x="840" y="688"/>
                  </a:lnTo>
                  <a:lnTo>
                    <a:pt x="838" y="686"/>
                  </a:lnTo>
                  <a:lnTo>
                    <a:pt x="838" y="686"/>
                  </a:lnTo>
                  <a:close/>
                  <a:moveTo>
                    <a:pt x="836" y="688"/>
                  </a:moveTo>
                  <a:lnTo>
                    <a:pt x="836" y="688"/>
                  </a:lnTo>
                  <a:lnTo>
                    <a:pt x="836" y="686"/>
                  </a:lnTo>
                  <a:lnTo>
                    <a:pt x="836" y="686"/>
                  </a:lnTo>
                  <a:lnTo>
                    <a:pt x="836" y="688"/>
                  </a:lnTo>
                  <a:lnTo>
                    <a:pt x="836" y="688"/>
                  </a:lnTo>
                  <a:close/>
                  <a:moveTo>
                    <a:pt x="1144" y="664"/>
                  </a:move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lnTo>
                    <a:pt x="1144" y="664"/>
                  </a:lnTo>
                  <a:close/>
                  <a:moveTo>
                    <a:pt x="834" y="686"/>
                  </a:moveTo>
                  <a:lnTo>
                    <a:pt x="834" y="686"/>
                  </a:lnTo>
                  <a:lnTo>
                    <a:pt x="834" y="686"/>
                  </a:lnTo>
                  <a:lnTo>
                    <a:pt x="834" y="686"/>
                  </a:lnTo>
                  <a:lnTo>
                    <a:pt x="836" y="686"/>
                  </a:lnTo>
                  <a:lnTo>
                    <a:pt x="834" y="686"/>
                  </a:lnTo>
                  <a:close/>
                  <a:moveTo>
                    <a:pt x="846" y="686"/>
                  </a:moveTo>
                  <a:lnTo>
                    <a:pt x="842" y="688"/>
                  </a:lnTo>
                  <a:lnTo>
                    <a:pt x="842" y="688"/>
                  </a:lnTo>
                  <a:lnTo>
                    <a:pt x="846" y="686"/>
                  </a:lnTo>
                  <a:lnTo>
                    <a:pt x="846" y="686"/>
                  </a:lnTo>
                  <a:close/>
                  <a:moveTo>
                    <a:pt x="858" y="688"/>
                  </a:moveTo>
                  <a:lnTo>
                    <a:pt x="858" y="688"/>
                  </a:lnTo>
                  <a:lnTo>
                    <a:pt x="858" y="688"/>
                  </a:lnTo>
                  <a:lnTo>
                    <a:pt x="858" y="688"/>
                  </a:lnTo>
                  <a:lnTo>
                    <a:pt x="858" y="688"/>
                  </a:lnTo>
                  <a:lnTo>
                    <a:pt x="858" y="688"/>
                  </a:lnTo>
                  <a:lnTo>
                    <a:pt x="858" y="688"/>
                  </a:lnTo>
                  <a:close/>
                  <a:moveTo>
                    <a:pt x="860" y="686"/>
                  </a:moveTo>
                  <a:lnTo>
                    <a:pt x="860" y="686"/>
                  </a:lnTo>
                  <a:lnTo>
                    <a:pt x="858" y="686"/>
                  </a:lnTo>
                  <a:lnTo>
                    <a:pt x="858" y="686"/>
                  </a:lnTo>
                  <a:lnTo>
                    <a:pt x="858" y="686"/>
                  </a:lnTo>
                  <a:lnTo>
                    <a:pt x="860" y="686"/>
                  </a:lnTo>
                  <a:lnTo>
                    <a:pt x="860" y="686"/>
                  </a:lnTo>
                  <a:close/>
                  <a:moveTo>
                    <a:pt x="882" y="686"/>
                  </a:moveTo>
                  <a:lnTo>
                    <a:pt x="882" y="686"/>
                  </a:lnTo>
                  <a:lnTo>
                    <a:pt x="884" y="686"/>
                  </a:lnTo>
                  <a:lnTo>
                    <a:pt x="884" y="686"/>
                  </a:lnTo>
                  <a:lnTo>
                    <a:pt x="884" y="686"/>
                  </a:lnTo>
                  <a:lnTo>
                    <a:pt x="884" y="686"/>
                  </a:lnTo>
                  <a:lnTo>
                    <a:pt x="882" y="686"/>
                  </a:lnTo>
                  <a:lnTo>
                    <a:pt x="882" y="686"/>
                  </a:lnTo>
                  <a:close/>
                  <a:moveTo>
                    <a:pt x="894" y="684"/>
                  </a:moveTo>
                  <a:lnTo>
                    <a:pt x="894" y="686"/>
                  </a:lnTo>
                  <a:lnTo>
                    <a:pt x="894" y="686"/>
                  </a:lnTo>
                  <a:lnTo>
                    <a:pt x="894" y="684"/>
                  </a:lnTo>
                  <a:lnTo>
                    <a:pt x="894" y="684"/>
                  </a:lnTo>
                  <a:lnTo>
                    <a:pt x="894" y="684"/>
                  </a:lnTo>
                  <a:lnTo>
                    <a:pt x="894" y="684"/>
                  </a:lnTo>
                  <a:close/>
                  <a:moveTo>
                    <a:pt x="1094" y="668"/>
                  </a:moveTo>
                  <a:lnTo>
                    <a:pt x="1094" y="668"/>
                  </a:lnTo>
                  <a:lnTo>
                    <a:pt x="1094" y="668"/>
                  </a:lnTo>
                  <a:lnTo>
                    <a:pt x="1094" y="668"/>
                  </a:lnTo>
                  <a:close/>
                  <a:moveTo>
                    <a:pt x="1182" y="662"/>
                  </a:moveTo>
                  <a:lnTo>
                    <a:pt x="1182" y="662"/>
                  </a:lnTo>
                  <a:lnTo>
                    <a:pt x="1184" y="662"/>
                  </a:lnTo>
                  <a:lnTo>
                    <a:pt x="1184" y="662"/>
                  </a:lnTo>
                  <a:lnTo>
                    <a:pt x="1184" y="662"/>
                  </a:lnTo>
                  <a:lnTo>
                    <a:pt x="1184" y="662"/>
                  </a:lnTo>
                  <a:lnTo>
                    <a:pt x="1182" y="662"/>
                  </a:lnTo>
                  <a:lnTo>
                    <a:pt x="1182" y="662"/>
                  </a:lnTo>
                  <a:close/>
                  <a:moveTo>
                    <a:pt x="1230" y="654"/>
                  </a:moveTo>
                  <a:lnTo>
                    <a:pt x="1230" y="654"/>
                  </a:lnTo>
                  <a:lnTo>
                    <a:pt x="1230" y="652"/>
                  </a:lnTo>
                  <a:lnTo>
                    <a:pt x="1230" y="654"/>
                  </a:lnTo>
                  <a:close/>
                </a:path>
              </a:pathLst>
            </a:custGeom>
            <a:solidFill>
              <a:srgbClr val="4A3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58" name="Group 32"/>
          <p:cNvGrpSpPr>
            <a:grpSpLocks noChangeAspect="1"/>
          </p:cNvGrpSpPr>
          <p:nvPr/>
        </p:nvGrpSpPr>
        <p:grpSpPr bwMode="auto">
          <a:xfrm>
            <a:off x="389592" y="8367751"/>
            <a:ext cx="2035175" cy="2028825"/>
            <a:chOff x="1740" y="2729"/>
            <a:chExt cx="1282" cy="1278"/>
          </a:xfrm>
        </p:grpSpPr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1740" y="2729"/>
              <a:ext cx="1282" cy="1278"/>
            </a:xfrm>
            <a:custGeom>
              <a:avLst/>
              <a:gdLst>
                <a:gd name="T0" fmla="*/ 1276 w 1282"/>
                <a:gd name="T1" fmla="*/ 700 h 1278"/>
                <a:gd name="T2" fmla="*/ 1264 w 1282"/>
                <a:gd name="T3" fmla="*/ 774 h 1278"/>
                <a:gd name="T4" fmla="*/ 1244 w 1282"/>
                <a:gd name="T5" fmla="*/ 846 h 1278"/>
                <a:gd name="T6" fmla="*/ 1218 w 1282"/>
                <a:gd name="T7" fmla="*/ 918 h 1278"/>
                <a:gd name="T8" fmla="*/ 1176 w 1282"/>
                <a:gd name="T9" fmla="*/ 980 h 1278"/>
                <a:gd name="T10" fmla="*/ 1132 w 1282"/>
                <a:gd name="T11" fmla="*/ 1040 h 1278"/>
                <a:gd name="T12" fmla="*/ 1078 w 1282"/>
                <a:gd name="T13" fmla="*/ 1092 h 1278"/>
                <a:gd name="T14" fmla="*/ 1028 w 1282"/>
                <a:gd name="T15" fmla="*/ 1148 h 1278"/>
                <a:gd name="T16" fmla="*/ 962 w 1282"/>
                <a:gd name="T17" fmla="*/ 1186 h 1278"/>
                <a:gd name="T18" fmla="*/ 898 w 1282"/>
                <a:gd name="T19" fmla="*/ 1224 h 1278"/>
                <a:gd name="T20" fmla="*/ 826 w 1282"/>
                <a:gd name="T21" fmla="*/ 1242 h 1278"/>
                <a:gd name="T22" fmla="*/ 754 w 1282"/>
                <a:gd name="T23" fmla="*/ 1262 h 1278"/>
                <a:gd name="T24" fmla="*/ 680 w 1282"/>
                <a:gd name="T25" fmla="*/ 1278 h 1278"/>
                <a:gd name="T26" fmla="*/ 604 w 1282"/>
                <a:gd name="T27" fmla="*/ 1274 h 1278"/>
                <a:gd name="T28" fmla="*/ 530 w 1282"/>
                <a:gd name="T29" fmla="*/ 1268 h 1278"/>
                <a:gd name="T30" fmla="*/ 456 w 1282"/>
                <a:gd name="T31" fmla="*/ 1250 h 1278"/>
                <a:gd name="T32" fmla="*/ 386 w 1282"/>
                <a:gd name="T33" fmla="*/ 1222 h 1278"/>
                <a:gd name="T34" fmla="*/ 320 w 1282"/>
                <a:gd name="T35" fmla="*/ 1188 h 1278"/>
                <a:gd name="T36" fmla="*/ 258 w 1282"/>
                <a:gd name="T37" fmla="*/ 1146 h 1278"/>
                <a:gd name="T38" fmla="*/ 204 w 1282"/>
                <a:gd name="T39" fmla="*/ 1094 h 1278"/>
                <a:gd name="T40" fmla="*/ 152 w 1282"/>
                <a:gd name="T41" fmla="*/ 1040 h 1278"/>
                <a:gd name="T42" fmla="*/ 100 w 1282"/>
                <a:gd name="T43" fmla="*/ 984 h 1278"/>
                <a:gd name="T44" fmla="*/ 74 w 1282"/>
                <a:gd name="T45" fmla="*/ 914 h 1278"/>
                <a:gd name="T46" fmla="*/ 46 w 1282"/>
                <a:gd name="T47" fmla="*/ 844 h 1278"/>
                <a:gd name="T48" fmla="*/ 24 w 1282"/>
                <a:gd name="T49" fmla="*/ 774 h 1278"/>
                <a:gd name="T50" fmla="*/ 4 w 1282"/>
                <a:gd name="T51" fmla="*/ 700 h 1278"/>
                <a:gd name="T52" fmla="*/ 8 w 1282"/>
                <a:gd name="T53" fmla="*/ 626 h 1278"/>
                <a:gd name="T54" fmla="*/ 14 w 1282"/>
                <a:gd name="T55" fmla="*/ 550 h 1278"/>
                <a:gd name="T56" fmla="*/ 26 w 1282"/>
                <a:gd name="T57" fmla="*/ 476 h 1278"/>
                <a:gd name="T58" fmla="*/ 46 w 1282"/>
                <a:gd name="T59" fmla="*/ 404 h 1278"/>
                <a:gd name="T60" fmla="*/ 82 w 1282"/>
                <a:gd name="T61" fmla="*/ 338 h 1278"/>
                <a:gd name="T62" fmla="*/ 122 w 1282"/>
                <a:gd name="T63" fmla="*/ 274 h 1278"/>
                <a:gd name="T64" fmla="*/ 166 w 1282"/>
                <a:gd name="T65" fmla="*/ 214 h 1278"/>
                <a:gd name="T66" fmla="*/ 222 w 1282"/>
                <a:gd name="T67" fmla="*/ 166 h 1278"/>
                <a:gd name="T68" fmla="*/ 282 w 1282"/>
                <a:gd name="T69" fmla="*/ 120 h 1278"/>
                <a:gd name="T70" fmla="*/ 342 w 1282"/>
                <a:gd name="T71" fmla="*/ 76 h 1278"/>
                <a:gd name="T72" fmla="*/ 410 w 1282"/>
                <a:gd name="T73" fmla="*/ 46 h 1278"/>
                <a:gd name="T74" fmla="*/ 480 w 1282"/>
                <a:gd name="T75" fmla="*/ 20 h 1278"/>
                <a:gd name="T76" fmla="*/ 554 w 1282"/>
                <a:gd name="T77" fmla="*/ 8 h 1278"/>
                <a:gd name="T78" fmla="*/ 630 w 1282"/>
                <a:gd name="T79" fmla="*/ 4 h 1278"/>
                <a:gd name="T80" fmla="*/ 704 w 1282"/>
                <a:gd name="T81" fmla="*/ 12 h 1278"/>
                <a:gd name="T82" fmla="*/ 780 w 1282"/>
                <a:gd name="T83" fmla="*/ 10 h 1278"/>
                <a:gd name="T84" fmla="*/ 848 w 1282"/>
                <a:gd name="T85" fmla="*/ 40 h 1278"/>
                <a:gd name="T86" fmla="*/ 920 w 1282"/>
                <a:gd name="T87" fmla="*/ 64 h 1278"/>
                <a:gd name="T88" fmla="*/ 982 w 1282"/>
                <a:gd name="T89" fmla="*/ 106 h 1278"/>
                <a:gd name="T90" fmla="*/ 1050 w 1282"/>
                <a:gd name="T91" fmla="*/ 142 h 1278"/>
                <a:gd name="T92" fmla="*/ 1102 w 1282"/>
                <a:gd name="T93" fmla="*/ 196 h 1278"/>
                <a:gd name="T94" fmla="*/ 1146 w 1282"/>
                <a:gd name="T95" fmla="*/ 256 h 1278"/>
                <a:gd name="T96" fmla="*/ 1186 w 1282"/>
                <a:gd name="T97" fmla="*/ 318 h 1278"/>
                <a:gd name="T98" fmla="*/ 1224 w 1282"/>
                <a:gd name="T99" fmla="*/ 382 h 1278"/>
                <a:gd name="T100" fmla="*/ 1246 w 1282"/>
                <a:gd name="T101" fmla="*/ 454 h 1278"/>
                <a:gd name="T102" fmla="*/ 1264 w 1282"/>
                <a:gd name="T103" fmla="*/ 526 h 1278"/>
                <a:gd name="T104" fmla="*/ 1278 w 1282"/>
                <a:gd name="T105" fmla="*/ 600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2" h="1278">
                  <a:moveTo>
                    <a:pt x="1280" y="638"/>
                  </a:moveTo>
                  <a:lnTo>
                    <a:pt x="1272" y="650"/>
                  </a:lnTo>
                  <a:lnTo>
                    <a:pt x="1274" y="662"/>
                  </a:lnTo>
                  <a:lnTo>
                    <a:pt x="1272" y="674"/>
                  </a:lnTo>
                  <a:lnTo>
                    <a:pt x="1274" y="688"/>
                  </a:lnTo>
                  <a:lnTo>
                    <a:pt x="1276" y="700"/>
                  </a:lnTo>
                  <a:lnTo>
                    <a:pt x="1272" y="712"/>
                  </a:lnTo>
                  <a:lnTo>
                    <a:pt x="1268" y="724"/>
                  </a:lnTo>
                  <a:lnTo>
                    <a:pt x="1266" y="736"/>
                  </a:lnTo>
                  <a:lnTo>
                    <a:pt x="1268" y="750"/>
                  </a:lnTo>
                  <a:lnTo>
                    <a:pt x="1264" y="762"/>
                  </a:lnTo>
                  <a:lnTo>
                    <a:pt x="1264" y="774"/>
                  </a:lnTo>
                  <a:lnTo>
                    <a:pt x="1264" y="788"/>
                  </a:lnTo>
                  <a:lnTo>
                    <a:pt x="1254" y="798"/>
                  </a:lnTo>
                  <a:lnTo>
                    <a:pt x="1256" y="812"/>
                  </a:lnTo>
                  <a:lnTo>
                    <a:pt x="1248" y="822"/>
                  </a:lnTo>
                  <a:lnTo>
                    <a:pt x="1244" y="834"/>
                  </a:lnTo>
                  <a:lnTo>
                    <a:pt x="1244" y="846"/>
                  </a:lnTo>
                  <a:lnTo>
                    <a:pt x="1234" y="856"/>
                  </a:lnTo>
                  <a:lnTo>
                    <a:pt x="1232" y="868"/>
                  </a:lnTo>
                  <a:lnTo>
                    <a:pt x="1234" y="882"/>
                  </a:lnTo>
                  <a:lnTo>
                    <a:pt x="1218" y="890"/>
                  </a:lnTo>
                  <a:lnTo>
                    <a:pt x="1220" y="904"/>
                  </a:lnTo>
                  <a:lnTo>
                    <a:pt x="1218" y="918"/>
                  </a:lnTo>
                  <a:lnTo>
                    <a:pt x="1210" y="926"/>
                  </a:lnTo>
                  <a:lnTo>
                    <a:pt x="1198" y="936"/>
                  </a:lnTo>
                  <a:lnTo>
                    <a:pt x="1200" y="950"/>
                  </a:lnTo>
                  <a:lnTo>
                    <a:pt x="1192" y="960"/>
                  </a:lnTo>
                  <a:lnTo>
                    <a:pt x="1188" y="972"/>
                  </a:lnTo>
                  <a:lnTo>
                    <a:pt x="1176" y="980"/>
                  </a:lnTo>
                  <a:lnTo>
                    <a:pt x="1168" y="990"/>
                  </a:lnTo>
                  <a:lnTo>
                    <a:pt x="1166" y="1004"/>
                  </a:lnTo>
                  <a:lnTo>
                    <a:pt x="1152" y="1008"/>
                  </a:lnTo>
                  <a:lnTo>
                    <a:pt x="1148" y="1020"/>
                  </a:lnTo>
                  <a:lnTo>
                    <a:pt x="1146" y="1034"/>
                  </a:lnTo>
                  <a:lnTo>
                    <a:pt x="1132" y="1040"/>
                  </a:lnTo>
                  <a:lnTo>
                    <a:pt x="1122" y="1048"/>
                  </a:lnTo>
                  <a:lnTo>
                    <a:pt x="1120" y="1062"/>
                  </a:lnTo>
                  <a:lnTo>
                    <a:pt x="1108" y="1070"/>
                  </a:lnTo>
                  <a:lnTo>
                    <a:pt x="1100" y="1078"/>
                  </a:lnTo>
                  <a:lnTo>
                    <a:pt x="1094" y="1090"/>
                  </a:lnTo>
                  <a:lnTo>
                    <a:pt x="1078" y="1092"/>
                  </a:lnTo>
                  <a:lnTo>
                    <a:pt x="1076" y="1108"/>
                  </a:lnTo>
                  <a:lnTo>
                    <a:pt x="1064" y="1114"/>
                  </a:lnTo>
                  <a:lnTo>
                    <a:pt x="1054" y="1120"/>
                  </a:lnTo>
                  <a:lnTo>
                    <a:pt x="1042" y="1126"/>
                  </a:lnTo>
                  <a:lnTo>
                    <a:pt x="1032" y="1134"/>
                  </a:lnTo>
                  <a:lnTo>
                    <a:pt x="1028" y="1148"/>
                  </a:lnTo>
                  <a:lnTo>
                    <a:pt x="1016" y="1152"/>
                  </a:lnTo>
                  <a:lnTo>
                    <a:pt x="1008" y="1164"/>
                  </a:lnTo>
                  <a:lnTo>
                    <a:pt x="996" y="1170"/>
                  </a:lnTo>
                  <a:lnTo>
                    <a:pt x="988" y="1178"/>
                  </a:lnTo>
                  <a:lnTo>
                    <a:pt x="972" y="1176"/>
                  </a:lnTo>
                  <a:lnTo>
                    <a:pt x="962" y="1186"/>
                  </a:lnTo>
                  <a:lnTo>
                    <a:pt x="952" y="1194"/>
                  </a:lnTo>
                  <a:lnTo>
                    <a:pt x="942" y="1200"/>
                  </a:lnTo>
                  <a:lnTo>
                    <a:pt x="932" y="1208"/>
                  </a:lnTo>
                  <a:lnTo>
                    <a:pt x="922" y="1214"/>
                  </a:lnTo>
                  <a:lnTo>
                    <a:pt x="910" y="1218"/>
                  </a:lnTo>
                  <a:lnTo>
                    <a:pt x="898" y="1224"/>
                  </a:lnTo>
                  <a:lnTo>
                    <a:pt x="884" y="1222"/>
                  </a:lnTo>
                  <a:lnTo>
                    <a:pt x="872" y="1228"/>
                  </a:lnTo>
                  <a:lnTo>
                    <a:pt x="862" y="1236"/>
                  </a:lnTo>
                  <a:lnTo>
                    <a:pt x="850" y="1236"/>
                  </a:lnTo>
                  <a:lnTo>
                    <a:pt x="838" y="1244"/>
                  </a:lnTo>
                  <a:lnTo>
                    <a:pt x="826" y="1242"/>
                  </a:lnTo>
                  <a:lnTo>
                    <a:pt x="816" y="1254"/>
                  </a:lnTo>
                  <a:lnTo>
                    <a:pt x="802" y="1252"/>
                  </a:lnTo>
                  <a:lnTo>
                    <a:pt x="792" y="1262"/>
                  </a:lnTo>
                  <a:lnTo>
                    <a:pt x="778" y="1256"/>
                  </a:lnTo>
                  <a:lnTo>
                    <a:pt x="766" y="1258"/>
                  </a:lnTo>
                  <a:lnTo>
                    <a:pt x="754" y="1262"/>
                  </a:lnTo>
                  <a:lnTo>
                    <a:pt x="742" y="1266"/>
                  </a:lnTo>
                  <a:lnTo>
                    <a:pt x="730" y="1274"/>
                  </a:lnTo>
                  <a:lnTo>
                    <a:pt x="716" y="1268"/>
                  </a:lnTo>
                  <a:lnTo>
                    <a:pt x="704" y="1270"/>
                  </a:lnTo>
                  <a:lnTo>
                    <a:pt x="692" y="1272"/>
                  </a:lnTo>
                  <a:lnTo>
                    <a:pt x="680" y="1278"/>
                  </a:lnTo>
                  <a:lnTo>
                    <a:pt x="666" y="1270"/>
                  </a:lnTo>
                  <a:lnTo>
                    <a:pt x="654" y="1272"/>
                  </a:lnTo>
                  <a:lnTo>
                    <a:pt x="642" y="1272"/>
                  </a:lnTo>
                  <a:lnTo>
                    <a:pt x="630" y="1274"/>
                  </a:lnTo>
                  <a:lnTo>
                    <a:pt x="616" y="1272"/>
                  </a:lnTo>
                  <a:lnTo>
                    <a:pt x="604" y="1274"/>
                  </a:lnTo>
                  <a:lnTo>
                    <a:pt x="592" y="1268"/>
                  </a:lnTo>
                  <a:lnTo>
                    <a:pt x="580" y="1270"/>
                  </a:lnTo>
                  <a:lnTo>
                    <a:pt x="566" y="1270"/>
                  </a:lnTo>
                  <a:lnTo>
                    <a:pt x="554" y="1266"/>
                  </a:lnTo>
                  <a:lnTo>
                    <a:pt x="542" y="1270"/>
                  </a:lnTo>
                  <a:lnTo>
                    <a:pt x="530" y="1268"/>
                  </a:lnTo>
                  <a:lnTo>
                    <a:pt x="516" y="1268"/>
                  </a:lnTo>
                  <a:lnTo>
                    <a:pt x="504" y="1264"/>
                  </a:lnTo>
                  <a:lnTo>
                    <a:pt x="494" y="1256"/>
                  </a:lnTo>
                  <a:lnTo>
                    <a:pt x="480" y="1256"/>
                  </a:lnTo>
                  <a:lnTo>
                    <a:pt x="468" y="1252"/>
                  </a:lnTo>
                  <a:lnTo>
                    <a:pt x="456" y="1250"/>
                  </a:lnTo>
                  <a:lnTo>
                    <a:pt x="444" y="1248"/>
                  </a:lnTo>
                  <a:lnTo>
                    <a:pt x="436" y="1232"/>
                  </a:lnTo>
                  <a:lnTo>
                    <a:pt x="422" y="1232"/>
                  </a:lnTo>
                  <a:lnTo>
                    <a:pt x="412" y="1226"/>
                  </a:lnTo>
                  <a:lnTo>
                    <a:pt x="396" y="1232"/>
                  </a:lnTo>
                  <a:lnTo>
                    <a:pt x="386" y="1222"/>
                  </a:lnTo>
                  <a:lnTo>
                    <a:pt x="378" y="1212"/>
                  </a:lnTo>
                  <a:lnTo>
                    <a:pt x="362" y="1214"/>
                  </a:lnTo>
                  <a:lnTo>
                    <a:pt x="356" y="1200"/>
                  </a:lnTo>
                  <a:lnTo>
                    <a:pt x="344" y="1194"/>
                  </a:lnTo>
                  <a:lnTo>
                    <a:pt x="332" y="1190"/>
                  </a:lnTo>
                  <a:lnTo>
                    <a:pt x="320" y="1188"/>
                  </a:lnTo>
                  <a:lnTo>
                    <a:pt x="312" y="1178"/>
                  </a:lnTo>
                  <a:lnTo>
                    <a:pt x="300" y="1172"/>
                  </a:lnTo>
                  <a:lnTo>
                    <a:pt x="286" y="1170"/>
                  </a:lnTo>
                  <a:lnTo>
                    <a:pt x="278" y="1160"/>
                  </a:lnTo>
                  <a:lnTo>
                    <a:pt x="268" y="1152"/>
                  </a:lnTo>
                  <a:lnTo>
                    <a:pt x="258" y="1146"/>
                  </a:lnTo>
                  <a:lnTo>
                    <a:pt x="244" y="1142"/>
                  </a:lnTo>
                  <a:lnTo>
                    <a:pt x="238" y="1130"/>
                  </a:lnTo>
                  <a:lnTo>
                    <a:pt x="232" y="1118"/>
                  </a:lnTo>
                  <a:lnTo>
                    <a:pt x="216" y="1118"/>
                  </a:lnTo>
                  <a:lnTo>
                    <a:pt x="214" y="1100"/>
                  </a:lnTo>
                  <a:lnTo>
                    <a:pt x="204" y="1094"/>
                  </a:lnTo>
                  <a:lnTo>
                    <a:pt x="194" y="1086"/>
                  </a:lnTo>
                  <a:lnTo>
                    <a:pt x="180" y="1082"/>
                  </a:lnTo>
                  <a:lnTo>
                    <a:pt x="174" y="1070"/>
                  </a:lnTo>
                  <a:lnTo>
                    <a:pt x="162" y="1064"/>
                  </a:lnTo>
                  <a:lnTo>
                    <a:pt x="158" y="1050"/>
                  </a:lnTo>
                  <a:lnTo>
                    <a:pt x="152" y="1040"/>
                  </a:lnTo>
                  <a:lnTo>
                    <a:pt x="144" y="1030"/>
                  </a:lnTo>
                  <a:lnTo>
                    <a:pt x="134" y="1022"/>
                  </a:lnTo>
                  <a:lnTo>
                    <a:pt x="130" y="1010"/>
                  </a:lnTo>
                  <a:lnTo>
                    <a:pt x="118" y="1002"/>
                  </a:lnTo>
                  <a:lnTo>
                    <a:pt x="116" y="990"/>
                  </a:lnTo>
                  <a:lnTo>
                    <a:pt x="100" y="984"/>
                  </a:lnTo>
                  <a:lnTo>
                    <a:pt x="100" y="970"/>
                  </a:lnTo>
                  <a:lnTo>
                    <a:pt x="94" y="958"/>
                  </a:lnTo>
                  <a:lnTo>
                    <a:pt x="90" y="946"/>
                  </a:lnTo>
                  <a:lnTo>
                    <a:pt x="80" y="938"/>
                  </a:lnTo>
                  <a:lnTo>
                    <a:pt x="70" y="928"/>
                  </a:lnTo>
                  <a:lnTo>
                    <a:pt x="74" y="914"/>
                  </a:lnTo>
                  <a:lnTo>
                    <a:pt x="70" y="902"/>
                  </a:lnTo>
                  <a:lnTo>
                    <a:pt x="54" y="894"/>
                  </a:lnTo>
                  <a:lnTo>
                    <a:pt x="56" y="880"/>
                  </a:lnTo>
                  <a:lnTo>
                    <a:pt x="46" y="872"/>
                  </a:lnTo>
                  <a:lnTo>
                    <a:pt x="48" y="856"/>
                  </a:lnTo>
                  <a:lnTo>
                    <a:pt x="46" y="844"/>
                  </a:lnTo>
                  <a:lnTo>
                    <a:pt x="42" y="832"/>
                  </a:lnTo>
                  <a:lnTo>
                    <a:pt x="40" y="820"/>
                  </a:lnTo>
                  <a:lnTo>
                    <a:pt x="26" y="812"/>
                  </a:lnTo>
                  <a:lnTo>
                    <a:pt x="22" y="800"/>
                  </a:lnTo>
                  <a:lnTo>
                    <a:pt x="24" y="786"/>
                  </a:lnTo>
                  <a:lnTo>
                    <a:pt x="24" y="774"/>
                  </a:lnTo>
                  <a:lnTo>
                    <a:pt x="16" y="762"/>
                  </a:lnTo>
                  <a:lnTo>
                    <a:pt x="22" y="748"/>
                  </a:lnTo>
                  <a:lnTo>
                    <a:pt x="12" y="738"/>
                  </a:lnTo>
                  <a:lnTo>
                    <a:pt x="16" y="724"/>
                  </a:lnTo>
                  <a:lnTo>
                    <a:pt x="6" y="714"/>
                  </a:lnTo>
                  <a:lnTo>
                    <a:pt x="4" y="700"/>
                  </a:lnTo>
                  <a:lnTo>
                    <a:pt x="8" y="688"/>
                  </a:lnTo>
                  <a:lnTo>
                    <a:pt x="0" y="676"/>
                  </a:lnTo>
                  <a:lnTo>
                    <a:pt x="6" y="662"/>
                  </a:lnTo>
                  <a:lnTo>
                    <a:pt x="8" y="650"/>
                  </a:lnTo>
                  <a:lnTo>
                    <a:pt x="10" y="638"/>
                  </a:lnTo>
                  <a:lnTo>
                    <a:pt x="8" y="626"/>
                  </a:lnTo>
                  <a:lnTo>
                    <a:pt x="8" y="612"/>
                  </a:lnTo>
                  <a:lnTo>
                    <a:pt x="2" y="600"/>
                  </a:lnTo>
                  <a:lnTo>
                    <a:pt x="4" y="588"/>
                  </a:lnTo>
                  <a:lnTo>
                    <a:pt x="12" y="576"/>
                  </a:lnTo>
                  <a:lnTo>
                    <a:pt x="12" y="564"/>
                  </a:lnTo>
                  <a:lnTo>
                    <a:pt x="14" y="550"/>
                  </a:lnTo>
                  <a:lnTo>
                    <a:pt x="12" y="538"/>
                  </a:lnTo>
                  <a:lnTo>
                    <a:pt x="16" y="526"/>
                  </a:lnTo>
                  <a:lnTo>
                    <a:pt x="14" y="512"/>
                  </a:lnTo>
                  <a:lnTo>
                    <a:pt x="20" y="502"/>
                  </a:lnTo>
                  <a:lnTo>
                    <a:pt x="26" y="490"/>
                  </a:lnTo>
                  <a:lnTo>
                    <a:pt x="26" y="476"/>
                  </a:lnTo>
                  <a:lnTo>
                    <a:pt x="30" y="466"/>
                  </a:lnTo>
                  <a:lnTo>
                    <a:pt x="30" y="452"/>
                  </a:lnTo>
                  <a:lnTo>
                    <a:pt x="36" y="442"/>
                  </a:lnTo>
                  <a:lnTo>
                    <a:pt x="38" y="428"/>
                  </a:lnTo>
                  <a:lnTo>
                    <a:pt x="48" y="418"/>
                  </a:lnTo>
                  <a:lnTo>
                    <a:pt x="46" y="404"/>
                  </a:lnTo>
                  <a:lnTo>
                    <a:pt x="56" y="394"/>
                  </a:lnTo>
                  <a:lnTo>
                    <a:pt x="56" y="382"/>
                  </a:lnTo>
                  <a:lnTo>
                    <a:pt x="68" y="372"/>
                  </a:lnTo>
                  <a:lnTo>
                    <a:pt x="72" y="362"/>
                  </a:lnTo>
                  <a:lnTo>
                    <a:pt x="76" y="350"/>
                  </a:lnTo>
                  <a:lnTo>
                    <a:pt x="82" y="338"/>
                  </a:lnTo>
                  <a:lnTo>
                    <a:pt x="88" y="328"/>
                  </a:lnTo>
                  <a:lnTo>
                    <a:pt x="90" y="314"/>
                  </a:lnTo>
                  <a:lnTo>
                    <a:pt x="104" y="308"/>
                  </a:lnTo>
                  <a:lnTo>
                    <a:pt x="102" y="292"/>
                  </a:lnTo>
                  <a:lnTo>
                    <a:pt x="116" y="286"/>
                  </a:lnTo>
                  <a:lnTo>
                    <a:pt x="122" y="274"/>
                  </a:lnTo>
                  <a:lnTo>
                    <a:pt x="126" y="262"/>
                  </a:lnTo>
                  <a:lnTo>
                    <a:pt x="136" y="256"/>
                  </a:lnTo>
                  <a:lnTo>
                    <a:pt x="142" y="244"/>
                  </a:lnTo>
                  <a:lnTo>
                    <a:pt x="154" y="238"/>
                  </a:lnTo>
                  <a:lnTo>
                    <a:pt x="158" y="224"/>
                  </a:lnTo>
                  <a:lnTo>
                    <a:pt x="166" y="214"/>
                  </a:lnTo>
                  <a:lnTo>
                    <a:pt x="172" y="204"/>
                  </a:lnTo>
                  <a:lnTo>
                    <a:pt x="178" y="192"/>
                  </a:lnTo>
                  <a:lnTo>
                    <a:pt x="196" y="192"/>
                  </a:lnTo>
                  <a:lnTo>
                    <a:pt x="204" y="182"/>
                  </a:lnTo>
                  <a:lnTo>
                    <a:pt x="210" y="172"/>
                  </a:lnTo>
                  <a:lnTo>
                    <a:pt x="222" y="166"/>
                  </a:lnTo>
                  <a:lnTo>
                    <a:pt x="224" y="150"/>
                  </a:lnTo>
                  <a:lnTo>
                    <a:pt x="234" y="142"/>
                  </a:lnTo>
                  <a:lnTo>
                    <a:pt x="250" y="142"/>
                  </a:lnTo>
                  <a:lnTo>
                    <a:pt x="258" y="130"/>
                  </a:lnTo>
                  <a:lnTo>
                    <a:pt x="272" y="128"/>
                  </a:lnTo>
                  <a:lnTo>
                    <a:pt x="282" y="120"/>
                  </a:lnTo>
                  <a:lnTo>
                    <a:pt x="286" y="104"/>
                  </a:lnTo>
                  <a:lnTo>
                    <a:pt x="300" y="104"/>
                  </a:lnTo>
                  <a:lnTo>
                    <a:pt x="308" y="92"/>
                  </a:lnTo>
                  <a:lnTo>
                    <a:pt x="322" y="90"/>
                  </a:lnTo>
                  <a:lnTo>
                    <a:pt x="330" y="80"/>
                  </a:lnTo>
                  <a:lnTo>
                    <a:pt x="342" y="76"/>
                  </a:lnTo>
                  <a:lnTo>
                    <a:pt x="352" y="70"/>
                  </a:lnTo>
                  <a:lnTo>
                    <a:pt x="364" y="66"/>
                  </a:lnTo>
                  <a:lnTo>
                    <a:pt x="378" y="64"/>
                  </a:lnTo>
                  <a:lnTo>
                    <a:pt x="386" y="52"/>
                  </a:lnTo>
                  <a:lnTo>
                    <a:pt x="398" y="52"/>
                  </a:lnTo>
                  <a:lnTo>
                    <a:pt x="410" y="46"/>
                  </a:lnTo>
                  <a:lnTo>
                    <a:pt x="422" y="40"/>
                  </a:lnTo>
                  <a:lnTo>
                    <a:pt x="432" y="34"/>
                  </a:lnTo>
                  <a:lnTo>
                    <a:pt x="446" y="36"/>
                  </a:lnTo>
                  <a:lnTo>
                    <a:pt x="458" y="32"/>
                  </a:lnTo>
                  <a:lnTo>
                    <a:pt x="468" y="20"/>
                  </a:lnTo>
                  <a:lnTo>
                    <a:pt x="480" y="20"/>
                  </a:lnTo>
                  <a:lnTo>
                    <a:pt x="494" y="24"/>
                  </a:lnTo>
                  <a:lnTo>
                    <a:pt x="506" y="14"/>
                  </a:lnTo>
                  <a:lnTo>
                    <a:pt x="518" y="14"/>
                  </a:lnTo>
                  <a:lnTo>
                    <a:pt x="530" y="10"/>
                  </a:lnTo>
                  <a:lnTo>
                    <a:pt x="542" y="12"/>
                  </a:lnTo>
                  <a:lnTo>
                    <a:pt x="554" y="8"/>
                  </a:lnTo>
                  <a:lnTo>
                    <a:pt x="566" y="6"/>
                  </a:lnTo>
                  <a:lnTo>
                    <a:pt x="580" y="6"/>
                  </a:lnTo>
                  <a:lnTo>
                    <a:pt x="592" y="2"/>
                  </a:lnTo>
                  <a:lnTo>
                    <a:pt x="604" y="4"/>
                  </a:lnTo>
                  <a:lnTo>
                    <a:pt x="616" y="0"/>
                  </a:lnTo>
                  <a:lnTo>
                    <a:pt x="630" y="4"/>
                  </a:lnTo>
                  <a:lnTo>
                    <a:pt x="642" y="0"/>
                  </a:lnTo>
                  <a:lnTo>
                    <a:pt x="654" y="4"/>
                  </a:lnTo>
                  <a:lnTo>
                    <a:pt x="666" y="4"/>
                  </a:lnTo>
                  <a:lnTo>
                    <a:pt x="678" y="8"/>
                  </a:lnTo>
                  <a:lnTo>
                    <a:pt x="692" y="0"/>
                  </a:lnTo>
                  <a:lnTo>
                    <a:pt x="704" y="12"/>
                  </a:lnTo>
                  <a:lnTo>
                    <a:pt x="716" y="12"/>
                  </a:lnTo>
                  <a:lnTo>
                    <a:pt x="728" y="8"/>
                  </a:lnTo>
                  <a:lnTo>
                    <a:pt x="742" y="6"/>
                  </a:lnTo>
                  <a:lnTo>
                    <a:pt x="754" y="14"/>
                  </a:lnTo>
                  <a:lnTo>
                    <a:pt x="766" y="12"/>
                  </a:lnTo>
                  <a:lnTo>
                    <a:pt x="780" y="10"/>
                  </a:lnTo>
                  <a:lnTo>
                    <a:pt x="792" y="16"/>
                  </a:lnTo>
                  <a:lnTo>
                    <a:pt x="802" y="20"/>
                  </a:lnTo>
                  <a:lnTo>
                    <a:pt x="814" y="26"/>
                  </a:lnTo>
                  <a:lnTo>
                    <a:pt x="828" y="28"/>
                  </a:lnTo>
                  <a:lnTo>
                    <a:pt x="838" y="34"/>
                  </a:lnTo>
                  <a:lnTo>
                    <a:pt x="848" y="40"/>
                  </a:lnTo>
                  <a:lnTo>
                    <a:pt x="864" y="38"/>
                  </a:lnTo>
                  <a:lnTo>
                    <a:pt x="872" y="50"/>
                  </a:lnTo>
                  <a:lnTo>
                    <a:pt x="884" y="54"/>
                  </a:lnTo>
                  <a:lnTo>
                    <a:pt x="894" y="60"/>
                  </a:lnTo>
                  <a:lnTo>
                    <a:pt x="906" y="64"/>
                  </a:lnTo>
                  <a:lnTo>
                    <a:pt x="920" y="64"/>
                  </a:lnTo>
                  <a:lnTo>
                    <a:pt x="932" y="70"/>
                  </a:lnTo>
                  <a:lnTo>
                    <a:pt x="938" y="82"/>
                  </a:lnTo>
                  <a:lnTo>
                    <a:pt x="950" y="86"/>
                  </a:lnTo>
                  <a:lnTo>
                    <a:pt x="960" y="94"/>
                  </a:lnTo>
                  <a:lnTo>
                    <a:pt x="970" y="100"/>
                  </a:lnTo>
                  <a:lnTo>
                    <a:pt x="982" y="106"/>
                  </a:lnTo>
                  <a:lnTo>
                    <a:pt x="992" y="114"/>
                  </a:lnTo>
                  <a:lnTo>
                    <a:pt x="1002" y="120"/>
                  </a:lnTo>
                  <a:lnTo>
                    <a:pt x="1014" y="124"/>
                  </a:lnTo>
                  <a:lnTo>
                    <a:pt x="1028" y="128"/>
                  </a:lnTo>
                  <a:lnTo>
                    <a:pt x="1036" y="138"/>
                  </a:lnTo>
                  <a:lnTo>
                    <a:pt x="1050" y="142"/>
                  </a:lnTo>
                  <a:lnTo>
                    <a:pt x="1052" y="158"/>
                  </a:lnTo>
                  <a:lnTo>
                    <a:pt x="1060" y="166"/>
                  </a:lnTo>
                  <a:lnTo>
                    <a:pt x="1076" y="168"/>
                  </a:lnTo>
                  <a:lnTo>
                    <a:pt x="1086" y="176"/>
                  </a:lnTo>
                  <a:lnTo>
                    <a:pt x="1092" y="186"/>
                  </a:lnTo>
                  <a:lnTo>
                    <a:pt x="1102" y="196"/>
                  </a:lnTo>
                  <a:lnTo>
                    <a:pt x="1104" y="210"/>
                  </a:lnTo>
                  <a:lnTo>
                    <a:pt x="1116" y="216"/>
                  </a:lnTo>
                  <a:lnTo>
                    <a:pt x="1124" y="226"/>
                  </a:lnTo>
                  <a:lnTo>
                    <a:pt x="1130" y="236"/>
                  </a:lnTo>
                  <a:lnTo>
                    <a:pt x="1144" y="242"/>
                  </a:lnTo>
                  <a:lnTo>
                    <a:pt x="1146" y="256"/>
                  </a:lnTo>
                  <a:lnTo>
                    <a:pt x="1156" y="264"/>
                  </a:lnTo>
                  <a:lnTo>
                    <a:pt x="1162" y="276"/>
                  </a:lnTo>
                  <a:lnTo>
                    <a:pt x="1172" y="284"/>
                  </a:lnTo>
                  <a:lnTo>
                    <a:pt x="1178" y="294"/>
                  </a:lnTo>
                  <a:lnTo>
                    <a:pt x="1184" y="306"/>
                  </a:lnTo>
                  <a:lnTo>
                    <a:pt x="1186" y="318"/>
                  </a:lnTo>
                  <a:lnTo>
                    <a:pt x="1196" y="328"/>
                  </a:lnTo>
                  <a:lnTo>
                    <a:pt x="1204" y="338"/>
                  </a:lnTo>
                  <a:lnTo>
                    <a:pt x="1212" y="348"/>
                  </a:lnTo>
                  <a:lnTo>
                    <a:pt x="1212" y="362"/>
                  </a:lnTo>
                  <a:lnTo>
                    <a:pt x="1218" y="372"/>
                  </a:lnTo>
                  <a:lnTo>
                    <a:pt x="1224" y="382"/>
                  </a:lnTo>
                  <a:lnTo>
                    <a:pt x="1224" y="396"/>
                  </a:lnTo>
                  <a:lnTo>
                    <a:pt x="1240" y="404"/>
                  </a:lnTo>
                  <a:lnTo>
                    <a:pt x="1242" y="416"/>
                  </a:lnTo>
                  <a:lnTo>
                    <a:pt x="1244" y="428"/>
                  </a:lnTo>
                  <a:lnTo>
                    <a:pt x="1242" y="442"/>
                  </a:lnTo>
                  <a:lnTo>
                    <a:pt x="1246" y="454"/>
                  </a:lnTo>
                  <a:lnTo>
                    <a:pt x="1250" y="466"/>
                  </a:lnTo>
                  <a:lnTo>
                    <a:pt x="1256" y="478"/>
                  </a:lnTo>
                  <a:lnTo>
                    <a:pt x="1264" y="488"/>
                  </a:lnTo>
                  <a:lnTo>
                    <a:pt x="1258" y="502"/>
                  </a:lnTo>
                  <a:lnTo>
                    <a:pt x="1260" y="514"/>
                  </a:lnTo>
                  <a:lnTo>
                    <a:pt x="1264" y="526"/>
                  </a:lnTo>
                  <a:lnTo>
                    <a:pt x="1272" y="538"/>
                  </a:lnTo>
                  <a:lnTo>
                    <a:pt x="1274" y="550"/>
                  </a:lnTo>
                  <a:lnTo>
                    <a:pt x="1272" y="564"/>
                  </a:lnTo>
                  <a:lnTo>
                    <a:pt x="1274" y="576"/>
                  </a:lnTo>
                  <a:lnTo>
                    <a:pt x="1270" y="588"/>
                  </a:lnTo>
                  <a:lnTo>
                    <a:pt x="1278" y="600"/>
                  </a:lnTo>
                  <a:lnTo>
                    <a:pt x="1282" y="612"/>
                  </a:lnTo>
                  <a:lnTo>
                    <a:pt x="1280" y="626"/>
                  </a:lnTo>
                  <a:lnTo>
                    <a:pt x="1280" y="638"/>
                  </a:lnTo>
                  <a:close/>
                </a:path>
              </a:pathLst>
            </a:custGeom>
            <a:solidFill>
              <a:srgbClr val="C2C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35"/>
            <p:cNvSpPr>
              <a:spLocks noEditPoints="1"/>
            </p:cNvSpPr>
            <p:nvPr/>
          </p:nvSpPr>
          <p:spPr bwMode="auto">
            <a:xfrm>
              <a:off x="2326" y="2793"/>
              <a:ext cx="110" cy="80"/>
            </a:xfrm>
            <a:custGeom>
              <a:avLst/>
              <a:gdLst>
                <a:gd name="T0" fmla="*/ 110 w 110"/>
                <a:gd name="T1" fmla="*/ 0 h 80"/>
                <a:gd name="T2" fmla="*/ 98 w 110"/>
                <a:gd name="T3" fmla="*/ 8 h 80"/>
                <a:gd name="T4" fmla="*/ 70 w 110"/>
                <a:gd name="T5" fmla="*/ 32 h 80"/>
                <a:gd name="T6" fmla="*/ 62 w 110"/>
                <a:gd name="T7" fmla="*/ 42 h 80"/>
                <a:gd name="T8" fmla="*/ 56 w 110"/>
                <a:gd name="T9" fmla="*/ 52 h 80"/>
                <a:gd name="T10" fmla="*/ 42 w 110"/>
                <a:gd name="T11" fmla="*/ 32 h 80"/>
                <a:gd name="T12" fmla="*/ 28 w 110"/>
                <a:gd name="T13" fmla="*/ 16 h 80"/>
                <a:gd name="T14" fmla="*/ 6 w 110"/>
                <a:gd name="T15" fmla="*/ 2 h 80"/>
                <a:gd name="T16" fmla="*/ 2 w 110"/>
                <a:gd name="T17" fmla="*/ 0 h 80"/>
                <a:gd name="T18" fmla="*/ 2 w 110"/>
                <a:gd name="T19" fmla="*/ 2 h 80"/>
                <a:gd name="T20" fmla="*/ 16 w 110"/>
                <a:gd name="T21" fmla="*/ 10 h 80"/>
                <a:gd name="T22" fmla="*/ 40 w 110"/>
                <a:gd name="T23" fmla="*/ 36 h 80"/>
                <a:gd name="T24" fmla="*/ 54 w 110"/>
                <a:gd name="T25" fmla="*/ 56 h 80"/>
                <a:gd name="T26" fmla="*/ 52 w 110"/>
                <a:gd name="T27" fmla="*/ 64 h 80"/>
                <a:gd name="T28" fmla="*/ 50 w 110"/>
                <a:gd name="T29" fmla="*/ 72 h 80"/>
                <a:gd name="T30" fmla="*/ 52 w 110"/>
                <a:gd name="T31" fmla="*/ 78 h 80"/>
                <a:gd name="T32" fmla="*/ 56 w 110"/>
                <a:gd name="T33" fmla="*/ 80 h 80"/>
                <a:gd name="T34" fmla="*/ 62 w 110"/>
                <a:gd name="T35" fmla="*/ 76 h 80"/>
                <a:gd name="T36" fmla="*/ 62 w 110"/>
                <a:gd name="T37" fmla="*/ 72 h 80"/>
                <a:gd name="T38" fmla="*/ 58 w 110"/>
                <a:gd name="T39" fmla="*/ 56 h 80"/>
                <a:gd name="T40" fmla="*/ 70 w 110"/>
                <a:gd name="T41" fmla="*/ 36 h 80"/>
                <a:gd name="T42" fmla="*/ 84 w 110"/>
                <a:gd name="T43" fmla="*/ 20 h 80"/>
                <a:gd name="T44" fmla="*/ 110 w 110"/>
                <a:gd name="T45" fmla="*/ 2 h 80"/>
                <a:gd name="T46" fmla="*/ 110 w 110"/>
                <a:gd name="T47" fmla="*/ 0 h 80"/>
                <a:gd name="T48" fmla="*/ 110 w 110"/>
                <a:gd name="T49" fmla="*/ 0 h 80"/>
                <a:gd name="T50" fmla="*/ 60 w 110"/>
                <a:gd name="T51" fmla="*/ 74 h 80"/>
                <a:gd name="T52" fmla="*/ 56 w 110"/>
                <a:gd name="T53" fmla="*/ 78 h 80"/>
                <a:gd name="T54" fmla="*/ 54 w 110"/>
                <a:gd name="T55" fmla="*/ 76 h 80"/>
                <a:gd name="T56" fmla="*/ 52 w 110"/>
                <a:gd name="T57" fmla="*/ 74 h 80"/>
                <a:gd name="T58" fmla="*/ 56 w 110"/>
                <a:gd name="T59" fmla="*/ 60 h 80"/>
                <a:gd name="T60" fmla="*/ 58 w 110"/>
                <a:gd name="T61" fmla="*/ 68 h 80"/>
                <a:gd name="T62" fmla="*/ 60 w 110"/>
                <a:gd name="T63" fmla="*/ 7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80">
                  <a:moveTo>
                    <a:pt x="110" y="0"/>
                  </a:moveTo>
                  <a:lnTo>
                    <a:pt x="110" y="0"/>
                  </a:lnTo>
                  <a:lnTo>
                    <a:pt x="106" y="2"/>
                  </a:lnTo>
                  <a:lnTo>
                    <a:pt x="98" y="8"/>
                  </a:lnTo>
                  <a:lnTo>
                    <a:pt x="84" y="16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2" y="4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28" y="16"/>
                  </a:lnTo>
                  <a:lnTo>
                    <a:pt x="14" y="8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16" y="10"/>
                  </a:lnTo>
                  <a:lnTo>
                    <a:pt x="28" y="2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2" y="6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50" y="76"/>
                  </a:lnTo>
                  <a:lnTo>
                    <a:pt x="52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2" y="76"/>
                  </a:lnTo>
                  <a:lnTo>
                    <a:pt x="62" y="72"/>
                  </a:lnTo>
                  <a:lnTo>
                    <a:pt x="62" y="72"/>
                  </a:lnTo>
                  <a:lnTo>
                    <a:pt x="60" y="64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84" y="20"/>
                  </a:lnTo>
                  <a:lnTo>
                    <a:pt x="96" y="1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60" y="74"/>
                  </a:moveTo>
                  <a:lnTo>
                    <a:pt x="60" y="74"/>
                  </a:lnTo>
                  <a:lnTo>
                    <a:pt x="58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68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8" y="68"/>
                  </a:lnTo>
                  <a:lnTo>
                    <a:pt x="60" y="74"/>
                  </a:lnTo>
                  <a:lnTo>
                    <a:pt x="60" y="7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36"/>
            <p:cNvSpPr>
              <a:spLocks noEditPoints="1"/>
            </p:cNvSpPr>
            <p:nvPr/>
          </p:nvSpPr>
          <p:spPr bwMode="auto">
            <a:xfrm>
              <a:off x="2326" y="3861"/>
              <a:ext cx="110" cy="78"/>
            </a:xfrm>
            <a:custGeom>
              <a:avLst/>
              <a:gdLst>
                <a:gd name="T0" fmla="*/ 2 w 110"/>
                <a:gd name="T1" fmla="*/ 78 h 78"/>
                <a:gd name="T2" fmla="*/ 14 w 110"/>
                <a:gd name="T3" fmla="*/ 72 h 78"/>
                <a:gd name="T4" fmla="*/ 42 w 110"/>
                <a:gd name="T5" fmla="*/ 48 h 78"/>
                <a:gd name="T6" fmla="*/ 50 w 110"/>
                <a:gd name="T7" fmla="*/ 36 h 78"/>
                <a:gd name="T8" fmla="*/ 56 w 110"/>
                <a:gd name="T9" fmla="*/ 28 h 78"/>
                <a:gd name="T10" fmla="*/ 70 w 110"/>
                <a:gd name="T11" fmla="*/ 48 h 78"/>
                <a:gd name="T12" fmla="*/ 84 w 110"/>
                <a:gd name="T13" fmla="*/ 62 h 78"/>
                <a:gd name="T14" fmla="*/ 106 w 110"/>
                <a:gd name="T15" fmla="*/ 78 h 78"/>
                <a:gd name="T16" fmla="*/ 110 w 110"/>
                <a:gd name="T17" fmla="*/ 78 h 78"/>
                <a:gd name="T18" fmla="*/ 110 w 110"/>
                <a:gd name="T19" fmla="*/ 78 h 78"/>
                <a:gd name="T20" fmla="*/ 96 w 110"/>
                <a:gd name="T21" fmla="*/ 70 h 78"/>
                <a:gd name="T22" fmla="*/ 70 w 110"/>
                <a:gd name="T23" fmla="*/ 44 h 78"/>
                <a:gd name="T24" fmla="*/ 58 w 110"/>
                <a:gd name="T25" fmla="*/ 22 h 78"/>
                <a:gd name="T26" fmla="*/ 60 w 110"/>
                <a:gd name="T27" fmla="*/ 16 h 78"/>
                <a:gd name="T28" fmla="*/ 62 w 110"/>
                <a:gd name="T29" fmla="*/ 8 h 78"/>
                <a:gd name="T30" fmla="*/ 60 w 110"/>
                <a:gd name="T31" fmla="*/ 2 h 78"/>
                <a:gd name="T32" fmla="*/ 56 w 110"/>
                <a:gd name="T33" fmla="*/ 0 h 78"/>
                <a:gd name="T34" fmla="*/ 50 w 110"/>
                <a:gd name="T35" fmla="*/ 4 h 78"/>
                <a:gd name="T36" fmla="*/ 50 w 110"/>
                <a:gd name="T37" fmla="*/ 8 h 78"/>
                <a:gd name="T38" fmla="*/ 54 w 110"/>
                <a:gd name="T39" fmla="*/ 22 h 78"/>
                <a:gd name="T40" fmla="*/ 40 w 110"/>
                <a:gd name="T41" fmla="*/ 44 h 78"/>
                <a:gd name="T42" fmla="*/ 28 w 110"/>
                <a:gd name="T43" fmla="*/ 58 h 78"/>
                <a:gd name="T44" fmla="*/ 2 w 110"/>
                <a:gd name="T45" fmla="*/ 78 h 78"/>
                <a:gd name="T46" fmla="*/ 0 w 110"/>
                <a:gd name="T47" fmla="*/ 78 h 78"/>
                <a:gd name="T48" fmla="*/ 2 w 110"/>
                <a:gd name="T49" fmla="*/ 78 h 78"/>
                <a:gd name="T50" fmla="*/ 52 w 110"/>
                <a:gd name="T51" fmla="*/ 6 h 78"/>
                <a:gd name="T52" fmla="*/ 56 w 110"/>
                <a:gd name="T53" fmla="*/ 2 h 78"/>
                <a:gd name="T54" fmla="*/ 58 w 110"/>
                <a:gd name="T55" fmla="*/ 4 h 78"/>
                <a:gd name="T56" fmla="*/ 60 w 110"/>
                <a:gd name="T57" fmla="*/ 6 h 78"/>
                <a:gd name="T58" fmla="*/ 56 w 110"/>
                <a:gd name="T59" fmla="*/ 18 h 78"/>
                <a:gd name="T60" fmla="*/ 54 w 110"/>
                <a:gd name="T61" fmla="*/ 12 h 78"/>
                <a:gd name="T62" fmla="*/ 52 w 110"/>
                <a:gd name="T63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2" y="78"/>
                  </a:moveTo>
                  <a:lnTo>
                    <a:pt x="2" y="78"/>
                  </a:lnTo>
                  <a:lnTo>
                    <a:pt x="6" y="78"/>
                  </a:lnTo>
                  <a:lnTo>
                    <a:pt x="14" y="72"/>
                  </a:lnTo>
                  <a:lnTo>
                    <a:pt x="28" y="6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36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62" y="36"/>
                  </a:lnTo>
                  <a:lnTo>
                    <a:pt x="70" y="48"/>
                  </a:lnTo>
                  <a:lnTo>
                    <a:pt x="70" y="48"/>
                  </a:lnTo>
                  <a:lnTo>
                    <a:pt x="84" y="62"/>
                  </a:lnTo>
                  <a:lnTo>
                    <a:pt x="98" y="72"/>
                  </a:lnTo>
                  <a:lnTo>
                    <a:pt x="106" y="78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96" y="70"/>
                  </a:lnTo>
                  <a:lnTo>
                    <a:pt x="84" y="58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0" y="16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2" y="16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28" y="58"/>
                  </a:lnTo>
                  <a:lnTo>
                    <a:pt x="16" y="7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2" y="78"/>
                  </a:lnTo>
                  <a:close/>
                  <a:moveTo>
                    <a:pt x="52" y="6"/>
                  </a:moveTo>
                  <a:lnTo>
                    <a:pt x="52" y="6"/>
                  </a:lnTo>
                  <a:lnTo>
                    <a:pt x="54" y="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8" y="12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37"/>
            <p:cNvSpPr>
              <a:spLocks noEditPoints="1"/>
            </p:cNvSpPr>
            <p:nvPr/>
          </p:nvSpPr>
          <p:spPr bwMode="auto">
            <a:xfrm>
              <a:off x="2276" y="2791"/>
              <a:ext cx="110" cy="84"/>
            </a:xfrm>
            <a:custGeom>
              <a:avLst/>
              <a:gdLst>
                <a:gd name="T0" fmla="*/ 110 w 110"/>
                <a:gd name="T1" fmla="*/ 0 h 84"/>
                <a:gd name="T2" fmla="*/ 98 w 110"/>
                <a:gd name="T3" fmla="*/ 8 h 84"/>
                <a:gd name="T4" fmla="*/ 72 w 110"/>
                <a:gd name="T5" fmla="*/ 36 h 84"/>
                <a:gd name="T6" fmla="*/ 66 w 110"/>
                <a:gd name="T7" fmla="*/ 46 h 84"/>
                <a:gd name="T8" fmla="*/ 60 w 110"/>
                <a:gd name="T9" fmla="*/ 56 h 84"/>
                <a:gd name="T10" fmla="*/ 46 w 110"/>
                <a:gd name="T11" fmla="*/ 38 h 84"/>
                <a:gd name="T12" fmla="*/ 28 w 110"/>
                <a:gd name="T13" fmla="*/ 24 h 84"/>
                <a:gd name="T14" fmla="*/ 6 w 110"/>
                <a:gd name="T15" fmla="*/ 10 h 84"/>
                <a:gd name="T16" fmla="*/ 2 w 110"/>
                <a:gd name="T17" fmla="*/ 10 h 84"/>
                <a:gd name="T18" fmla="*/ 2 w 110"/>
                <a:gd name="T19" fmla="*/ 10 h 84"/>
                <a:gd name="T20" fmla="*/ 16 w 110"/>
                <a:gd name="T21" fmla="*/ 18 h 84"/>
                <a:gd name="T22" fmla="*/ 44 w 110"/>
                <a:gd name="T23" fmla="*/ 42 h 84"/>
                <a:gd name="T24" fmla="*/ 58 w 110"/>
                <a:gd name="T25" fmla="*/ 60 h 84"/>
                <a:gd name="T26" fmla="*/ 56 w 110"/>
                <a:gd name="T27" fmla="*/ 68 h 84"/>
                <a:gd name="T28" fmla="*/ 56 w 110"/>
                <a:gd name="T29" fmla="*/ 76 h 84"/>
                <a:gd name="T30" fmla="*/ 58 w 110"/>
                <a:gd name="T31" fmla="*/ 82 h 84"/>
                <a:gd name="T32" fmla="*/ 62 w 110"/>
                <a:gd name="T33" fmla="*/ 84 h 84"/>
                <a:gd name="T34" fmla="*/ 68 w 110"/>
                <a:gd name="T35" fmla="*/ 78 h 84"/>
                <a:gd name="T36" fmla="*/ 68 w 110"/>
                <a:gd name="T37" fmla="*/ 74 h 84"/>
                <a:gd name="T38" fmla="*/ 62 w 110"/>
                <a:gd name="T39" fmla="*/ 60 h 84"/>
                <a:gd name="T40" fmla="*/ 74 w 110"/>
                <a:gd name="T41" fmla="*/ 38 h 84"/>
                <a:gd name="T42" fmla="*/ 86 w 110"/>
                <a:gd name="T43" fmla="*/ 22 h 84"/>
                <a:gd name="T44" fmla="*/ 110 w 110"/>
                <a:gd name="T45" fmla="*/ 2 h 84"/>
                <a:gd name="T46" fmla="*/ 110 w 110"/>
                <a:gd name="T47" fmla="*/ 0 h 84"/>
                <a:gd name="T48" fmla="*/ 110 w 110"/>
                <a:gd name="T49" fmla="*/ 0 h 84"/>
                <a:gd name="T50" fmla="*/ 66 w 110"/>
                <a:gd name="T51" fmla="*/ 78 h 84"/>
                <a:gd name="T52" fmla="*/ 62 w 110"/>
                <a:gd name="T53" fmla="*/ 82 h 84"/>
                <a:gd name="T54" fmla="*/ 60 w 110"/>
                <a:gd name="T55" fmla="*/ 80 h 84"/>
                <a:gd name="T56" fmla="*/ 60 w 110"/>
                <a:gd name="T57" fmla="*/ 78 h 84"/>
                <a:gd name="T58" fmla="*/ 62 w 110"/>
                <a:gd name="T59" fmla="*/ 64 h 84"/>
                <a:gd name="T60" fmla="*/ 64 w 110"/>
                <a:gd name="T61" fmla="*/ 72 h 84"/>
                <a:gd name="T62" fmla="*/ 66 w 110"/>
                <a:gd name="T6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84">
                  <a:moveTo>
                    <a:pt x="110" y="0"/>
                  </a:moveTo>
                  <a:lnTo>
                    <a:pt x="110" y="0"/>
                  </a:lnTo>
                  <a:lnTo>
                    <a:pt x="106" y="2"/>
                  </a:lnTo>
                  <a:lnTo>
                    <a:pt x="98" y="8"/>
                  </a:lnTo>
                  <a:lnTo>
                    <a:pt x="86" y="1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6" y="4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4" y="4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8" y="24"/>
                  </a:lnTo>
                  <a:lnTo>
                    <a:pt x="16" y="14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6" y="18"/>
                  </a:lnTo>
                  <a:lnTo>
                    <a:pt x="30" y="28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8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58" y="82"/>
                  </a:lnTo>
                  <a:lnTo>
                    <a:pt x="62" y="84"/>
                  </a:lnTo>
                  <a:lnTo>
                    <a:pt x="62" y="84"/>
                  </a:lnTo>
                  <a:lnTo>
                    <a:pt x="66" y="82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6" y="68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86" y="22"/>
                  </a:lnTo>
                  <a:lnTo>
                    <a:pt x="96" y="12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66" y="78"/>
                  </a:moveTo>
                  <a:lnTo>
                    <a:pt x="66" y="78"/>
                  </a:lnTo>
                  <a:lnTo>
                    <a:pt x="64" y="80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4" y="72"/>
                  </a:lnTo>
                  <a:lnTo>
                    <a:pt x="66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38"/>
            <p:cNvSpPr>
              <a:spLocks noEditPoints="1"/>
            </p:cNvSpPr>
            <p:nvPr/>
          </p:nvSpPr>
          <p:spPr bwMode="auto">
            <a:xfrm>
              <a:off x="2376" y="3859"/>
              <a:ext cx="110" cy="84"/>
            </a:xfrm>
            <a:custGeom>
              <a:avLst/>
              <a:gdLst>
                <a:gd name="T0" fmla="*/ 2 w 110"/>
                <a:gd name="T1" fmla="*/ 84 h 84"/>
                <a:gd name="T2" fmla="*/ 14 w 110"/>
                <a:gd name="T3" fmla="*/ 76 h 84"/>
                <a:gd name="T4" fmla="*/ 40 w 110"/>
                <a:gd name="T5" fmla="*/ 48 h 84"/>
                <a:gd name="T6" fmla="*/ 46 w 110"/>
                <a:gd name="T7" fmla="*/ 38 h 84"/>
                <a:gd name="T8" fmla="*/ 52 w 110"/>
                <a:gd name="T9" fmla="*/ 28 h 84"/>
                <a:gd name="T10" fmla="*/ 66 w 110"/>
                <a:gd name="T11" fmla="*/ 46 h 84"/>
                <a:gd name="T12" fmla="*/ 82 w 110"/>
                <a:gd name="T13" fmla="*/ 60 h 84"/>
                <a:gd name="T14" fmla="*/ 106 w 110"/>
                <a:gd name="T15" fmla="*/ 72 h 84"/>
                <a:gd name="T16" fmla="*/ 110 w 110"/>
                <a:gd name="T17" fmla="*/ 74 h 84"/>
                <a:gd name="T18" fmla="*/ 110 w 110"/>
                <a:gd name="T19" fmla="*/ 72 h 84"/>
                <a:gd name="T20" fmla="*/ 96 w 110"/>
                <a:gd name="T21" fmla="*/ 66 h 84"/>
                <a:gd name="T22" fmla="*/ 68 w 110"/>
                <a:gd name="T23" fmla="*/ 42 h 84"/>
                <a:gd name="T24" fmla="*/ 52 w 110"/>
                <a:gd name="T25" fmla="*/ 22 h 84"/>
                <a:gd name="T26" fmla="*/ 54 w 110"/>
                <a:gd name="T27" fmla="*/ 14 h 84"/>
                <a:gd name="T28" fmla="*/ 56 w 110"/>
                <a:gd name="T29" fmla="*/ 8 h 84"/>
                <a:gd name="T30" fmla="*/ 52 w 110"/>
                <a:gd name="T31" fmla="*/ 2 h 84"/>
                <a:gd name="T32" fmla="*/ 48 w 110"/>
                <a:gd name="T33" fmla="*/ 0 h 84"/>
                <a:gd name="T34" fmla="*/ 44 w 110"/>
                <a:gd name="T35" fmla="*/ 4 h 84"/>
                <a:gd name="T36" fmla="*/ 44 w 110"/>
                <a:gd name="T37" fmla="*/ 8 h 84"/>
                <a:gd name="T38" fmla="*/ 48 w 110"/>
                <a:gd name="T39" fmla="*/ 24 h 84"/>
                <a:gd name="T40" fmla="*/ 38 w 110"/>
                <a:gd name="T41" fmla="*/ 46 h 84"/>
                <a:gd name="T42" fmla="*/ 26 w 110"/>
                <a:gd name="T43" fmla="*/ 62 h 84"/>
                <a:gd name="T44" fmla="*/ 2 w 110"/>
                <a:gd name="T45" fmla="*/ 82 h 84"/>
                <a:gd name="T46" fmla="*/ 0 w 110"/>
                <a:gd name="T47" fmla="*/ 84 h 84"/>
                <a:gd name="T48" fmla="*/ 2 w 110"/>
                <a:gd name="T49" fmla="*/ 84 h 84"/>
                <a:gd name="T50" fmla="*/ 46 w 110"/>
                <a:gd name="T51" fmla="*/ 6 h 84"/>
                <a:gd name="T52" fmla="*/ 50 w 110"/>
                <a:gd name="T53" fmla="*/ 2 h 84"/>
                <a:gd name="T54" fmla="*/ 52 w 110"/>
                <a:gd name="T55" fmla="*/ 2 h 84"/>
                <a:gd name="T56" fmla="*/ 52 w 110"/>
                <a:gd name="T57" fmla="*/ 6 h 84"/>
                <a:gd name="T58" fmla="*/ 50 w 110"/>
                <a:gd name="T59" fmla="*/ 18 h 84"/>
                <a:gd name="T60" fmla="*/ 48 w 110"/>
                <a:gd name="T61" fmla="*/ 12 h 84"/>
                <a:gd name="T62" fmla="*/ 46 w 110"/>
                <a:gd name="T6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84">
                  <a:moveTo>
                    <a:pt x="2" y="84"/>
                  </a:moveTo>
                  <a:lnTo>
                    <a:pt x="2" y="84"/>
                  </a:lnTo>
                  <a:lnTo>
                    <a:pt x="6" y="82"/>
                  </a:lnTo>
                  <a:lnTo>
                    <a:pt x="14" y="76"/>
                  </a:lnTo>
                  <a:lnTo>
                    <a:pt x="26" y="66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6" y="3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8" y="3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82" y="60"/>
                  </a:lnTo>
                  <a:lnTo>
                    <a:pt x="96" y="68"/>
                  </a:lnTo>
                  <a:lnTo>
                    <a:pt x="106" y="72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96" y="66"/>
                  </a:lnTo>
                  <a:lnTo>
                    <a:pt x="82" y="56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1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16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26" y="62"/>
                  </a:lnTo>
                  <a:lnTo>
                    <a:pt x="14" y="7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2" y="84"/>
                  </a:ln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8" y="12"/>
                  </a:lnTo>
                  <a:lnTo>
                    <a:pt x="46" y="6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39"/>
            <p:cNvSpPr>
              <a:spLocks noEditPoints="1"/>
            </p:cNvSpPr>
            <p:nvPr/>
          </p:nvSpPr>
          <p:spPr bwMode="auto">
            <a:xfrm>
              <a:off x="2228" y="2793"/>
              <a:ext cx="108" cy="88"/>
            </a:xfrm>
            <a:custGeom>
              <a:avLst/>
              <a:gdLst>
                <a:gd name="T0" fmla="*/ 108 w 108"/>
                <a:gd name="T1" fmla="*/ 0 h 88"/>
                <a:gd name="T2" fmla="*/ 96 w 108"/>
                <a:gd name="T3" fmla="*/ 8 h 88"/>
                <a:gd name="T4" fmla="*/ 74 w 108"/>
                <a:gd name="T5" fmla="*/ 38 h 88"/>
                <a:gd name="T6" fmla="*/ 68 w 108"/>
                <a:gd name="T7" fmla="*/ 50 h 88"/>
                <a:gd name="T8" fmla="*/ 64 w 108"/>
                <a:gd name="T9" fmla="*/ 60 h 88"/>
                <a:gd name="T10" fmla="*/ 46 w 108"/>
                <a:gd name="T11" fmla="*/ 42 h 88"/>
                <a:gd name="T12" fmla="*/ 30 w 108"/>
                <a:gd name="T13" fmla="*/ 30 h 88"/>
                <a:gd name="T14" fmla="*/ 4 w 108"/>
                <a:gd name="T15" fmla="*/ 20 h 88"/>
                <a:gd name="T16" fmla="*/ 2 w 108"/>
                <a:gd name="T17" fmla="*/ 18 h 88"/>
                <a:gd name="T18" fmla="*/ 0 w 108"/>
                <a:gd name="T19" fmla="*/ 20 h 88"/>
                <a:gd name="T20" fmla="*/ 16 w 108"/>
                <a:gd name="T21" fmla="*/ 26 h 88"/>
                <a:gd name="T22" fmla="*/ 46 w 108"/>
                <a:gd name="T23" fmla="*/ 46 h 88"/>
                <a:gd name="T24" fmla="*/ 62 w 108"/>
                <a:gd name="T25" fmla="*/ 64 h 88"/>
                <a:gd name="T26" fmla="*/ 60 w 108"/>
                <a:gd name="T27" fmla="*/ 72 h 88"/>
                <a:gd name="T28" fmla="*/ 60 w 108"/>
                <a:gd name="T29" fmla="*/ 80 h 88"/>
                <a:gd name="T30" fmla="*/ 64 w 108"/>
                <a:gd name="T31" fmla="*/ 86 h 88"/>
                <a:gd name="T32" fmla="*/ 68 w 108"/>
                <a:gd name="T33" fmla="*/ 88 h 88"/>
                <a:gd name="T34" fmla="*/ 72 w 108"/>
                <a:gd name="T35" fmla="*/ 82 h 88"/>
                <a:gd name="T36" fmla="*/ 72 w 108"/>
                <a:gd name="T37" fmla="*/ 78 h 88"/>
                <a:gd name="T38" fmla="*/ 66 w 108"/>
                <a:gd name="T39" fmla="*/ 64 h 88"/>
                <a:gd name="T40" fmla="*/ 76 w 108"/>
                <a:gd name="T41" fmla="*/ 42 h 88"/>
                <a:gd name="T42" fmla="*/ 86 w 108"/>
                <a:gd name="T43" fmla="*/ 24 h 88"/>
                <a:gd name="T44" fmla="*/ 108 w 108"/>
                <a:gd name="T45" fmla="*/ 0 h 88"/>
                <a:gd name="T46" fmla="*/ 108 w 108"/>
                <a:gd name="T47" fmla="*/ 0 h 88"/>
                <a:gd name="T48" fmla="*/ 108 w 108"/>
                <a:gd name="T49" fmla="*/ 0 h 88"/>
                <a:gd name="T50" fmla="*/ 70 w 108"/>
                <a:gd name="T51" fmla="*/ 80 h 88"/>
                <a:gd name="T52" fmla="*/ 68 w 108"/>
                <a:gd name="T53" fmla="*/ 86 h 88"/>
                <a:gd name="T54" fmla="*/ 66 w 108"/>
                <a:gd name="T55" fmla="*/ 84 h 88"/>
                <a:gd name="T56" fmla="*/ 64 w 108"/>
                <a:gd name="T57" fmla="*/ 82 h 88"/>
                <a:gd name="T58" fmla="*/ 64 w 108"/>
                <a:gd name="T59" fmla="*/ 68 h 88"/>
                <a:gd name="T60" fmla="*/ 68 w 108"/>
                <a:gd name="T61" fmla="*/ 76 h 88"/>
                <a:gd name="T62" fmla="*/ 70 w 108"/>
                <a:gd name="T63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88">
                  <a:moveTo>
                    <a:pt x="108" y="0"/>
                  </a:moveTo>
                  <a:lnTo>
                    <a:pt x="108" y="0"/>
                  </a:lnTo>
                  <a:lnTo>
                    <a:pt x="104" y="2"/>
                  </a:lnTo>
                  <a:lnTo>
                    <a:pt x="96" y="8"/>
                  </a:lnTo>
                  <a:lnTo>
                    <a:pt x="84" y="20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68" y="5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56" y="5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0" y="30"/>
                  </a:lnTo>
                  <a:lnTo>
                    <a:pt x="14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6" y="26"/>
                  </a:lnTo>
                  <a:lnTo>
                    <a:pt x="30" y="3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0" y="72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2" y="84"/>
                  </a:lnTo>
                  <a:lnTo>
                    <a:pt x="64" y="86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72" y="84"/>
                  </a:lnTo>
                  <a:lnTo>
                    <a:pt x="72" y="82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0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86" y="24"/>
                  </a:lnTo>
                  <a:lnTo>
                    <a:pt x="96" y="1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close/>
                  <a:moveTo>
                    <a:pt x="70" y="80"/>
                  </a:moveTo>
                  <a:lnTo>
                    <a:pt x="70" y="80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7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8" y="76"/>
                  </a:lnTo>
                  <a:lnTo>
                    <a:pt x="70" y="80"/>
                  </a:lnTo>
                  <a:lnTo>
                    <a:pt x="70" y="8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40"/>
            <p:cNvSpPr>
              <a:spLocks noEditPoints="1"/>
            </p:cNvSpPr>
            <p:nvPr/>
          </p:nvSpPr>
          <p:spPr bwMode="auto">
            <a:xfrm>
              <a:off x="2428" y="3853"/>
              <a:ext cx="108" cy="88"/>
            </a:xfrm>
            <a:custGeom>
              <a:avLst/>
              <a:gdLst>
                <a:gd name="T0" fmla="*/ 0 w 108"/>
                <a:gd name="T1" fmla="*/ 88 h 88"/>
                <a:gd name="T2" fmla="*/ 12 w 108"/>
                <a:gd name="T3" fmla="*/ 80 h 88"/>
                <a:gd name="T4" fmla="*/ 34 w 108"/>
                <a:gd name="T5" fmla="*/ 50 h 88"/>
                <a:gd name="T6" fmla="*/ 40 w 108"/>
                <a:gd name="T7" fmla="*/ 38 h 88"/>
                <a:gd name="T8" fmla="*/ 44 w 108"/>
                <a:gd name="T9" fmla="*/ 28 h 88"/>
                <a:gd name="T10" fmla="*/ 62 w 108"/>
                <a:gd name="T11" fmla="*/ 44 h 88"/>
                <a:gd name="T12" fmla="*/ 78 w 108"/>
                <a:gd name="T13" fmla="*/ 58 h 88"/>
                <a:gd name="T14" fmla="*/ 102 w 108"/>
                <a:gd name="T15" fmla="*/ 68 h 88"/>
                <a:gd name="T16" fmla="*/ 106 w 108"/>
                <a:gd name="T17" fmla="*/ 68 h 88"/>
                <a:gd name="T18" fmla="*/ 106 w 108"/>
                <a:gd name="T19" fmla="*/ 68 h 88"/>
                <a:gd name="T20" fmla="*/ 92 w 108"/>
                <a:gd name="T21" fmla="*/ 62 h 88"/>
                <a:gd name="T22" fmla="*/ 62 w 108"/>
                <a:gd name="T23" fmla="*/ 40 h 88"/>
                <a:gd name="T24" fmla="*/ 46 w 108"/>
                <a:gd name="T25" fmla="*/ 22 h 88"/>
                <a:gd name="T26" fmla="*/ 46 w 108"/>
                <a:gd name="T27" fmla="*/ 14 h 88"/>
                <a:gd name="T28" fmla="*/ 46 w 108"/>
                <a:gd name="T29" fmla="*/ 8 h 88"/>
                <a:gd name="T30" fmla="*/ 44 w 108"/>
                <a:gd name="T31" fmla="*/ 2 h 88"/>
                <a:gd name="T32" fmla="*/ 40 w 108"/>
                <a:gd name="T33" fmla="*/ 0 h 88"/>
                <a:gd name="T34" fmla="*/ 36 w 108"/>
                <a:gd name="T35" fmla="*/ 6 h 88"/>
                <a:gd name="T36" fmla="*/ 36 w 108"/>
                <a:gd name="T37" fmla="*/ 10 h 88"/>
                <a:gd name="T38" fmla="*/ 42 w 108"/>
                <a:gd name="T39" fmla="*/ 24 h 88"/>
                <a:gd name="T40" fmla="*/ 32 w 108"/>
                <a:gd name="T41" fmla="*/ 46 h 88"/>
                <a:gd name="T42" fmla="*/ 22 w 108"/>
                <a:gd name="T43" fmla="*/ 64 h 88"/>
                <a:gd name="T44" fmla="*/ 0 w 108"/>
                <a:gd name="T45" fmla="*/ 86 h 88"/>
                <a:gd name="T46" fmla="*/ 0 w 108"/>
                <a:gd name="T47" fmla="*/ 88 h 88"/>
                <a:gd name="T48" fmla="*/ 0 w 108"/>
                <a:gd name="T49" fmla="*/ 88 h 88"/>
                <a:gd name="T50" fmla="*/ 38 w 108"/>
                <a:gd name="T51" fmla="*/ 6 h 88"/>
                <a:gd name="T52" fmla="*/ 40 w 108"/>
                <a:gd name="T53" fmla="*/ 2 h 88"/>
                <a:gd name="T54" fmla="*/ 42 w 108"/>
                <a:gd name="T55" fmla="*/ 4 h 88"/>
                <a:gd name="T56" fmla="*/ 44 w 108"/>
                <a:gd name="T57" fmla="*/ 6 h 88"/>
                <a:gd name="T58" fmla="*/ 42 w 108"/>
                <a:gd name="T59" fmla="*/ 18 h 88"/>
                <a:gd name="T60" fmla="*/ 38 w 108"/>
                <a:gd name="T61" fmla="*/ 12 h 88"/>
                <a:gd name="T62" fmla="*/ 38 w 108"/>
                <a:gd name="T63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88">
                  <a:moveTo>
                    <a:pt x="0" y="88"/>
                  </a:moveTo>
                  <a:lnTo>
                    <a:pt x="0" y="88"/>
                  </a:lnTo>
                  <a:lnTo>
                    <a:pt x="4" y="86"/>
                  </a:lnTo>
                  <a:lnTo>
                    <a:pt x="12" y="80"/>
                  </a:lnTo>
                  <a:lnTo>
                    <a:pt x="22" y="68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40" y="3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52" y="36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78" y="58"/>
                  </a:lnTo>
                  <a:lnTo>
                    <a:pt x="92" y="64"/>
                  </a:lnTo>
                  <a:lnTo>
                    <a:pt x="102" y="6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8" y="6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92" y="62"/>
                  </a:lnTo>
                  <a:lnTo>
                    <a:pt x="78" y="54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2" y="64"/>
                  </a:lnTo>
                  <a:lnTo>
                    <a:pt x="12" y="7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88"/>
                  </a:lnTo>
                  <a:close/>
                  <a:moveTo>
                    <a:pt x="38" y="6"/>
                  </a:moveTo>
                  <a:lnTo>
                    <a:pt x="38" y="6"/>
                  </a:lnTo>
                  <a:lnTo>
                    <a:pt x="38" y="4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2"/>
                  </a:lnTo>
                  <a:lnTo>
                    <a:pt x="38" y="6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41"/>
            <p:cNvSpPr>
              <a:spLocks noEditPoints="1"/>
            </p:cNvSpPr>
            <p:nvPr/>
          </p:nvSpPr>
          <p:spPr bwMode="auto">
            <a:xfrm>
              <a:off x="2180" y="2799"/>
              <a:ext cx="106" cy="90"/>
            </a:xfrm>
            <a:custGeom>
              <a:avLst/>
              <a:gdLst>
                <a:gd name="T0" fmla="*/ 106 w 106"/>
                <a:gd name="T1" fmla="*/ 0 h 90"/>
                <a:gd name="T2" fmla="*/ 96 w 106"/>
                <a:gd name="T3" fmla="*/ 10 h 90"/>
                <a:gd name="T4" fmla="*/ 74 w 106"/>
                <a:gd name="T5" fmla="*/ 42 h 90"/>
                <a:gd name="T6" fmla="*/ 70 w 106"/>
                <a:gd name="T7" fmla="*/ 54 h 90"/>
                <a:gd name="T8" fmla="*/ 66 w 106"/>
                <a:gd name="T9" fmla="*/ 64 h 90"/>
                <a:gd name="T10" fmla="*/ 48 w 106"/>
                <a:gd name="T11" fmla="*/ 48 h 90"/>
                <a:gd name="T12" fmla="*/ 30 w 106"/>
                <a:gd name="T13" fmla="*/ 38 h 90"/>
                <a:gd name="T14" fmla="*/ 6 w 106"/>
                <a:gd name="T15" fmla="*/ 28 h 90"/>
                <a:gd name="T16" fmla="*/ 2 w 106"/>
                <a:gd name="T17" fmla="*/ 28 h 90"/>
                <a:gd name="T18" fmla="*/ 0 w 106"/>
                <a:gd name="T19" fmla="*/ 30 h 90"/>
                <a:gd name="T20" fmla="*/ 16 w 106"/>
                <a:gd name="T21" fmla="*/ 34 h 90"/>
                <a:gd name="T22" fmla="*/ 48 w 106"/>
                <a:gd name="T23" fmla="*/ 52 h 90"/>
                <a:gd name="T24" fmla="*/ 66 w 106"/>
                <a:gd name="T25" fmla="*/ 68 h 90"/>
                <a:gd name="T26" fmla="*/ 66 w 106"/>
                <a:gd name="T27" fmla="*/ 78 h 90"/>
                <a:gd name="T28" fmla="*/ 66 w 106"/>
                <a:gd name="T29" fmla="*/ 84 h 90"/>
                <a:gd name="T30" fmla="*/ 70 w 106"/>
                <a:gd name="T31" fmla="*/ 90 h 90"/>
                <a:gd name="T32" fmla="*/ 74 w 106"/>
                <a:gd name="T33" fmla="*/ 90 h 90"/>
                <a:gd name="T34" fmla="*/ 78 w 106"/>
                <a:gd name="T35" fmla="*/ 84 h 90"/>
                <a:gd name="T36" fmla="*/ 78 w 106"/>
                <a:gd name="T37" fmla="*/ 80 h 90"/>
                <a:gd name="T38" fmla="*/ 70 w 106"/>
                <a:gd name="T39" fmla="*/ 68 h 90"/>
                <a:gd name="T40" fmla="*/ 78 w 106"/>
                <a:gd name="T41" fmla="*/ 44 h 90"/>
                <a:gd name="T42" fmla="*/ 86 w 106"/>
                <a:gd name="T43" fmla="*/ 26 h 90"/>
                <a:gd name="T44" fmla="*/ 106 w 106"/>
                <a:gd name="T45" fmla="*/ 2 h 90"/>
                <a:gd name="T46" fmla="*/ 106 w 106"/>
                <a:gd name="T47" fmla="*/ 0 h 90"/>
                <a:gd name="T48" fmla="*/ 106 w 106"/>
                <a:gd name="T49" fmla="*/ 0 h 90"/>
                <a:gd name="T50" fmla="*/ 76 w 106"/>
                <a:gd name="T51" fmla="*/ 84 h 90"/>
                <a:gd name="T52" fmla="*/ 74 w 106"/>
                <a:gd name="T53" fmla="*/ 88 h 90"/>
                <a:gd name="T54" fmla="*/ 72 w 106"/>
                <a:gd name="T55" fmla="*/ 88 h 90"/>
                <a:gd name="T56" fmla="*/ 70 w 106"/>
                <a:gd name="T57" fmla="*/ 86 h 90"/>
                <a:gd name="T58" fmla="*/ 70 w 106"/>
                <a:gd name="T59" fmla="*/ 72 h 90"/>
                <a:gd name="T60" fmla="*/ 74 w 106"/>
                <a:gd name="T61" fmla="*/ 80 h 90"/>
                <a:gd name="T62" fmla="*/ 76 w 106"/>
                <a:gd name="T63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90">
                  <a:moveTo>
                    <a:pt x="106" y="0"/>
                  </a:moveTo>
                  <a:lnTo>
                    <a:pt x="106" y="0"/>
                  </a:lnTo>
                  <a:lnTo>
                    <a:pt x="102" y="2"/>
                  </a:lnTo>
                  <a:lnTo>
                    <a:pt x="96" y="10"/>
                  </a:lnTo>
                  <a:lnTo>
                    <a:pt x="86" y="2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5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0" y="56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30" y="38"/>
                  </a:lnTo>
                  <a:lnTo>
                    <a:pt x="16" y="32"/>
                  </a:lnTo>
                  <a:lnTo>
                    <a:pt x="6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6" y="34"/>
                  </a:lnTo>
                  <a:lnTo>
                    <a:pt x="32" y="40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8" y="88"/>
                  </a:lnTo>
                  <a:lnTo>
                    <a:pt x="70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8" y="88"/>
                  </a:lnTo>
                  <a:lnTo>
                    <a:pt x="78" y="84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4" y="74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6" y="26"/>
                  </a:lnTo>
                  <a:lnTo>
                    <a:pt x="96" y="14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close/>
                  <a:moveTo>
                    <a:pt x="76" y="84"/>
                  </a:moveTo>
                  <a:lnTo>
                    <a:pt x="76" y="84"/>
                  </a:lnTo>
                  <a:lnTo>
                    <a:pt x="76" y="86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72" y="88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68" y="80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4" y="80"/>
                  </a:lnTo>
                  <a:lnTo>
                    <a:pt x="76" y="84"/>
                  </a:lnTo>
                  <a:lnTo>
                    <a:pt x="76" y="8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42"/>
            <p:cNvSpPr>
              <a:spLocks noEditPoints="1"/>
            </p:cNvSpPr>
            <p:nvPr/>
          </p:nvSpPr>
          <p:spPr bwMode="auto">
            <a:xfrm>
              <a:off x="2476" y="3845"/>
              <a:ext cx="108" cy="90"/>
            </a:xfrm>
            <a:custGeom>
              <a:avLst/>
              <a:gdLst>
                <a:gd name="T0" fmla="*/ 2 w 108"/>
                <a:gd name="T1" fmla="*/ 90 h 90"/>
                <a:gd name="T2" fmla="*/ 12 w 108"/>
                <a:gd name="T3" fmla="*/ 80 h 90"/>
                <a:gd name="T4" fmla="*/ 32 w 108"/>
                <a:gd name="T5" fmla="*/ 48 h 90"/>
                <a:gd name="T6" fmla="*/ 38 w 108"/>
                <a:gd name="T7" fmla="*/ 36 h 90"/>
                <a:gd name="T8" fmla="*/ 40 w 108"/>
                <a:gd name="T9" fmla="*/ 26 h 90"/>
                <a:gd name="T10" fmla="*/ 58 w 108"/>
                <a:gd name="T11" fmla="*/ 42 h 90"/>
                <a:gd name="T12" fmla="*/ 78 w 108"/>
                <a:gd name="T13" fmla="*/ 52 h 90"/>
                <a:gd name="T14" fmla="*/ 102 w 108"/>
                <a:gd name="T15" fmla="*/ 60 h 90"/>
                <a:gd name="T16" fmla="*/ 106 w 108"/>
                <a:gd name="T17" fmla="*/ 62 h 90"/>
                <a:gd name="T18" fmla="*/ 106 w 108"/>
                <a:gd name="T19" fmla="*/ 60 h 90"/>
                <a:gd name="T20" fmla="*/ 90 w 108"/>
                <a:gd name="T21" fmla="*/ 56 h 90"/>
                <a:gd name="T22" fmla="*/ 60 w 108"/>
                <a:gd name="T23" fmla="*/ 38 h 90"/>
                <a:gd name="T24" fmla="*/ 42 w 108"/>
                <a:gd name="T25" fmla="*/ 20 h 90"/>
                <a:gd name="T26" fmla="*/ 42 w 108"/>
                <a:gd name="T27" fmla="*/ 12 h 90"/>
                <a:gd name="T28" fmla="*/ 42 w 108"/>
                <a:gd name="T29" fmla="*/ 6 h 90"/>
                <a:gd name="T30" fmla="*/ 38 w 108"/>
                <a:gd name="T31" fmla="*/ 0 h 90"/>
                <a:gd name="T32" fmla="*/ 34 w 108"/>
                <a:gd name="T33" fmla="*/ 0 h 90"/>
                <a:gd name="T34" fmla="*/ 30 w 108"/>
                <a:gd name="T35" fmla="*/ 4 h 90"/>
                <a:gd name="T36" fmla="*/ 30 w 108"/>
                <a:gd name="T37" fmla="*/ 8 h 90"/>
                <a:gd name="T38" fmla="*/ 38 w 108"/>
                <a:gd name="T39" fmla="*/ 22 h 90"/>
                <a:gd name="T40" fmla="*/ 30 w 108"/>
                <a:gd name="T41" fmla="*/ 46 h 90"/>
                <a:gd name="T42" fmla="*/ 22 w 108"/>
                <a:gd name="T43" fmla="*/ 64 h 90"/>
                <a:gd name="T44" fmla="*/ 2 w 108"/>
                <a:gd name="T45" fmla="*/ 88 h 90"/>
                <a:gd name="T46" fmla="*/ 0 w 108"/>
                <a:gd name="T47" fmla="*/ 90 h 90"/>
                <a:gd name="T48" fmla="*/ 2 w 108"/>
                <a:gd name="T49" fmla="*/ 90 h 90"/>
                <a:gd name="T50" fmla="*/ 32 w 108"/>
                <a:gd name="T51" fmla="*/ 6 h 90"/>
                <a:gd name="T52" fmla="*/ 34 w 108"/>
                <a:gd name="T53" fmla="*/ 2 h 90"/>
                <a:gd name="T54" fmla="*/ 36 w 108"/>
                <a:gd name="T55" fmla="*/ 2 h 90"/>
                <a:gd name="T56" fmla="*/ 38 w 108"/>
                <a:gd name="T57" fmla="*/ 4 h 90"/>
                <a:gd name="T58" fmla="*/ 38 w 108"/>
                <a:gd name="T59" fmla="*/ 18 h 90"/>
                <a:gd name="T60" fmla="*/ 34 w 108"/>
                <a:gd name="T61" fmla="*/ 10 h 90"/>
                <a:gd name="T62" fmla="*/ 32 w 108"/>
                <a:gd name="T63" fmla="*/ 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0">
                  <a:moveTo>
                    <a:pt x="2" y="90"/>
                  </a:moveTo>
                  <a:lnTo>
                    <a:pt x="2" y="90"/>
                  </a:lnTo>
                  <a:lnTo>
                    <a:pt x="6" y="88"/>
                  </a:lnTo>
                  <a:lnTo>
                    <a:pt x="12" y="80"/>
                  </a:lnTo>
                  <a:lnTo>
                    <a:pt x="22" y="6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8" y="3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8" y="34"/>
                  </a:lnTo>
                  <a:lnTo>
                    <a:pt x="58" y="42"/>
                  </a:lnTo>
                  <a:lnTo>
                    <a:pt x="58" y="42"/>
                  </a:lnTo>
                  <a:lnTo>
                    <a:pt x="78" y="52"/>
                  </a:lnTo>
                  <a:lnTo>
                    <a:pt x="92" y="58"/>
                  </a:lnTo>
                  <a:lnTo>
                    <a:pt x="102" y="60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8" y="62"/>
                  </a:lnTo>
                  <a:lnTo>
                    <a:pt x="106" y="60"/>
                  </a:lnTo>
                  <a:lnTo>
                    <a:pt x="106" y="60"/>
                  </a:lnTo>
                  <a:lnTo>
                    <a:pt x="90" y="56"/>
                  </a:lnTo>
                  <a:lnTo>
                    <a:pt x="76" y="4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1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2" y="64"/>
                  </a:lnTo>
                  <a:lnTo>
                    <a:pt x="12" y="76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90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1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4" y="10"/>
                  </a:lnTo>
                  <a:lnTo>
                    <a:pt x="32" y="6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43"/>
            <p:cNvSpPr>
              <a:spLocks noEditPoints="1"/>
            </p:cNvSpPr>
            <p:nvPr/>
          </p:nvSpPr>
          <p:spPr bwMode="auto">
            <a:xfrm>
              <a:off x="2134" y="2809"/>
              <a:ext cx="104" cy="94"/>
            </a:xfrm>
            <a:custGeom>
              <a:avLst/>
              <a:gdLst>
                <a:gd name="T0" fmla="*/ 102 w 104"/>
                <a:gd name="T1" fmla="*/ 0 h 94"/>
                <a:gd name="T2" fmla="*/ 92 w 104"/>
                <a:gd name="T3" fmla="*/ 12 h 94"/>
                <a:gd name="T4" fmla="*/ 76 w 104"/>
                <a:gd name="T5" fmla="*/ 44 h 94"/>
                <a:gd name="T6" fmla="*/ 72 w 104"/>
                <a:gd name="T7" fmla="*/ 58 h 94"/>
                <a:gd name="T8" fmla="*/ 70 w 104"/>
                <a:gd name="T9" fmla="*/ 68 h 94"/>
                <a:gd name="T10" fmla="*/ 50 w 104"/>
                <a:gd name="T11" fmla="*/ 54 h 94"/>
                <a:gd name="T12" fmla="*/ 30 w 104"/>
                <a:gd name="T13" fmla="*/ 44 h 94"/>
                <a:gd name="T14" fmla="*/ 4 w 104"/>
                <a:gd name="T15" fmla="*/ 38 h 94"/>
                <a:gd name="T16" fmla="*/ 2 w 104"/>
                <a:gd name="T17" fmla="*/ 38 h 94"/>
                <a:gd name="T18" fmla="*/ 0 w 104"/>
                <a:gd name="T19" fmla="*/ 38 h 94"/>
                <a:gd name="T20" fmla="*/ 18 w 104"/>
                <a:gd name="T21" fmla="*/ 42 h 94"/>
                <a:gd name="T22" fmla="*/ 50 w 104"/>
                <a:gd name="T23" fmla="*/ 58 h 94"/>
                <a:gd name="T24" fmla="*/ 70 w 104"/>
                <a:gd name="T25" fmla="*/ 72 h 94"/>
                <a:gd name="T26" fmla="*/ 70 w 104"/>
                <a:gd name="T27" fmla="*/ 80 h 94"/>
                <a:gd name="T28" fmla="*/ 70 w 104"/>
                <a:gd name="T29" fmla="*/ 88 h 94"/>
                <a:gd name="T30" fmla="*/ 74 w 104"/>
                <a:gd name="T31" fmla="*/ 94 h 94"/>
                <a:gd name="T32" fmla="*/ 78 w 104"/>
                <a:gd name="T33" fmla="*/ 94 h 94"/>
                <a:gd name="T34" fmla="*/ 82 w 104"/>
                <a:gd name="T35" fmla="*/ 88 h 94"/>
                <a:gd name="T36" fmla="*/ 82 w 104"/>
                <a:gd name="T37" fmla="*/ 84 h 94"/>
                <a:gd name="T38" fmla="*/ 72 w 104"/>
                <a:gd name="T39" fmla="*/ 72 h 94"/>
                <a:gd name="T40" fmla="*/ 78 w 104"/>
                <a:gd name="T41" fmla="*/ 48 h 94"/>
                <a:gd name="T42" fmla="*/ 84 w 104"/>
                <a:gd name="T43" fmla="*/ 28 h 94"/>
                <a:gd name="T44" fmla="*/ 104 w 104"/>
                <a:gd name="T45" fmla="*/ 2 h 94"/>
                <a:gd name="T46" fmla="*/ 104 w 104"/>
                <a:gd name="T47" fmla="*/ 0 h 94"/>
                <a:gd name="T48" fmla="*/ 102 w 104"/>
                <a:gd name="T49" fmla="*/ 0 h 94"/>
                <a:gd name="T50" fmla="*/ 80 w 104"/>
                <a:gd name="T51" fmla="*/ 86 h 94"/>
                <a:gd name="T52" fmla="*/ 78 w 104"/>
                <a:gd name="T53" fmla="*/ 92 h 94"/>
                <a:gd name="T54" fmla="*/ 76 w 104"/>
                <a:gd name="T55" fmla="*/ 92 h 94"/>
                <a:gd name="T56" fmla="*/ 74 w 104"/>
                <a:gd name="T57" fmla="*/ 88 h 94"/>
                <a:gd name="T58" fmla="*/ 72 w 104"/>
                <a:gd name="T59" fmla="*/ 76 h 94"/>
                <a:gd name="T60" fmla="*/ 78 w 104"/>
                <a:gd name="T61" fmla="*/ 82 h 94"/>
                <a:gd name="T62" fmla="*/ 80 w 104"/>
                <a:gd name="T63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4">
                  <a:moveTo>
                    <a:pt x="102" y="0"/>
                  </a:moveTo>
                  <a:lnTo>
                    <a:pt x="102" y="0"/>
                  </a:lnTo>
                  <a:lnTo>
                    <a:pt x="100" y="4"/>
                  </a:lnTo>
                  <a:lnTo>
                    <a:pt x="92" y="12"/>
                  </a:lnTo>
                  <a:lnTo>
                    <a:pt x="84" y="2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2" y="5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60" y="60"/>
                  </a:lnTo>
                  <a:lnTo>
                    <a:pt x="50" y="54"/>
                  </a:lnTo>
                  <a:lnTo>
                    <a:pt x="50" y="54"/>
                  </a:lnTo>
                  <a:lnTo>
                    <a:pt x="30" y="44"/>
                  </a:lnTo>
                  <a:lnTo>
                    <a:pt x="16" y="40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8" y="42"/>
                  </a:lnTo>
                  <a:lnTo>
                    <a:pt x="32" y="48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80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2" y="92"/>
                  </a:lnTo>
                  <a:lnTo>
                    <a:pt x="74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82" y="90"/>
                  </a:lnTo>
                  <a:lnTo>
                    <a:pt x="82" y="88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8" y="7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4" y="28"/>
                  </a:lnTo>
                  <a:lnTo>
                    <a:pt x="94" y="1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2" y="0"/>
                  </a:lnTo>
                  <a:close/>
                  <a:moveTo>
                    <a:pt x="80" y="86"/>
                  </a:moveTo>
                  <a:lnTo>
                    <a:pt x="80" y="86"/>
                  </a:lnTo>
                  <a:lnTo>
                    <a:pt x="80" y="90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72" y="84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8" y="82"/>
                  </a:lnTo>
                  <a:lnTo>
                    <a:pt x="80" y="86"/>
                  </a:lnTo>
                  <a:lnTo>
                    <a:pt x="80" y="8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44"/>
            <p:cNvSpPr>
              <a:spLocks noEditPoints="1"/>
            </p:cNvSpPr>
            <p:nvPr/>
          </p:nvSpPr>
          <p:spPr bwMode="auto">
            <a:xfrm>
              <a:off x="2526" y="3831"/>
              <a:ext cx="104" cy="94"/>
            </a:xfrm>
            <a:custGeom>
              <a:avLst/>
              <a:gdLst>
                <a:gd name="T0" fmla="*/ 2 w 104"/>
                <a:gd name="T1" fmla="*/ 92 h 94"/>
                <a:gd name="T2" fmla="*/ 10 w 104"/>
                <a:gd name="T3" fmla="*/ 82 h 94"/>
                <a:gd name="T4" fmla="*/ 28 w 104"/>
                <a:gd name="T5" fmla="*/ 50 h 94"/>
                <a:gd name="T6" fmla="*/ 32 w 104"/>
                <a:gd name="T7" fmla="*/ 36 h 94"/>
                <a:gd name="T8" fmla="*/ 34 w 104"/>
                <a:gd name="T9" fmla="*/ 26 h 94"/>
                <a:gd name="T10" fmla="*/ 54 w 104"/>
                <a:gd name="T11" fmla="*/ 40 h 94"/>
                <a:gd name="T12" fmla="*/ 72 w 104"/>
                <a:gd name="T13" fmla="*/ 50 h 94"/>
                <a:gd name="T14" fmla="*/ 98 w 104"/>
                <a:gd name="T15" fmla="*/ 56 h 94"/>
                <a:gd name="T16" fmla="*/ 102 w 104"/>
                <a:gd name="T17" fmla="*/ 56 h 94"/>
                <a:gd name="T18" fmla="*/ 102 w 104"/>
                <a:gd name="T19" fmla="*/ 54 h 94"/>
                <a:gd name="T20" fmla="*/ 86 w 104"/>
                <a:gd name="T21" fmla="*/ 52 h 94"/>
                <a:gd name="T22" fmla="*/ 54 w 104"/>
                <a:gd name="T23" fmla="*/ 36 h 94"/>
                <a:gd name="T24" fmla="*/ 34 w 104"/>
                <a:gd name="T25" fmla="*/ 22 h 94"/>
                <a:gd name="T26" fmla="*/ 34 w 104"/>
                <a:gd name="T27" fmla="*/ 12 h 94"/>
                <a:gd name="T28" fmla="*/ 34 w 104"/>
                <a:gd name="T29" fmla="*/ 6 h 94"/>
                <a:gd name="T30" fmla="*/ 30 w 104"/>
                <a:gd name="T31" fmla="*/ 0 h 94"/>
                <a:gd name="T32" fmla="*/ 24 w 104"/>
                <a:gd name="T33" fmla="*/ 0 h 94"/>
                <a:gd name="T34" fmla="*/ 22 w 104"/>
                <a:gd name="T35" fmla="*/ 6 h 94"/>
                <a:gd name="T36" fmla="*/ 22 w 104"/>
                <a:gd name="T37" fmla="*/ 10 h 94"/>
                <a:gd name="T38" fmla="*/ 30 w 104"/>
                <a:gd name="T39" fmla="*/ 22 h 94"/>
                <a:gd name="T40" fmla="*/ 26 w 104"/>
                <a:gd name="T41" fmla="*/ 46 h 94"/>
                <a:gd name="T42" fmla="*/ 18 w 104"/>
                <a:gd name="T43" fmla="*/ 64 h 94"/>
                <a:gd name="T44" fmla="*/ 0 w 104"/>
                <a:gd name="T45" fmla="*/ 92 h 94"/>
                <a:gd name="T46" fmla="*/ 0 w 104"/>
                <a:gd name="T47" fmla="*/ 94 h 94"/>
                <a:gd name="T48" fmla="*/ 2 w 104"/>
                <a:gd name="T49" fmla="*/ 92 h 94"/>
                <a:gd name="T50" fmla="*/ 24 w 104"/>
                <a:gd name="T51" fmla="*/ 6 h 94"/>
                <a:gd name="T52" fmla="*/ 26 w 104"/>
                <a:gd name="T53" fmla="*/ 2 h 94"/>
                <a:gd name="T54" fmla="*/ 28 w 104"/>
                <a:gd name="T55" fmla="*/ 2 h 94"/>
                <a:gd name="T56" fmla="*/ 30 w 104"/>
                <a:gd name="T57" fmla="*/ 4 h 94"/>
                <a:gd name="T58" fmla="*/ 32 w 104"/>
                <a:gd name="T59" fmla="*/ 18 h 94"/>
                <a:gd name="T60" fmla="*/ 26 w 104"/>
                <a:gd name="T61" fmla="*/ 12 h 94"/>
                <a:gd name="T62" fmla="*/ 24 w 104"/>
                <a:gd name="T63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4">
                  <a:moveTo>
                    <a:pt x="2" y="92"/>
                  </a:moveTo>
                  <a:lnTo>
                    <a:pt x="2" y="92"/>
                  </a:lnTo>
                  <a:lnTo>
                    <a:pt x="4" y="90"/>
                  </a:lnTo>
                  <a:lnTo>
                    <a:pt x="10" y="82"/>
                  </a:lnTo>
                  <a:lnTo>
                    <a:pt x="20" y="68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2" y="3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42" y="32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72" y="50"/>
                  </a:lnTo>
                  <a:lnTo>
                    <a:pt x="88" y="54"/>
                  </a:lnTo>
                  <a:lnTo>
                    <a:pt x="98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6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86" y="52"/>
                  </a:lnTo>
                  <a:lnTo>
                    <a:pt x="72" y="46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6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18" y="64"/>
                  </a:lnTo>
                  <a:lnTo>
                    <a:pt x="10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2" y="92"/>
                  </a:lnTo>
                  <a:lnTo>
                    <a:pt x="2" y="92"/>
                  </a:lnTo>
                  <a:close/>
                  <a:moveTo>
                    <a:pt x="24" y="6"/>
                  </a:moveTo>
                  <a:lnTo>
                    <a:pt x="24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1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12"/>
                  </a:lnTo>
                  <a:lnTo>
                    <a:pt x="24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45"/>
            <p:cNvSpPr>
              <a:spLocks noEditPoints="1"/>
            </p:cNvSpPr>
            <p:nvPr/>
          </p:nvSpPr>
          <p:spPr bwMode="auto">
            <a:xfrm>
              <a:off x="2090" y="2825"/>
              <a:ext cx="100" cy="94"/>
            </a:xfrm>
            <a:custGeom>
              <a:avLst/>
              <a:gdLst>
                <a:gd name="T0" fmla="*/ 98 w 100"/>
                <a:gd name="T1" fmla="*/ 0 h 94"/>
                <a:gd name="T2" fmla="*/ 90 w 100"/>
                <a:gd name="T3" fmla="*/ 10 h 94"/>
                <a:gd name="T4" fmla="*/ 76 w 100"/>
                <a:gd name="T5" fmla="*/ 46 h 94"/>
                <a:gd name="T6" fmla="*/ 72 w 100"/>
                <a:gd name="T7" fmla="*/ 58 h 94"/>
                <a:gd name="T8" fmla="*/ 72 w 100"/>
                <a:gd name="T9" fmla="*/ 70 h 94"/>
                <a:gd name="T10" fmla="*/ 50 w 100"/>
                <a:gd name="T11" fmla="*/ 56 h 94"/>
                <a:gd name="T12" fmla="*/ 30 w 100"/>
                <a:gd name="T13" fmla="*/ 48 h 94"/>
                <a:gd name="T14" fmla="*/ 4 w 100"/>
                <a:gd name="T15" fmla="*/ 44 h 94"/>
                <a:gd name="T16" fmla="*/ 0 w 100"/>
                <a:gd name="T17" fmla="*/ 46 h 94"/>
                <a:gd name="T18" fmla="*/ 0 w 100"/>
                <a:gd name="T19" fmla="*/ 46 h 94"/>
                <a:gd name="T20" fmla="*/ 18 w 100"/>
                <a:gd name="T21" fmla="*/ 48 h 94"/>
                <a:gd name="T22" fmla="*/ 50 w 100"/>
                <a:gd name="T23" fmla="*/ 60 h 94"/>
                <a:gd name="T24" fmla="*/ 72 w 100"/>
                <a:gd name="T25" fmla="*/ 74 h 94"/>
                <a:gd name="T26" fmla="*/ 72 w 100"/>
                <a:gd name="T27" fmla="*/ 82 h 94"/>
                <a:gd name="T28" fmla="*/ 74 w 100"/>
                <a:gd name="T29" fmla="*/ 88 h 94"/>
                <a:gd name="T30" fmla="*/ 78 w 100"/>
                <a:gd name="T31" fmla="*/ 94 h 94"/>
                <a:gd name="T32" fmla="*/ 82 w 100"/>
                <a:gd name="T33" fmla="*/ 94 h 94"/>
                <a:gd name="T34" fmla="*/ 86 w 100"/>
                <a:gd name="T35" fmla="*/ 88 h 94"/>
                <a:gd name="T36" fmla="*/ 84 w 100"/>
                <a:gd name="T37" fmla="*/ 84 h 94"/>
                <a:gd name="T38" fmla="*/ 76 w 100"/>
                <a:gd name="T39" fmla="*/ 72 h 94"/>
                <a:gd name="T40" fmla="*/ 78 w 100"/>
                <a:gd name="T41" fmla="*/ 48 h 94"/>
                <a:gd name="T42" fmla="*/ 84 w 100"/>
                <a:gd name="T43" fmla="*/ 28 h 94"/>
                <a:gd name="T44" fmla="*/ 100 w 100"/>
                <a:gd name="T45" fmla="*/ 0 h 94"/>
                <a:gd name="T46" fmla="*/ 100 w 100"/>
                <a:gd name="T47" fmla="*/ 0 h 94"/>
                <a:gd name="T48" fmla="*/ 98 w 100"/>
                <a:gd name="T49" fmla="*/ 0 h 94"/>
                <a:gd name="T50" fmla="*/ 84 w 100"/>
                <a:gd name="T51" fmla="*/ 88 h 94"/>
                <a:gd name="T52" fmla="*/ 82 w 100"/>
                <a:gd name="T53" fmla="*/ 92 h 94"/>
                <a:gd name="T54" fmla="*/ 80 w 100"/>
                <a:gd name="T55" fmla="*/ 92 h 94"/>
                <a:gd name="T56" fmla="*/ 78 w 100"/>
                <a:gd name="T57" fmla="*/ 90 h 94"/>
                <a:gd name="T58" fmla="*/ 74 w 100"/>
                <a:gd name="T59" fmla="*/ 76 h 94"/>
                <a:gd name="T60" fmla="*/ 80 w 100"/>
                <a:gd name="T61" fmla="*/ 82 h 94"/>
                <a:gd name="T62" fmla="*/ 84 w 100"/>
                <a:gd name="T63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94">
                  <a:moveTo>
                    <a:pt x="98" y="0"/>
                  </a:moveTo>
                  <a:lnTo>
                    <a:pt x="98" y="0"/>
                  </a:lnTo>
                  <a:lnTo>
                    <a:pt x="96" y="2"/>
                  </a:lnTo>
                  <a:lnTo>
                    <a:pt x="90" y="10"/>
                  </a:lnTo>
                  <a:lnTo>
                    <a:pt x="82" y="24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2" y="58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62" y="64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30" y="48"/>
                  </a:lnTo>
                  <a:lnTo>
                    <a:pt x="14" y="46"/>
                  </a:lnTo>
                  <a:lnTo>
                    <a:pt x="4" y="4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8" y="48"/>
                  </a:lnTo>
                  <a:lnTo>
                    <a:pt x="32" y="52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82"/>
                  </a:lnTo>
                  <a:lnTo>
                    <a:pt x="74" y="88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6" y="90"/>
                  </a:lnTo>
                  <a:lnTo>
                    <a:pt x="86" y="88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0" y="78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4" y="28"/>
                  </a:lnTo>
                  <a:lnTo>
                    <a:pt x="90" y="14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84" y="88"/>
                  </a:moveTo>
                  <a:lnTo>
                    <a:pt x="84" y="88"/>
                  </a:lnTo>
                  <a:lnTo>
                    <a:pt x="84" y="90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0" y="9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6" y="8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80" y="82"/>
                  </a:lnTo>
                  <a:lnTo>
                    <a:pt x="84" y="88"/>
                  </a:lnTo>
                  <a:lnTo>
                    <a:pt x="84" y="8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46"/>
            <p:cNvSpPr>
              <a:spLocks noEditPoints="1"/>
            </p:cNvSpPr>
            <p:nvPr/>
          </p:nvSpPr>
          <p:spPr bwMode="auto">
            <a:xfrm>
              <a:off x="2574" y="3815"/>
              <a:ext cx="100" cy="94"/>
            </a:xfrm>
            <a:custGeom>
              <a:avLst/>
              <a:gdLst>
                <a:gd name="T0" fmla="*/ 2 w 100"/>
                <a:gd name="T1" fmla="*/ 94 h 94"/>
                <a:gd name="T2" fmla="*/ 10 w 100"/>
                <a:gd name="T3" fmla="*/ 82 h 94"/>
                <a:gd name="T4" fmla="*/ 24 w 100"/>
                <a:gd name="T5" fmla="*/ 48 h 94"/>
                <a:gd name="T6" fmla="*/ 28 w 100"/>
                <a:gd name="T7" fmla="*/ 36 h 94"/>
                <a:gd name="T8" fmla="*/ 28 w 100"/>
                <a:gd name="T9" fmla="*/ 24 h 94"/>
                <a:gd name="T10" fmla="*/ 48 w 100"/>
                <a:gd name="T11" fmla="*/ 36 h 94"/>
                <a:gd name="T12" fmla="*/ 68 w 100"/>
                <a:gd name="T13" fmla="*/ 44 h 94"/>
                <a:gd name="T14" fmla="*/ 96 w 100"/>
                <a:gd name="T15" fmla="*/ 48 h 94"/>
                <a:gd name="T16" fmla="*/ 98 w 100"/>
                <a:gd name="T17" fmla="*/ 48 h 94"/>
                <a:gd name="T18" fmla="*/ 100 w 100"/>
                <a:gd name="T19" fmla="*/ 48 h 94"/>
                <a:gd name="T20" fmla="*/ 82 w 100"/>
                <a:gd name="T21" fmla="*/ 46 h 94"/>
                <a:gd name="T22" fmla="*/ 48 w 100"/>
                <a:gd name="T23" fmla="*/ 32 h 94"/>
                <a:gd name="T24" fmla="*/ 28 w 100"/>
                <a:gd name="T25" fmla="*/ 20 h 94"/>
                <a:gd name="T26" fmla="*/ 28 w 100"/>
                <a:gd name="T27" fmla="*/ 12 h 94"/>
                <a:gd name="T28" fmla="*/ 26 w 100"/>
                <a:gd name="T29" fmla="*/ 4 h 94"/>
                <a:gd name="T30" fmla="*/ 20 w 100"/>
                <a:gd name="T31" fmla="*/ 0 h 94"/>
                <a:gd name="T32" fmla="*/ 16 w 100"/>
                <a:gd name="T33" fmla="*/ 0 h 94"/>
                <a:gd name="T34" fmla="*/ 14 w 100"/>
                <a:gd name="T35" fmla="*/ 6 h 94"/>
                <a:gd name="T36" fmla="*/ 14 w 100"/>
                <a:gd name="T37" fmla="*/ 10 h 94"/>
                <a:gd name="T38" fmla="*/ 24 w 100"/>
                <a:gd name="T39" fmla="*/ 22 h 94"/>
                <a:gd name="T40" fmla="*/ 22 w 100"/>
                <a:gd name="T41" fmla="*/ 46 h 94"/>
                <a:gd name="T42" fmla="*/ 16 w 100"/>
                <a:gd name="T43" fmla="*/ 64 h 94"/>
                <a:gd name="T44" fmla="*/ 0 w 100"/>
                <a:gd name="T45" fmla="*/ 94 h 94"/>
                <a:gd name="T46" fmla="*/ 0 w 100"/>
                <a:gd name="T47" fmla="*/ 94 h 94"/>
                <a:gd name="T48" fmla="*/ 2 w 100"/>
                <a:gd name="T49" fmla="*/ 94 h 94"/>
                <a:gd name="T50" fmla="*/ 16 w 100"/>
                <a:gd name="T51" fmla="*/ 6 h 94"/>
                <a:gd name="T52" fmla="*/ 18 w 100"/>
                <a:gd name="T53" fmla="*/ 2 h 94"/>
                <a:gd name="T54" fmla="*/ 20 w 100"/>
                <a:gd name="T55" fmla="*/ 2 h 94"/>
                <a:gd name="T56" fmla="*/ 22 w 100"/>
                <a:gd name="T57" fmla="*/ 4 h 94"/>
                <a:gd name="T58" fmla="*/ 24 w 100"/>
                <a:gd name="T59" fmla="*/ 16 h 94"/>
                <a:gd name="T60" fmla="*/ 18 w 100"/>
                <a:gd name="T61" fmla="*/ 10 h 94"/>
                <a:gd name="T62" fmla="*/ 16 w 100"/>
                <a:gd name="T63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94">
                  <a:moveTo>
                    <a:pt x="2" y="94"/>
                  </a:moveTo>
                  <a:lnTo>
                    <a:pt x="2" y="94"/>
                  </a:lnTo>
                  <a:lnTo>
                    <a:pt x="4" y="92"/>
                  </a:lnTo>
                  <a:lnTo>
                    <a:pt x="10" y="82"/>
                  </a:lnTo>
                  <a:lnTo>
                    <a:pt x="18" y="6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8" y="30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68" y="44"/>
                  </a:lnTo>
                  <a:lnTo>
                    <a:pt x="84" y="48"/>
                  </a:lnTo>
                  <a:lnTo>
                    <a:pt x="96" y="4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82" y="46"/>
                  </a:lnTo>
                  <a:lnTo>
                    <a:pt x="66" y="4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16" y="64"/>
                  </a:lnTo>
                  <a:lnTo>
                    <a:pt x="10" y="8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4"/>
                  </a:lnTo>
                  <a:lnTo>
                    <a:pt x="2" y="94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2048" y="2843"/>
              <a:ext cx="96" cy="96"/>
            </a:xfrm>
            <a:custGeom>
              <a:avLst/>
              <a:gdLst>
                <a:gd name="T0" fmla="*/ 94 w 96"/>
                <a:gd name="T1" fmla="*/ 0 h 96"/>
                <a:gd name="T2" fmla="*/ 86 w 96"/>
                <a:gd name="T3" fmla="*/ 12 h 96"/>
                <a:gd name="T4" fmla="*/ 74 w 96"/>
                <a:gd name="T5" fmla="*/ 48 h 96"/>
                <a:gd name="T6" fmla="*/ 74 w 96"/>
                <a:gd name="T7" fmla="*/ 62 h 96"/>
                <a:gd name="T8" fmla="*/ 74 w 96"/>
                <a:gd name="T9" fmla="*/ 72 h 96"/>
                <a:gd name="T10" fmla="*/ 52 w 96"/>
                <a:gd name="T11" fmla="*/ 62 h 96"/>
                <a:gd name="T12" fmla="*/ 30 w 96"/>
                <a:gd name="T13" fmla="*/ 56 h 96"/>
                <a:gd name="T14" fmla="*/ 4 w 96"/>
                <a:gd name="T15" fmla="*/ 54 h 96"/>
                <a:gd name="T16" fmla="*/ 0 w 96"/>
                <a:gd name="T17" fmla="*/ 54 h 96"/>
                <a:gd name="T18" fmla="*/ 0 w 96"/>
                <a:gd name="T19" fmla="*/ 56 h 96"/>
                <a:gd name="T20" fmla="*/ 18 w 96"/>
                <a:gd name="T21" fmla="*/ 56 h 96"/>
                <a:gd name="T22" fmla="*/ 52 w 96"/>
                <a:gd name="T23" fmla="*/ 66 h 96"/>
                <a:gd name="T24" fmla="*/ 74 w 96"/>
                <a:gd name="T25" fmla="*/ 76 h 96"/>
                <a:gd name="T26" fmla="*/ 74 w 96"/>
                <a:gd name="T27" fmla="*/ 86 h 96"/>
                <a:gd name="T28" fmla="*/ 78 w 96"/>
                <a:gd name="T29" fmla="*/ 92 h 96"/>
                <a:gd name="T30" fmla="*/ 82 w 96"/>
                <a:gd name="T31" fmla="*/ 96 h 96"/>
                <a:gd name="T32" fmla="*/ 86 w 96"/>
                <a:gd name="T33" fmla="*/ 96 h 96"/>
                <a:gd name="T34" fmla="*/ 90 w 96"/>
                <a:gd name="T35" fmla="*/ 90 h 96"/>
                <a:gd name="T36" fmla="*/ 88 w 96"/>
                <a:gd name="T37" fmla="*/ 86 h 96"/>
                <a:gd name="T38" fmla="*/ 76 w 96"/>
                <a:gd name="T39" fmla="*/ 74 h 96"/>
                <a:gd name="T40" fmla="*/ 78 w 96"/>
                <a:gd name="T41" fmla="*/ 50 h 96"/>
                <a:gd name="T42" fmla="*/ 82 w 96"/>
                <a:gd name="T43" fmla="*/ 30 h 96"/>
                <a:gd name="T44" fmla="*/ 96 w 96"/>
                <a:gd name="T45" fmla="*/ 2 h 96"/>
                <a:gd name="T46" fmla="*/ 96 w 96"/>
                <a:gd name="T47" fmla="*/ 0 h 96"/>
                <a:gd name="T48" fmla="*/ 94 w 96"/>
                <a:gd name="T49" fmla="*/ 0 h 96"/>
                <a:gd name="T50" fmla="*/ 86 w 96"/>
                <a:gd name="T51" fmla="*/ 88 h 96"/>
                <a:gd name="T52" fmla="*/ 86 w 96"/>
                <a:gd name="T53" fmla="*/ 94 h 96"/>
                <a:gd name="T54" fmla="*/ 84 w 96"/>
                <a:gd name="T55" fmla="*/ 94 h 96"/>
                <a:gd name="T56" fmla="*/ 80 w 96"/>
                <a:gd name="T57" fmla="*/ 92 h 96"/>
                <a:gd name="T58" fmla="*/ 78 w 96"/>
                <a:gd name="T59" fmla="*/ 80 h 96"/>
                <a:gd name="T60" fmla="*/ 84 w 96"/>
                <a:gd name="T61" fmla="*/ 84 h 96"/>
                <a:gd name="T62" fmla="*/ 86 w 96"/>
                <a:gd name="T63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94" y="0"/>
                  </a:moveTo>
                  <a:lnTo>
                    <a:pt x="94" y="0"/>
                  </a:lnTo>
                  <a:lnTo>
                    <a:pt x="92" y="4"/>
                  </a:lnTo>
                  <a:lnTo>
                    <a:pt x="86" y="12"/>
                  </a:lnTo>
                  <a:lnTo>
                    <a:pt x="80" y="28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4" y="6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64" y="66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30" y="56"/>
                  </a:lnTo>
                  <a:lnTo>
                    <a:pt x="14" y="54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8" y="56"/>
                  </a:lnTo>
                  <a:lnTo>
                    <a:pt x="34" y="58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86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80" y="94"/>
                  </a:lnTo>
                  <a:lnTo>
                    <a:pt x="82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90" y="92"/>
                  </a:lnTo>
                  <a:lnTo>
                    <a:pt x="90" y="90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84" y="80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2" y="30"/>
                  </a:lnTo>
                  <a:lnTo>
                    <a:pt x="88" y="1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4" y="0"/>
                  </a:lnTo>
                  <a:close/>
                  <a:moveTo>
                    <a:pt x="86" y="88"/>
                  </a:moveTo>
                  <a:lnTo>
                    <a:pt x="86" y="88"/>
                  </a:lnTo>
                  <a:lnTo>
                    <a:pt x="86" y="92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78" y="88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84" y="84"/>
                  </a:lnTo>
                  <a:lnTo>
                    <a:pt x="86" y="88"/>
                  </a:lnTo>
                  <a:lnTo>
                    <a:pt x="86" y="8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48"/>
            <p:cNvSpPr>
              <a:spLocks noEditPoints="1"/>
            </p:cNvSpPr>
            <p:nvPr/>
          </p:nvSpPr>
          <p:spPr bwMode="auto">
            <a:xfrm>
              <a:off x="2620" y="3795"/>
              <a:ext cx="96" cy="96"/>
            </a:xfrm>
            <a:custGeom>
              <a:avLst/>
              <a:gdLst>
                <a:gd name="T0" fmla="*/ 2 w 96"/>
                <a:gd name="T1" fmla="*/ 96 h 96"/>
                <a:gd name="T2" fmla="*/ 10 w 96"/>
                <a:gd name="T3" fmla="*/ 84 h 96"/>
                <a:gd name="T4" fmla="*/ 20 w 96"/>
                <a:gd name="T5" fmla="*/ 48 h 96"/>
                <a:gd name="T6" fmla="*/ 22 w 96"/>
                <a:gd name="T7" fmla="*/ 34 h 96"/>
                <a:gd name="T8" fmla="*/ 22 w 96"/>
                <a:gd name="T9" fmla="*/ 24 h 96"/>
                <a:gd name="T10" fmla="*/ 44 w 96"/>
                <a:gd name="T11" fmla="*/ 34 h 96"/>
                <a:gd name="T12" fmla="*/ 64 w 96"/>
                <a:gd name="T13" fmla="*/ 40 h 96"/>
                <a:gd name="T14" fmla="*/ 92 w 96"/>
                <a:gd name="T15" fmla="*/ 42 h 96"/>
                <a:gd name="T16" fmla="*/ 96 w 96"/>
                <a:gd name="T17" fmla="*/ 42 h 96"/>
                <a:gd name="T18" fmla="*/ 96 w 96"/>
                <a:gd name="T19" fmla="*/ 40 h 96"/>
                <a:gd name="T20" fmla="*/ 78 w 96"/>
                <a:gd name="T21" fmla="*/ 40 h 96"/>
                <a:gd name="T22" fmla="*/ 44 w 96"/>
                <a:gd name="T23" fmla="*/ 30 h 96"/>
                <a:gd name="T24" fmla="*/ 22 w 96"/>
                <a:gd name="T25" fmla="*/ 18 h 96"/>
                <a:gd name="T26" fmla="*/ 20 w 96"/>
                <a:gd name="T27" fmla="*/ 10 h 96"/>
                <a:gd name="T28" fmla="*/ 18 w 96"/>
                <a:gd name="T29" fmla="*/ 4 h 96"/>
                <a:gd name="T30" fmla="*/ 14 w 96"/>
                <a:gd name="T31" fmla="*/ 0 h 96"/>
                <a:gd name="T32" fmla="*/ 8 w 96"/>
                <a:gd name="T33" fmla="*/ 0 h 96"/>
                <a:gd name="T34" fmla="*/ 6 w 96"/>
                <a:gd name="T35" fmla="*/ 6 h 96"/>
                <a:gd name="T36" fmla="*/ 8 w 96"/>
                <a:gd name="T37" fmla="*/ 10 h 96"/>
                <a:gd name="T38" fmla="*/ 18 w 96"/>
                <a:gd name="T39" fmla="*/ 20 h 96"/>
                <a:gd name="T40" fmla="*/ 18 w 96"/>
                <a:gd name="T41" fmla="*/ 46 h 96"/>
                <a:gd name="T42" fmla="*/ 14 w 96"/>
                <a:gd name="T43" fmla="*/ 64 h 96"/>
                <a:gd name="T44" fmla="*/ 0 w 96"/>
                <a:gd name="T45" fmla="*/ 94 h 96"/>
                <a:gd name="T46" fmla="*/ 0 w 96"/>
                <a:gd name="T47" fmla="*/ 96 h 96"/>
                <a:gd name="T48" fmla="*/ 2 w 96"/>
                <a:gd name="T49" fmla="*/ 96 h 96"/>
                <a:gd name="T50" fmla="*/ 10 w 96"/>
                <a:gd name="T51" fmla="*/ 6 h 96"/>
                <a:gd name="T52" fmla="*/ 10 w 96"/>
                <a:gd name="T53" fmla="*/ 2 h 96"/>
                <a:gd name="T54" fmla="*/ 12 w 96"/>
                <a:gd name="T55" fmla="*/ 2 h 96"/>
                <a:gd name="T56" fmla="*/ 14 w 96"/>
                <a:gd name="T57" fmla="*/ 4 h 96"/>
                <a:gd name="T58" fmla="*/ 18 w 96"/>
                <a:gd name="T59" fmla="*/ 16 h 96"/>
                <a:gd name="T60" fmla="*/ 12 w 96"/>
                <a:gd name="T61" fmla="*/ 10 h 96"/>
                <a:gd name="T62" fmla="*/ 10 w 96"/>
                <a:gd name="T63" fmla="*/ 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2" y="96"/>
                  </a:moveTo>
                  <a:lnTo>
                    <a:pt x="2" y="96"/>
                  </a:lnTo>
                  <a:lnTo>
                    <a:pt x="4" y="92"/>
                  </a:lnTo>
                  <a:lnTo>
                    <a:pt x="10" y="84"/>
                  </a:lnTo>
                  <a:lnTo>
                    <a:pt x="16" y="6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2" y="3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8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64" y="40"/>
                  </a:lnTo>
                  <a:lnTo>
                    <a:pt x="80" y="42"/>
                  </a:lnTo>
                  <a:lnTo>
                    <a:pt x="92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78" y="40"/>
                  </a:lnTo>
                  <a:lnTo>
                    <a:pt x="62" y="3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4" y="64"/>
                  </a:lnTo>
                  <a:lnTo>
                    <a:pt x="8" y="80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2" y="96"/>
                  </a:lnTo>
                  <a:lnTo>
                    <a:pt x="2" y="96"/>
                  </a:lnTo>
                  <a:close/>
                  <a:moveTo>
                    <a:pt x="10" y="6"/>
                  </a:moveTo>
                  <a:lnTo>
                    <a:pt x="10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49"/>
            <p:cNvSpPr>
              <a:spLocks noEditPoints="1"/>
            </p:cNvSpPr>
            <p:nvPr/>
          </p:nvSpPr>
          <p:spPr bwMode="auto">
            <a:xfrm>
              <a:off x="2008" y="2865"/>
              <a:ext cx="92" cy="98"/>
            </a:xfrm>
            <a:custGeom>
              <a:avLst/>
              <a:gdLst>
                <a:gd name="T0" fmla="*/ 90 w 92"/>
                <a:gd name="T1" fmla="*/ 2 h 98"/>
                <a:gd name="T2" fmla="*/ 82 w 92"/>
                <a:gd name="T3" fmla="*/ 14 h 98"/>
                <a:gd name="T4" fmla="*/ 74 w 92"/>
                <a:gd name="T5" fmla="*/ 50 h 98"/>
                <a:gd name="T6" fmla="*/ 74 w 92"/>
                <a:gd name="T7" fmla="*/ 64 h 98"/>
                <a:gd name="T8" fmla="*/ 74 w 92"/>
                <a:gd name="T9" fmla="*/ 74 h 98"/>
                <a:gd name="T10" fmla="*/ 52 w 92"/>
                <a:gd name="T11" fmla="*/ 66 h 98"/>
                <a:gd name="T12" fmla="*/ 32 w 92"/>
                <a:gd name="T13" fmla="*/ 62 h 98"/>
                <a:gd name="T14" fmla="*/ 4 w 92"/>
                <a:gd name="T15" fmla="*/ 62 h 98"/>
                <a:gd name="T16" fmla="*/ 0 w 92"/>
                <a:gd name="T17" fmla="*/ 64 h 98"/>
                <a:gd name="T18" fmla="*/ 0 w 92"/>
                <a:gd name="T19" fmla="*/ 64 h 98"/>
                <a:gd name="T20" fmla="*/ 18 w 92"/>
                <a:gd name="T21" fmla="*/ 64 h 98"/>
                <a:gd name="T22" fmla="*/ 52 w 92"/>
                <a:gd name="T23" fmla="*/ 70 h 98"/>
                <a:gd name="T24" fmla="*/ 76 w 92"/>
                <a:gd name="T25" fmla="*/ 80 h 98"/>
                <a:gd name="T26" fmla="*/ 78 w 92"/>
                <a:gd name="T27" fmla="*/ 88 h 98"/>
                <a:gd name="T28" fmla="*/ 80 w 92"/>
                <a:gd name="T29" fmla="*/ 94 h 98"/>
                <a:gd name="T30" fmla="*/ 86 w 92"/>
                <a:gd name="T31" fmla="*/ 98 h 98"/>
                <a:gd name="T32" fmla="*/ 90 w 92"/>
                <a:gd name="T33" fmla="*/ 96 h 98"/>
                <a:gd name="T34" fmla="*/ 92 w 92"/>
                <a:gd name="T35" fmla="*/ 90 h 98"/>
                <a:gd name="T36" fmla="*/ 90 w 92"/>
                <a:gd name="T37" fmla="*/ 86 h 98"/>
                <a:gd name="T38" fmla="*/ 78 w 92"/>
                <a:gd name="T39" fmla="*/ 76 h 98"/>
                <a:gd name="T40" fmla="*/ 78 w 92"/>
                <a:gd name="T41" fmla="*/ 52 h 98"/>
                <a:gd name="T42" fmla="*/ 80 w 92"/>
                <a:gd name="T43" fmla="*/ 32 h 98"/>
                <a:gd name="T44" fmla="*/ 90 w 92"/>
                <a:gd name="T45" fmla="*/ 2 h 98"/>
                <a:gd name="T46" fmla="*/ 90 w 92"/>
                <a:gd name="T47" fmla="*/ 0 h 98"/>
                <a:gd name="T48" fmla="*/ 90 w 92"/>
                <a:gd name="T49" fmla="*/ 2 h 98"/>
                <a:gd name="T50" fmla="*/ 90 w 92"/>
                <a:gd name="T51" fmla="*/ 90 h 98"/>
                <a:gd name="T52" fmla="*/ 90 w 92"/>
                <a:gd name="T53" fmla="*/ 96 h 98"/>
                <a:gd name="T54" fmla="*/ 86 w 92"/>
                <a:gd name="T55" fmla="*/ 96 h 98"/>
                <a:gd name="T56" fmla="*/ 84 w 92"/>
                <a:gd name="T57" fmla="*/ 94 h 98"/>
                <a:gd name="T58" fmla="*/ 80 w 92"/>
                <a:gd name="T59" fmla="*/ 82 h 98"/>
                <a:gd name="T60" fmla="*/ 86 w 92"/>
                <a:gd name="T61" fmla="*/ 86 h 98"/>
                <a:gd name="T62" fmla="*/ 90 w 92"/>
                <a:gd name="T63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98">
                  <a:moveTo>
                    <a:pt x="90" y="2"/>
                  </a:moveTo>
                  <a:lnTo>
                    <a:pt x="90" y="2"/>
                  </a:lnTo>
                  <a:lnTo>
                    <a:pt x="88" y="4"/>
                  </a:lnTo>
                  <a:lnTo>
                    <a:pt x="82" y="14"/>
                  </a:lnTo>
                  <a:lnTo>
                    <a:pt x="78" y="30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4" y="6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64" y="70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32" y="62"/>
                  </a:lnTo>
                  <a:lnTo>
                    <a:pt x="14" y="62"/>
                  </a:lnTo>
                  <a:lnTo>
                    <a:pt x="4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8" y="64"/>
                  </a:lnTo>
                  <a:lnTo>
                    <a:pt x="34" y="64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78" y="88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4" y="96"/>
                  </a:lnTo>
                  <a:lnTo>
                    <a:pt x="86" y="98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2" y="94"/>
                  </a:lnTo>
                  <a:lnTo>
                    <a:pt x="92" y="90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86" y="82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80" y="32"/>
                  </a:lnTo>
                  <a:lnTo>
                    <a:pt x="84" y="18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0"/>
                  </a:lnTo>
                  <a:lnTo>
                    <a:pt x="90" y="2"/>
                  </a:lnTo>
                  <a:lnTo>
                    <a:pt x="90" y="2"/>
                  </a:lnTo>
                  <a:close/>
                  <a:moveTo>
                    <a:pt x="90" y="90"/>
                  </a:moveTo>
                  <a:lnTo>
                    <a:pt x="90" y="90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6" y="96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86" y="86"/>
                  </a:lnTo>
                  <a:lnTo>
                    <a:pt x="90" y="90"/>
                  </a:lnTo>
                  <a:lnTo>
                    <a:pt x="90" y="9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50"/>
            <p:cNvSpPr>
              <a:spLocks noEditPoints="1"/>
            </p:cNvSpPr>
            <p:nvPr/>
          </p:nvSpPr>
          <p:spPr bwMode="auto">
            <a:xfrm>
              <a:off x="2664" y="3771"/>
              <a:ext cx="92" cy="96"/>
            </a:xfrm>
            <a:custGeom>
              <a:avLst/>
              <a:gdLst>
                <a:gd name="T0" fmla="*/ 2 w 92"/>
                <a:gd name="T1" fmla="*/ 96 h 96"/>
                <a:gd name="T2" fmla="*/ 10 w 92"/>
                <a:gd name="T3" fmla="*/ 84 h 96"/>
                <a:gd name="T4" fmla="*/ 18 w 92"/>
                <a:gd name="T5" fmla="*/ 48 h 96"/>
                <a:gd name="T6" fmla="*/ 18 w 92"/>
                <a:gd name="T7" fmla="*/ 34 h 96"/>
                <a:gd name="T8" fmla="*/ 16 w 92"/>
                <a:gd name="T9" fmla="*/ 22 h 96"/>
                <a:gd name="T10" fmla="*/ 40 w 92"/>
                <a:gd name="T11" fmla="*/ 32 h 96"/>
                <a:gd name="T12" fmla="*/ 60 w 92"/>
                <a:gd name="T13" fmla="*/ 36 h 96"/>
                <a:gd name="T14" fmla="*/ 88 w 92"/>
                <a:gd name="T15" fmla="*/ 36 h 96"/>
                <a:gd name="T16" fmla="*/ 90 w 92"/>
                <a:gd name="T17" fmla="*/ 34 h 96"/>
                <a:gd name="T18" fmla="*/ 90 w 92"/>
                <a:gd name="T19" fmla="*/ 34 h 96"/>
                <a:gd name="T20" fmla="*/ 74 w 92"/>
                <a:gd name="T21" fmla="*/ 34 h 96"/>
                <a:gd name="T22" fmla="*/ 38 w 92"/>
                <a:gd name="T23" fmla="*/ 28 h 96"/>
                <a:gd name="T24" fmla="*/ 16 w 92"/>
                <a:gd name="T25" fmla="*/ 18 h 96"/>
                <a:gd name="T26" fmla="*/ 14 w 92"/>
                <a:gd name="T27" fmla="*/ 10 h 96"/>
                <a:gd name="T28" fmla="*/ 10 w 92"/>
                <a:gd name="T29" fmla="*/ 4 h 96"/>
                <a:gd name="T30" fmla="*/ 6 w 92"/>
                <a:gd name="T31" fmla="*/ 0 h 96"/>
                <a:gd name="T32" fmla="*/ 2 w 92"/>
                <a:gd name="T33" fmla="*/ 0 h 96"/>
                <a:gd name="T34" fmla="*/ 0 w 92"/>
                <a:gd name="T35" fmla="*/ 8 h 96"/>
                <a:gd name="T36" fmla="*/ 2 w 92"/>
                <a:gd name="T37" fmla="*/ 10 h 96"/>
                <a:gd name="T38" fmla="*/ 12 w 92"/>
                <a:gd name="T39" fmla="*/ 20 h 96"/>
                <a:gd name="T40" fmla="*/ 14 w 92"/>
                <a:gd name="T41" fmla="*/ 46 h 96"/>
                <a:gd name="T42" fmla="*/ 12 w 92"/>
                <a:gd name="T43" fmla="*/ 64 h 96"/>
                <a:gd name="T44" fmla="*/ 2 w 92"/>
                <a:gd name="T45" fmla="*/ 96 h 96"/>
                <a:gd name="T46" fmla="*/ 2 w 92"/>
                <a:gd name="T47" fmla="*/ 96 h 96"/>
                <a:gd name="T48" fmla="*/ 2 w 92"/>
                <a:gd name="T49" fmla="*/ 96 h 96"/>
                <a:gd name="T50" fmla="*/ 2 w 92"/>
                <a:gd name="T51" fmla="*/ 8 h 96"/>
                <a:gd name="T52" fmla="*/ 2 w 92"/>
                <a:gd name="T53" fmla="*/ 2 h 96"/>
                <a:gd name="T54" fmla="*/ 4 w 92"/>
                <a:gd name="T55" fmla="*/ 2 h 96"/>
                <a:gd name="T56" fmla="*/ 8 w 92"/>
                <a:gd name="T57" fmla="*/ 4 h 96"/>
                <a:gd name="T58" fmla="*/ 12 w 92"/>
                <a:gd name="T59" fmla="*/ 16 h 96"/>
                <a:gd name="T60" fmla="*/ 6 w 92"/>
                <a:gd name="T61" fmla="*/ 12 h 96"/>
                <a:gd name="T62" fmla="*/ 2 w 92"/>
                <a:gd name="T6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96">
                  <a:moveTo>
                    <a:pt x="2" y="96"/>
                  </a:moveTo>
                  <a:lnTo>
                    <a:pt x="2" y="96"/>
                  </a:lnTo>
                  <a:lnTo>
                    <a:pt x="4" y="94"/>
                  </a:lnTo>
                  <a:lnTo>
                    <a:pt x="10" y="84"/>
                  </a:lnTo>
                  <a:lnTo>
                    <a:pt x="14" y="6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3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6" y="2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60" y="36"/>
                  </a:lnTo>
                  <a:lnTo>
                    <a:pt x="76" y="36"/>
                  </a:lnTo>
                  <a:lnTo>
                    <a:pt x="88" y="36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2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74" y="34"/>
                  </a:lnTo>
                  <a:lnTo>
                    <a:pt x="58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4" y="1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6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2" y="64"/>
                  </a:lnTo>
                  <a:lnTo>
                    <a:pt x="8" y="80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6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6" y="12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51"/>
            <p:cNvSpPr>
              <a:spLocks noEditPoints="1"/>
            </p:cNvSpPr>
            <p:nvPr/>
          </p:nvSpPr>
          <p:spPr bwMode="auto">
            <a:xfrm>
              <a:off x="1972" y="2893"/>
              <a:ext cx="94" cy="96"/>
            </a:xfrm>
            <a:custGeom>
              <a:avLst/>
              <a:gdLst>
                <a:gd name="T0" fmla="*/ 82 w 94"/>
                <a:gd name="T1" fmla="*/ 0 h 96"/>
                <a:gd name="T2" fmla="*/ 78 w 94"/>
                <a:gd name="T3" fmla="*/ 14 h 96"/>
                <a:gd name="T4" fmla="*/ 72 w 94"/>
                <a:gd name="T5" fmla="*/ 50 h 96"/>
                <a:gd name="T6" fmla="*/ 72 w 94"/>
                <a:gd name="T7" fmla="*/ 64 h 96"/>
                <a:gd name="T8" fmla="*/ 74 w 94"/>
                <a:gd name="T9" fmla="*/ 74 h 96"/>
                <a:gd name="T10" fmla="*/ 52 w 94"/>
                <a:gd name="T11" fmla="*/ 68 h 96"/>
                <a:gd name="T12" fmla="*/ 30 w 94"/>
                <a:gd name="T13" fmla="*/ 66 h 96"/>
                <a:gd name="T14" fmla="*/ 4 w 94"/>
                <a:gd name="T15" fmla="*/ 68 h 96"/>
                <a:gd name="T16" fmla="*/ 0 w 94"/>
                <a:gd name="T17" fmla="*/ 70 h 96"/>
                <a:gd name="T18" fmla="*/ 0 w 94"/>
                <a:gd name="T19" fmla="*/ 70 h 96"/>
                <a:gd name="T20" fmla="*/ 16 w 94"/>
                <a:gd name="T21" fmla="*/ 68 h 96"/>
                <a:gd name="T22" fmla="*/ 52 w 94"/>
                <a:gd name="T23" fmla="*/ 72 h 96"/>
                <a:gd name="T24" fmla="*/ 76 w 94"/>
                <a:gd name="T25" fmla="*/ 78 h 96"/>
                <a:gd name="T26" fmla="*/ 78 w 94"/>
                <a:gd name="T27" fmla="*/ 86 h 96"/>
                <a:gd name="T28" fmla="*/ 82 w 94"/>
                <a:gd name="T29" fmla="*/ 92 h 96"/>
                <a:gd name="T30" fmla="*/ 88 w 94"/>
                <a:gd name="T31" fmla="*/ 96 h 96"/>
                <a:gd name="T32" fmla="*/ 92 w 94"/>
                <a:gd name="T33" fmla="*/ 96 h 96"/>
                <a:gd name="T34" fmla="*/ 94 w 94"/>
                <a:gd name="T35" fmla="*/ 88 h 96"/>
                <a:gd name="T36" fmla="*/ 92 w 94"/>
                <a:gd name="T37" fmla="*/ 86 h 96"/>
                <a:gd name="T38" fmla="*/ 78 w 94"/>
                <a:gd name="T39" fmla="*/ 76 h 96"/>
                <a:gd name="T40" fmla="*/ 76 w 94"/>
                <a:gd name="T41" fmla="*/ 52 h 96"/>
                <a:gd name="T42" fmla="*/ 76 w 94"/>
                <a:gd name="T43" fmla="*/ 32 h 96"/>
                <a:gd name="T44" fmla="*/ 84 w 94"/>
                <a:gd name="T45" fmla="*/ 0 h 96"/>
                <a:gd name="T46" fmla="*/ 84 w 94"/>
                <a:gd name="T47" fmla="*/ 0 h 96"/>
                <a:gd name="T48" fmla="*/ 82 w 94"/>
                <a:gd name="T49" fmla="*/ 0 h 96"/>
                <a:gd name="T50" fmla="*/ 90 w 94"/>
                <a:gd name="T51" fmla="*/ 88 h 96"/>
                <a:gd name="T52" fmla="*/ 90 w 94"/>
                <a:gd name="T53" fmla="*/ 94 h 96"/>
                <a:gd name="T54" fmla="*/ 88 w 94"/>
                <a:gd name="T55" fmla="*/ 94 h 96"/>
                <a:gd name="T56" fmla="*/ 86 w 94"/>
                <a:gd name="T57" fmla="*/ 92 h 96"/>
                <a:gd name="T58" fmla="*/ 80 w 94"/>
                <a:gd name="T59" fmla="*/ 80 h 96"/>
                <a:gd name="T60" fmla="*/ 88 w 94"/>
                <a:gd name="T61" fmla="*/ 84 h 96"/>
                <a:gd name="T62" fmla="*/ 90 w 94"/>
                <a:gd name="T63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96">
                  <a:moveTo>
                    <a:pt x="82" y="0"/>
                  </a:moveTo>
                  <a:lnTo>
                    <a:pt x="82" y="0"/>
                  </a:lnTo>
                  <a:lnTo>
                    <a:pt x="80" y="4"/>
                  </a:lnTo>
                  <a:lnTo>
                    <a:pt x="78" y="14"/>
                  </a:lnTo>
                  <a:lnTo>
                    <a:pt x="74" y="28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6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64" y="70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30" y="66"/>
                  </a:lnTo>
                  <a:lnTo>
                    <a:pt x="14" y="66"/>
                  </a:lnTo>
                  <a:lnTo>
                    <a:pt x="4" y="68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6" y="68"/>
                  </a:lnTo>
                  <a:lnTo>
                    <a:pt x="32" y="68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8" y="86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6" y="96"/>
                  </a:lnTo>
                  <a:lnTo>
                    <a:pt x="88" y="96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4" y="92"/>
                  </a:lnTo>
                  <a:lnTo>
                    <a:pt x="94" y="88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86" y="80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32"/>
                  </a:lnTo>
                  <a:lnTo>
                    <a:pt x="78" y="16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90" y="88"/>
                  </a:moveTo>
                  <a:lnTo>
                    <a:pt x="90" y="88"/>
                  </a:lnTo>
                  <a:lnTo>
                    <a:pt x="92" y="92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88" y="94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2" y="8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8" y="84"/>
                  </a:lnTo>
                  <a:lnTo>
                    <a:pt x="90" y="88"/>
                  </a:lnTo>
                  <a:lnTo>
                    <a:pt x="90" y="8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52"/>
            <p:cNvSpPr>
              <a:spLocks noEditPoints="1"/>
            </p:cNvSpPr>
            <p:nvPr/>
          </p:nvSpPr>
          <p:spPr bwMode="auto">
            <a:xfrm>
              <a:off x="2698" y="3745"/>
              <a:ext cx="94" cy="96"/>
            </a:xfrm>
            <a:custGeom>
              <a:avLst/>
              <a:gdLst>
                <a:gd name="T0" fmla="*/ 10 w 94"/>
                <a:gd name="T1" fmla="*/ 96 h 96"/>
                <a:gd name="T2" fmla="*/ 16 w 94"/>
                <a:gd name="T3" fmla="*/ 82 h 96"/>
                <a:gd name="T4" fmla="*/ 22 w 94"/>
                <a:gd name="T5" fmla="*/ 46 h 96"/>
                <a:gd name="T6" fmla="*/ 20 w 94"/>
                <a:gd name="T7" fmla="*/ 32 h 96"/>
                <a:gd name="T8" fmla="*/ 18 w 94"/>
                <a:gd name="T9" fmla="*/ 22 h 96"/>
                <a:gd name="T10" fmla="*/ 42 w 94"/>
                <a:gd name="T11" fmla="*/ 28 h 96"/>
                <a:gd name="T12" fmla="*/ 64 w 94"/>
                <a:gd name="T13" fmla="*/ 30 h 96"/>
                <a:gd name="T14" fmla="*/ 90 w 94"/>
                <a:gd name="T15" fmla="*/ 28 h 96"/>
                <a:gd name="T16" fmla="*/ 94 w 94"/>
                <a:gd name="T17" fmla="*/ 26 h 96"/>
                <a:gd name="T18" fmla="*/ 94 w 94"/>
                <a:gd name="T19" fmla="*/ 24 h 96"/>
                <a:gd name="T20" fmla="*/ 76 w 94"/>
                <a:gd name="T21" fmla="*/ 28 h 96"/>
                <a:gd name="T22" fmla="*/ 42 w 94"/>
                <a:gd name="T23" fmla="*/ 24 h 96"/>
                <a:gd name="T24" fmla="*/ 18 w 94"/>
                <a:gd name="T25" fmla="*/ 16 h 96"/>
                <a:gd name="T26" fmla="*/ 14 w 94"/>
                <a:gd name="T27" fmla="*/ 8 h 96"/>
                <a:gd name="T28" fmla="*/ 12 w 94"/>
                <a:gd name="T29" fmla="*/ 4 h 96"/>
                <a:gd name="T30" fmla="*/ 6 w 94"/>
                <a:gd name="T31" fmla="*/ 0 h 96"/>
                <a:gd name="T32" fmla="*/ 2 w 94"/>
                <a:gd name="T33" fmla="*/ 0 h 96"/>
                <a:gd name="T34" fmla="*/ 0 w 94"/>
                <a:gd name="T35" fmla="*/ 8 h 96"/>
                <a:gd name="T36" fmla="*/ 2 w 94"/>
                <a:gd name="T37" fmla="*/ 10 h 96"/>
                <a:gd name="T38" fmla="*/ 14 w 94"/>
                <a:gd name="T39" fmla="*/ 20 h 96"/>
                <a:gd name="T40" fmla="*/ 18 w 94"/>
                <a:gd name="T41" fmla="*/ 44 h 96"/>
                <a:gd name="T42" fmla="*/ 18 w 94"/>
                <a:gd name="T43" fmla="*/ 64 h 96"/>
                <a:gd name="T44" fmla="*/ 10 w 94"/>
                <a:gd name="T45" fmla="*/ 96 h 96"/>
                <a:gd name="T46" fmla="*/ 10 w 94"/>
                <a:gd name="T47" fmla="*/ 96 h 96"/>
                <a:gd name="T48" fmla="*/ 10 w 94"/>
                <a:gd name="T49" fmla="*/ 96 h 96"/>
                <a:gd name="T50" fmla="*/ 2 w 94"/>
                <a:gd name="T51" fmla="*/ 8 h 96"/>
                <a:gd name="T52" fmla="*/ 2 w 94"/>
                <a:gd name="T53" fmla="*/ 2 h 96"/>
                <a:gd name="T54" fmla="*/ 4 w 94"/>
                <a:gd name="T55" fmla="*/ 2 h 96"/>
                <a:gd name="T56" fmla="*/ 8 w 94"/>
                <a:gd name="T57" fmla="*/ 2 h 96"/>
                <a:gd name="T58" fmla="*/ 14 w 94"/>
                <a:gd name="T59" fmla="*/ 14 h 96"/>
                <a:gd name="T60" fmla="*/ 6 w 94"/>
                <a:gd name="T61" fmla="*/ 10 h 96"/>
                <a:gd name="T62" fmla="*/ 2 w 94"/>
                <a:gd name="T6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96">
                  <a:moveTo>
                    <a:pt x="10" y="96"/>
                  </a:moveTo>
                  <a:lnTo>
                    <a:pt x="10" y="96"/>
                  </a:lnTo>
                  <a:lnTo>
                    <a:pt x="12" y="92"/>
                  </a:lnTo>
                  <a:lnTo>
                    <a:pt x="16" y="82"/>
                  </a:lnTo>
                  <a:lnTo>
                    <a:pt x="20" y="6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3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24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64" y="30"/>
                  </a:lnTo>
                  <a:lnTo>
                    <a:pt x="80" y="30"/>
                  </a:lnTo>
                  <a:lnTo>
                    <a:pt x="90" y="28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76" y="28"/>
                  </a:lnTo>
                  <a:lnTo>
                    <a:pt x="60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8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64"/>
                  </a:lnTo>
                  <a:lnTo>
                    <a:pt x="14" y="8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53"/>
            <p:cNvSpPr>
              <a:spLocks noEditPoints="1"/>
            </p:cNvSpPr>
            <p:nvPr/>
          </p:nvSpPr>
          <p:spPr bwMode="auto">
            <a:xfrm>
              <a:off x="1938" y="2923"/>
              <a:ext cx="96" cy="96"/>
            </a:xfrm>
            <a:custGeom>
              <a:avLst/>
              <a:gdLst>
                <a:gd name="T0" fmla="*/ 76 w 96"/>
                <a:gd name="T1" fmla="*/ 0 h 96"/>
                <a:gd name="T2" fmla="*/ 72 w 96"/>
                <a:gd name="T3" fmla="*/ 14 h 96"/>
                <a:gd name="T4" fmla="*/ 70 w 96"/>
                <a:gd name="T5" fmla="*/ 52 h 96"/>
                <a:gd name="T6" fmla="*/ 72 w 96"/>
                <a:gd name="T7" fmla="*/ 64 h 96"/>
                <a:gd name="T8" fmla="*/ 76 w 96"/>
                <a:gd name="T9" fmla="*/ 76 h 96"/>
                <a:gd name="T10" fmla="*/ 52 w 96"/>
                <a:gd name="T11" fmla="*/ 70 h 96"/>
                <a:gd name="T12" fmla="*/ 30 w 96"/>
                <a:gd name="T13" fmla="*/ 70 h 96"/>
                <a:gd name="T14" fmla="*/ 4 w 96"/>
                <a:gd name="T15" fmla="*/ 76 h 96"/>
                <a:gd name="T16" fmla="*/ 0 w 96"/>
                <a:gd name="T17" fmla="*/ 76 h 96"/>
                <a:gd name="T18" fmla="*/ 0 w 96"/>
                <a:gd name="T19" fmla="*/ 78 h 96"/>
                <a:gd name="T20" fmla="*/ 16 w 96"/>
                <a:gd name="T21" fmla="*/ 74 h 96"/>
                <a:gd name="T22" fmla="*/ 52 w 96"/>
                <a:gd name="T23" fmla="*/ 74 h 96"/>
                <a:gd name="T24" fmla="*/ 76 w 96"/>
                <a:gd name="T25" fmla="*/ 80 h 96"/>
                <a:gd name="T26" fmla="*/ 80 w 96"/>
                <a:gd name="T27" fmla="*/ 86 h 96"/>
                <a:gd name="T28" fmla="*/ 84 w 96"/>
                <a:gd name="T29" fmla="*/ 92 h 96"/>
                <a:gd name="T30" fmla="*/ 90 w 96"/>
                <a:gd name="T31" fmla="*/ 96 h 96"/>
                <a:gd name="T32" fmla="*/ 94 w 96"/>
                <a:gd name="T33" fmla="*/ 94 h 96"/>
                <a:gd name="T34" fmla="*/ 96 w 96"/>
                <a:gd name="T35" fmla="*/ 88 h 96"/>
                <a:gd name="T36" fmla="*/ 92 w 96"/>
                <a:gd name="T37" fmla="*/ 84 h 96"/>
                <a:gd name="T38" fmla="*/ 80 w 96"/>
                <a:gd name="T39" fmla="*/ 76 h 96"/>
                <a:gd name="T40" fmla="*/ 74 w 96"/>
                <a:gd name="T41" fmla="*/ 52 h 96"/>
                <a:gd name="T42" fmla="*/ 72 w 96"/>
                <a:gd name="T43" fmla="*/ 34 h 96"/>
                <a:gd name="T44" fmla="*/ 78 w 96"/>
                <a:gd name="T45" fmla="*/ 0 h 96"/>
                <a:gd name="T46" fmla="*/ 78 w 96"/>
                <a:gd name="T47" fmla="*/ 0 h 96"/>
                <a:gd name="T48" fmla="*/ 76 w 96"/>
                <a:gd name="T49" fmla="*/ 0 h 96"/>
                <a:gd name="T50" fmla="*/ 92 w 96"/>
                <a:gd name="T51" fmla="*/ 88 h 96"/>
                <a:gd name="T52" fmla="*/ 92 w 96"/>
                <a:gd name="T53" fmla="*/ 92 h 96"/>
                <a:gd name="T54" fmla="*/ 90 w 96"/>
                <a:gd name="T55" fmla="*/ 94 h 96"/>
                <a:gd name="T56" fmla="*/ 88 w 96"/>
                <a:gd name="T57" fmla="*/ 92 h 96"/>
                <a:gd name="T58" fmla="*/ 82 w 96"/>
                <a:gd name="T59" fmla="*/ 82 h 96"/>
                <a:gd name="T60" fmla="*/ 88 w 96"/>
                <a:gd name="T61" fmla="*/ 84 h 96"/>
                <a:gd name="T62" fmla="*/ 92 w 96"/>
                <a:gd name="T63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76" y="0"/>
                  </a:moveTo>
                  <a:lnTo>
                    <a:pt x="76" y="0"/>
                  </a:lnTo>
                  <a:lnTo>
                    <a:pt x="76" y="4"/>
                  </a:lnTo>
                  <a:lnTo>
                    <a:pt x="72" y="14"/>
                  </a:lnTo>
                  <a:lnTo>
                    <a:pt x="70" y="30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2" y="64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4" y="72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30" y="70"/>
                  </a:lnTo>
                  <a:lnTo>
                    <a:pt x="14" y="72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6" y="74"/>
                  </a:lnTo>
                  <a:lnTo>
                    <a:pt x="34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0" y="86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8" y="96"/>
                  </a:lnTo>
                  <a:lnTo>
                    <a:pt x="90" y="96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6" y="90"/>
                  </a:lnTo>
                  <a:lnTo>
                    <a:pt x="96" y="88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88" y="80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2" y="34"/>
                  </a:lnTo>
                  <a:lnTo>
                    <a:pt x="74" y="1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6" y="0"/>
                  </a:lnTo>
                  <a:close/>
                  <a:moveTo>
                    <a:pt x="92" y="88"/>
                  </a:moveTo>
                  <a:lnTo>
                    <a:pt x="92" y="88"/>
                  </a:lnTo>
                  <a:lnTo>
                    <a:pt x="94" y="90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0" y="94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84" y="88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8" y="84"/>
                  </a:lnTo>
                  <a:lnTo>
                    <a:pt x="92" y="88"/>
                  </a:lnTo>
                  <a:lnTo>
                    <a:pt x="92" y="8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54"/>
            <p:cNvSpPr>
              <a:spLocks noEditPoints="1"/>
            </p:cNvSpPr>
            <p:nvPr/>
          </p:nvSpPr>
          <p:spPr bwMode="auto">
            <a:xfrm>
              <a:off x="2730" y="3715"/>
              <a:ext cx="96" cy="96"/>
            </a:xfrm>
            <a:custGeom>
              <a:avLst/>
              <a:gdLst>
                <a:gd name="T0" fmla="*/ 18 w 96"/>
                <a:gd name="T1" fmla="*/ 96 h 96"/>
                <a:gd name="T2" fmla="*/ 24 w 96"/>
                <a:gd name="T3" fmla="*/ 82 h 96"/>
                <a:gd name="T4" fmla="*/ 26 w 96"/>
                <a:gd name="T5" fmla="*/ 44 h 96"/>
                <a:gd name="T6" fmla="*/ 24 w 96"/>
                <a:gd name="T7" fmla="*/ 32 h 96"/>
                <a:gd name="T8" fmla="*/ 20 w 96"/>
                <a:gd name="T9" fmla="*/ 20 h 96"/>
                <a:gd name="T10" fmla="*/ 44 w 96"/>
                <a:gd name="T11" fmla="*/ 26 h 96"/>
                <a:gd name="T12" fmla="*/ 66 w 96"/>
                <a:gd name="T13" fmla="*/ 26 h 96"/>
                <a:gd name="T14" fmla="*/ 92 w 96"/>
                <a:gd name="T15" fmla="*/ 20 h 96"/>
                <a:gd name="T16" fmla="*/ 96 w 96"/>
                <a:gd name="T17" fmla="*/ 18 h 96"/>
                <a:gd name="T18" fmla="*/ 94 w 96"/>
                <a:gd name="T19" fmla="*/ 18 h 96"/>
                <a:gd name="T20" fmla="*/ 78 w 96"/>
                <a:gd name="T21" fmla="*/ 22 h 96"/>
                <a:gd name="T22" fmla="*/ 42 w 96"/>
                <a:gd name="T23" fmla="*/ 22 h 96"/>
                <a:gd name="T24" fmla="*/ 18 w 96"/>
                <a:gd name="T25" fmla="*/ 16 h 96"/>
                <a:gd name="T26" fmla="*/ 16 w 96"/>
                <a:gd name="T27" fmla="*/ 8 h 96"/>
                <a:gd name="T28" fmla="*/ 12 w 96"/>
                <a:gd name="T29" fmla="*/ 4 h 96"/>
                <a:gd name="T30" fmla="*/ 6 w 96"/>
                <a:gd name="T31" fmla="*/ 0 h 96"/>
                <a:gd name="T32" fmla="*/ 2 w 96"/>
                <a:gd name="T33" fmla="*/ 2 h 96"/>
                <a:gd name="T34" fmla="*/ 0 w 96"/>
                <a:gd name="T35" fmla="*/ 8 h 96"/>
                <a:gd name="T36" fmla="*/ 4 w 96"/>
                <a:gd name="T37" fmla="*/ 12 h 96"/>
                <a:gd name="T38" fmla="*/ 16 w 96"/>
                <a:gd name="T39" fmla="*/ 18 h 96"/>
                <a:gd name="T40" fmla="*/ 22 w 96"/>
                <a:gd name="T41" fmla="*/ 42 h 96"/>
                <a:gd name="T42" fmla="*/ 22 w 96"/>
                <a:gd name="T43" fmla="*/ 62 h 96"/>
                <a:gd name="T44" fmla="*/ 18 w 96"/>
                <a:gd name="T45" fmla="*/ 94 h 96"/>
                <a:gd name="T46" fmla="*/ 18 w 96"/>
                <a:gd name="T47" fmla="*/ 96 h 96"/>
                <a:gd name="T48" fmla="*/ 18 w 96"/>
                <a:gd name="T49" fmla="*/ 96 h 96"/>
                <a:gd name="T50" fmla="*/ 4 w 96"/>
                <a:gd name="T51" fmla="*/ 8 h 96"/>
                <a:gd name="T52" fmla="*/ 2 w 96"/>
                <a:gd name="T53" fmla="*/ 2 h 96"/>
                <a:gd name="T54" fmla="*/ 4 w 96"/>
                <a:gd name="T55" fmla="*/ 2 h 96"/>
                <a:gd name="T56" fmla="*/ 8 w 96"/>
                <a:gd name="T57" fmla="*/ 4 h 96"/>
                <a:gd name="T58" fmla="*/ 14 w 96"/>
                <a:gd name="T59" fmla="*/ 14 h 96"/>
                <a:gd name="T60" fmla="*/ 8 w 96"/>
                <a:gd name="T61" fmla="*/ 10 h 96"/>
                <a:gd name="T62" fmla="*/ 4 w 96"/>
                <a:gd name="T6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18" y="96"/>
                  </a:moveTo>
                  <a:lnTo>
                    <a:pt x="18" y="96"/>
                  </a:lnTo>
                  <a:lnTo>
                    <a:pt x="20" y="92"/>
                  </a:lnTo>
                  <a:lnTo>
                    <a:pt x="24" y="82"/>
                  </a:lnTo>
                  <a:lnTo>
                    <a:pt x="26" y="6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4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66" y="26"/>
                  </a:lnTo>
                  <a:lnTo>
                    <a:pt x="82" y="24"/>
                  </a:lnTo>
                  <a:lnTo>
                    <a:pt x="92" y="20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78" y="22"/>
                  </a:lnTo>
                  <a:lnTo>
                    <a:pt x="6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62"/>
                  </a:lnTo>
                  <a:lnTo>
                    <a:pt x="22" y="78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1908" y="2957"/>
              <a:ext cx="96" cy="94"/>
            </a:xfrm>
            <a:custGeom>
              <a:avLst/>
              <a:gdLst>
                <a:gd name="T0" fmla="*/ 70 w 96"/>
                <a:gd name="T1" fmla="*/ 0 h 94"/>
                <a:gd name="T2" fmla="*/ 66 w 96"/>
                <a:gd name="T3" fmla="*/ 14 h 94"/>
                <a:gd name="T4" fmla="*/ 68 w 96"/>
                <a:gd name="T5" fmla="*/ 52 h 94"/>
                <a:gd name="T6" fmla="*/ 70 w 96"/>
                <a:gd name="T7" fmla="*/ 64 h 94"/>
                <a:gd name="T8" fmla="*/ 74 w 96"/>
                <a:gd name="T9" fmla="*/ 74 h 94"/>
                <a:gd name="T10" fmla="*/ 50 w 96"/>
                <a:gd name="T11" fmla="*/ 72 h 94"/>
                <a:gd name="T12" fmla="*/ 28 w 96"/>
                <a:gd name="T13" fmla="*/ 74 h 94"/>
                <a:gd name="T14" fmla="*/ 4 w 96"/>
                <a:gd name="T15" fmla="*/ 80 h 94"/>
                <a:gd name="T16" fmla="*/ 0 w 96"/>
                <a:gd name="T17" fmla="*/ 82 h 94"/>
                <a:gd name="T18" fmla="*/ 0 w 96"/>
                <a:gd name="T19" fmla="*/ 84 h 94"/>
                <a:gd name="T20" fmla="*/ 16 w 96"/>
                <a:gd name="T21" fmla="*/ 78 h 94"/>
                <a:gd name="T22" fmla="*/ 52 w 96"/>
                <a:gd name="T23" fmla="*/ 76 h 94"/>
                <a:gd name="T24" fmla="*/ 76 w 96"/>
                <a:gd name="T25" fmla="*/ 78 h 94"/>
                <a:gd name="T26" fmla="*/ 80 w 96"/>
                <a:gd name="T27" fmla="*/ 86 h 94"/>
                <a:gd name="T28" fmla="*/ 86 w 96"/>
                <a:gd name="T29" fmla="*/ 92 h 94"/>
                <a:gd name="T30" fmla="*/ 92 w 96"/>
                <a:gd name="T31" fmla="*/ 94 h 94"/>
                <a:gd name="T32" fmla="*/ 96 w 96"/>
                <a:gd name="T33" fmla="*/ 92 h 94"/>
                <a:gd name="T34" fmla="*/ 96 w 96"/>
                <a:gd name="T35" fmla="*/ 86 h 94"/>
                <a:gd name="T36" fmla="*/ 92 w 96"/>
                <a:gd name="T37" fmla="*/ 82 h 94"/>
                <a:gd name="T38" fmla="*/ 78 w 96"/>
                <a:gd name="T39" fmla="*/ 76 h 94"/>
                <a:gd name="T40" fmla="*/ 72 w 96"/>
                <a:gd name="T41" fmla="*/ 52 h 94"/>
                <a:gd name="T42" fmla="*/ 68 w 96"/>
                <a:gd name="T43" fmla="*/ 32 h 94"/>
                <a:gd name="T44" fmla="*/ 70 w 96"/>
                <a:gd name="T45" fmla="*/ 0 h 94"/>
                <a:gd name="T46" fmla="*/ 70 w 96"/>
                <a:gd name="T47" fmla="*/ 0 h 94"/>
                <a:gd name="T48" fmla="*/ 70 w 96"/>
                <a:gd name="T49" fmla="*/ 0 h 94"/>
                <a:gd name="T50" fmla="*/ 92 w 96"/>
                <a:gd name="T51" fmla="*/ 86 h 94"/>
                <a:gd name="T52" fmla="*/ 94 w 96"/>
                <a:gd name="T53" fmla="*/ 90 h 94"/>
                <a:gd name="T54" fmla="*/ 92 w 96"/>
                <a:gd name="T55" fmla="*/ 92 h 94"/>
                <a:gd name="T56" fmla="*/ 88 w 96"/>
                <a:gd name="T57" fmla="*/ 90 h 94"/>
                <a:gd name="T58" fmla="*/ 80 w 96"/>
                <a:gd name="T59" fmla="*/ 80 h 94"/>
                <a:gd name="T60" fmla="*/ 88 w 96"/>
                <a:gd name="T61" fmla="*/ 82 h 94"/>
                <a:gd name="T62" fmla="*/ 92 w 96"/>
                <a:gd name="T63" fmla="*/ 8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4">
                  <a:moveTo>
                    <a:pt x="70" y="0"/>
                  </a:moveTo>
                  <a:lnTo>
                    <a:pt x="70" y="0"/>
                  </a:lnTo>
                  <a:lnTo>
                    <a:pt x="68" y="4"/>
                  </a:lnTo>
                  <a:lnTo>
                    <a:pt x="66" y="14"/>
                  </a:lnTo>
                  <a:lnTo>
                    <a:pt x="66" y="3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0" y="6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64" y="72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28" y="74"/>
                  </a:lnTo>
                  <a:lnTo>
                    <a:pt x="14" y="78"/>
                  </a:lnTo>
                  <a:lnTo>
                    <a:pt x="4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6" y="78"/>
                  </a:lnTo>
                  <a:lnTo>
                    <a:pt x="3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80" y="86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88" y="94"/>
                  </a:lnTo>
                  <a:lnTo>
                    <a:pt x="92" y="94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6" y="88"/>
                  </a:lnTo>
                  <a:lnTo>
                    <a:pt x="96" y="86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86" y="78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8" y="32"/>
                  </a:lnTo>
                  <a:lnTo>
                    <a:pt x="68" y="1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92" y="86"/>
                  </a:moveTo>
                  <a:lnTo>
                    <a:pt x="92" y="86"/>
                  </a:lnTo>
                  <a:lnTo>
                    <a:pt x="94" y="88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2" y="92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4" y="8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8" y="82"/>
                  </a:lnTo>
                  <a:lnTo>
                    <a:pt x="92" y="86"/>
                  </a:lnTo>
                  <a:lnTo>
                    <a:pt x="92" y="8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56"/>
            <p:cNvSpPr>
              <a:spLocks noEditPoints="1"/>
            </p:cNvSpPr>
            <p:nvPr/>
          </p:nvSpPr>
          <p:spPr bwMode="auto">
            <a:xfrm>
              <a:off x="2760" y="3683"/>
              <a:ext cx="96" cy="94"/>
            </a:xfrm>
            <a:custGeom>
              <a:avLst/>
              <a:gdLst>
                <a:gd name="T0" fmla="*/ 26 w 96"/>
                <a:gd name="T1" fmla="*/ 94 h 94"/>
                <a:gd name="T2" fmla="*/ 30 w 96"/>
                <a:gd name="T3" fmla="*/ 80 h 94"/>
                <a:gd name="T4" fmla="*/ 28 w 96"/>
                <a:gd name="T5" fmla="*/ 42 h 94"/>
                <a:gd name="T6" fmla="*/ 24 w 96"/>
                <a:gd name="T7" fmla="*/ 30 h 94"/>
                <a:gd name="T8" fmla="*/ 22 w 96"/>
                <a:gd name="T9" fmla="*/ 18 h 94"/>
                <a:gd name="T10" fmla="*/ 46 w 96"/>
                <a:gd name="T11" fmla="*/ 22 h 94"/>
                <a:gd name="T12" fmla="*/ 66 w 96"/>
                <a:gd name="T13" fmla="*/ 20 h 94"/>
                <a:gd name="T14" fmla="*/ 92 w 96"/>
                <a:gd name="T15" fmla="*/ 12 h 94"/>
                <a:gd name="T16" fmla="*/ 96 w 96"/>
                <a:gd name="T17" fmla="*/ 10 h 94"/>
                <a:gd name="T18" fmla="*/ 96 w 96"/>
                <a:gd name="T19" fmla="*/ 10 h 94"/>
                <a:gd name="T20" fmla="*/ 80 w 96"/>
                <a:gd name="T21" fmla="*/ 14 h 94"/>
                <a:gd name="T22" fmla="*/ 44 w 96"/>
                <a:gd name="T23" fmla="*/ 18 h 94"/>
                <a:gd name="T24" fmla="*/ 20 w 96"/>
                <a:gd name="T25" fmla="*/ 14 h 94"/>
                <a:gd name="T26" fmla="*/ 16 w 96"/>
                <a:gd name="T27" fmla="*/ 8 h 94"/>
                <a:gd name="T28" fmla="*/ 10 w 96"/>
                <a:gd name="T29" fmla="*/ 2 h 94"/>
                <a:gd name="T30" fmla="*/ 4 w 96"/>
                <a:gd name="T31" fmla="*/ 0 h 94"/>
                <a:gd name="T32" fmla="*/ 0 w 96"/>
                <a:gd name="T33" fmla="*/ 2 h 94"/>
                <a:gd name="T34" fmla="*/ 0 w 96"/>
                <a:gd name="T35" fmla="*/ 8 h 94"/>
                <a:gd name="T36" fmla="*/ 4 w 96"/>
                <a:gd name="T37" fmla="*/ 12 h 94"/>
                <a:gd name="T38" fmla="*/ 16 w 96"/>
                <a:gd name="T39" fmla="*/ 18 h 94"/>
                <a:gd name="T40" fmla="*/ 24 w 96"/>
                <a:gd name="T41" fmla="*/ 42 h 94"/>
                <a:gd name="T42" fmla="*/ 28 w 96"/>
                <a:gd name="T43" fmla="*/ 60 h 94"/>
                <a:gd name="T44" fmla="*/ 24 w 96"/>
                <a:gd name="T45" fmla="*/ 94 h 94"/>
                <a:gd name="T46" fmla="*/ 26 w 96"/>
                <a:gd name="T47" fmla="*/ 94 h 94"/>
                <a:gd name="T48" fmla="*/ 26 w 96"/>
                <a:gd name="T49" fmla="*/ 94 h 94"/>
                <a:gd name="T50" fmla="*/ 2 w 96"/>
                <a:gd name="T51" fmla="*/ 8 h 94"/>
                <a:gd name="T52" fmla="*/ 2 w 96"/>
                <a:gd name="T53" fmla="*/ 2 h 94"/>
                <a:gd name="T54" fmla="*/ 4 w 96"/>
                <a:gd name="T55" fmla="*/ 2 h 94"/>
                <a:gd name="T56" fmla="*/ 8 w 96"/>
                <a:gd name="T57" fmla="*/ 2 h 94"/>
                <a:gd name="T58" fmla="*/ 14 w 96"/>
                <a:gd name="T59" fmla="*/ 14 h 94"/>
                <a:gd name="T60" fmla="*/ 8 w 96"/>
                <a:gd name="T61" fmla="*/ 10 h 94"/>
                <a:gd name="T62" fmla="*/ 2 w 96"/>
                <a:gd name="T63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4">
                  <a:moveTo>
                    <a:pt x="26" y="94"/>
                  </a:moveTo>
                  <a:lnTo>
                    <a:pt x="26" y="94"/>
                  </a:lnTo>
                  <a:lnTo>
                    <a:pt x="28" y="90"/>
                  </a:lnTo>
                  <a:lnTo>
                    <a:pt x="30" y="80"/>
                  </a:lnTo>
                  <a:lnTo>
                    <a:pt x="30" y="64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24" y="3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32" y="2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66" y="20"/>
                  </a:lnTo>
                  <a:lnTo>
                    <a:pt x="82" y="16"/>
                  </a:lnTo>
                  <a:lnTo>
                    <a:pt x="92" y="12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80" y="14"/>
                  </a:lnTo>
                  <a:lnTo>
                    <a:pt x="6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4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8" y="60"/>
                  </a:lnTo>
                  <a:lnTo>
                    <a:pt x="28" y="7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4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8" y="10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57"/>
            <p:cNvSpPr>
              <a:spLocks noEditPoints="1"/>
            </p:cNvSpPr>
            <p:nvPr/>
          </p:nvSpPr>
          <p:spPr bwMode="auto">
            <a:xfrm>
              <a:off x="1880" y="2993"/>
              <a:ext cx="98" cy="92"/>
            </a:xfrm>
            <a:custGeom>
              <a:avLst/>
              <a:gdLst>
                <a:gd name="T0" fmla="*/ 64 w 98"/>
                <a:gd name="T1" fmla="*/ 0 h 92"/>
                <a:gd name="T2" fmla="*/ 62 w 98"/>
                <a:gd name="T3" fmla="*/ 14 h 92"/>
                <a:gd name="T4" fmla="*/ 66 w 98"/>
                <a:gd name="T5" fmla="*/ 52 h 92"/>
                <a:gd name="T6" fmla="*/ 70 w 98"/>
                <a:gd name="T7" fmla="*/ 64 h 92"/>
                <a:gd name="T8" fmla="*/ 74 w 98"/>
                <a:gd name="T9" fmla="*/ 74 h 92"/>
                <a:gd name="T10" fmla="*/ 50 w 98"/>
                <a:gd name="T11" fmla="*/ 74 h 92"/>
                <a:gd name="T12" fmla="*/ 30 w 98"/>
                <a:gd name="T13" fmla="*/ 78 h 92"/>
                <a:gd name="T14" fmla="*/ 4 w 98"/>
                <a:gd name="T15" fmla="*/ 88 h 92"/>
                <a:gd name="T16" fmla="*/ 2 w 98"/>
                <a:gd name="T17" fmla="*/ 90 h 92"/>
                <a:gd name="T18" fmla="*/ 2 w 98"/>
                <a:gd name="T19" fmla="*/ 90 h 92"/>
                <a:gd name="T20" fmla="*/ 18 w 98"/>
                <a:gd name="T21" fmla="*/ 84 h 92"/>
                <a:gd name="T22" fmla="*/ 52 w 98"/>
                <a:gd name="T23" fmla="*/ 78 h 92"/>
                <a:gd name="T24" fmla="*/ 78 w 98"/>
                <a:gd name="T25" fmla="*/ 78 h 92"/>
                <a:gd name="T26" fmla="*/ 82 w 98"/>
                <a:gd name="T27" fmla="*/ 86 h 92"/>
                <a:gd name="T28" fmla="*/ 86 w 98"/>
                <a:gd name="T29" fmla="*/ 90 h 92"/>
                <a:gd name="T30" fmla="*/ 94 w 98"/>
                <a:gd name="T31" fmla="*/ 92 h 92"/>
                <a:gd name="T32" fmla="*/ 96 w 98"/>
                <a:gd name="T33" fmla="*/ 90 h 92"/>
                <a:gd name="T34" fmla="*/ 96 w 98"/>
                <a:gd name="T35" fmla="*/ 84 h 92"/>
                <a:gd name="T36" fmla="*/ 94 w 98"/>
                <a:gd name="T37" fmla="*/ 80 h 92"/>
                <a:gd name="T38" fmla="*/ 80 w 98"/>
                <a:gd name="T39" fmla="*/ 76 h 92"/>
                <a:gd name="T40" fmla="*/ 70 w 98"/>
                <a:gd name="T41" fmla="*/ 52 h 92"/>
                <a:gd name="T42" fmla="*/ 64 w 98"/>
                <a:gd name="T43" fmla="*/ 34 h 92"/>
                <a:gd name="T44" fmla="*/ 64 w 98"/>
                <a:gd name="T45" fmla="*/ 0 h 92"/>
                <a:gd name="T46" fmla="*/ 64 w 98"/>
                <a:gd name="T47" fmla="*/ 0 h 92"/>
                <a:gd name="T48" fmla="*/ 64 w 98"/>
                <a:gd name="T49" fmla="*/ 0 h 92"/>
                <a:gd name="T50" fmla="*/ 94 w 98"/>
                <a:gd name="T51" fmla="*/ 84 h 92"/>
                <a:gd name="T52" fmla="*/ 96 w 98"/>
                <a:gd name="T53" fmla="*/ 90 h 92"/>
                <a:gd name="T54" fmla="*/ 94 w 98"/>
                <a:gd name="T55" fmla="*/ 90 h 92"/>
                <a:gd name="T56" fmla="*/ 90 w 98"/>
                <a:gd name="T57" fmla="*/ 90 h 92"/>
                <a:gd name="T58" fmla="*/ 82 w 98"/>
                <a:gd name="T59" fmla="*/ 80 h 92"/>
                <a:gd name="T60" fmla="*/ 90 w 98"/>
                <a:gd name="T61" fmla="*/ 82 h 92"/>
                <a:gd name="T62" fmla="*/ 94 w 98"/>
                <a:gd name="T63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92">
                  <a:moveTo>
                    <a:pt x="64" y="0"/>
                  </a:moveTo>
                  <a:lnTo>
                    <a:pt x="64" y="0"/>
                  </a:lnTo>
                  <a:lnTo>
                    <a:pt x="62" y="4"/>
                  </a:lnTo>
                  <a:lnTo>
                    <a:pt x="62" y="14"/>
                  </a:lnTo>
                  <a:lnTo>
                    <a:pt x="62" y="3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0" y="6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64" y="7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30" y="78"/>
                  </a:lnTo>
                  <a:lnTo>
                    <a:pt x="14" y="82"/>
                  </a:lnTo>
                  <a:lnTo>
                    <a:pt x="4" y="8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18" y="84"/>
                  </a:lnTo>
                  <a:lnTo>
                    <a:pt x="32" y="80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2" y="86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90" y="92"/>
                  </a:lnTo>
                  <a:lnTo>
                    <a:pt x="94" y="92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8" y="86"/>
                  </a:lnTo>
                  <a:lnTo>
                    <a:pt x="96" y="84"/>
                  </a:lnTo>
                  <a:lnTo>
                    <a:pt x="94" y="80"/>
                  </a:lnTo>
                  <a:lnTo>
                    <a:pt x="94" y="80"/>
                  </a:lnTo>
                  <a:lnTo>
                    <a:pt x="88" y="78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4" y="34"/>
                  </a:lnTo>
                  <a:lnTo>
                    <a:pt x="64" y="18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94" y="84"/>
                  </a:moveTo>
                  <a:lnTo>
                    <a:pt x="94" y="84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86" y="86"/>
                  </a:lnTo>
                  <a:lnTo>
                    <a:pt x="82" y="80"/>
                  </a:lnTo>
                  <a:lnTo>
                    <a:pt x="82" y="80"/>
                  </a:lnTo>
                  <a:lnTo>
                    <a:pt x="90" y="82"/>
                  </a:lnTo>
                  <a:lnTo>
                    <a:pt x="94" y="84"/>
                  </a:lnTo>
                  <a:lnTo>
                    <a:pt x="94" y="8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58"/>
            <p:cNvSpPr>
              <a:spLocks noEditPoints="1"/>
            </p:cNvSpPr>
            <p:nvPr/>
          </p:nvSpPr>
          <p:spPr bwMode="auto">
            <a:xfrm>
              <a:off x="2786" y="3647"/>
              <a:ext cx="96" cy="94"/>
            </a:xfrm>
            <a:custGeom>
              <a:avLst/>
              <a:gdLst>
                <a:gd name="T0" fmla="*/ 34 w 96"/>
                <a:gd name="T1" fmla="*/ 92 h 94"/>
                <a:gd name="T2" fmla="*/ 36 w 96"/>
                <a:gd name="T3" fmla="*/ 78 h 94"/>
                <a:gd name="T4" fmla="*/ 32 w 96"/>
                <a:gd name="T5" fmla="*/ 42 h 94"/>
                <a:gd name="T6" fmla="*/ 28 w 96"/>
                <a:gd name="T7" fmla="*/ 28 h 94"/>
                <a:gd name="T8" fmla="*/ 22 w 96"/>
                <a:gd name="T9" fmla="*/ 18 h 94"/>
                <a:gd name="T10" fmla="*/ 48 w 96"/>
                <a:gd name="T11" fmla="*/ 20 h 94"/>
                <a:gd name="T12" fmla="*/ 68 w 96"/>
                <a:gd name="T13" fmla="*/ 16 h 94"/>
                <a:gd name="T14" fmla="*/ 94 w 96"/>
                <a:gd name="T15" fmla="*/ 6 h 94"/>
                <a:gd name="T16" fmla="*/ 96 w 96"/>
                <a:gd name="T17" fmla="*/ 4 h 94"/>
                <a:gd name="T18" fmla="*/ 96 w 96"/>
                <a:gd name="T19" fmla="*/ 4 h 94"/>
                <a:gd name="T20" fmla="*/ 80 w 96"/>
                <a:gd name="T21" fmla="*/ 10 h 94"/>
                <a:gd name="T22" fmla="*/ 46 w 96"/>
                <a:gd name="T23" fmla="*/ 16 h 94"/>
                <a:gd name="T24" fmla="*/ 20 w 96"/>
                <a:gd name="T25" fmla="*/ 14 h 94"/>
                <a:gd name="T26" fmla="*/ 16 w 96"/>
                <a:gd name="T27" fmla="*/ 8 h 94"/>
                <a:gd name="T28" fmla="*/ 10 w 96"/>
                <a:gd name="T29" fmla="*/ 4 h 94"/>
                <a:gd name="T30" fmla="*/ 4 w 96"/>
                <a:gd name="T31" fmla="*/ 0 h 94"/>
                <a:gd name="T32" fmla="*/ 0 w 96"/>
                <a:gd name="T33" fmla="*/ 4 h 94"/>
                <a:gd name="T34" fmla="*/ 2 w 96"/>
                <a:gd name="T35" fmla="*/ 10 h 94"/>
                <a:gd name="T36" fmla="*/ 4 w 96"/>
                <a:gd name="T37" fmla="*/ 12 h 94"/>
                <a:gd name="T38" fmla="*/ 18 w 96"/>
                <a:gd name="T39" fmla="*/ 18 h 94"/>
                <a:gd name="T40" fmla="*/ 28 w 96"/>
                <a:gd name="T41" fmla="*/ 40 h 94"/>
                <a:gd name="T42" fmla="*/ 32 w 96"/>
                <a:gd name="T43" fmla="*/ 60 h 94"/>
                <a:gd name="T44" fmla="*/ 34 w 96"/>
                <a:gd name="T45" fmla="*/ 92 h 94"/>
                <a:gd name="T46" fmla="*/ 34 w 96"/>
                <a:gd name="T47" fmla="*/ 94 h 94"/>
                <a:gd name="T48" fmla="*/ 34 w 96"/>
                <a:gd name="T49" fmla="*/ 92 h 94"/>
                <a:gd name="T50" fmla="*/ 4 w 96"/>
                <a:gd name="T51" fmla="*/ 10 h 94"/>
                <a:gd name="T52" fmla="*/ 2 w 96"/>
                <a:gd name="T53" fmla="*/ 4 h 94"/>
                <a:gd name="T54" fmla="*/ 4 w 96"/>
                <a:gd name="T55" fmla="*/ 4 h 94"/>
                <a:gd name="T56" fmla="*/ 8 w 96"/>
                <a:gd name="T57" fmla="*/ 4 h 94"/>
                <a:gd name="T58" fmla="*/ 16 w 96"/>
                <a:gd name="T59" fmla="*/ 14 h 94"/>
                <a:gd name="T60" fmla="*/ 8 w 96"/>
                <a:gd name="T61" fmla="*/ 12 h 94"/>
                <a:gd name="T62" fmla="*/ 4 w 96"/>
                <a:gd name="T63" fmla="*/ 1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4">
                  <a:moveTo>
                    <a:pt x="34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6" y="78"/>
                  </a:lnTo>
                  <a:lnTo>
                    <a:pt x="36" y="6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8" y="2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34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68" y="16"/>
                  </a:lnTo>
                  <a:lnTo>
                    <a:pt x="84" y="12"/>
                  </a:lnTo>
                  <a:lnTo>
                    <a:pt x="94" y="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80" y="10"/>
                  </a:lnTo>
                  <a:lnTo>
                    <a:pt x="64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0" y="1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32" y="60"/>
                  </a:lnTo>
                  <a:lnTo>
                    <a:pt x="34" y="76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4"/>
                  </a:lnTo>
                  <a:lnTo>
                    <a:pt x="34" y="92"/>
                  </a:lnTo>
                  <a:lnTo>
                    <a:pt x="34" y="92"/>
                  </a:lnTo>
                  <a:close/>
                  <a:moveTo>
                    <a:pt x="4" y="10"/>
                  </a:moveTo>
                  <a:lnTo>
                    <a:pt x="4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8" y="12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59"/>
            <p:cNvSpPr>
              <a:spLocks noEditPoints="1"/>
            </p:cNvSpPr>
            <p:nvPr/>
          </p:nvSpPr>
          <p:spPr bwMode="auto">
            <a:xfrm>
              <a:off x="1858" y="3033"/>
              <a:ext cx="96" cy="96"/>
            </a:xfrm>
            <a:custGeom>
              <a:avLst/>
              <a:gdLst>
                <a:gd name="T0" fmla="*/ 54 w 96"/>
                <a:gd name="T1" fmla="*/ 0 h 96"/>
                <a:gd name="T2" fmla="*/ 54 w 96"/>
                <a:gd name="T3" fmla="*/ 14 h 96"/>
                <a:gd name="T4" fmla="*/ 62 w 96"/>
                <a:gd name="T5" fmla="*/ 52 h 96"/>
                <a:gd name="T6" fmla="*/ 66 w 96"/>
                <a:gd name="T7" fmla="*/ 64 h 96"/>
                <a:gd name="T8" fmla="*/ 72 w 96"/>
                <a:gd name="T9" fmla="*/ 74 h 96"/>
                <a:gd name="T10" fmla="*/ 48 w 96"/>
                <a:gd name="T11" fmla="*/ 74 h 96"/>
                <a:gd name="T12" fmla="*/ 28 w 96"/>
                <a:gd name="T13" fmla="*/ 80 h 96"/>
                <a:gd name="T14" fmla="*/ 4 w 96"/>
                <a:gd name="T15" fmla="*/ 92 h 96"/>
                <a:gd name="T16" fmla="*/ 0 w 96"/>
                <a:gd name="T17" fmla="*/ 94 h 96"/>
                <a:gd name="T18" fmla="*/ 2 w 96"/>
                <a:gd name="T19" fmla="*/ 96 h 96"/>
                <a:gd name="T20" fmla="*/ 16 w 96"/>
                <a:gd name="T21" fmla="*/ 88 h 96"/>
                <a:gd name="T22" fmla="*/ 50 w 96"/>
                <a:gd name="T23" fmla="*/ 78 h 96"/>
                <a:gd name="T24" fmla="*/ 74 w 96"/>
                <a:gd name="T25" fmla="*/ 76 h 96"/>
                <a:gd name="T26" fmla="*/ 80 w 96"/>
                <a:gd name="T27" fmla="*/ 84 h 96"/>
                <a:gd name="T28" fmla="*/ 86 w 96"/>
                <a:gd name="T29" fmla="*/ 88 h 96"/>
                <a:gd name="T30" fmla="*/ 92 w 96"/>
                <a:gd name="T31" fmla="*/ 90 h 96"/>
                <a:gd name="T32" fmla="*/ 96 w 96"/>
                <a:gd name="T33" fmla="*/ 86 h 96"/>
                <a:gd name="T34" fmla="*/ 94 w 96"/>
                <a:gd name="T35" fmla="*/ 80 h 96"/>
                <a:gd name="T36" fmla="*/ 92 w 96"/>
                <a:gd name="T37" fmla="*/ 78 h 96"/>
                <a:gd name="T38" fmla="*/ 76 w 96"/>
                <a:gd name="T39" fmla="*/ 74 h 96"/>
                <a:gd name="T40" fmla="*/ 66 w 96"/>
                <a:gd name="T41" fmla="*/ 52 h 96"/>
                <a:gd name="T42" fmla="*/ 58 w 96"/>
                <a:gd name="T43" fmla="*/ 34 h 96"/>
                <a:gd name="T44" fmla="*/ 56 w 96"/>
                <a:gd name="T45" fmla="*/ 0 h 96"/>
                <a:gd name="T46" fmla="*/ 56 w 96"/>
                <a:gd name="T47" fmla="*/ 0 h 96"/>
                <a:gd name="T48" fmla="*/ 54 w 96"/>
                <a:gd name="T49" fmla="*/ 0 h 96"/>
                <a:gd name="T50" fmla="*/ 92 w 96"/>
                <a:gd name="T51" fmla="*/ 80 h 96"/>
                <a:gd name="T52" fmla="*/ 94 w 96"/>
                <a:gd name="T53" fmla="*/ 86 h 96"/>
                <a:gd name="T54" fmla="*/ 92 w 96"/>
                <a:gd name="T55" fmla="*/ 86 h 96"/>
                <a:gd name="T56" fmla="*/ 88 w 96"/>
                <a:gd name="T57" fmla="*/ 86 h 96"/>
                <a:gd name="T58" fmla="*/ 80 w 96"/>
                <a:gd name="T59" fmla="*/ 78 h 96"/>
                <a:gd name="T60" fmla="*/ 88 w 96"/>
                <a:gd name="T61" fmla="*/ 78 h 96"/>
                <a:gd name="T62" fmla="*/ 92 w 96"/>
                <a:gd name="T63" fmla="*/ 8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54" y="0"/>
                  </a:moveTo>
                  <a:lnTo>
                    <a:pt x="54" y="0"/>
                  </a:lnTo>
                  <a:lnTo>
                    <a:pt x="54" y="4"/>
                  </a:lnTo>
                  <a:lnTo>
                    <a:pt x="54" y="14"/>
                  </a:lnTo>
                  <a:lnTo>
                    <a:pt x="56" y="3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6" y="64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62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28" y="80"/>
                  </a:lnTo>
                  <a:lnTo>
                    <a:pt x="12" y="86"/>
                  </a:lnTo>
                  <a:lnTo>
                    <a:pt x="4" y="9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16" y="88"/>
                  </a:lnTo>
                  <a:lnTo>
                    <a:pt x="3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80" y="84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8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58" y="34"/>
                  </a:lnTo>
                  <a:lnTo>
                    <a:pt x="56" y="18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close/>
                  <a:moveTo>
                    <a:pt x="92" y="80"/>
                  </a:moveTo>
                  <a:lnTo>
                    <a:pt x="92" y="80"/>
                  </a:lnTo>
                  <a:lnTo>
                    <a:pt x="94" y="84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2" y="86"/>
                  </a:lnTo>
                  <a:lnTo>
                    <a:pt x="88" y="86"/>
                  </a:lnTo>
                  <a:lnTo>
                    <a:pt x="88" y="86"/>
                  </a:lnTo>
                  <a:lnTo>
                    <a:pt x="84" y="84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2" y="80"/>
                  </a:lnTo>
                  <a:lnTo>
                    <a:pt x="92" y="8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60"/>
            <p:cNvSpPr>
              <a:spLocks noEditPoints="1"/>
            </p:cNvSpPr>
            <p:nvPr/>
          </p:nvSpPr>
          <p:spPr bwMode="auto">
            <a:xfrm>
              <a:off x="2810" y="3605"/>
              <a:ext cx="96" cy="96"/>
            </a:xfrm>
            <a:custGeom>
              <a:avLst/>
              <a:gdLst>
                <a:gd name="T0" fmla="*/ 42 w 96"/>
                <a:gd name="T1" fmla="*/ 96 h 96"/>
                <a:gd name="T2" fmla="*/ 42 w 96"/>
                <a:gd name="T3" fmla="*/ 80 h 96"/>
                <a:gd name="T4" fmla="*/ 34 w 96"/>
                <a:gd name="T5" fmla="*/ 44 h 96"/>
                <a:gd name="T6" fmla="*/ 28 w 96"/>
                <a:gd name="T7" fmla="*/ 32 h 96"/>
                <a:gd name="T8" fmla="*/ 24 w 96"/>
                <a:gd name="T9" fmla="*/ 22 h 96"/>
                <a:gd name="T10" fmla="*/ 48 w 96"/>
                <a:gd name="T11" fmla="*/ 20 h 96"/>
                <a:gd name="T12" fmla="*/ 68 w 96"/>
                <a:gd name="T13" fmla="*/ 16 h 96"/>
                <a:gd name="T14" fmla="*/ 92 w 96"/>
                <a:gd name="T15" fmla="*/ 4 h 96"/>
                <a:gd name="T16" fmla="*/ 96 w 96"/>
                <a:gd name="T17" fmla="*/ 2 h 96"/>
                <a:gd name="T18" fmla="*/ 94 w 96"/>
                <a:gd name="T19" fmla="*/ 0 h 96"/>
                <a:gd name="T20" fmla="*/ 80 w 96"/>
                <a:gd name="T21" fmla="*/ 8 h 96"/>
                <a:gd name="T22" fmla="*/ 46 w 96"/>
                <a:gd name="T23" fmla="*/ 18 h 96"/>
                <a:gd name="T24" fmla="*/ 20 w 96"/>
                <a:gd name="T25" fmla="*/ 18 h 96"/>
                <a:gd name="T26" fmla="*/ 16 w 96"/>
                <a:gd name="T27" fmla="*/ 12 h 96"/>
                <a:gd name="T28" fmla="*/ 10 w 96"/>
                <a:gd name="T29" fmla="*/ 8 h 96"/>
                <a:gd name="T30" fmla="*/ 4 w 96"/>
                <a:gd name="T31" fmla="*/ 6 h 96"/>
                <a:gd name="T32" fmla="*/ 0 w 96"/>
                <a:gd name="T33" fmla="*/ 8 h 96"/>
                <a:gd name="T34" fmla="*/ 0 w 96"/>
                <a:gd name="T35" fmla="*/ 16 h 96"/>
                <a:gd name="T36" fmla="*/ 4 w 96"/>
                <a:gd name="T37" fmla="*/ 18 h 96"/>
                <a:gd name="T38" fmla="*/ 18 w 96"/>
                <a:gd name="T39" fmla="*/ 22 h 96"/>
                <a:gd name="T40" fmla="*/ 30 w 96"/>
                <a:gd name="T41" fmla="*/ 44 h 96"/>
                <a:gd name="T42" fmla="*/ 36 w 96"/>
                <a:gd name="T43" fmla="*/ 62 h 96"/>
                <a:gd name="T44" fmla="*/ 40 w 96"/>
                <a:gd name="T45" fmla="*/ 96 h 96"/>
                <a:gd name="T46" fmla="*/ 40 w 96"/>
                <a:gd name="T47" fmla="*/ 96 h 96"/>
                <a:gd name="T48" fmla="*/ 42 w 96"/>
                <a:gd name="T49" fmla="*/ 96 h 96"/>
                <a:gd name="T50" fmla="*/ 4 w 96"/>
                <a:gd name="T51" fmla="*/ 14 h 96"/>
                <a:gd name="T52" fmla="*/ 2 w 96"/>
                <a:gd name="T53" fmla="*/ 10 h 96"/>
                <a:gd name="T54" fmla="*/ 4 w 96"/>
                <a:gd name="T55" fmla="*/ 8 h 96"/>
                <a:gd name="T56" fmla="*/ 6 w 96"/>
                <a:gd name="T57" fmla="*/ 10 h 96"/>
                <a:gd name="T58" fmla="*/ 16 w 96"/>
                <a:gd name="T59" fmla="*/ 18 h 96"/>
                <a:gd name="T60" fmla="*/ 8 w 96"/>
                <a:gd name="T61" fmla="*/ 16 h 96"/>
                <a:gd name="T62" fmla="*/ 4 w 96"/>
                <a:gd name="T6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42" y="96"/>
                  </a:moveTo>
                  <a:lnTo>
                    <a:pt x="42" y="96"/>
                  </a:lnTo>
                  <a:lnTo>
                    <a:pt x="42" y="92"/>
                  </a:lnTo>
                  <a:lnTo>
                    <a:pt x="42" y="80"/>
                  </a:lnTo>
                  <a:lnTo>
                    <a:pt x="40" y="6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28" y="3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34" y="22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68" y="16"/>
                  </a:lnTo>
                  <a:lnTo>
                    <a:pt x="84" y="10"/>
                  </a:lnTo>
                  <a:lnTo>
                    <a:pt x="92" y="4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0" y="8"/>
                  </a:lnTo>
                  <a:lnTo>
                    <a:pt x="64" y="1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0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6" y="62"/>
                  </a:lnTo>
                  <a:lnTo>
                    <a:pt x="40" y="78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8" y="16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61"/>
            <p:cNvSpPr>
              <a:spLocks noEditPoints="1"/>
            </p:cNvSpPr>
            <p:nvPr/>
          </p:nvSpPr>
          <p:spPr bwMode="auto">
            <a:xfrm>
              <a:off x="1840" y="3075"/>
              <a:ext cx="94" cy="100"/>
            </a:xfrm>
            <a:custGeom>
              <a:avLst/>
              <a:gdLst>
                <a:gd name="T0" fmla="*/ 46 w 94"/>
                <a:gd name="T1" fmla="*/ 0 h 100"/>
                <a:gd name="T2" fmla="*/ 46 w 94"/>
                <a:gd name="T3" fmla="*/ 14 h 100"/>
                <a:gd name="T4" fmla="*/ 56 w 94"/>
                <a:gd name="T5" fmla="*/ 50 h 100"/>
                <a:gd name="T6" fmla="*/ 64 w 94"/>
                <a:gd name="T7" fmla="*/ 62 h 100"/>
                <a:gd name="T8" fmla="*/ 70 w 94"/>
                <a:gd name="T9" fmla="*/ 72 h 100"/>
                <a:gd name="T10" fmla="*/ 46 w 94"/>
                <a:gd name="T11" fmla="*/ 76 h 100"/>
                <a:gd name="T12" fmla="*/ 24 w 94"/>
                <a:gd name="T13" fmla="*/ 82 h 100"/>
                <a:gd name="T14" fmla="*/ 2 w 94"/>
                <a:gd name="T15" fmla="*/ 96 h 100"/>
                <a:gd name="T16" fmla="*/ 0 w 94"/>
                <a:gd name="T17" fmla="*/ 98 h 100"/>
                <a:gd name="T18" fmla="*/ 0 w 94"/>
                <a:gd name="T19" fmla="*/ 100 h 100"/>
                <a:gd name="T20" fmla="*/ 14 w 94"/>
                <a:gd name="T21" fmla="*/ 90 h 100"/>
                <a:gd name="T22" fmla="*/ 48 w 94"/>
                <a:gd name="T23" fmla="*/ 78 h 100"/>
                <a:gd name="T24" fmla="*/ 72 w 94"/>
                <a:gd name="T25" fmla="*/ 76 h 100"/>
                <a:gd name="T26" fmla="*/ 78 w 94"/>
                <a:gd name="T27" fmla="*/ 80 h 100"/>
                <a:gd name="T28" fmla="*/ 84 w 94"/>
                <a:gd name="T29" fmla="*/ 84 h 100"/>
                <a:gd name="T30" fmla="*/ 90 w 94"/>
                <a:gd name="T31" fmla="*/ 86 h 100"/>
                <a:gd name="T32" fmla="*/ 94 w 94"/>
                <a:gd name="T33" fmla="*/ 82 h 100"/>
                <a:gd name="T34" fmla="*/ 92 w 94"/>
                <a:gd name="T35" fmla="*/ 76 h 100"/>
                <a:gd name="T36" fmla="*/ 88 w 94"/>
                <a:gd name="T37" fmla="*/ 74 h 100"/>
                <a:gd name="T38" fmla="*/ 74 w 94"/>
                <a:gd name="T39" fmla="*/ 72 h 100"/>
                <a:gd name="T40" fmla="*/ 60 w 94"/>
                <a:gd name="T41" fmla="*/ 50 h 100"/>
                <a:gd name="T42" fmla="*/ 52 w 94"/>
                <a:gd name="T43" fmla="*/ 32 h 100"/>
                <a:gd name="T44" fmla="*/ 46 w 94"/>
                <a:gd name="T45" fmla="*/ 0 h 100"/>
                <a:gd name="T46" fmla="*/ 46 w 94"/>
                <a:gd name="T47" fmla="*/ 0 h 100"/>
                <a:gd name="T48" fmla="*/ 46 w 94"/>
                <a:gd name="T49" fmla="*/ 0 h 100"/>
                <a:gd name="T50" fmla="*/ 90 w 94"/>
                <a:gd name="T51" fmla="*/ 78 h 100"/>
                <a:gd name="T52" fmla="*/ 92 w 94"/>
                <a:gd name="T53" fmla="*/ 82 h 100"/>
                <a:gd name="T54" fmla="*/ 90 w 94"/>
                <a:gd name="T55" fmla="*/ 84 h 100"/>
                <a:gd name="T56" fmla="*/ 88 w 94"/>
                <a:gd name="T57" fmla="*/ 84 h 100"/>
                <a:gd name="T58" fmla="*/ 76 w 94"/>
                <a:gd name="T59" fmla="*/ 74 h 100"/>
                <a:gd name="T60" fmla="*/ 86 w 94"/>
                <a:gd name="T61" fmla="*/ 76 h 100"/>
                <a:gd name="T62" fmla="*/ 90 w 94"/>
                <a:gd name="T63" fmla="*/ 7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0">
                  <a:moveTo>
                    <a:pt x="46" y="0"/>
                  </a:moveTo>
                  <a:lnTo>
                    <a:pt x="46" y="0"/>
                  </a:lnTo>
                  <a:lnTo>
                    <a:pt x="44" y="4"/>
                  </a:lnTo>
                  <a:lnTo>
                    <a:pt x="46" y="14"/>
                  </a:lnTo>
                  <a:lnTo>
                    <a:pt x="48" y="3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64" y="6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58" y="72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24" y="82"/>
                  </a:lnTo>
                  <a:lnTo>
                    <a:pt x="10" y="90"/>
                  </a:lnTo>
                  <a:lnTo>
                    <a:pt x="2" y="9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4" y="90"/>
                  </a:lnTo>
                  <a:lnTo>
                    <a:pt x="28" y="84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8" y="80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88" y="86"/>
                  </a:lnTo>
                  <a:lnTo>
                    <a:pt x="90" y="86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4" y="78"/>
                  </a:lnTo>
                  <a:lnTo>
                    <a:pt x="92" y="76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2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2" y="32"/>
                  </a:lnTo>
                  <a:lnTo>
                    <a:pt x="48" y="18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90" y="78"/>
                  </a:moveTo>
                  <a:lnTo>
                    <a:pt x="90" y="78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0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2" y="80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86" y="76"/>
                  </a:lnTo>
                  <a:lnTo>
                    <a:pt x="90" y="78"/>
                  </a:lnTo>
                  <a:lnTo>
                    <a:pt x="90" y="7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62"/>
            <p:cNvSpPr>
              <a:spLocks noEditPoints="1"/>
            </p:cNvSpPr>
            <p:nvPr/>
          </p:nvSpPr>
          <p:spPr bwMode="auto">
            <a:xfrm>
              <a:off x="2830" y="3559"/>
              <a:ext cx="94" cy="100"/>
            </a:xfrm>
            <a:custGeom>
              <a:avLst/>
              <a:gdLst>
                <a:gd name="T0" fmla="*/ 48 w 94"/>
                <a:gd name="T1" fmla="*/ 98 h 100"/>
                <a:gd name="T2" fmla="*/ 48 w 94"/>
                <a:gd name="T3" fmla="*/ 84 h 100"/>
                <a:gd name="T4" fmla="*/ 36 w 94"/>
                <a:gd name="T5" fmla="*/ 48 h 100"/>
                <a:gd name="T6" fmla="*/ 30 w 94"/>
                <a:gd name="T7" fmla="*/ 38 h 100"/>
                <a:gd name="T8" fmla="*/ 24 w 94"/>
                <a:gd name="T9" fmla="*/ 28 h 100"/>
                <a:gd name="T10" fmla="*/ 48 w 94"/>
                <a:gd name="T11" fmla="*/ 24 h 100"/>
                <a:gd name="T12" fmla="*/ 68 w 94"/>
                <a:gd name="T13" fmla="*/ 18 h 100"/>
                <a:gd name="T14" fmla="*/ 92 w 94"/>
                <a:gd name="T15" fmla="*/ 4 h 100"/>
                <a:gd name="T16" fmla="*/ 94 w 94"/>
                <a:gd name="T17" fmla="*/ 2 h 100"/>
                <a:gd name="T18" fmla="*/ 94 w 94"/>
                <a:gd name="T19" fmla="*/ 0 h 100"/>
                <a:gd name="T20" fmla="*/ 80 w 94"/>
                <a:gd name="T21" fmla="*/ 10 h 100"/>
                <a:gd name="T22" fmla="*/ 46 w 94"/>
                <a:gd name="T23" fmla="*/ 22 h 100"/>
                <a:gd name="T24" fmla="*/ 22 w 94"/>
                <a:gd name="T25" fmla="*/ 24 h 100"/>
                <a:gd name="T26" fmla="*/ 16 w 94"/>
                <a:gd name="T27" fmla="*/ 18 h 100"/>
                <a:gd name="T28" fmla="*/ 10 w 94"/>
                <a:gd name="T29" fmla="*/ 14 h 100"/>
                <a:gd name="T30" fmla="*/ 2 w 94"/>
                <a:gd name="T31" fmla="*/ 14 h 100"/>
                <a:gd name="T32" fmla="*/ 0 w 94"/>
                <a:gd name="T33" fmla="*/ 16 h 100"/>
                <a:gd name="T34" fmla="*/ 2 w 94"/>
                <a:gd name="T35" fmla="*/ 24 h 100"/>
                <a:gd name="T36" fmla="*/ 4 w 94"/>
                <a:gd name="T37" fmla="*/ 26 h 100"/>
                <a:gd name="T38" fmla="*/ 20 w 94"/>
                <a:gd name="T39" fmla="*/ 28 h 100"/>
                <a:gd name="T40" fmla="*/ 34 w 94"/>
                <a:gd name="T41" fmla="*/ 48 h 100"/>
                <a:gd name="T42" fmla="*/ 42 w 94"/>
                <a:gd name="T43" fmla="*/ 66 h 100"/>
                <a:gd name="T44" fmla="*/ 48 w 94"/>
                <a:gd name="T45" fmla="*/ 100 h 100"/>
                <a:gd name="T46" fmla="*/ 48 w 94"/>
                <a:gd name="T47" fmla="*/ 100 h 100"/>
                <a:gd name="T48" fmla="*/ 48 w 94"/>
                <a:gd name="T49" fmla="*/ 98 h 100"/>
                <a:gd name="T50" fmla="*/ 4 w 94"/>
                <a:gd name="T51" fmla="*/ 22 h 100"/>
                <a:gd name="T52" fmla="*/ 2 w 94"/>
                <a:gd name="T53" fmla="*/ 18 h 100"/>
                <a:gd name="T54" fmla="*/ 4 w 94"/>
                <a:gd name="T55" fmla="*/ 16 h 100"/>
                <a:gd name="T56" fmla="*/ 6 w 94"/>
                <a:gd name="T57" fmla="*/ 16 h 100"/>
                <a:gd name="T58" fmla="*/ 16 w 94"/>
                <a:gd name="T59" fmla="*/ 24 h 100"/>
                <a:gd name="T60" fmla="*/ 8 w 94"/>
                <a:gd name="T61" fmla="*/ 24 h 100"/>
                <a:gd name="T62" fmla="*/ 4 w 94"/>
                <a:gd name="T63" fmla="*/ 2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0">
                  <a:moveTo>
                    <a:pt x="48" y="98"/>
                  </a:moveTo>
                  <a:lnTo>
                    <a:pt x="48" y="98"/>
                  </a:lnTo>
                  <a:lnTo>
                    <a:pt x="48" y="96"/>
                  </a:lnTo>
                  <a:lnTo>
                    <a:pt x="48" y="84"/>
                  </a:lnTo>
                  <a:lnTo>
                    <a:pt x="44" y="6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0" y="3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6" y="2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68" y="18"/>
                  </a:lnTo>
                  <a:lnTo>
                    <a:pt x="82" y="10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80" y="10"/>
                  </a:lnTo>
                  <a:lnTo>
                    <a:pt x="64" y="16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6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12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42" y="66"/>
                  </a:lnTo>
                  <a:lnTo>
                    <a:pt x="46" y="82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8" y="100"/>
                  </a:lnTo>
                  <a:lnTo>
                    <a:pt x="48" y="98"/>
                  </a:lnTo>
                  <a:lnTo>
                    <a:pt x="48" y="98"/>
                  </a:lnTo>
                  <a:close/>
                  <a:moveTo>
                    <a:pt x="4" y="22"/>
                  </a:moveTo>
                  <a:lnTo>
                    <a:pt x="4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18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4" y="2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1824" y="3119"/>
              <a:ext cx="94" cy="104"/>
            </a:xfrm>
            <a:custGeom>
              <a:avLst/>
              <a:gdLst>
                <a:gd name="T0" fmla="*/ 38 w 94"/>
                <a:gd name="T1" fmla="*/ 2 h 104"/>
                <a:gd name="T2" fmla="*/ 40 w 94"/>
                <a:gd name="T3" fmla="*/ 16 h 104"/>
                <a:gd name="T4" fmla="*/ 54 w 94"/>
                <a:gd name="T5" fmla="*/ 50 h 104"/>
                <a:gd name="T6" fmla="*/ 60 w 94"/>
                <a:gd name="T7" fmla="*/ 60 h 104"/>
                <a:gd name="T8" fmla="*/ 68 w 94"/>
                <a:gd name="T9" fmla="*/ 70 h 104"/>
                <a:gd name="T10" fmla="*/ 44 w 94"/>
                <a:gd name="T11" fmla="*/ 76 h 104"/>
                <a:gd name="T12" fmla="*/ 24 w 94"/>
                <a:gd name="T13" fmla="*/ 84 h 104"/>
                <a:gd name="T14" fmla="*/ 4 w 94"/>
                <a:gd name="T15" fmla="*/ 100 h 104"/>
                <a:gd name="T16" fmla="*/ 0 w 94"/>
                <a:gd name="T17" fmla="*/ 102 h 104"/>
                <a:gd name="T18" fmla="*/ 2 w 94"/>
                <a:gd name="T19" fmla="*/ 104 h 104"/>
                <a:gd name="T20" fmla="*/ 14 w 94"/>
                <a:gd name="T21" fmla="*/ 94 h 104"/>
                <a:gd name="T22" fmla="*/ 48 w 94"/>
                <a:gd name="T23" fmla="*/ 78 h 104"/>
                <a:gd name="T24" fmla="*/ 72 w 94"/>
                <a:gd name="T25" fmla="*/ 72 h 104"/>
                <a:gd name="T26" fmla="*/ 78 w 94"/>
                <a:gd name="T27" fmla="*/ 78 h 104"/>
                <a:gd name="T28" fmla="*/ 84 w 94"/>
                <a:gd name="T29" fmla="*/ 82 h 104"/>
                <a:gd name="T30" fmla="*/ 90 w 94"/>
                <a:gd name="T31" fmla="*/ 82 h 104"/>
                <a:gd name="T32" fmla="*/ 94 w 94"/>
                <a:gd name="T33" fmla="*/ 78 h 104"/>
                <a:gd name="T34" fmla="*/ 92 w 94"/>
                <a:gd name="T35" fmla="*/ 72 h 104"/>
                <a:gd name="T36" fmla="*/ 88 w 94"/>
                <a:gd name="T37" fmla="*/ 70 h 104"/>
                <a:gd name="T38" fmla="*/ 72 w 94"/>
                <a:gd name="T39" fmla="*/ 70 h 104"/>
                <a:gd name="T40" fmla="*/ 58 w 94"/>
                <a:gd name="T41" fmla="*/ 50 h 104"/>
                <a:gd name="T42" fmla="*/ 48 w 94"/>
                <a:gd name="T43" fmla="*/ 32 h 104"/>
                <a:gd name="T44" fmla="*/ 38 w 94"/>
                <a:gd name="T45" fmla="*/ 0 h 104"/>
                <a:gd name="T46" fmla="*/ 38 w 94"/>
                <a:gd name="T47" fmla="*/ 0 h 104"/>
                <a:gd name="T48" fmla="*/ 38 w 94"/>
                <a:gd name="T49" fmla="*/ 2 h 104"/>
                <a:gd name="T50" fmla="*/ 88 w 94"/>
                <a:gd name="T51" fmla="*/ 74 h 104"/>
                <a:gd name="T52" fmla="*/ 92 w 94"/>
                <a:gd name="T53" fmla="*/ 78 h 104"/>
                <a:gd name="T54" fmla="*/ 90 w 94"/>
                <a:gd name="T55" fmla="*/ 80 h 104"/>
                <a:gd name="T56" fmla="*/ 86 w 94"/>
                <a:gd name="T57" fmla="*/ 80 h 104"/>
                <a:gd name="T58" fmla="*/ 76 w 94"/>
                <a:gd name="T59" fmla="*/ 72 h 104"/>
                <a:gd name="T60" fmla="*/ 84 w 94"/>
                <a:gd name="T61" fmla="*/ 72 h 104"/>
                <a:gd name="T62" fmla="*/ 88 w 94"/>
                <a:gd name="T63" fmla="*/ 7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4">
                  <a:moveTo>
                    <a:pt x="38" y="2"/>
                  </a:moveTo>
                  <a:lnTo>
                    <a:pt x="38" y="2"/>
                  </a:lnTo>
                  <a:lnTo>
                    <a:pt x="38" y="4"/>
                  </a:lnTo>
                  <a:lnTo>
                    <a:pt x="40" y="16"/>
                  </a:lnTo>
                  <a:lnTo>
                    <a:pt x="44" y="30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60" y="60"/>
                  </a:lnTo>
                  <a:lnTo>
                    <a:pt x="68" y="70"/>
                  </a:lnTo>
                  <a:lnTo>
                    <a:pt x="68" y="70"/>
                  </a:lnTo>
                  <a:lnTo>
                    <a:pt x="58" y="72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24" y="84"/>
                  </a:lnTo>
                  <a:lnTo>
                    <a:pt x="12" y="92"/>
                  </a:lnTo>
                  <a:lnTo>
                    <a:pt x="4" y="100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14" y="94"/>
                  </a:lnTo>
                  <a:lnTo>
                    <a:pt x="28" y="84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8" y="82"/>
                  </a:lnTo>
                  <a:lnTo>
                    <a:pt x="90" y="82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4"/>
                  </a:lnTo>
                  <a:lnTo>
                    <a:pt x="92" y="72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0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48" y="32"/>
                  </a:lnTo>
                  <a:lnTo>
                    <a:pt x="42" y="1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2"/>
                  </a:lnTo>
                  <a:close/>
                  <a:moveTo>
                    <a:pt x="88" y="74"/>
                  </a:moveTo>
                  <a:lnTo>
                    <a:pt x="88" y="74"/>
                  </a:lnTo>
                  <a:lnTo>
                    <a:pt x="92" y="76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86" y="80"/>
                  </a:lnTo>
                  <a:lnTo>
                    <a:pt x="86" y="80"/>
                  </a:lnTo>
                  <a:lnTo>
                    <a:pt x="82" y="78"/>
                  </a:lnTo>
                  <a:lnTo>
                    <a:pt x="76" y="72"/>
                  </a:lnTo>
                  <a:lnTo>
                    <a:pt x="76" y="72"/>
                  </a:lnTo>
                  <a:lnTo>
                    <a:pt x="84" y="72"/>
                  </a:lnTo>
                  <a:lnTo>
                    <a:pt x="88" y="74"/>
                  </a:lnTo>
                  <a:lnTo>
                    <a:pt x="88" y="7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64"/>
            <p:cNvSpPr>
              <a:spLocks noEditPoints="1"/>
            </p:cNvSpPr>
            <p:nvPr/>
          </p:nvSpPr>
          <p:spPr bwMode="auto">
            <a:xfrm>
              <a:off x="2846" y="3511"/>
              <a:ext cx="94" cy="104"/>
            </a:xfrm>
            <a:custGeom>
              <a:avLst/>
              <a:gdLst>
                <a:gd name="T0" fmla="*/ 56 w 94"/>
                <a:gd name="T1" fmla="*/ 102 h 104"/>
                <a:gd name="T2" fmla="*/ 54 w 94"/>
                <a:gd name="T3" fmla="*/ 88 h 104"/>
                <a:gd name="T4" fmla="*/ 40 w 94"/>
                <a:gd name="T5" fmla="*/ 54 h 104"/>
                <a:gd name="T6" fmla="*/ 32 w 94"/>
                <a:gd name="T7" fmla="*/ 42 h 104"/>
                <a:gd name="T8" fmla="*/ 26 w 94"/>
                <a:gd name="T9" fmla="*/ 34 h 104"/>
                <a:gd name="T10" fmla="*/ 50 w 94"/>
                <a:gd name="T11" fmla="*/ 28 h 104"/>
                <a:gd name="T12" fmla="*/ 68 w 94"/>
                <a:gd name="T13" fmla="*/ 20 h 104"/>
                <a:gd name="T14" fmla="*/ 90 w 94"/>
                <a:gd name="T15" fmla="*/ 4 h 104"/>
                <a:gd name="T16" fmla="*/ 92 w 94"/>
                <a:gd name="T17" fmla="*/ 2 h 104"/>
                <a:gd name="T18" fmla="*/ 92 w 94"/>
                <a:gd name="T19" fmla="*/ 0 h 104"/>
                <a:gd name="T20" fmla="*/ 78 w 94"/>
                <a:gd name="T21" fmla="*/ 10 h 104"/>
                <a:gd name="T22" fmla="*/ 46 w 94"/>
                <a:gd name="T23" fmla="*/ 26 h 104"/>
                <a:gd name="T24" fmla="*/ 22 w 94"/>
                <a:gd name="T25" fmla="*/ 30 h 104"/>
                <a:gd name="T26" fmla="*/ 16 w 94"/>
                <a:gd name="T27" fmla="*/ 26 h 104"/>
                <a:gd name="T28" fmla="*/ 10 w 94"/>
                <a:gd name="T29" fmla="*/ 22 h 104"/>
                <a:gd name="T30" fmla="*/ 4 w 94"/>
                <a:gd name="T31" fmla="*/ 22 h 104"/>
                <a:gd name="T32" fmla="*/ 0 w 94"/>
                <a:gd name="T33" fmla="*/ 24 h 104"/>
                <a:gd name="T34" fmla="*/ 2 w 94"/>
                <a:gd name="T35" fmla="*/ 32 h 104"/>
                <a:gd name="T36" fmla="*/ 6 w 94"/>
                <a:gd name="T37" fmla="*/ 34 h 104"/>
                <a:gd name="T38" fmla="*/ 22 w 94"/>
                <a:gd name="T39" fmla="*/ 34 h 104"/>
                <a:gd name="T40" fmla="*/ 36 w 94"/>
                <a:gd name="T41" fmla="*/ 54 h 104"/>
                <a:gd name="T42" fmla="*/ 46 w 94"/>
                <a:gd name="T43" fmla="*/ 72 h 104"/>
                <a:gd name="T44" fmla="*/ 54 w 94"/>
                <a:gd name="T45" fmla="*/ 102 h 104"/>
                <a:gd name="T46" fmla="*/ 56 w 94"/>
                <a:gd name="T47" fmla="*/ 104 h 104"/>
                <a:gd name="T48" fmla="*/ 56 w 94"/>
                <a:gd name="T49" fmla="*/ 102 h 104"/>
                <a:gd name="T50" fmla="*/ 4 w 94"/>
                <a:gd name="T51" fmla="*/ 30 h 104"/>
                <a:gd name="T52" fmla="*/ 2 w 94"/>
                <a:gd name="T53" fmla="*/ 26 h 104"/>
                <a:gd name="T54" fmla="*/ 4 w 94"/>
                <a:gd name="T55" fmla="*/ 24 h 104"/>
                <a:gd name="T56" fmla="*/ 6 w 94"/>
                <a:gd name="T57" fmla="*/ 24 h 104"/>
                <a:gd name="T58" fmla="*/ 18 w 94"/>
                <a:gd name="T59" fmla="*/ 32 h 104"/>
                <a:gd name="T60" fmla="*/ 10 w 94"/>
                <a:gd name="T61" fmla="*/ 32 h 104"/>
                <a:gd name="T62" fmla="*/ 4 w 94"/>
                <a:gd name="T63" fmla="*/ 3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4">
                  <a:moveTo>
                    <a:pt x="56" y="102"/>
                  </a:moveTo>
                  <a:lnTo>
                    <a:pt x="56" y="102"/>
                  </a:lnTo>
                  <a:lnTo>
                    <a:pt x="56" y="98"/>
                  </a:lnTo>
                  <a:lnTo>
                    <a:pt x="54" y="88"/>
                  </a:lnTo>
                  <a:lnTo>
                    <a:pt x="50" y="7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2" y="4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6" y="32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68" y="20"/>
                  </a:lnTo>
                  <a:lnTo>
                    <a:pt x="82" y="10"/>
                  </a:lnTo>
                  <a:lnTo>
                    <a:pt x="90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78" y="10"/>
                  </a:lnTo>
                  <a:lnTo>
                    <a:pt x="64" y="18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6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6" y="72"/>
                  </a:lnTo>
                  <a:lnTo>
                    <a:pt x="52" y="86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6" y="102"/>
                  </a:lnTo>
                  <a:close/>
                  <a:moveTo>
                    <a:pt x="4" y="30"/>
                  </a:moveTo>
                  <a:lnTo>
                    <a:pt x="4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4" y="3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65"/>
            <p:cNvSpPr>
              <a:spLocks noEditPoints="1"/>
            </p:cNvSpPr>
            <p:nvPr/>
          </p:nvSpPr>
          <p:spPr bwMode="auto">
            <a:xfrm>
              <a:off x="1814" y="3165"/>
              <a:ext cx="90" cy="106"/>
            </a:xfrm>
            <a:custGeom>
              <a:avLst/>
              <a:gdLst>
                <a:gd name="T0" fmla="*/ 28 w 90"/>
                <a:gd name="T1" fmla="*/ 2 h 106"/>
                <a:gd name="T2" fmla="*/ 32 w 90"/>
                <a:gd name="T3" fmla="*/ 16 h 106"/>
                <a:gd name="T4" fmla="*/ 48 w 90"/>
                <a:gd name="T5" fmla="*/ 48 h 106"/>
                <a:gd name="T6" fmla="*/ 56 w 90"/>
                <a:gd name="T7" fmla="*/ 58 h 106"/>
                <a:gd name="T8" fmla="*/ 64 w 90"/>
                <a:gd name="T9" fmla="*/ 66 h 106"/>
                <a:gd name="T10" fmla="*/ 42 w 90"/>
                <a:gd name="T11" fmla="*/ 74 h 106"/>
                <a:gd name="T12" fmla="*/ 22 w 90"/>
                <a:gd name="T13" fmla="*/ 84 h 106"/>
                <a:gd name="T14" fmla="*/ 2 w 90"/>
                <a:gd name="T15" fmla="*/ 102 h 106"/>
                <a:gd name="T16" fmla="*/ 0 w 90"/>
                <a:gd name="T17" fmla="*/ 106 h 106"/>
                <a:gd name="T18" fmla="*/ 2 w 90"/>
                <a:gd name="T19" fmla="*/ 106 h 106"/>
                <a:gd name="T20" fmla="*/ 14 w 90"/>
                <a:gd name="T21" fmla="*/ 96 h 106"/>
                <a:gd name="T22" fmla="*/ 44 w 90"/>
                <a:gd name="T23" fmla="*/ 78 h 106"/>
                <a:gd name="T24" fmla="*/ 68 w 90"/>
                <a:gd name="T25" fmla="*/ 70 h 106"/>
                <a:gd name="T26" fmla="*/ 74 w 90"/>
                <a:gd name="T27" fmla="*/ 74 h 106"/>
                <a:gd name="T28" fmla="*/ 80 w 90"/>
                <a:gd name="T29" fmla="*/ 78 h 106"/>
                <a:gd name="T30" fmla="*/ 88 w 90"/>
                <a:gd name="T31" fmla="*/ 78 h 106"/>
                <a:gd name="T32" fmla="*/ 90 w 90"/>
                <a:gd name="T33" fmla="*/ 74 h 106"/>
                <a:gd name="T34" fmla="*/ 88 w 90"/>
                <a:gd name="T35" fmla="*/ 68 h 106"/>
                <a:gd name="T36" fmla="*/ 84 w 90"/>
                <a:gd name="T37" fmla="*/ 66 h 106"/>
                <a:gd name="T38" fmla="*/ 68 w 90"/>
                <a:gd name="T39" fmla="*/ 66 h 106"/>
                <a:gd name="T40" fmla="*/ 52 w 90"/>
                <a:gd name="T41" fmla="*/ 48 h 106"/>
                <a:gd name="T42" fmla="*/ 40 w 90"/>
                <a:gd name="T43" fmla="*/ 32 h 106"/>
                <a:gd name="T44" fmla="*/ 30 w 90"/>
                <a:gd name="T45" fmla="*/ 0 h 106"/>
                <a:gd name="T46" fmla="*/ 28 w 90"/>
                <a:gd name="T47" fmla="*/ 0 h 106"/>
                <a:gd name="T48" fmla="*/ 28 w 90"/>
                <a:gd name="T49" fmla="*/ 2 h 106"/>
                <a:gd name="T50" fmla="*/ 86 w 90"/>
                <a:gd name="T51" fmla="*/ 70 h 106"/>
                <a:gd name="T52" fmla="*/ 88 w 90"/>
                <a:gd name="T53" fmla="*/ 74 h 106"/>
                <a:gd name="T54" fmla="*/ 88 w 90"/>
                <a:gd name="T55" fmla="*/ 76 h 106"/>
                <a:gd name="T56" fmla="*/ 84 w 90"/>
                <a:gd name="T57" fmla="*/ 76 h 106"/>
                <a:gd name="T58" fmla="*/ 72 w 90"/>
                <a:gd name="T59" fmla="*/ 68 h 106"/>
                <a:gd name="T60" fmla="*/ 80 w 90"/>
                <a:gd name="T61" fmla="*/ 68 h 106"/>
                <a:gd name="T62" fmla="*/ 86 w 90"/>
                <a:gd name="T63" fmla="*/ 7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6">
                  <a:moveTo>
                    <a:pt x="28" y="2"/>
                  </a:moveTo>
                  <a:lnTo>
                    <a:pt x="28" y="2"/>
                  </a:lnTo>
                  <a:lnTo>
                    <a:pt x="28" y="6"/>
                  </a:lnTo>
                  <a:lnTo>
                    <a:pt x="32" y="16"/>
                  </a:lnTo>
                  <a:lnTo>
                    <a:pt x="38" y="3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6" y="58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54" y="70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22" y="84"/>
                  </a:lnTo>
                  <a:lnTo>
                    <a:pt x="10" y="96"/>
                  </a:lnTo>
                  <a:lnTo>
                    <a:pt x="2" y="102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14" y="96"/>
                  </a:lnTo>
                  <a:lnTo>
                    <a:pt x="26" y="86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68" y="70"/>
                  </a:lnTo>
                  <a:lnTo>
                    <a:pt x="68" y="70"/>
                  </a:lnTo>
                  <a:lnTo>
                    <a:pt x="74" y="74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4" y="78"/>
                  </a:lnTo>
                  <a:lnTo>
                    <a:pt x="88" y="78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0"/>
                  </a:lnTo>
                  <a:lnTo>
                    <a:pt x="88" y="68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0" y="32"/>
                  </a:lnTo>
                  <a:lnTo>
                    <a:pt x="34" y="16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86" y="70"/>
                  </a:moveTo>
                  <a:lnTo>
                    <a:pt x="86" y="70"/>
                  </a:lnTo>
                  <a:lnTo>
                    <a:pt x="88" y="72"/>
                  </a:lnTo>
                  <a:lnTo>
                    <a:pt x="88" y="74"/>
                  </a:lnTo>
                  <a:lnTo>
                    <a:pt x="88" y="74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0" y="7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80" y="68"/>
                  </a:lnTo>
                  <a:lnTo>
                    <a:pt x="86" y="70"/>
                  </a:lnTo>
                  <a:lnTo>
                    <a:pt x="86" y="7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66"/>
            <p:cNvSpPr>
              <a:spLocks noEditPoints="1"/>
            </p:cNvSpPr>
            <p:nvPr/>
          </p:nvSpPr>
          <p:spPr bwMode="auto">
            <a:xfrm>
              <a:off x="2860" y="3461"/>
              <a:ext cx="90" cy="108"/>
            </a:xfrm>
            <a:custGeom>
              <a:avLst/>
              <a:gdLst>
                <a:gd name="T0" fmla="*/ 62 w 90"/>
                <a:gd name="T1" fmla="*/ 106 h 108"/>
                <a:gd name="T2" fmla="*/ 58 w 90"/>
                <a:gd name="T3" fmla="*/ 92 h 108"/>
                <a:gd name="T4" fmla="*/ 42 w 90"/>
                <a:gd name="T5" fmla="*/ 58 h 108"/>
                <a:gd name="T6" fmla="*/ 34 w 90"/>
                <a:gd name="T7" fmla="*/ 48 h 108"/>
                <a:gd name="T8" fmla="*/ 26 w 90"/>
                <a:gd name="T9" fmla="*/ 40 h 108"/>
                <a:gd name="T10" fmla="*/ 48 w 90"/>
                <a:gd name="T11" fmla="*/ 32 h 108"/>
                <a:gd name="T12" fmla="*/ 68 w 90"/>
                <a:gd name="T13" fmla="*/ 22 h 108"/>
                <a:gd name="T14" fmla="*/ 88 w 90"/>
                <a:gd name="T15" fmla="*/ 4 h 108"/>
                <a:gd name="T16" fmla="*/ 90 w 90"/>
                <a:gd name="T17" fmla="*/ 2 h 108"/>
                <a:gd name="T18" fmla="*/ 88 w 90"/>
                <a:gd name="T19" fmla="*/ 2 h 108"/>
                <a:gd name="T20" fmla="*/ 76 w 90"/>
                <a:gd name="T21" fmla="*/ 12 h 108"/>
                <a:gd name="T22" fmla="*/ 46 w 90"/>
                <a:gd name="T23" fmla="*/ 30 h 108"/>
                <a:gd name="T24" fmla="*/ 22 w 90"/>
                <a:gd name="T25" fmla="*/ 38 h 108"/>
                <a:gd name="T26" fmla="*/ 16 w 90"/>
                <a:gd name="T27" fmla="*/ 34 h 108"/>
                <a:gd name="T28" fmla="*/ 8 w 90"/>
                <a:gd name="T29" fmla="*/ 30 h 108"/>
                <a:gd name="T30" fmla="*/ 2 w 90"/>
                <a:gd name="T31" fmla="*/ 30 h 108"/>
                <a:gd name="T32" fmla="*/ 0 w 90"/>
                <a:gd name="T33" fmla="*/ 34 h 108"/>
                <a:gd name="T34" fmla="*/ 2 w 90"/>
                <a:gd name="T35" fmla="*/ 40 h 108"/>
                <a:gd name="T36" fmla="*/ 6 w 90"/>
                <a:gd name="T37" fmla="*/ 42 h 108"/>
                <a:gd name="T38" fmla="*/ 20 w 90"/>
                <a:gd name="T39" fmla="*/ 42 h 108"/>
                <a:gd name="T40" fmla="*/ 38 w 90"/>
                <a:gd name="T41" fmla="*/ 60 h 108"/>
                <a:gd name="T42" fmla="*/ 48 w 90"/>
                <a:gd name="T43" fmla="*/ 76 h 108"/>
                <a:gd name="T44" fmla="*/ 60 w 90"/>
                <a:gd name="T45" fmla="*/ 106 h 108"/>
                <a:gd name="T46" fmla="*/ 62 w 90"/>
                <a:gd name="T47" fmla="*/ 108 h 108"/>
                <a:gd name="T48" fmla="*/ 62 w 90"/>
                <a:gd name="T49" fmla="*/ 106 h 108"/>
                <a:gd name="T50" fmla="*/ 4 w 90"/>
                <a:gd name="T51" fmla="*/ 38 h 108"/>
                <a:gd name="T52" fmla="*/ 2 w 90"/>
                <a:gd name="T53" fmla="*/ 34 h 108"/>
                <a:gd name="T54" fmla="*/ 2 w 90"/>
                <a:gd name="T55" fmla="*/ 32 h 108"/>
                <a:gd name="T56" fmla="*/ 6 w 90"/>
                <a:gd name="T57" fmla="*/ 32 h 108"/>
                <a:gd name="T58" fmla="*/ 18 w 90"/>
                <a:gd name="T59" fmla="*/ 38 h 108"/>
                <a:gd name="T60" fmla="*/ 10 w 90"/>
                <a:gd name="T61" fmla="*/ 40 h 108"/>
                <a:gd name="T62" fmla="*/ 4 w 90"/>
                <a:gd name="T63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8">
                  <a:moveTo>
                    <a:pt x="62" y="106"/>
                  </a:moveTo>
                  <a:lnTo>
                    <a:pt x="62" y="106"/>
                  </a:lnTo>
                  <a:lnTo>
                    <a:pt x="60" y="102"/>
                  </a:lnTo>
                  <a:lnTo>
                    <a:pt x="58" y="92"/>
                  </a:lnTo>
                  <a:lnTo>
                    <a:pt x="52" y="7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34" y="4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6" y="38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68" y="22"/>
                  </a:lnTo>
                  <a:lnTo>
                    <a:pt x="80" y="12"/>
                  </a:lnTo>
                  <a:lnTo>
                    <a:pt x="88" y="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76" y="12"/>
                  </a:lnTo>
                  <a:lnTo>
                    <a:pt x="64" y="22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6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48" y="76"/>
                  </a:lnTo>
                  <a:lnTo>
                    <a:pt x="56" y="90"/>
                  </a:lnTo>
                  <a:lnTo>
                    <a:pt x="60" y="106"/>
                  </a:lnTo>
                  <a:lnTo>
                    <a:pt x="60" y="106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2" y="106"/>
                  </a:lnTo>
                  <a:close/>
                  <a:moveTo>
                    <a:pt x="4" y="38"/>
                  </a:moveTo>
                  <a:lnTo>
                    <a:pt x="4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0" y="40"/>
                  </a:lnTo>
                  <a:lnTo>
                    <a:pt x="4" y="38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67"/>
            <p:cNvSpPr>
              <a:spLocks noEditPoints="1"/>
            </p:cNvSpPr>
            <p:nvPr/>
          </p:nvSpPr>
          <p:spPr bwMode="auto">
            <a:xfrm>
              <a:off x="1808" y="3213"/>
              <a:ext cx="88" cy="108"/>
            </a:xfrm>
            <a:custGeom>
              <a:avLst/>
              <a:gdLst>
                <a:gd name="T0" fmla="*/ 18 w 88"/>
                <a:gd name="T1" fmla="*/ 2 h 108"/>
                <a:gd name="T2" fmla="*/ 22 w 88"/>
                <a:gd name="T3" fmla="*/ 14 h 108"/>
                <a:gd name="T4" fmla="*/ 42 w 88"/>
                <a:gd name="T5" fmla="*/ 46 h 108"/>
                <a:gd name="T6" fmla="*/ 52 w 88"/>
                <a:gd name="T7" fmla="*/ 56 h 108"/>
                <a:gd name="T8" fmla="*/ 60 w 88"/>
                <a:gd name="T9" fmla="*/ 64 h 108"/>
                <a:gd name="T10" fmla="*/ 38 w 88"/>
                <a:gd name="T11" fmla="*/ 74 h 108"/>
                <a:gd name="T12" fmla="*/ 20 w 88"/>
                <a:gd name="T13" fmla="*/ 84 h 108"/>
                <a:gd name="T14" fmla="*/ 2 w 88"/>
                <a:gd name="T15" fmla="*/ 104 h 108"/>
                <a:gd name="T16" fmla="*/ 0 w 88"/>
                <a:gd name="T17" fmla="*/ 108 h 108"/>
                <a:gd name="T18" fmla="*/ 0 w 88"/>
                <a:gd name="T19" fmla="*/ 108 h 108"/>
                <a:gd name="T20" fmla="*/ 12 w 88"/>
                <a:gd name="T21" fmla="*/ 96 h 108"/>
                <a:gd name="T22" fmla="*/ 42 w 88"/>
                <a:gd name="T23" fmla="*/ 76 h 108"/>
                <a:gd name="T24" fmla="*/ 64 w 88"/>
                <a:gd name="T25" fmla="*/ 66 h 108"/>
                <a:gd name="T26" fmla="*/ 72 w 88"/>
                <a:gd name="T27" fmla="*/ 70 h 108"/>
                <a:gd name="T28" fmla="*/ 78 w 88"/>
                <a:gd name="T29" fmla="*/ 72 h 108"/>
                <a:gd name="T30" fmla="*/ 84 w 88"/>
                <a:gd name="T31" fmla="*/ 72 h 108"/>
                <a:gd name="T32" fmla="*/ 88 w 88"/>
                <a:gd name="T33" fmla="*/ 68 h 108"/>
                <a:gd name="T34" fmla="*/ 84 w 88"/>
                <a:gd name="T35" fmla="*/ 62 h 108"/>
                <a:gd name="T36" fmla="*/ 80 w 88"/>
                <a:gd name="T37" fmla="*/ 60 h 108"/>
                <a:gd name="T38" fmla="*/ 64 w 88"/>
                <a:gd name="T39" fmla="*/ 62 h 108"/>
                <a:gd name="T40" fmla="*/ 46 w 88"/>
                <a:gd name="T41" fmla="*/ 46 h 108"/>
                <a:gd name="T42" fmla="*/ 34 w 88"/>
                <a:gd name="T43" fmla="*/ 30 h 108"/>
                <a:gd name="T44" fmla="*/ 20 w 88"/>
                <a:gd name="T45" fmla="*/ 0 h 108"/>
                <a:gd name="T46" fmla="*/ 20 w 88"/>
                <a:gd name="T47" fmla="*/ 0 h 108"/>
                <a:gd name="T48" fmla="*/ 18 w 88"/>
                <a:gd name="T49" fmla="*/ 2 h 108"/>
                <a:gd name="T50" fmla="*/ 82 w 88"/>
                <a:gd name="T51" fmla="*/ 64 h 108"/>
                <a:gd name="T52" fmla="*/ 86 w 88"/>
                <a:gd name="T53" fmla="*/ 68 h 108"/>
                <a:gd name="T54" fmla="*/ 84 w 88"/>
                <a:gd name="T55" fmla="*/ 70 h 108"/>
                <a:gd name="T56" fmla="*/ 80 w 88"/>
                <a:gd name="T57" fmla="*/ 70 h 108"/>
                <a:gd name="T58" fmla="*/ 68 w 88"/>
                <a:gd name="T59" fmla="*/ 64 h 108"/>
                <a:gd name="T60" fmla="*/ 76 w 88"/>
                <a:gd name="T61" fmla="*/ 64 h 108"/>
                <a:gd name="T62" fmla="*/ 82 w 88"/>
                <a:gd name="T63" fmla="*/ 6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08">
                  <a:moveTo>
                    <a:pt x="18" y="2"/>
                  </a:moveTo>
                  <a:lnTo>
                    <a:pt x="18" y="2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30" y="30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52" y="56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0" y="68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20" y="84"/>
                  </a:lnTo>
                  <a:lnTo>
                    <a:pt x="8" y="96"/>
                  </a:lnTo>
                  <a:lnTo>
                    <a:pt x="2" y="104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2" y="96"/>
                  </a:lnTo>
                  <a:lnTo>
                    <a:pt x="24" y="8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72" y="70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82" y="72"/>
                  </a:lnTo>
                  <a:lnTo>
                    <a:pt x="84" y="72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6" y="64"/>
                  </a:lnTo>
                  <a:lnTo>
                    <a:pt x="84" y="62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74" y="60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34" y="30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82" y="64"/>
                  </a:moveTo>
                  <a:lnTo>
                    <a:pt x="82" y="64"/>
                  </a:lnTo>
                  <a:lnTo>
                    <a:pt x="84" y="66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4" y="70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76" y="68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76" y="64"/>
                  </a:lnTo>
                  <a:lnTo>
                    <a:pt x="82" y="64"/>
                  </a:lnTo>
                  <a:lnTo>
                    <a:pt x="82" y="6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68"/>
            <p:cNvSpPr>
              <a:spLocks noEditPoints="1"/>
            </p:cNvSpPr>
            <p:nvPr/>
          </p:nvSpPr>
          <p:spPr bwMode="auto">
            <a:xfrm>
              <a:off x="2868" y="3413"/>
              <a:ext cx="88" cy="108"/>
            </a:xfrm>
            <a:custGeom>
              <a:avLst/>
              <a:gdLst>
                <a:gd name="T0" fmla="*/ 68 w 88"/>
                <a:gd name="T1" fmla="*/ 106 h 108"/>
                <a:gd name="T2" fmla="*/ 64 w 88"/>
                <a:gd name="T3" fmla="*/ 92 h 108"/>
                <a:gd name="T4" fmla="*/ 44 w 88"/>
                <a:gd name="T5" fmla="*/ 62 h 108"/>
                <a:gd name="T6" fmla="*/ 36 w 88"/>
                <a:gd name="T7" fmla="*/ 52 h 108"/>
                <a:gd name="T8" fmla="*/ 28 w 88"/>
                <a:gd name="T9" fmla="*/ 44 h 108"/>
                <a:gd name="T10" fmla="*/ 50 w 88"/>
                <a:gd name="T11" fmla="*/ 34 h 108"/>
                <a:gd name="T12" fmla="*/ 68 w 88"/>
                <a:gd name="T13" fmla="*/ 22 h 108"/>
                <a:gd name="T14" fmla="*/ 86 w 88"/>
                <a:gd name="T15" fmla="*/ 4 h 108"/>
                <a:gd name="T16" fmla="*/ 88 w 88"/>
                <a:gd name="T17" fmla="*/ 0 h 108"/>
                <a:gd name="T18" fmla="*/ 86 w 88"/>
                <a:gd name="T19" fmla="*/ 0 h 108"/>
                <a:gd name="T20" fmla="*/ 76 w 88"/>
                <a:gd name="T21" fmla="*/ 12 h 108"/>
                <a:gd name="T22" fmla="*/ 46 w 88"/>
                <a:gd name="T23" fmla="*/ 32 h 108"/>
                <a:gd name="T24" fmla="*/ 24 w 88"/>
                <a:gd name="T25" fmla="*/ 42 h 108"/>
                <a:gd name="T26" fmla="*/ 16 w 88"/>
                <a:gd name="T27" fmla="*/ 38 h 108"/>
                <a:gd name="T28" fmla="*/ 10 w 88"/>
                <a:gd name="T29" fmla="*/ 36 h 108"/>
                <a:gd name="T30" fmla="*/ 2 w 88"/>
                <a:gd name="T31" fmla="*/ 36 h 108"/>
                <a:gd name="T32" fmla="*/ 0 w 88"/>
                <a:gd name="T33" fmla="*/ 40 h 108"/>
                <a:gd name="T34" fmla="*/ 4 w 88"/>
                <a:gd name="T35" fmla="*/ 46 h 108"/>
                <a:gd name="T36" fmla="*/ 8 w 88"/>
                <a:gd name="T37" fmla="*/ 46 h 108"/>
                <a:gd name="T38" fmla="*/ 22 w 88"/>
                <a:gd name="T39" fmla="*/ 46 h 108"/>
                <a:gd name="T40" fmla="*/ 42 w 88"/>
                <a:gd name="T41" fmla="*/ 62 h 108"/>
                <a:gd name="T42" fmla="*/ 54 w 88"/>
                <a:gd name="T43" fmla="*/ 78 h 108"/>
                <a:gd name="T44" fmla="*/ 68 w 88"/>
                <a:gd name="T45" fmla="*/ 106 h 108"/>
                <a:gd name="T46" fmla="*/ 68 w 88"/>
                <a:gd name="T47" fmla="*/ 108 h 108"/>
                <a:gd name="T48" fmla="*/ 68 w 88"/>
                <a:gd name="T49" fmla="*/ 106 h 108"/>
                <a:gd name="T50" fmla="*/ 6 w 88"/>
                <a:gd name="T51" fmla="*/ 44 h 108"/>
                <a:gd name="T52" fmla="*/ 2 w 88"/>
                <a:gd name="T53" fmla="*/ 40 h 108"/>
                <a:gd name="T54" fmla="*/ 4 w 88"/>
                <a:gd name="T55" fmla="*/ 38 h 108"/>
                <a:gd name="T56" fmla="*/ 8 w 88"/>
                <a:gd name="T57" fmla="*/ 38 h 108"/>
                <a:gd name="T58" fmla="*/ 20 w 88"/>
                <a:gd name="T59" fmla="*/ 42 h 108"/>
                <a:gd name="T60" fmla="*/ 10 w 88"/>
                <a:gd name="T61" fmla="*/ 44 h 108"/>
                <a:gd name="T62" fmla="*/ 6 w 88"/>
                <a:gd name="T6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08">
                  <a:moveTo>
                    <a:pt x="68" y="106"/>
                  </a:moveTo>
                  <a:lnTo>
                    <a:pt x="68" y="106"/>
                  </a:lnTo>
                  <a:lnTo>
                    <a:pt x="68" y="102"/>
                  </a:lnTo>
                  <a:lnTo>
                    <a:pt x="64" y="92"/>
                  </a:lnTo>
                  <a:lnTo>
                    <a:pt x="58" y="78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36" y="5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8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68" y="22"/>
                  </a:lnTo>
                  <a:lnTo>
                    <a:pt x="80" y="12"/>
                  </a:lnTo>
                  <a:lnTo>
                    <a:pt x="86" y="4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6" y="12"/>
                  </a:lnTo>
                  <a:lnTo>
                    <a:pt x="64" y="2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6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4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54" y="78"/>
                  </a:lnTo>
                  <a:lnTo>
                    <a:pt x="62" y="92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8" y="106"/>
                  </a:lnTo>
                  <a:close/>
                  <a:moveTo>
                    <a:pt x="6" y="44"/>
                  </a:moveTo>
                  <a:lnTo>
                    <a:pt x="6" y="44"/>
                  </a:lnTo>
                  <a:lnTo>
                    <a:pt x="4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1806" y="3261"/>
              <a:ext cx="84" cy="110"/>
            </a:xfrm>
            <a:custGeom>
              <a:avLst/>
              <a:gdLst>
                <a:gd name="T0" fmla="*/ 10 w 84"/>
                <a:gd name="T1" fmla="*/ 2 h 110"/>
                <a:gd name="T2" fmla="*/ 14 w 84"/>
                <a:gd name="T3" fmla="*/ 16 h 110"/>
                <a:gd name="T4" fmla="*/ 38 w 84"/>
                <a:gd name="T5" fmla="*/ 46 h 110"/>
                <a:gd name="T6" fmla="*/ 48 w 84"/>
                <a:gd name="T7" fmla="*/ 54 h 110"/>
                <a:gd name="T8" fmla="*/ 56 w 84"/>
                <a:gd name="T9" fmla="*/ 60 h 110"/>
                <a:gd name="T10" fmla="*/ 36 w 84"/>
                <a:gd name="T11" fmla="*/ 72 h 110"/>
                <a:gd name="T12" fmla="*/ 18 w 84"/>
                <a:gd name="T13" fmla="*/ 86 h 110"/>
                <a:gd name="T14" fmla="*/ 2 w 84"/>
                <a:gd name="T15" fmla="*/ 106 h 110"/>
                <a:gd name="T16" fmla="*/ 0 w 84"/>
                <a:gd name="T17" fmla="*/ 110 h 110"/>
                <a:gd name="T18" fmla="*/ 2 w 84"/>
                <a:gd name="T19" fmla="*/ 110 h 110"/>
                <a:gd name="T20" fmla="*/ 12 w 84"/>
                <a:gd name="T21" fmla="*/ 96 h 110"/>
                <a:gd name="T22" fmla="*/ 38 w 84"/>
                <a:gd name="T23" fmla="*/ 74 h 110"/>
                <a:gd name="T24" fmla="*/ 60 w 84"/>
                <a:gd name="T25" fmla="*/ 62 h 110"/>
                <a:gd name="T26" fmla="*/ 68 w 84"/>
                <a:gd name="T27" fmla="*/ 66 h 110"/>
                <a:gd name="T28" fmla="*/ 74 w 84"/>
                <a:gd name="T29" fmla="*/ 68 h 110"/>
                <a:gd name="T30" fmla="*/ 82 w 84"/>
                <a:gd name="T31" fmla="*/ 66 h 110"/>
                <a:gd name="T32" fmla="*/ 84 w 84"/>
                <a:gd name="T33" fmla="*/ 62 h 110"/>
                <a:gd name="T34" fmla="*/ 80 w 84"/>
                <a:gd name="T35" fmla="*/ 58 h 110"/>
                <a:gd name="T36" fmla="*/ 76 w 84"/>
                <a:gd name="T37" fmla="*/ 56 h 110"/>
                <a:gd name="T38" fmla="*/ 60 w 84"/>
                <a:gd name="T39" fmla="*/ 58 h 110"/>
                <a:gd name="T40" fmla="*/ 42 w 84"/>
                <a:gd name="T41" fmla="*/ 44 h 110"/>
                <a:gd name="T42" fmla="*/ 28 w 84"/>
                <a:gd name="T43" fmla="*/ 30 h 110"/>
                <a:gd name="T44" fmla="*/ 10 w 84"/>
                <a:gd name="T45" fmla="*/ 2 h 110"/>
                <a:gd name="T46" fmla="*/ 10 w 84"/>
                <a:gd name="T47" fmla="*/ 0 h 110"/>
                <a:gd name="T48" fmla="*/ 10 w 84"/>
                <a:gd name="T49" fmla="*/ 2 h 110"/>
                <a:gd name="T50" fmla="*/ 78 w 84"/>
                <a:gd name="T51" fmla="*/ 58 h 110"/>
                <a:gd name="T52" fmla="*/ 82 w 84"/>
                <a:gd name="T53" fmla="*/ 62 h 110"/>
                <a:gd name="T54" fmla="*/ 80 w 84"/>
                <a:gd name="T55" fmla="*/ 64 h 110"/>
                <a:gd name="T56" fmla="*/ 78 w 84"/>
                <a:gd name="T57" fmla="*/ 66 h 110"/>
                <a:gd name="T58" fmla="*/ 64 w 84"/>
                <a:gd name="T59" fmla="*/ 62 h 110"/>
                <a:gd name="T60" fmla="*/ 72 w 84"/>
                <a:gd name="T61" fmla="*/ 60 h 110"/>
                <a:gd name="T62" fmla="*/ 78 w 84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10">
                  <a:moveTo>
                    <a:pt x="10" y="2"/>
                  </a:moveTo>
                  <a:lnTo>
                    <a:pt x="10" y="2"/>
                  </a:lnTo>
                  <a:lnTo>
                    <a:pt x="10" y="6"/>
                  </a:lnTo>
                  <a:lnTo>
                    <a:pt x="14" y="16"/>
                  </a:lnTo>
                  <a:lnTo>
                    <a:pt x="24" y="28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4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46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18" y="86"/>
                  </a:lnTo>
                  <a:lnTo>
                    <a:pt x="8" y="98"/>
                  </a:lnTo>
                  <a:lnTo>
                    <a:pt x="2" y="10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2" y="96"/>
                  </a:lnTo>
                  <a:lnTo>
                    <a:pt x="22" y="86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8" y="66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8" y="68"/>
                  </a:lnTo>
                  <a:lnTo>
                    <a:pt x="82" y="66"/>
                  </a:lnTo>
                  <a:lnTo>
                    <a:pt x="84" y="62"/>
                  </a:lnTo>
                  <a:lnTo>
                    <a:pt x="84" y="62"/>
                  </a:lnTo>
                  <a:lnTo>
                    <a:pt x="82" y="58"/>
                  </a:lnTo>
                  <a:lnTo>
                    <a:pt x="80" y="58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68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28" y="30"/>
                  </a:lnTo>
                  <a:lnTo>
                    <a:pt x="18" y="1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78" y="58"/>
                  </a:moveTo>
                  <a:lnTo>
                    <a:pt x="78" y="58"/>
                  </a:lnTo>
                  <a:lnTo>
                    <a:pt x="80" y="60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80" y="64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2" y="64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72" y="60"/>
                  </a:lnTo>
                  <a:lnTo>
                    <a:pt x="78" y="58"/>
                  </a:lnTo>
                  <a:lnTo>
                    <a:pt x="78" y="5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70"/>
            <p:cNvSpPr>
              <a:spLocks noEditPoints="1"/>
            </p:cNvSpPr>
            <p:nvPr/>
          </p:nvSpPr>
          <p:spPr bwMode="auto">
            <a:xfrm>
              <a:off x="2874" y="3361"/>
              <a:ext cx="84" cy="110"/>
            </a:xfrm>
            <a:custGeom>
              <a:avLst/>
              <a:gdLst>
                <a:gd name="T0" fmla="*/ 74 w 84"/>
                <a:gd name="T1" fmla="*/ 110 h 110"/>
                <a:gd name="T2" fmla="*/ 68 w 84"/>
                <a:gd name="T3" fmla="*/ 96 h 110"/>
                <a:gd name="T4" fmla="*/ 46 w 84"/>
                <a:gd name="T5" fmla="*/ 66 h 110"/>
                <a:gd name="T6" fmla="*/ 36 w 84"/>
                <a:gd name="T7" fmla="*/ 58 h 110"/>
                <a:gd name="T8" fmla="*/ 28 w 84"/>
                <a:gd name="T9" fmla="*/ 52 h 110"/>
                <a:gd name="T10" fmla="*/ 48 w 84"/>
                <a:gd name="T11" fmla="*/ 40 h 110"/>
                <a:gd name="T12" fmla="*/ 66 w 84"/>
                <a:gd name="T13" fmla="*/ 26 h 110"/>
                <a:gd name="T14" fmla="*/ 82 w 84"/>
                <a:gd name="T15" fmla="*/ 6 h 110"/>
                <a:gd name="T16" fmla="*/ 84 w 84"/>
                <a:gd name="T17" fmla="*/ 2 h 110"/>
                <a:gd name="T18" fmla="*/ 82 w 84"/>
                <a:gd name="T19" fmla="*/ 2 h 110"/>
                <a:gd name="T20" fmla="*/ 72 w 84"/>
                <a:gd name="T21" fmla="*/ 14 h 110"/>
                <a:gd name="T22" fmla="*/ 46 w 84"/>
                <a:gd name="T23" fmla="*/ 38 h 110"/>
                <a:gd name="T24" fmla="*/ 24 w 84"/>
                <a:gd name="T25" fmla="*/ 48 h 110"/>
                <a:gd name="T26" fmla="*/ 16 w 84"/>
                <a:gd name="T27" fmla="*/ 46 h 110"/>
                <a:gd name="T28" fmla="*/ 8 w 84"/>
                <a:gd name="T29" fmla="*/ 44 h 110"/>
                <a:gd name="T30" fmla="*/ 2 w 84"/>
                <a:gd name="T31" fmla="*/ 46 h 110"/>
                <a:gd name="T32" fmla="*/ 0 w 84"/>
                <a:gd name="T33" fmla="*/ 48 h 110"/>
                <a:gd name="T34" fmla="*/ 4 w 84"/>
                <a:gd name="T35" fmla="*/ 54 h 110"/>
                <a:gd name="T36" fmla="*/ 8 w 84"/>
                <a:gd name="T37" fmla="*/ 56 h 110"/>
                <a:gd name="T38" fmla="*/ 22 w 84"/>
                <a:gd name="T39" fmla="*/ 52 h 110"/>
                <a:gd name="T40" fmla="*/ 42 w 84"/>
                <a:gd name="T41" fmla="*/ 68 h 110"/>
                <a:gd name="T42" fmla="*/ 56 w 84"/>
                <a:gd name="T43" fmla="*/ 82 h 110"/>
                <a:gd name="T44" fmla="*/ 72 w 84"/>
                <a:gd name="T45" fmla="*/ 110 h 110"/>
                <a:gd name="T46" fmla="*/ 74 w 84"/>
                <a:gd name="T47" fmla="*/ 110 h 110"/>
                <a:gd name="T48" fmla="*/ 74 w 84"/>
                <a:gd name="T49" fmla="*/ 110 h 110"/>
                <a:gd name="T50" fmla="*/ 6 w 84"/>
                <a:gd name="T51" fmla="*/ 52 h 110"/>
                <a:gd name="T52" fmla="*/ 2 w 84"/>
                <a:gd name="T53" fmla="*/ 50 h 110"/>
                <a:gd name="T54" fmla="*/ 4 w 84"/>
                <a:gd name="T55" fmla="*/ 48 h 110"/>
                <a:gd name="T56" fmla="*/ 6 w 84"/>
                <a:gd name="T57" fmla="*/ 46 h 110"/>
                <a:gd name="T58" fmla="*/ 18 w 84"/>
                <a:gd name="T59" fmla="*/ 50 h 110"/>
                <a:gd name="T60" fmla="*/ 10 w 84"/>
                <a:gd name="T61" fmla="*/ 52 h 110"/>
                <a:gd name="T62" fmla="*/ 6 w 84"/>
                <a:gd name="T63" fmla="*/ 5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10">
                  <a:moveTo>
                    <a:pt x="74" y="110"/>
                  </a:moveTo>
                  <a:lnTo>
                    <a:pt x="74" y="110"/>
                  </a:lnTo>
                  <a:lnTo>
                    <a:pt x="72" y="106"/>
                  </a:lnTo>
                  <a:lnTo>
                    <a:pt x="68" y="96"/>
                  </a:lnTo>
                  <a:lnTo>
                    <a:pt x="60" y="82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36" y="5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66" y="26"/>
                  </a:lnTo>
                  <a:lnTo>
                    <a:pt x="76" y="14"/>
                  </a:lnTo>
                  <a:lnTo>
                    <a:pt x="82" y="6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72" y="14"/>
                  </a:lnTo>
                  <a:lnTo>
                    <a:pt x="62" y="2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56" y="82"/>
                  </a:lnTo>
                  <a:lnTo>
                    <a:pt x="66" y="96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0"/>
                  </a:lnTo>
                  <a:close/>
                  <a:moveTo>
                    <a:pt x="6" y="52"/>
                  </a:moveTo>
                  <a:lnTo>
                    <a:pt x="6" y="52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12" y="48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6" y="5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71"/>
            <p:cNvSpPr>
              <a:spLocks noEditPoints="1"/>
            </p:cNvSpPr>
            <p:nvPr/>
          </p:nvSpPr>
          <p:spPr bwMode="auto">
            <a:xfrm>
              <a:off x="1808" y="3311"/>
              <a:ext cx="80" cy="110"/>
            </a:xfrm>
            <a:custGeom>
              <a:avLst/>
              <a:gdLst>
                <a:gd name="T0" fmla="*/ 0 w 80"/>
                <a:gd name="T1" fmla="*/ 2 h 110"/>
                <a:gd name="T2" fmla="*/ 8 w 80"/>
                <a:gd name="T3" fmla="*/ 14 h 110"/>
                <a:gd name="T4" fmla="*/ 32 w 80"/>
                <a:gd name="T5" fmla="*/ 42 h 110"/>
                <a:gd name="T6" fmla="*/ 44 w 80"/>
                <a:gd name="T7" fmla="*/ 50 h 110"/>
                <a:gd name="T8" fmla="*/ 52 w 80"/>
                <a:gd name="T9" fmla="*/ 56 h 110"/>
                <a:gd name="T10" fmla="*/ 32 w 80"/>
                <a:gd name="T11" fmla="*/ 70 h 110"/>
                <a:gd name="T12" fmla="*/ 16 w 80"/>
                <a:gd name="T13" fmla="*/ 84 h 110"/>
                <a:gd name="T14" fmla="*/ 2 w 80"/>
                <a:gd name="T15" fmla="*/ 106 h 110"/>
                <a:gd name="T16" fmla="*/ 0 w 80"/>
                <a:gd name="T17" fmla="*/ 110 h 110"/>
                <a:gd name="T18" fmla="*/ 2 w 80"/>
                <a:gd name="T19" fmla="*/ 110 h 110"/>
                <a:gd name="T20" fmla="*/ 10 w 80"/>
                <a:gd name="T21" fmla="*/ 96 h 110"/>
                <a:gd name="T22" fmla="*/ 36 w 80"/>
                <a:gd name="T23" fmla="*/ 70 h 110"/>
                <a:gd name="T24" fmla="*/ 56 w 80"/>
                <a:gd name="T25" fmla="*/ 58 h 110"/>
                <a:gd name="T26" fmla="*/ 64 w 80"/>
                <a:gd name="T27" fmla="*/ 60 h 110"/>
                <a:gd name="T28" fmla="*/ 72 w 80"/>
                <a:gd name="T29" fmla="*/ 62 h 110"/>
                <a:gd name="T30" fmla="*/ 78 w 80"/>
                <a:gd name="T31" fmla="*/ 60 h 110"/>
                <a:gd name="T32" fmla="*/ 80 w 80"/>
                <a:gd name="T33" fmla="*/ 56 h 110"/>
                <a:gd name="T34" fmla="*/ 76 w 80"/>
                <a:gd name="T35" fmla="*/ 50 h 110"/>
                <a:gd name="T36" fmla="*/ 72 w 80"/>
                <a:gd name="T37" fmla="*/ 50 h 110"/>
                <a:gd name="T38" fmla="*/ 56 w 80"/>
                <a:gd name="T39" fmla="*/ 54 h 110"/>
                <a:gd name="T40" fmla="*/ 36 w 80"/>
                <a:gd name="T41" fmla="*/ 40 h 110"/>
                <a:gd name="T42" fmla="*/ 20 w 80"/>
                <a:gd name="T43" fmla="*/ 28 h 110"/>
                <a:gd name="T44" fmla="*/ 2 w 80"/>
                <a:gd name="T45" fmla="*/ 2 h 110"/>
                <a:gd name="T46" fmla="*/ 0 w 80"/>
                <a:gd name="T47" fmla="*/ 0 h 110"/>
                <a:gd name="T48" fmla="*/ 0 w 80"/>
                <a:gd name="T49" fmla="*/ 2 h 110"/>
                <a:gd name="T50" fmla="*/ 74 w 80"/>
                <a:gd name="T51" fmla="*/ 52 h 110"/>
                <a:gd name="T52" fmla="*/ 78 w 80"/>
                <a:gd name="T53" fmla="*/ 56 h 110"/>
                <a:gd name="T54" fmla="*/ 76 w 80"/>
                <a:gd name="T55" fmla="*/ 58 h 110"/>
                <a:gd name="T56" fmla="*/ 74 w 80"/>
                <a:gd name="T57" fmla="*/ 58 h 110"/>
                <a:gd name="T58" fmla="*/ 60 w 80"/>
                <a:gd name="T59" fmla="*/ 56 h 110"/>
                <a:gd name="T60" fmla="*/ 68 w 80"/>
                <a:gd name="T61" fmla="*/ 54 h 110"/>
                <a:gd name="T62" fmla="*/ 74 w 80"/>
                <a:gd name="T63" fmla="*/ 5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110">
                  <a:moveTo>
                    <a:pt x="0" y="2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14"/>
                  </a:lnTo>
                  <a:lnTo>
                    <a:pt x="16" y="28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44" y="50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44" y="62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16" y="84"/>
                  </a:lnTo>
                  <a:lnTo>
                    <a:pt x="8" y="98"/>
                  </a:lnTo>
                  <a:lnTo>
                    <a:pt x="2" y="10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96"/>
                  </a:lnTo>
                  <a:lnTo>
                    <a:pt x="20" y="84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64" y="60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76" y="62"/>
                  </a:lnTo>
                  <a:lnTo>
                    <a:pt x="78" y="60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8" y="52"/>
                  </a:lnTo>
                  <a:lnTo>
                    <a:pt x="76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4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0" y="28"/>
                  </a:lnTo>
                  <a:lnTo>
                    <a:pt x="10" y="16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4" y="52"/>
                  </a:moveTo>
                  <a:lnTo>
                    <a:pt x="74" y="52"/>
                  </a:lnTo>
                  <a:lnTo>
                    <a:pt x="76" y="54"/>
                  </a:lnTo>
                  <a:lnTo>
                    <a:pt x="78" y="56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68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8" y="54"/>
                  </a:lnTo>
                  <a:lnTo>
                    <a:pt x="74" y="52"/>
                  </a:lnTo>
                  <a:lnTo>
                    <a:pt x="74" y="5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72"/>
            <p:cNvSpPr>
              <a:spLocks noEditPoints="1"/>
            </p:cNvSpPr>
            <p:nvPr/>
          </p:nvSpPr>
          <p:spPr bwMode="auto">
            <a:xfrm>
              <a:off x="2876" y="3311"/>
              <a:ext cx="78" cy="110"/>
            </a:xfrm>
            <a:custGeom>
              <a:avLst/>
              <a:gdLst>
                <a:gd name="T0" fmla="*/ 78 w 78"/>
                <a:gd name="T1" fmla="*/ 110 h 110"/>
                <a:gd name="T2" fmla="*/ 72 w 78"/>
                <a:gd name="T3" fmla="*/ 98 h 110"/>
                <a:gd name="T4" fmla="*/ 48 w 78"/>
                <a:gd name="T5" fmla="*/ 70 h 110"/>
                <a:gd name="T6" fmla="*/ 36 w 78"/>
                <a:gd name="T7" fmla="*/ 62 h 110"/>
                <a:gd name="T8" fmla="*/ 28 w 78"/>
                <a:gd name="T9" fmla="*/ 56 h 110"/>
                <a:gd name="T10" fmla="*/ 48 w 78"/>
                <a:gd name="T11" fmla="*/ 42 h 110"/>
                <a:gd name="T12" fmla="*/ 62 w 78"/>
                <a:gd name="T13" fmla="*/ 28 h 110"/>
                <a:gd name="T14" fmla="*/ 78 w 78"/>
                <a:gd name="T15" fmla="*/ 6 h 110"/>
                <a:gd name="T16" fmla="*/ 78 w 78"/>
                <a:gd name="T17" fmla="*/ 2 h 110"/>
                <a:gd name="T18" fmla="*/ 78 w 78"/>
                <a:gd name="T19" fmla="*/ 2 h 110"/>
                <a:gd name="T20" fmla="*/ 70 w 78"/>
                <a:gd name="T21" fmla="*/ 16 h 110"/>
                <a:gd name="T22" fmla="*/ 44 w 78"/>
                <a:gd name="T23" fmla="*/ 40 h 110"/>
                <a:gd name="T24" fmla="*/ 24 w 78"/>
                <a:gd name="T25" fmla="*/ 54 h 110"/>
                <a:gd name="T26" fmla="*/ 16 w 78"/>
                <a:gd name="T27" fmla="*/ 52 h 110"/>
                <a:gd name="T28" fmla="*/ 8 w 78"/>
                <a:gd name="T29" fmla="*/ 50 h 110"/>
                <a:gd name="T30" fmla="*/ 2 w 78"/>
                <a:gd name="T31" fmla="*/ 52 h 110"/>
                <a:gd name="T32" fmla="*/ 0 w 78"/>
                <a:gd name="T33" fmla="*/ 56 h 110"/>
                <a:gd name="T34" fmla="*/ 4 w 78"/>
                <a:gd name="T35" fmla="*/ 62 h 110"/>
                <a:gd name="T36" fmla="*/ 8 w 78"/>
                <a:gd name="T37" fmla="*/ 62 h 110"/>
                <a:gd name="T38" fmla="*/ 22 w 78"/>
                <a:gd name="T39" fmla="*/ 58 h 110"/>
                <a:gd name="T40" fmla="*/ 44 w 78"/>
                <a:gd name="T41" fmla="*/ 70 h 110"/>
                <a:gd name="T42" fmla="*/ 58 w 78"/>
                <a:gd name="T43" fmla="*/ 84 h 110"/>
                <a:gd name="T44" fmla="*/ 78 w 78"/>
                <a:gd name="T45" fmla="*/ 110 h 110"/>
                <a:gd name="T46" fmla="*/ 78 w 78"/>
                <a:gd name="T47" fmla="*/ 110 h 110"/>
                <a:gd name="T48" fmla="*/ 78 w 78"/>
                <a:gd name="T49" fmla="*/ 110 h 110"/>
                <a:gd name="T50" fmla="*/ 6 w 78"/>
                <a:gd name="T51" fmla="*/ 58 h 110"/>
                <a:gd name="T52" fmla="*/ 2 w 78"/>
                <a:gd name="T53" fmla="*/ 56 h 110"/>
                <a:gd name="T54" fmla="*/ 4 w 78"/>
                <a:gd name="T55" fmla="*/ 54 h 110"/>
                <a:gd name="T56" fmla="*/ 6 w 78"/>
                <a:gd name="T57" fmla="*/ 52 h 110"/>
                <a:gd name="T58" fmla="*/ 18 w 78"/>
                <a:gd name="T59" fmla="*/ 56 h 110"/>
                <a:gd name="T60" fmla="*/ 12 w 78"/>
                <a:gd name="T61" fmla="*/ 58 h 110"/>
                <a:gd name="T62" fmla="*/ 6 w 78"/>
                <a:gd name="T6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110">
                  <a:moveTo>
                    <a:pt x="78" y="110"/>
                  </a:moveTo>
                  <a:lnTo>
                    <a:pt x="78" y="110"/>
                  </a:lnTo>
                  <a:lnTo>
                    <a:pt x="78" y="106"/>
                  </a:lnTo>
                  <a:lnTo>
                    <a:pt x="72" y="98"/>
                  </a:lnTo>
                  <a:lnTo>
                    <a:pt x="62" y="8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36" y="62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6" y="50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62" y="28"/>
                  </a:lnTo>
                  <a:lnTo>
                    <a:pt x="72" y="14"/>
                  </a:lnTo>
                  <a:lnTo>
                    <a:pt x="78" y="6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0" y="16"/>
                  </a:lnTo>
                  <a:lnTo>
                    <a:pt x="58" y="2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4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58" y="84"/>
                  </a:lnTo>
                  <a:lnTo>
                    <a:pt x="70" y="96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10"/>
                  </a:lnTo>
                  <a:close/>
                  <a:moveTo>
                    <a:pt x="6" y="58"/>
                  </a:moveTo>
                  <a:lnTo>
                    <a:pt x="6" y="58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2" y="58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73"/>
            <p:cNvSpPr>
              <a:spLocks noEditPoints="1"/>
            </p:cNvSpPr>
            <p:nvPr/>
          </p:nvSpPr>
          <p:spPr bwMode="auto">
            <a:xfrm>
              <a:off x="1806" y="3361"/>
              <a:ext cx="84" cy="110"/>
            </a:xfrm>
            <a:custGeom>
              <a:avLst/>
              <a:gdLst>
                <a:gd name="T0" fmla="*/ 0 w 84"/>
                <a:gd name="T1" fmla="*/ 2 h 110"/>
                <a:gd name="T2" fmla="*/ 8 w 84"/>
                <a:gd name="T3" fmla="*/ 14 h 110"/>
                <a:gd name="T4" fmla="*/ 36 w 84"/>
                <a:gd name="T5" fmla="*/ 40 h 110"/>
                <a:gd name="T6" fmla="*/ 46 w 84"/>
                <a:gd name="T7" fmla="*/ 46 h 110"/>
                <a:gd name="T8" fmla="*/ 56 w 84"/>
                <a:gd name="T9" fmla="*/ 52 h 110"/>
                <a:gd name="T10" fmla="*/ 38 w 84"/>
                <a:gd name="T11" fmla="*/ 66 h 110"/>
                <a:gd name="T12" fmla="*/ 24 w 84"/>
                <a:gd name="T13" fmla="*/ 82 h 110"/>
                <a:gd name="T14" fmla="*/ 10 w 84"/>
                <a:gd name="T15" fmla="*/ 106 h 110"/>
                <a:gd name="T16" fmla="*/ 10 w 84"/>
                <a:gd name="T17" fmla="*/ 110 h 110"/>
                <a:gd name="T18" fmla="*/ 10 w 84"/>
                <a:gd name="T19" fmla="*/ 110 h 110"/>
                <a:gd name="T20" fmla="*/ 18 w 84"/>
                <a:gd name="T21" fmla="*/ 96 h 110"/>
                <a:gd name="T22" fmla="*/ 42 w 84"/>
                <a:gd name="T23" fmla="*/ 68 h 110"/>
                <a:gd name="T24" fmla="*/ 60 w 84"/>
                <a:gd name="T25" fmla="*/ 52 h 110"/>
                <a:gd name="T26" fmla="*/ 68 w 84"/>
                <a:gd name="T27" fmla="*/ 54 h 110"/>
                <a:gd name="T28" fmla="*/ 76 w 84"/>
                <a:gd name="T29" fmla="*/ 56 h 110"/>
                <a:gd name="T30" fmla="*/ 82 w 84"/>
                <a:gd name="T31" fmla="*/ 52 h 110"/>
                <a:gd name="T32" fmla="*/ 84 w 84"/>
                <a:gd name="T33" fmla="*/ 48 h 110"/>
                <a:gd name="T34" fmla="*/ 78 w 84"/>
                <a:gd name="T35" fmla="*/ 44 h 110"/>
                <a:gd name="T36" fmla="*/ 74 w 84"/>
                <a:gd name="T37" fmla="*/ 44 h 110"/>
                <a:gd name="T38" fmla="*/ 60 w 84"/>
                <a:gd name="T39" fmla="*/ 48 h 110"/>
                <a:gd name="T40" fmla="*/ 38 w 84"/>
                <a:gd name="T41" fmla="*/ 38 h 110"/>
                <a:gd name="T42" fmla="*/ 22 w 84"/>
                <a:gd name="T43" fmla="*/ 26 h 110"/>
                <a:gd name="T44" fmla="*/ 2 w 84"/>
                <a:gd name="T45" fmla="*/ 2 h 110"/>
                <a:gd name="T46" fmla="*/ 0 w 84"/>
                <a:gd name="T47" fmla="*/ 0 h 110"/>
                <a:gd name="T48" fmla="*/ 0 w 84"/>
                <a:gd name="T49" fmla="*/ 2 h 110"/>
                <a:gd name="T50" fmla="*/ 78 w 84"/>
                <a:gd name="T51" fmla="*/ 46 h 110"/>
                <a:gd name="T52" fmla="*/ 82 w 84"/>
                <a:gd name="T53" fmla="*/ 50 h 110"/>
                <a:gd name="T54" fmla="*/ 80 w 84"/>
                <a:gd name="T55" fmla="*/ 52 h 110"/>
                <a:gd name="T56" fmla="*/ 78 w 84"/>
                <a:gd name="T57" fmla="*/ 52 h 110"/>
                <a:gd name="T58" fmla="*/ 64 w 84"/>
                <a:gd name="T59" fmla="*/ 50 h 110"/>
                <a:gd name="T60" fmla="*/ 72 w 84"/>
                <a:gd name="T61" fmla="*/ 48 h 110"/>
                <a:gd name="T62" fmla="*/ 78 w 84"/>
                <a:gd name="T63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10">
                  <a:moveTo>
                    <a:pt x="0" y="2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8" y="14"/>
                  </a:lnTo>
                  <a:lnTo>
                    <a:pt x="18" y="26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46" y="4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48" y="58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24" y="82"/>
                  </a:lnTo>
                  <a:lnTo>
                    <a:pt x="14" y="96"/>
                  </a:lnTo>
                  <a:lnTo>
                    <a:pt x="10" y="106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8" y="96"/>
                  </a:lnTo>
                  <a:lnTo>
                    <a:pt x="28" y="82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8" y="54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80" y="54"/>
                  </a:lnTo>
                  <a:lnTo>
                    <a:pt x="82" y="52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2" y="46"/>
                  </a:lnTo>
                  <a:lnTo>
                    <a:pt x="78" y="44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68" y="4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22" y="26"/>
                  </a:lnTo>
                  <a:lnTo>
                    <a:pt x="12" y="14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0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2" y="52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72" y="48"/>
                  </a:lnTo>
                  <a:lnTo>
                    <a:pt x="78" y="46"/>
                  </a:lnTo>
                  <a:lnTo>
                    <a:pt x="78" y="4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74"/>
            <p:cNvSpPr>
              <a:spLocks noEditPoints="1"/>
            </p:cNvSpPr>
            <p:nvPr/>
          </p:nvSpPr>
          <p:spPr bwMode="auto">
            <a:xfrm>
              <a:off x="2874" y="3261"/>
              <a:ext cx="84" cy="110"/>
            </a:xfrm>
            <a:custGeom>
              <a:avLst/>
              <a:gdLst>
                <a:gd name="T0" fmla="*/ 84 w 84"/>
                <a:gd name="T1" fmla="*/ 110 h 110"/>
                <a:gd name="T2" fmla="*/ 76 w 84"/>
                <a:gd name="T3" fmla="*/ 98 h 110"/>
                <a:gd name="T4" fmla="*/ 48 w 84"/>
                <a:gd name="T5" fmla="*/ 72 h 110"/>
                <a:gd name="T6" fmla="*/ 38 w 84"/>
                <a:gd name="T7" fmla="*/ 66 h 110"/>
                <a:gd name="T8" fmla="*/ 28 w 84"/>
                <a:gd name="T9" fmla="*/ 60 h 110"/>
                <a:gd name="T10" fmla="*/ 46 w 84"/>
                <a:gd name="T11" fmla="*/ 46 h 110"/>
                <a:gd name="T12" fmla="*/ 60 w 84"/>
                <a:gd name="T13" fmla="*/ 28 h 110"/>
                <a:gd name="T14" fmla="*/ 72 w 84"/>
                <a:gd name="T15" fmla="*/ 6 h 110"/>
                <a:gd name="T16" fmla="*/ 74 w 84"/>
                <a:gd name="T17" fmla="*/ 2 h 110"/>
                <a:gd name="T18" fmla="*/ 72 w 84"/>
                <a:gd name="T19" fmla="*/ 2 h 110"/>
                <a:gd name="T20" fmla="*/ 66 w 84"/>
                <a:gd name="T21" fmla="*/ 16 h 110"/>
                <a:gd name="T22" fmla="*/ 42 w 84"/>
                <a:gd name="T23" fmla="*/ 44 h 110"/>
                <a:gd name="T24" fmla="*/ 22 w 84"/>
                <a:gd name="T25" fmla="*/ 58 h 110"/>
                <a:gd name="T26" fmla="*/ 14 w 84"/>
                <a:gd name="T27" fmla="*/ 56 h 110"/>
                <a:gd name="T28" fmla="*/ 8 w 84"/>
                <a:gd name="T29" fmla="*/ 56 h 110"/>
                <a:gd name="T30" fmla="*/ 2 w 84"/>
                <a:gd name="T31" fmla="*/ 58 h 110"/>
                <a:gd name="T32" fmla="*/ 0 w 84"/>
                <a:gd name="T33" fmla="*/ 62 h 110"/>
                <a:gd name="T34" fmla="*/ 4 w 84"/>
                <a:gd name="T35" fmla="*/ 68 h 110"/>
                <a:gd name="T36" fmla="*/ 8 w 84"/>
                <a:gd name="T37" fmla="*/ 68 h 110"/>
                <a:gd name="T38" fmla="*/ 24 w 84"/>
                <a:gd name="T39" fmla="*/ 62 h 110"/>
                <a:gd name="T40" fmla="*/ 46 w 84"/>
                <a:gd name="T41" fmla="*/ 74 h 110"/>
                <a:gd name="T42" fmla="*/ 62 w 84"/>
                <a:gd name="T43" fmla="*/ 86 h 110"/>
                <a:gd name="T44" fmla="*/ 82 w 84"/>
                <a:gd name="T45" fmla="*/ 110 h 110"/>
                <a:gd name="T46" fmla="*/ 84 w 84"/>
                <a:gd name="T47" fmla="*/ 110 h 110"/>
                <a:gd name="T48" fmla="*/ 84 w 84"/>
                <a:gd name="T49" fmla="*/ 110 h 110"/>
                <a:gd name="T50" fmla="*/ 6 w 84"/>
                <a:gd name="T51" fmla="*/ 66 h 110"/>
                <a:gd name="T52" fmla="*/ 2 w 84"/>
                <a:gd name="T53" fmla="*/ 62 h 110"/>
                <a:gd name="T54" fmla="*/ 2 w 84"/>
                <a:gd name="T55" fmla="*/ 60 h 110"/>
                <a:gd name="T56" fmla="*/ 6 w 84"/>
                <a:gd name="T57" fmla="*/ 58 h 110"/>
                <a:gd name="T58" fmla="*/ 18 w 84"/>
                <a:gd name="T59" fmla="*/ 62 h 110"/>
                <a:gd name="T60" fmla="*/ 12 w 84"/>
                <a:gd name="T61" fmla="*/ 64 h 110"/>
                <a:gd name="T62" fmla="*/ 6 w 84"/>
                <a:gd name="T63" fmla="*/ 6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10">
                  <a:moveTo>
                    <a:pt x="84" y="110"/>
                  </a:moveTo>
                  <a:lnTo>
                    <a:pt x="84" y="110"/>
                  </a:lnTo>
                  <a:lnTo>
                    <a:pt x="82" y="106"/>
                  </a:lnTo>
                  <a:lnTo>
                    <a:pt x="76" y="98"/>
                  </a:lnTo>
                  <a:lnTo>
                    <a:pt x="66" y="8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38" y="66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6" y="5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60" y="28"/>
                  </a:lnTo>
                  <a:lnTo>
                    <a:pt x="68" y="16"/>
                  </a:lnTo>
                  <a:lnTo>
                    <a:pt x="72" y="6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6" y="16"/>
                  </a:lnTo>
                  <a:lnTo>
                    <a:pt x="56" y="30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14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2" y="5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6" y="66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62" y="86"/>
                  </a:lnTo>
                  <a:lnTo>
                    <a:pt x="72" y="96"/>
                  </a:lnTo>
                  <a:lnTo>
                    <a:pt x="82" y="110"/>
                  </a:lnTo>
                  <a:lnTo>
                    <a:pt x="82" y="110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4" y="110"/>
                  </a:lnTo>
                  <a:close/>
                  <a:moveTo>
                    <a:pt x="6" y="66"/>
                  </a:moveTo>
                  <a:lnTo>
                    <a:pt x="6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2" y="64"/>
                  </a:lnTo>
                  <a:lnTo>
                    <a:pt x="6" y="66"/>
                  </a:lnTo>
                  <a:lnTo>
                    <a:pt x="6" y="6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75"/>
            <p:cNvSpPr>
              <a:spLocks noEditPoints="1"/>
            </p:cNvSpPr>
            <p:nvPr/>
          </p:nvSpPr>
          <p:spPr bwMode="auto">
            <a:xfrm>
              <a:off x="1808" y="3413"/>
              <a:ext cx="88" cy="108"/>
            </a:xfrm>
            <a:custGeom>
              <a:avLst/>
              <a:gdLst>
                <a:gd name="T0" fmla="*/ 0 w 88"/>
                <a:gd name="T1" fmla="*/ 0 h 108"/>
                <a:gd name="T2" fmla="*/ 8 w 88"/>
                <a:gd name="T3" fmla="*/ 12 h 108"/>
                <a:gd name="T4" fmla="*/ 38 w 88"/>
                <a:gd name="T5" fmla="*/ 34 h 108"/>
                <a:gd name="T6" fmla="*/ 50 w 88"/>
                <a:gd name="T7" fmla="*/ 40 h 108"/>
                <a:gd name="T8" fmla="*/ 60 w 88"/>
                <a:gd name="T9" fmla="*/ 44 h 108"/>
                <a:gd name="T10" fmla="*/ 42 w 88"/>
                <a:gd name="T11" fmla="*/ 62 h 108"/>
                <a:gd name="T12" fmla="*/ 30 w 88"/>
                <a:gd name="T13" fmla="*/ 78 h 108"/>
                <a:gd name="T14" fmla="*/ 20 w 88"/>
                <a:gd name="T15" fmla="*/ 102 h 108"/>
                <a:gd name="T16" fmla="*/ 18 w 88"/>
                <a:gd name="T17" fmla="*/ 106 h 108"/>
                <a:gd name="T18" fmla="*/ 20 w 88"/>
                <a:gd name="T19" fmla="*/ 106 h 108"/>
                <a:gd name="T20" fmla="*/ 26 w 88"/>
                <a:gd name="T21" fmla="*/ 92 h 108"/>
                <a:gd name="T22" fmla="*/ 46 w 88"/>
                <a:gd name="T23" fmla="*/ 62 h 108"/>
                <a:gd name="T24" fmla="*/ 64 w 88"/>
                <a:gd name="T25" fmla="*/ 46 h 108"/>
                <a:gd name="T26" fmla="*/ 74 w 88"/>
                <a:gd name="T27" fmla="*/ 46 h 108"/>
                <a:gd name="T28" fmla="*/ 80 w 88"/>
                <a:gd name="T29" fmla="*/ 46 h 108"/>
                <a:gd name="T30" fmla="*/ 86 w 88"/>
                <a:gd name="T31" fmla="*/ 44 h 108"/>
                <a:gd name="T32" fmla="*/ 88 w 88"/>
                <a:gd name="T33" fmla="*/ 40 h 108"/>
                <a:gd name="T34" fmla="*/ 82 w 88"/>
                <a:gd name="T35" fmla="*/ 36 h 108"/>
                <a:gd name="T36" fmla="*/ 78 w 88"/>
                <a:gd name="T37" fmla="*/ 36 h 108"/>
                <a:gd name="T38" fmla="*/ 64 w 88"/>
                <a:gd name="T39" fmla="*/ 42 h 108"/>
                <a:gd name="T40" fmla="*/ 42 w 88"/>
                <a:gd name="T41" fmla="*/ 32 h 108"/>
                <a:gd name="T42" fmla="*/ 24 w 88"/>
                <a:gd name="T43" fmla="*/ 22 h 108"/>
                <a:gd name="T44" fmla="*/ 0 w 88"/>
                <a:gd name="T45" fmla="*/ 0 h 108"/>
                <a:gd name="T46" fmla="*/ 0 w 88"/>
                <a:gd name="T47" fmla="*/ 0 h 108"/>
                <a:gd name="T48" fmla="*/ 0 w 88"/>
                <a:gd name="T49" fmla="*/ 0 h 108"/>
                <a:gd name="T50" fmla="*/ 80 w 88"/>
                <a:gd name="T51" fmla="*/ 38 h 108"/>
                <a:gd name="T52" fmla="*/ 86 w 88"/>
                <a:gd name="T53" fmla="*/ 40 h 108"/>
                <a:gd name="T54" fmla="*/ 84 w 88"/>
                <a:gd name="T55" fmla="*/ 42 h 108"/>
                <a:gd name="T56" fmla="*/ 82 w 88"/>
                <a:gd name="T57" fmla="*/ 44 h 108"/>
                <a:gd name="T58" fmla="*/ 68 w 88"/>
                <a:gd name="T59" fmla="*/ 42 h 108"/>
                <a:gd name="T60" fmla="*/ 76 w 88"/>
                <a:gd name="T61" fmla="*/ 38 h 108"/>
                <a:gd name="T62" fmla="*/ 80 w 88"/>
                <a:gd name="T63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08">
                  <a:moveTo>
                    <a:pt x="0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8" y="12"/>
                  </a:lnTo>
                  <a:lnTo>
                    <a:pt x="20" y="2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50" y="40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2" y="5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30" y="78"/>
                  </a:lnTo>
                  <a:lnTo>
                    <a:pt x="22" y="92"/>
                  </a:lnTo>
                  <a:lnTo>
                    <a:pt x="20" y="102"/>
                  </a:lnTo>
                  <a:lnTo>
                    <a:pt x="18" y="106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6" y="92"/>
                  </a:lnTo>
                  <a:lnTo>
                    <a:pt x="34" y="7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74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4" y="46"/>
                  </a:lnTo>
                  <a:lnTo>
                    <a:pt x="86" y="44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4" y="36"/>
                  </a:lnTo>
                  <a:lnTo>
                    <a:pt x="82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2" y="38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24" y="22"/>
                  </a:lnTo>
                  <a:lnTo>
                    <a:pt x="12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80" y="38"/>
                  </a:moveTo>
                  <a:lnTo>
                    <a:pt x="80" y="38"/>
                  </a:lnTo>
                  <a:lnTo>
                    <a:pt x="84" y="38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4" y="42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6" y="44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6" y="38"/>
                  </a:lnTo>
                  <a:lnTo>
                    <a:pt x="80" y="38"/>
                  </a:lnTo>
                  <a:lnTo>
                    <a:pt x="80" y="3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76"/>
            <p:cNvSpPr>
              <a:spLocks noEditPoints="1"/>
            </p:cNvSpPr>
            <p:nvPr/>
          </p:nvSpPr>
          <p:spPr bwMode="auto">
            <a:xfrm>
              <a:off x="2868" y="3213"/>
              <a:ext cx="88" cy="108"/>
            </a:xfrm>
            <a:custGeom>
              <a:avLst/>
              <a:gdLst>
                <a:gd name="T0" fmla="*/ 88 w 88"/>
                <a:gd name="T1" fmla="*/ 108 h 108"/>
                <a:gd name="T2" fmla="*/ 80 w 88"/>
                <a:gd name="T3" fmla="*/ 96 h 108"/>
                <a:gd name="T4" fmla="*/ 50 w 88"/>
                <a:gd name="T5" fmla="*/ 74 h 108"/>
                <a:gd name="T6" fmla="*/ 38 w 88"/>
                <a:gd name="T7" fmla="*/ 68 h 108"/>
                <a:gd name="T8" fmla="*/ 28 w 88"/>
                <a:gd name="T9" fmla="*/ 64 h 108"/>
                <a:gd name="T10" fmla="*/ 44 w 88"/>
                <a:gd name="T11" fmla="*/ 46 h 108"/>
                <a:gd name="T12" fmla="*/ 58 w 88"/>
                <a:gd name="T13" fmla="*/ 30 h 108"/>
                <a:gd name="T14" fmla="*/ 68 w 88"/>
                <a:gd name="T15" fmla="*/ 4 h 108"/>
                <a:gd name="T16" fmla="*/ 68 w 88"/>
                <a:gd name="T17" fmla="*/ 2 h 108"/>
                <a:gd name="T18" fmla="*/ 68 w 88"/>
                <a:gd name="T19" fmla="*/ 0 h 108"/>
                <a:gd name="T20" fmla="*/ 62 w 88"/>
                <a:gd name="T21" fmla="*/ 16 h 108"/>
                <a:gd name="T22" fmla="*/ 42 w 88"/>
                <a:gd name="T23" fmla="*/ 46 h 108"/>
                <a:gd name="T24" fmla="*/ 22 w 88"/>
                <a:gd name="T25" fmla="*/ 62 h 108"/>
                <a:gd name="T26" fmla="*/ 14 w 88"/>
                <a:gd name="T27" fmla="*/ 60 h 108"/>
                <a:gd name="T28" fmla="*/ 8 w 88"/>
                <a:gd name="T29" fmla="*/ 60 h 108"/>
                <a:gd name="T30" fmla="*/ 2 w 88"/>
                <a:gd name="T31" fmla="*/ 64 h 108"/>
                <a:gd name="T32" fmla="*/ 0 w 88"/>
                <a:gd name="T33" fmla="*/ 68 h 108"/>
                <a:gd name="T34" fmla="*/ 6 w 88"/>
                <a:gd name="T35" fmla="*/ 72 h 108"/>
                <a:gd name="T36" fmla="*/ 10 w 88"/>
                <a:gd name="T37" fmla="*/ 72 h 108"/>
                <a:gd name="T38" fmla="*/ 24 w 88"/>
                <a:gd name="T39" fmla="*/ 66 h 108"/>
                <a:gd name="T40" fmla="*/ 46 w 88"/>
                <a:gd name="T41" fmla="*/ 76 h 108"/>
                <a:gd name="T42" fmla="*/ 64 w 88"/>
                <a:gd name="T43" fmla="*/ 86 h 108"/>
                <a:gd name="T44" fmla="*/ 86 w 88"/>
                <a:gd name="T45" fmla="*/ 108 h 108"/>
                <a:gd name="T46" fmla="*/ 88 w 88"/>
                <a:gd name="T47" fmla="*/ 108 h 108"/>
                <a:gd name="T48" fmla="*/ 88 w 88"/>
                <a:gd name="T49" fmla="*/ 108 h 108"/>
                <a:gd name="T50" fmla="*/ 6 w 88"/>
                <a:gd name="T51" fmla="*/ 70 h 108"/>
                <a:gd name="T52" fmla="*/ 2 w 88"/>
                <a:gd name="T53" fmla="*/ 68 h 108"/>
                <a:gd name="T54" fmla="*/ 4 w 88"/>
                <a:gd name="T55" fmla="*/ 66 h 108"/>
                <a:gd name="T56" fmla="*/ 6 w 88"/>
                <a:gd name="T57" fmla="*/ 64 h 108"/>
                <a:gd name="T58" fmla="*/ 20 w 88"/>
                <a:gd name="T59" fmla="*/ 64 h 108"/>
                <a:gd name="T60" fmla="*/ 12 w 88"/>
                <a:gd name="T61" fmla="*/ 68 h 108"/>
                <a:gd name="T62" fmla="*/ 6 w 88"/>
                <a:gd name="T63" fmla="*/ 7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108">
                  <a:moveTo>
                    <a:pt x="88" y="108"/>
                  </a:moveTo>
                  <a:lnTo>
                    <a:pt x="88" y="108"/>
                  </a:lnTo>
                  <a:lnTo>
                    <a:pt x="86" y="104"/>
                  </a:lnTo>
                  <a:lnTo>
                    <a:pt x="80" y="96"/>
                  </a:lnTo>
                  <a:lnTo>
                    <a:pt x="68" y="8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38" y="68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6" y="5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58" y="30"/>
                  </a:lnTo>
                  <a:lnTo>
                    <a:pt x="64" y="14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2" y="16"/>
                  </a:lnTo>
                  <a:lnTo>
                    <a:pt x="54" y="30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2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6" y="70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64" y="86"/>
                  </a:lnTo>
                  <a:lnTo>
                    <a:pt x="76" y="96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8" y="108"/>
                  </a:lnTo>
                  <a:lnTo>
                    <a:pt x="88" y="108"/>
                  </a:lnTo>
                  <a:lnTo>
                    <a:pt x="88" y="108"/>
                  </a:lnTo>
                  <a:close/>
                  <a:moveTo>
                    <a:pt x="6" y="70"/>
                  </a:moveTo>
                  <a:lnTo>
                    <a:pt x="6" y="70"/>
                  </a:lnTo>
                  <a:lnTo>
                    <a:pt x="4" y="70"/>
                  </a:lnTo>
                  <a:lnTo>
                    <a:pt x="2" y="68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0" y="64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2" y="68"/>
                  </a:lnTo>
                  <a:lnTo>
                    <a:pt x="6" y="70"/>
                  </a:lnTo>
                  <a:lnTo>
                    <a:pt x="6" y="7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77"/>
            <p:cNvSpPr>
              <a:spLocks noEditPoints="1"/>
            </p:cNvSpPr>
            <p:nvPr/>
          </p:nvSpPr>
          <p:spPr bwMode="auto">
            <a:xfrm>
              <a:off x="1814" y="3461"/>
              <a:ext cx="90" cy="108"/>
            </a:xfrm>
            <a:custGeom>
              <a:avLst/>
              <a:gdLst>
                <a:gd name="T0" fmla="*/ 0 w 90"/>
                <a:gd name="T1" fmla="*/ 2 h 108"/>
                <a:gd name="T2" fmla="*/ 10 w 90"/>
                <a:gd name="T3" fmla="*/ 12 h 108"/>
                <a:gd name="T4" fmla="*/ 42 w 90"/>
                <a:gd name="T5" fmla="*/ 32 h 108"/>
                <a:gd name="T6" fmla="*/ 54 w 90"/>
                <a:gd name="T7" fmla="*/ 38 h 108"/>
                <a:gd name="T8" fmla="*/ 64 w 90"/>
                <a:gd name="T9" fmla="*/ 40 h 108"/>
                <a:gd name="T10" fmla="*/ 48 w 90"/>
                <a:gd name="T11" fmla="*/ 58 h 108"/>
                <a:gd name="T12" fmla="*/ 38 w 90"/>
                <a:gd name="T13" fmla="*/ 78 h 108"/>
                <a:gd name="T14" fmla="*/ 28 w 90"/>
                <a:gd name="T15" fmla="*/ 102 h 108"/>
                <a:gd name="T16" fmla="*/ 28 w 90"/>
                <a:gd name="T17" fmla="*/ 106 h 108"/>
                <a:gd name="T18" fmla="*/ 30 w 90"/>
                <a:gd name="T19" fmla="*/ 106 h 108"/>
                <a:gd name="T20" fmla="*/ 34 w 90"/>
                <a:gd name="T21" fmla="*/ 90 h 108"/>
                <a:gd name="T22" fmla="*/ 52 w 90"/>
                <a:gd name="T23" fmla="*/ 60 h 108"/>
                <a:gd name="T24" fmla="*/ 68 w 90"/>
                <a:gd name="T25" fmla="*/ 42 h 108"/>
                <a:gd name="T26" fmla="*/ 78 w 90"/>
                <a:gd name="T27" fmla="*/ 42 h 108"/>
                <a:gd name="T28" fmla="*/ 84 w 90"/>
                <a:gd name="T29" fmla="*/ 42 h 108"/>
                <a:gd name="T30" fmla="*/ 90 w 90"/>
                <a:gd name="T31" fmla="*/ 38 h 108"/>
                <a:gd name="T32" fmla="*/ 90 w 90"/>
                <a:gd name="T33" fmla="*/ 34 h 108"/>
                <a:gd name="T34" fmla="*/ 84 w 90"/>
                <a:gd name="T35" fmla="*/ 30 h 108"/>
                <a:gd name="T36" fmla="*/ 80 w 90"/>
                <a:gd name="T37" fmla="*/ 30 h 108"/>
                <a:gd name="T38" fmla="*/ 68 w 90"/>
                <a:gd name="T39" fmla="*/ 38 h 108"/>
                <a:gd name="T40" fmla="*/ 44 w 90"/>
                <a:gd name="T41" fmla="*/ 30 h 108"/>
                <a:gd name="T42" fmla="*/ 26 w 90"/>
                <a:gd name="T43" fmla="*/ 22 h 108"/>
                <a:gd name="T44" fmla="*/ 2 w 90"/>
                <a:gd name="T45" fmla="*/ 2 h 108"/>
                <a:gd name="T46" fmla="*/ 0 w 90"/>
                <a:gd name="T47" fmla="*/ 0 h 108"/>
                <a:gd name="T48" fmla="*/ 0 w 90"/>
                <a:gd name="T49" fmla="*/ 2 h 108"/>
                <a:gd name="T50" fmla="*/ 84 w 90"/>
                <a:gd name="T51" fmla="*/ 32 h 108"/>
                <a:gd name="T52" fmla="*/ 88 w 90"/>
                <a:gd name="T53" fmla="*/ 34 h 108"/>
                <a:gd name="T54" fmla="*/ 88 w 90"/>
                <a:gd name="T55" fmla="*/ 36 h 108"/>
                <a:gd name="T56" fmla="*/ 86 w 90"/>
                <a:gd name="T57" fmla="*/ 38 h 108"/>
                <a:gd name="T58" fmla="*/ 72 w 90"/>
                <a:gd name="T59" fmla="*/ 38 h 108"/>
                <a:gd name="T60" fmla="*/ 80 w 90"/>
                <a:gd name="T61" fmla="*/ 34 h 108"/>
                <a:gd name="T62" fmla="*/ 84 w 90"/>
                <a:gd name="T63" fmla="*/ 3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8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10" y="12"/>
                  </a:lnTo>
                  <a:lnTo>
                    <a:pt x="22" y="2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54" y="38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56" y="4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38" y="78"/>
                  </a:lnTo>
                  <a:lnTo>
                    <a:pt x="32" y="92"/>
                  </a:lnTo>
                  <a:lnTo>
                    <a:pt x="28" y="102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30" y="106"/>
                  </a:lnTo>
                  <a:lnTo>
                    <a:pt x="30" y="106"/>
                  </a:lnTo>
                  <a:lnTo>
                    <a:pt x="34" y="90"/>
                  </a:lnTo>
                  <a:lnTo>
                    <a:pt x="40" y="7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8" y="40"/>
                  </a:lnTo>
                  <a:lnTo>
                    <a:pt x="90" y="38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8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4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26" y="22"/>
                  </a:lnTo>
                  <a:lnTo>
                    <a:pt x="14" y="1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4" y="32"/>
                  </a:moveTo>
                  <a:lnTo>
                    <a:pt x="84" y="32"/>
                  </a:lnTo>
                  <a:lnTo>
                    <a:pt x="88" y="32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0" y="40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80" y="34"/>
                  </a:lnTo>
                  <a:lnTo>
                    <a:pt x="84" y="32"/>
                  </a:lnTo>
                  <a:lnTo>
                    <a:pt x="84" y="3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78"/>
            <p:cNvSpPr>
              <a:spLocks noEditPoints="1"/>
            </p:cNvSpPr>
            <p:nvPr/>
          </p:nvSpPr>
          <p:spPr bwMode="auto">
            <a:xfrm>
              <a:off x="2860" y="3165"/>
              <a:ext cx="90" cy="106"/>
            </a:xfrm>
            <a:custGeom>
              <a:avLst/>
              <a:gdLst>
                <a:gd name="T0" fmla="*/ 90 w 90"/>
                <a:gd name="T1" fmla="*/ 106 h 106"/>
                <a:gd name="T2" fmla="*/ 80 w 90"/>
                <a:gd name="T3" fmla="*/ 94 h 106"/>
                <a:gd name="T4" fmla="*/ 48 w 90"/>
                <a:gd name="T5" fmla="*/ 74 h 106"/>
                <a:gd name="T6" fmla="*/ 36 w 90"/>
                <a:gd name="T7" fmla="*/ 70 h 106"/>
                <a:gd name="T8" fmla="*/ 26 w 90"/>
                <a:gd name="T9" fmla="*/ 66 h 106"/>
                <a:gd name="T10" fmla="*/ 42 w 90"/>
                <a:gd name="T11" fmla="*/ 48 h 106"/>
                <a:gd name="T12" fmla="*/ 52 w 90"/>
                <a:gd name="T13" fmla="*/ 30 h 106"/>
                <a:gd name="T14" fmla="*/ 60 w 90"/>
                <a:gd name="T15" fmla="*/ 6 h 106"/>
                <a:gd name="T16" fmla="*/ 62 w 90"/>
                <a:gd name="T17" fmla="*/ 2 h 106"/>
                <a:gd name="T18" fmla="*/ 60 w 90"/>
                <a:gd name="T19" fmla="*/ 0 h 106"/>
                <a:gd name="T20" fmla="*/ 56 w 90"/>
                <a:gd name="T21" fmla="*/ 16 h 106"/>
                <a:gd name="T22" fmla="*/ 38 w 90"/>
                <a:gd name="T23" fmla="*/ 48 h 106"/>
                <a:gd name="T24" fmla="*/ 20 w 90"/>
                <a:gd name="T25" fmla="*/ 66 h 106"/>
                <a:gd name="T26" fmla="*/ 12 w 90"/>
                <a:gd name="T27" fmla="*/ 66 h 106"/>
                <a:gd name="T28" fmla="*/ 6 w 90"/>
                <a:gd name="T29" fmla="*/ 66 h 106"/>
                <a:gd name="T30" fmla="*/ 0 w 90"/>
                <a:gd name="T31" fmla="*/ 70 h 106"/>
                <a:gd name="T32" fmla="*/ 0 w 90"/>
                <a:gd name="T33" fmla="*/ 74 h 106"/>
                <a:gd name="T34" fmla="*/ 4 w 90"/>
                <a:gd name="T35" fmla="*/ 78 h 106"/>
                <a:gd name="T36" fmla="*/ 8 w 90"/>
                <a:gd name="T37" fmla="*/ 78 h 106"/>
                <a:gd name="T38" fmla="*/ 22 w 90"/>
                <a:gd name="T39" fmla="*/ 70 h 106"/>
                <a:gd name="T40" fmla="*/ 46 w 90"/>
                <a:gd name="T41" fmla="*/ 78 h 106"/>
                <a:gd name="T42" fmla="*/ 64 w 90"/>
                <a:gd name="T43" fmla="*/ 86 h 106"/>
                <a:gd name="T44" fmla="*/ 88 w 90"/>
                <a:gd name="T45" fmla="*/ 106 h 106"/>
                <a:gd name="T46" fmla="*/ 90 w 90"/>
                <a:gd name="T47" fmla="*/ 106 h 106"/>
                <a:gd name="T48" fmla="*/ 90 w 90"/>
                <a:gd name="T49" fmla="*/ 106 h 106"/>
                <a:gd name="T50" fmla="*/ 6 w 90"/>
                <a:gd name="T51" fmla="*/ 76 h 106"/>
                <a:gd name="T52" fmla="*/ 2 w 90"/>
                <a:gd name="T53" fmla="*/ 74 h 106"/>
                <a:gd name="T54" fmla="*/ 2 w 90"/>
                <a:gd name="T55" fmla="*/ 72 h 106"/>
                <a:gd name="T56" fmla="*/ 4 w 90"/>
                <a:gd name="T57" fmla="*/ 70 h 106"/>
                <a:gd name="T58" fmla="*/ 18 w 90"/>
                <a:gd name="T59" fmla="*/ 68 h 106"/>
                <a:gd name="T60" fmla="*/ 10 w 90"/>
                <a:gd name="T61" fmla="*/ 74 h 106"/>
                <a:gd name="T62" fmla="*/ 6 w 90"/>
                <a:gd name="T63" fmla="*/ 7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6">
                  <a:moveTo>
                    <a:pt x="90" y="106"/>
                  </a:moveTo>
                  <a:lnTo>
                    <a:pt x="90" y="106"/>
                  </a:lnTo>
                  <a:lnTo>
                    <a:pt x="88" y="102"/>
                  </a:lnTo>
                  <a:lnTo>
                    <a:pt x="80" y="94"/>
                  </a:lnTo>
                  <a:lnTo>
                    <a:pt x="68" y="86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6" y="70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34" y="5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2" y="30"/>
                  </a:lnTo>
                  <a:lnTo>
                    <a:pt x="58" y="16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16"/>
                  </a:lnTo>
                  <a:lnTo>
                    <a:pt x="48" y="3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6" y="74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64" y="86"/>
                  </a:lnTo>
                  <a:lnTo>
                    <a:pt x="76" y="96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0" y="106"/>
                  </a:lnTo>
                  <a:lnTo>
                    <a:pt x="90" y="106"/>
                  </a:lnTo>
                  <a:lnTo>
                    <a:pt x="90" y="106"/>
                  </a:lnTo>
                  <a:close/>
                  <a:moveTo>
                    <a:pt x="6" y="76"/>
                  </a:moveTo>
                  <a:lnTo>
                    <a:pt x="6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10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0" y="74"/>
                  </a:lnTo>
                  <a:lnTo>
                    <a:pt x="6" y="76"/>
                  </a:lnTo>
                  <a:lnTo>
                    <a:pt x="6" y="7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79"/>
            <p:cNvSpPr>
              <a:spLocks noEditPoints="1"/>
            </p:cNvSpPr>
            <p:nvPr/>
          </p:nvSpPr>
          <p:spPr bwMode="auto">
            <a:xfrm>
              <a:off x="1824" y="3511"/>
              <a:ext cx="94" cy="104"/>
            </a:xfrm>
            <a:custGeom>
              <a:avLst/>
              <a:gdLst>
                <a:gd name="T0" fmla="*/ 0 w 94"/>
                <a:gd name="T1" fmla="*/ 2 h 104"/>
                <a:gd name="T2" fmla="*/ 12 w 94"/>
                <a:gd name="T3" fmla="*/ 10 h 104"/>
                <a:gd name="T4" fmla="*/ 44 w 94"/>
                <a:gd name="T5" fmla="*/ 28 h 104"/>
                <a:gd name="T6" fmla="*/ 58 w 94"/>
                <a:gd name="T7" fmla="*/ 32 h 104"/>
                <a:gd name="T8" fmla="*/ 68 w 94"/>
                <a:gd name="T9" fmla="*/ 34 h 104"/>
                <a:gd name="T10" fmla="*/ 54 w 94"/>
                <a:gd name="T11" fmla="*/ 54 h 104"/>
                <a:gd name="T12" fmla="*/ 44 w 94"/>
                <a:gd name="T13" fmla="*/ 72 h 104"/>
                <a:gd name="T14" fmla="*/ 38 w 94"/>
                <a:gd name="T15" fmla="*/ 98 h 104"/>
                <a:gd name="T16" fmla="*/ 38 w 94"/>
                <a:gd name="T17" fmla="*/ 102 h 104"/>
                <a:gd name="T18" fmla="*/ 38 w 94"/>
                <a:gd name="T19" fmla="*/ 102 h 104"/>
                <a:gd name="T20" fmla="*/ 42 w 94"/>
                <a:gd name="T21" fmla="*/ 86 h 104"/>
                <a:gd name="T22" fmla="*/ 58 w 94"/>
                <a:gd name="T23" fmla="*/ 54 h 104"/>
                <a:gd name="T24" fmla="*/ 72 w 94"/>
                <a:gd name="T25" fmla="*/ 34 h 104"/>
                <a:gd name="T26" fmla="*/ 80 w 94"/>
                <a:gd name="T27" fmla="*/ 34 h 104"/>
                <a:gd name="T28" fmla="*/ 88 w 94"/>
                <a:gd name="T29" fmla="*/ 34 h 104"/>
                <a:gd name="T30" fmla="*/ 94 w 94"/>
                <a:gd name="T31" fmla="*/ 30 h 104"/>
                <a:gd name="T32" fmla="*/ 94 w 94"/>
                <a:gd name="T33" fmla="*/ 24 h 104"/>
                <a:gd name="T34" fmla="*/ 88 w 94"/>
                <a:gd name="T35" fmla="*/ 22 h 104"/>
                <a:gd name="T36" fmla="*/ 84 w 94"/>
                <a:gd name="T37" fmla="*/ 22 h 104"/>
                <a:gd name="T38" fmla="*/ 72 w 94"/>
                <a:gd name="T39" fmla="*/ 30 h 104"/>
                <a:gd name="T40" fmla="*/ 48 w 94"/>
                <a:gd name="T41" fmla="*/ 26 h 104"/>
                <a:gd name="T42" fmla="*/ 28 w 94"/>
                <a:gd name="T43" fmla="*/ 18 h 104"/>
                <a:gd name="T44" fmla="*/ 2 w 94"/>
                <a:gd name="T45" fmla="*/ 0 h 104"/>
                <a:gd name="T46" fmla="*/ 0 w 94"/>
                <a:gd name="T47" fmla="*/ 0 h 104"/>
                <a:gd name="T48" fmla="*/ 0 w 94"/>
                <a:gd name="T49" fmla="*/ 2 h 104"/>
                <a:gd name="T50" fmla="*/ 86 w 94"/>
                <a:gd name="T51" fmla="*/ 24 h 104"/>
                <a:gd name="T52" fmla="*/ 92 w 94"/>
                <a:gd name="T53" fmla="*/ 26 h 104"/>
                <a:gd name="T54" fmla="*/ 92 w 94"/>
                <a:gd name="T55" fmla="*/ 28 h 104"/>
                <a:gd name="T56" fmla="*/ 88 w 94"/>
                <a:gd name="T57" fmla="*/ 30 h 104"/>
                <a:gd name="T58" fmla="*/ 76 w 94"/>
                <a:gd name="T59" fmla="*/ 32 h 104"/>
                <a:gd name="T60" fmla="*/ 82 w 94"/>
                <a:gd name="T61" fmla="*/ 26 h 104"/>
                <a:gd name="T62" fmla="*/ 86 w 94"/>
                <a:gd name="T63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4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2" y="10"/>
                  </a:lnTo>
                  <a:lnTo>
                    <a:pt x="24" y="20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58" y="32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44" y="72"/>
                  </a:lnTo>
                  <a:lnTo>
                    <a:pt x="40" y="88"/>
                  </a:lnTo>
                  <a:lnTo>
                    <a:pt x="38" y="98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8" y="104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2" y="86"/>
                  </a:lnTo>
                  <a:lnTo>
                    <a:pt x="48" y="7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80" y="34"/>
                  </a:lnTo>
                  <a:lnTo>
                    <a:pt x="88" y="34"/>
                  </a:lnTo>
                  <a:lnTo>
                    <a:pt x="88" y="34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78" y="2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28" y="18"/>
                  </a:lnTo>
                  <a:lnTo>
                    <a:pt x="14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6" y="24"/>
                  </a:moveTo>
                  <a:lnTo>
                    <a:pt x="86" y="24"/>
                  </a:lnTo>
                  <a:lnTo>
                    <a:pt x="90" y="24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4" y="32"/>
                  </a:lnTo>
                  <a:lnTo>
                    <a:pt x="76" y="32"/>
                  </a:lnTo>
                  <a:lnTo>
                    <a:pt x="76" y="32"/>
                  </a:lnTo>
                  <a:lnTo>
                    <a:pt x="82" y="26"/>
                  </a:lnTo>
                  <a:lnTo>
                    <a:pt x="86" y="24"/>
                  </a:lnTo>
                  <a:lnTo>
                    <a:pt x="86" y="2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80"/>
            <p:cNvSpPr>
              <a:spLocks noEditPoints="1"/>
            </p:cNvSpPr>
            <p:nvPr/>
          </p:nvSpPr>
          <p:spPr bwMode="auto">
            <a:xfrm>
              <a:off x="2846" y="3119"/>
              <a:ext cx="94" cy="104"/>
            </a:xfrm>
            <a:custGeom>
              <a:avLst/>
              <a:gdLst>
                <a:gd name="T0" fmla="*/ 92 w 94"/>
                <a:gd name="T1" fmla="*/ 102 h 104"/>
                <a:gd name="T2" fmla="*/ 82 w 94"/>
                <a:gd name="T3" fmla="*/ 92 h 104"/>
                <a:gd name="T4" fmla="*/ 50 w 94"/>
                <a:gd name="T5" fmla="*/ 76 h 104"/>
                <a:gd name="T6" fmla="*/ 36 w 94"/>
                <a:gd name="T7" fmla="*/ 72 h 104"/>
                <a:gd name="T8" fmla="*/ 26 w 94"/>
                <a:gd name="T9" fmla="*/ 70 h 104"/>
                <a:gd name="T10" fmla="*/ 40 w 94"/>
                <a:gd name="T11" fmla="*/ 50 h 104"/>
                <a:gd name="T12" fmla="*/ 50 w 94"/>
                <a:gd name="T13" fmla="*/ 30 h 104"/>
                <a:gd name="T14" fmla="*/ 56 w 94"/>
                <a:gd name="T15" fmla="*/ 4 h 104"/>
                <a:gd name="T16" fmla="*/ 56 w 94"/>
                <a:gd name="T17" fmla="*/ 2 h 104"/>
                <a:gd name="T18" fmla="*/ 54 w 94"/>
                <a:gd name="T19" fmla="*/ 0 h 104"/>
                <a:gd name="T20" fmla="*/ 52 w 94"/>
                <a:gd name="T21" fmla="*/ 18 h 104"/>
                <a:gd name="T22" fmla="*/ 36 w 94"/>
                <a:gd name="T23" fmla="*/ 50 h 104"/>
                <a:gd name="T24" fmla="*/ 22 w 94"/>
                <a:gd name="T25" fmla="*/ 68 h 104"/>
                <a:gd name="T26" fmla="*/ 12 w 94"/>
                <a:gd name="T27" fmla="*/ 70 h 104"/>
                <a:gd name="T28" fmla="*/ 6 w 94"/>
                <a:gd name="T29" fmla="*/ 70 h 104"/>
                <a:gd name="T30" fmla="*/ 0 w 94"/>
                <a:gd name="T31" fmla="*/ 74 h 104"/>
                <a:gd name="T32" fmla="*/ 0 w 94"/>
                <a:gd name="T33" fmla="*/ 78 h 104"/>
                <a:gd name="T34" fmla="*/ 6 w 94"/>
                <a:gd name="T35" fmla="*/ 82 h 104"/>
                <a:gd name="T36" fmla="*/ 10 w 94"/>
                <a:gd name="T37" fmla="*/ 82 h 104"/>
                <a:gd name="T38" fmla="*/ 22 w 94"/>
                <a:gd name="T39" fmla="*/ 72 h 104"/>
                <a:gd name="T40" fmla="*/ 46 w 94"/>
                <a:gd name="T41" fmla="*/ 78 h 104"/>
                <a:gd name="T42" fmla="*/ 64 w 94"/>
                <a:gd name="T43" fmla="*/ 84 h 104"/>
                <a:gd name="T44" fmla="*/ 92 w 94"/>
                <a:gd name="T45" fmla="*/ 104 h 104"/>
                <a:gd name="T46" fmla="*/ 94 w 94"/>
                <a:gd name="T47" fmla="*/ 104 h 104"/>
                <a:gd name="T48" fmla="*/ 92 w 94"/>
                <a:gd name="T49" fmla="*/ 102 h 104"/>
                <a:gd name="T50" fmla="*/ 6 w 94"/>
                <a:gd name="T51" fmla="*/ 80 h 104"/>
                <a:gd name="T52" fmla="*/ 2 w 94"/>
                <a:gd name="T53" fmla="*/ 78 h 104"/>
                <a:gd name="T54" fmla="*/ 2 w 94"/>
                <a:gd name="T55" fmla="*/ 76 h 104"/>
                <a:gd name="T56" fmla="*/ 4 w 94"/>
                <a:gd name="T57" fmla="*/ 74 h 104"/>
                <a:gd name="T58" fmla="*/ 18 w 94"/>
                <a:gd name="T59" fmla="*/ 72 h 104"/>
                <a:gd name="T60" fmla="*/ 12 w 94"/>
                <a:gd name="T61" fmla="*/ 78 h 104"/>
                <a:gd name="T62" fmla="*/ 6 w 94"/>
                <a:gd name="T63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4">
                  <a:moveTo>
                    <a:pt x="92" y="102"/>
                  </a:moveTo>
                  <a:lnTo>
                    <a:pt x="92" y="102"/>
                  </a:lnTo>
                  <a:lnTo>
                    <a:pt x="90" y="100"/>
                  </a:lnTo>
                  <a:lnTo>
                    <a:pt x="82" y="92"/>
                  </a:lnTo>
                  <a:lnTo>
                    <a:pt x="68" y="84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36" y="72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32" y="6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50" y="30"/>
                  </a:lnTo>
                  <a:lnTo>
                    <a:pt x="54" y="16"/>
                  </a:lnTo>
                  <a:lnTo>
                    <a:pt x="56" y="4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2" y="18"/>
                  </a:lnTo>
                  <a:lnTo>
                    <a:pt x="46" y="3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2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6" y="78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64" y="84"/>
                  </a:lnTo>
                  <a:lnTo>
                    <a:pt x="78" y="9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2" y="102"/>
                  </a:lnTo>
                  <a:lnTo>
                    <a:pt x="92" y="102"/>
                  </a:lnTo>
                  <a:close/>
                  <a:moveTo>
                    <a:pt x="6" y="80"/>
                  </a:moveTo>
                  <a:lnTo>
                    <a:pt x="6" y="80"/>
                  </a:lnTo>
                  <a:lnTo>
                    <a:pt x="4" y="80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10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6" y="80"/>
                  </a:lnTo>
                  <a:lnTo>
                    <a:pt x="6" y="8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81"/>
            <p:cNvSpPr>
              <a:spLocks noEditPoints="1"/>
            </p:cNvSpPr>
            <p:nvPr/>
          </p:nvSpPr>
          <p:spPr bwMode="auto">
            <a:xfrm>
              <a:off x="1840" y="3559"/>
              <a:ext cx="94" cy="100"/>
            </a:xfrm>
            <a:custGeom>
              <a:avLst/>
              <a:gdLst>
                <a:gd name="T0" fmla="*/ 0 w 94"/>
                <a:gd name="T1" fmla="*/ 2 h 100"/>
                <a:gd name="T2" fmla="*/ 10 w 94"/>
                <a:gd name="T3" fmla="*/ 10 h 100"/>
                <a:gd name="T4" fmla="*/ 46 w 94"/>
                <a:gd name="T5" fmla="*/ 24 h 100"/>
                <a:gd name="T6" fmla="*/ 58 w 94"/>
                <a:gd name="T7" fmla="*/ 28 h 100"/>
                <a:gd name="T8" fmla="*/ 70 w 94"/>
                <a:gd name="T9" fmla="*/ 28 h 100"/>
                <a:gd name="T10" fmla="*/ 56 w 94"/>
                <a:gd name="T11" fmla="*/ 48 h 100"/>
                <a:gd name="T12" fmla="*/ 48 w 94"/>
                <a:gd name="T13" fmla="*/ 68 h 100"/>
                <a:gd name="T14" fmla="*/ 44 w 94"/>
                <a:gd name="T15" fmla="*/ 96 h 100"/>
                <a:gd name="T16" fmla="*/ 46 w 94"/>
                <a:gd name="T17" fmla="*/ 98 h 100"/>
                <a:gd name="T18" fmla="*/ 46 w 94"/>
                <a:gd name="T19" fmla="*/ 100 h 100"/>
                <a:gd name="T20" fmla="*/ 48 w 94"/>
                <a:gd name="T21" fmla="*/ 82 h 100"/>
                <a:gd name="T22" fmla="*/ 60 w 94"/>
                <a:gd name="T23" fmla="*/ 48 h 100"/>
                <a:gd name="T24" fmla="*/ 74 w 94"/>
                <a:gd name="T25" fmla="*/ 28 h 100"/>
                <a:gd name="T26" fmla="*/ 82 w 94"/>
                <a:gd name="T27" fmla="*/ 28 h 100"/>
                <a:gd name="T28" fmla="*/ 88 w 94"/>
                <a:gd name="T29" fmla="*/ 26 h 100"/>
                <a:gd name="T30" fmla="*/ 94 w 94"/>
                <a:gd name="T31" fmla="*/ 20 h 100"/>
                <a:gd name="T32" fmla="*/ 94 w 94"/>
                <a:gd name="T33" fmla="*/ 16 h 100"/>
                <a:gd name="T34" fmla="*/ 88 w 94"/>
                <a:gd name="T35" fmla="*/ 14 h 100"/>
                <a:gd name="T36" fmla="*/ 84 w 94"/>
                <a:gd name="T37" fmla="*/ 14 h 100"/>
                <a:gd name="T38" fmla="*/ 72 w 94"/>
                <a:gd name="T39" fmla="*/ 24 h 100"/>
                <a:gd name="T40" fmla="*/ 48 w 94"/>
                <a:gd name="T41" fmla="*/ 22 h 100"/>
                <a:gd name="T42" fmla="*/ 28 w 94"/>
                <a:gd name="T43" fmla="*/ 16 h 100"/>
                <a:gd name="T44" fmla="*/ 0 w 94"/>
                <a:gd name="T45" fmla="*/ 0 h 100"/>
                <a:gd name="T46" fmla="*/ 0 w 94"/>
                <a:gd name="T47" fmla="*/ 0 h 100"/>
                <a:gd name="T48" fmla="*/ 0 w 94"/>
                <a:gd name="T49" fmla="*/ 2 h 100"/>
                <a:gd name="T50" fmla="*/ 88 w 94"/>
                <a:gd name="T51" fmla="*/ 16 h 100"/>
                <a:gd name="T52" fmla="*/ 92 w 94"/>
                <a:gd name="T53" fmla="*/ 18 h 100"/>
                <a:gd name="T54" fmla="*/ 92 w 94"/>
                <a:gd name="T55" fmla="*/ 20 h 100"/>
                <a:gd name="T56" fmla="*/ 90 w 94"/>
                <a:gd name="T57" fmla="*/ 22 h 100"/>
                <a:gd name="T58" fmla="*/ 76 w 94"/>
                <a:gd name="T59" fmla="*/ 24 h 100"/>
                <a:gd name="T60" fmla="*/ 82 w 94"/>
                <a:gd name="T61" fmla="*/ 18 h 100"/>
                <a:gd name="T62" fmla="*/ 88 w 94"/>
                <a:gd name="T63" fmla="*/ 1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0">
                  <a:moveTo>
                    <a:pt x="0" y="2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10" y="10"/>
                  </a:lnTo>
                  <a:lnTo>
                    <a:pt x="24" y="18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5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4" y="3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48" y="68"/>
                  </a:lnTo>
                  <a:lnTo>
                    <a:pt x="46" y="84"/>
                  </a:lnTo>
                  <a:lnTo>
                    <a:pt x="44" y="96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8" y="82"/>
                  </a:lnTo>
                  <a:lnTo>
                    <a:pt x="52" y="66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82" y="28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92" y="24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14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28" y="16"/>
                  </a:lnTo>
                  <a:lnTo>
                    <a:pt x="14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90" y="16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2" y="20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86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2" y="18"/>
                  </a:lnTo>
                  <a:lnTo>
                    <a:pt x="88" y="16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82"/>
            <p:cNvSpPr>
              <a:spLocks noEditPoints="1"/>
            </p:cNvSpPr>
            <p:nvPr/>
          </p:nvSpPr>
          <p:spPr bwMode="auto">
            <a:xfrm>
              <a:off x="2830" y="3075"/>
              <a:ext cx="94" cy="100"/>
            </a:xfrm>
            <a:custGeom>
              <a:avLst/>
              <a:gdLst>
                <a:gd name="T0" fmla="*/ 94 w 94"/>
                <a:gd name="T1" fmla="*/ 98 h 100"/>
                <a:gd name="T2" fmla="*/ 82 w 94"/>
                <a:gd name="T3" fmla="*/ 90 h 100"/>
                <a:gd name="T4" fmla="*/ 48 w 94"/>
                <a:gd name="T5" fmla="*/ 76 h 100"/>
                <a:gd name="T6" fmla="*/ 36 w 94"/>
                <a:gd name="T7" fmla="*/ 72 h 100"/>
                <a:gd name="T8" fmla="*/ 24 w 94"/>
                <a:gd name="T9" fmla="*/ 72 h 100"/>
                <a:gd name="T10" fmla="*/ 36 w 94"/>
                <a:gd name="T11" fmla="*/ 50 h 100"/>
                <a:gd name="T12" fmla="*/ 44 w 94"/>
                <a:gd name="T13" fmla="*/ 30 h 100"/>
                <a:gd name="T14" fmla="*/ 48 w 94"/>
                <a:gd name="T15" fmla="*/ 4 h 100"/>
                <a:gd name="T16" fmla="*/ 48 w 94"/>
                <a:gd name="T17" fmla="*/ 0 h 100"/>
                <a:gd name="T18" fmla="*/ 48 w 94"/>
                <a:gd name="T19" fmla="*/ 0 h 100"/>
                <a:gd name="T20" fmla="*/ 46 w 94"/>
                <a:gd name="T21" fmla="*/ 18 h 100"/>
                <a:gd name="T22" fmla="*/ 34 w 94"/>
                <a:gd name="T23" fmla="*/ 50 h 100"/>
                <a:gd name="T24" fmla="*/ 20 w 94"/>
                <a:gd name="T25" fmla="*/ 72 h 100"/>
                <a:gd name="T26" fmla="*/ 12 w 94"/>
                <a:gd name="T27" fmla="*/ 72 h 100"/>
                <a:gd name="T28" fmla="*/ 4 w 94"/>
                <a:gd name="T29" fmla="*/ 74 h 100"/>
                <a:gd name="T30" fmla="*/ 0 w 94"/>
                <a:gd name="T31" fmla="*/ 78 h 100"/>
                <a:gd name="T32" fmla="*/ 0 w 94"/>
                <a:gd name="T33" fmla="*/ 82 h 100"/>
                <a:gd name="T34" fmla="*/ 6 w 94"/>
                <a:gd name="T35" fmla="*/ 86 h 100"/>
                <a:gd name="T36" fmla="*/ 10 w 94"/>
                <a:gd name="T37" fmla="*/ 84 h 100"/>
                <a:gd name="T38" fmla="*/ 22 w 94"/>
                <a:gd name="T39" fmla="*/ 76 h 100"/>
                <a:gd name="T40" fmla="*/ 46 w 94"/>
                <a:gd name="T41" fmla="*/ 78 h 100"/>
                <a:gd name="T42" fmla="*/ 64 w 94"/>
                <a:gd name="T43" fmla="*/ 84 h 100"/>
                <a:gd name="T44" fmla="*/ 94 w 94"/>
                <a:gd name="T45" fmla="*/ 100 h 100"/>
                <a:gd name="T46" fmla="*/ 94 w 94"/>
                <a:gd name="T47" fmla="*/ 100 h 100"/>
                <a:gd name="T48" fmla="*/ 94 w 94"/>
                <a:gd name="T49" fmla="*/ 98 h 100"/>
                <a:gd name="T50" fmla="*/ 6 w 94"/>
                <a:gd name="T51" fmla="*/ 84 h 100"/>
                <a:gd name="T52" fmla="*/ 2 w 94"/>
                <a:gd name="T53" fmla="*/ 82 h 100"/>
                <a:gd name="T54" fmla="*/ 2 w 94"/>
                <a:gd name="T55" fmla="*/ 80 h 100"/>
                <a:gd name="T56" fmla="*/ 4 w 94"/>
                <a:gd name="T57" fmla="*/ 78 h 100"/>
                <a:gd name="T58" fmla="*/ 16 w 94"/>
                <a:gd name="T59" fmla="*/ 74 h 100"/>
                <a:gd name="T60" fmla="*/ 10 w 94"/>
                <a:gd name="T61" fmla="*/ 80 h 100"/>
                <a:gd name="T62" fmla="*/ 6 w 94"/>
                <a:gd name="T63" fmla="*/ 8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0">
                  <a:moveTo>
                    <a:pt x="94" y="98"/>
                  </a:moveTo>
                  <a:lnTo>
                    <a:pt x="94" y="98"/>
                  </a:lnTo>
                  <a:lnTo>
                    <a:pt x="92" y="96"/>
                  </a:lnTo>
                  <a:lnTo>
                    <a:pt x="82" y="90"/>
                  </a:lnTo>
                  <a:lnTo>
                    <a:pt x="68" y="82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36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62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44" y="30"/>
                  </a:lnTo>
                  <a:lnTo>
                    <a:pt x="48" y="1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6" y="18"/>
                  </a:lnTo>
                  <a:lnTo>
                    <a:pt x="42" y="32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2" y="72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2" y="76"/>
                  </a:lnTo>
                  <a:lnTo>
                    <a:pt x="0" y="78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16" y="80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64" y="84"/>
                  </a:lnTo>
                  <a:lnTo>
                    <a:pt x="80" y="90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4" y="98"/>
                  </a:lnTo>
                  <a:lnTo>
                    <a:pt x="94" y="98"/>
                  </a:lnTo>
                  <a:close/>
                  <a:moveTo>
                    <a:pt x="6" y="84"/>
                  </a:moveTo>
                  <a:lnTo>
                    <a:pt x="6" y="84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8" y="76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0" y="80"/>
                  </a:lnTo>
                  <a:lnTo>
                    <a:pt x="6" y="84"/>
                  </a:lnTo>
                  <a:lnTo>
                    <a:pt x="6" y="8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83"/>
            <p:cNvSpPr>
              <a:spLocks noEditPoints="1"/>
            </p:cNvSpPr>
            <p:nvPr/>
          </p:nvSpPr>
          <p:spPr bwMode="auto">
            <a:xfrm>
              <a:off x="1858" y="3605"/>
              <a:ext cx="96" cy="96"/>
            </a:xfrm>
            <a:custGeom>
              <a:avLst/>
              <a:gdLst>
                <a:gd name="T0" fmla="*/ 0 w 96"/>
                <a:gd name="T1" fmla="*/ 2 h 96"/>
                <a:gd name="T2" fmla="*/ 12 w 96"/>
                <a:gd name="T3" fmla="*/ 10 h 96"/>
                <a:gd name="T4" fmla="*/ 48 w 96"/>
                <a:gd name="T5" fmla="*/ 20 h 96"/>
                <a:gd name="T6" fmla="*/ 62 w 96"/>
                <a:gd name="T7" fmla="*/ 22 h 96"/>
                <a:gd name="T8" fmla="*/ 72 w 96"/>
                <a:gd name="T9" fmla="*/ 22 h 96"/>
                <a:gd name="T10" fmla="*/ 62 w 96"/>
                <a:gd name="T11" fmla="*/ 44 h 96"/>
                <a:gd name="T12" fmla="*/ 56 w 96"/>
                <a:gd name="T13" fmla="*/ 64 h 96"/>
                <a:gd name="T14" fmla="*/ 54 w 96"/>
                <a:gd name="T15" fmla="*/ 92 h 96"/>
                <a:gd name="T16" fmla="*/ 54 w 96"/>
                <a:gd name="T17" fmla="*/ 96 h 96"/>
                <a:gd name="T18" fmla="*/ 56 w 96"/>
                <a:gd name="T19" fmla="*/ 96 h 96"/>
                <a:gd name="T20" fmla="*/ 56 w 96"/>
                <a:gd name="T21" fmla="*/ 78 h 96"/>
                <a:gd name="T22" fmla="*/ 66 w 96"/>
                <a:gd name="T23" fmla="*/ 44 h 96"/>
                <a:gd name="T24" fmla="*/ 76 w 96"/>
                <a:gd name="T25" fmla="*/ 22 h 96"/>
                <a:gd name="T26" fmla="*/ 86 w 96"/>
                <a:gd name="T27" fmla="*/ 20 h 96"/>
                <a:gd name="T28" fmla="*/ 92 w 96"/>
                <a:gd name="T29" fmla="*/ 18 h 96"/>
                <a:gd name="T30" fmla="*/ 96 w 96"/>
                <a:gd name="T31" fmla="*/ 14 h 96"/>
                <a:gd name="T32" fmla="*/ 96 w 96"/>
                <a:gd name="T33" fmla="*/ 8 h 96"/>
                <a:gd name="T34" fmla="*/ 90 w 96"/>
                <a:gd name="T35" fmla="*/ 6 h 96"/>
                <a:gd name="T36" fmla="*/ 86 w 96"/>
                <a:gd name="T37" fmla="*/ 8 h 96"/>
                <a:gd name="T38" fmla="*/ 74 w 96"/>
                <a:gd name="T39" fmla="*/ 18 h 96"/>
                <a:gd name="T40" fmla="*/ 50 w 96"/>
                <a:gd name="T41" fmla="*/ 18 h 96"/>
                <a:gd name="T42" fmla="*/ 30 w 96"/>
                <a:gd name="T43" fmla="*/ 14 h 96"/>
                <a:gd name="T44" fmla="*/ 2 w 96"/>
                <a:gd name="T45" fmla="*/ 0 h 96"/>
                <a:gd name="T46" fmla="*/ 0 w 96"/>
                <a:gd name="T47" fmla="*/ 0 h 96"/>
                <a:gd name="T48" fmla="*/ 0 w 96"/>
                <a:gd name="T49" fmla="*/ 2 h 96"/>
                <a:gd name="T50" fmla="*/ 88 w 96"/>
                <a:gd name="T51" fmla="*/ 10 h 96"/>
                <a:gd name="T52" fmla="*/ 94 w 96"/>
                <a:gd name="T53" fmla="*/ 10 h 96"/>
                <a:gd name="T54" fmla="*/ 94 w 96"/>
                <a:gd name="T55" fmla="*/ 12 h 96"/>
                <a:gd name="T56" fmla="*/ 92 w 96"/>
                <a:gd name="T57" fmla="*/ 14 h 96"/>
                <a:gd name="T58" fmla="*/ 80 w 96"/>
                <a:gd name="T59" fmla="*/ 18 h 96"/>
                <a:gd name="T60" fmla="*/ 84 w 96"/>
                <a:gd name="T61" fmla="*/ 12 h 96"/>
                <a:gd name="T62" fmla="*/ 88 w 96"/>
                <a:gd name="T63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0" y="2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12" y="10"/>
                  </a:lnTo>
                  <a:lnTo>
                    <a:pt x="28" y="16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62" y="22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66" y="32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6" y="64"/>
                  </a:lnTo>
                  <a:lnTo>
                    <a:pt x="54" y="80"/>
                  </a:lnTo>
                  <a:lnTo>
                    <a:pt x="54" y="92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78"/>
                  </a:lnTo>
                  <a:lnTo>
                    <a:pt x="58" y="6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86" y="20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4" y="16"/>
                  </a:lnTo>
                  <a:lnTo>
                    <a:pt x="96" y="14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2" y="6"/>
                  </a:lnTo>
                  <a:lnTo>
                    <a:pt x="90" y="6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0" y="12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30" y="14"/>
                  </a:lnTo>
                  <a:lnTo>
                    <a:pt x="16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88" y="10"/>
                  </a:moveTo>
                  <a:lnTo>
                    <a:pt x="88" y="10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88" y="16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12"/>
                  </a:lnTo>
                  <a:lnTo>
                    <a:pt x="88" y="10"/>
                  </a:lnTo>
                  <a:lnTo>
                    <a:pt x="88" y="1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84"/>
            <p:cNvSpPr>
              <a:spLocks noEditPoints="1"/>
            </p:cNvSpPr>
            <p:nvPr/>
          </p:nvSpPr>
          <p:spPr bwMode="auto">
            <a:xfrm>
              <a:off x="2810" y="3033"/>
              <a:ext cx="96" cy="96"/>
            </a:xfrm>
            <a:custGeom>
              <a:avLst/>
              <a:gdLst>
                <a:gd name="T0" fmla="*/ 96 w 96"/>
                <a:gd name="T1" fmla="*/ 94 h 96"/>
                <a:gd name="T2" fmla="*/ 84 w 96"/>
                <a:gd name="T3" fmla="*/ 86 h 96"/>
                <a:gd name="T4" fmla="*/ 48 w 96"/>
                <a:gd name="T5" fmla="*/ 74 h 96"/>
                <a:gd name="T6" fmla="*/ 34 w 96"/>
                <a:gd name="T7" fmla="*/ 74 h 96"/>
                <a:gd name="T8" fmla="*/ 24 w 96"/>
                <a:gd name="T9" fmla="*/ 74 h 96"/>
                <a:gd name="T10" fmla="*/ 34 w 96"/>
                <a:gd name="T11" fmla="*/ 52 h 96"/>
                <a:gd name="T12" fmla="*/ 40 w 96"/>
                <a:gd name="T13" fmla="*/ 30 h 96"/>
                <a:gd name="T14" fmla="*/ 42 w 96"/>
                <a:gd name="T15" fmla="*/ 4 h 96"/>
                <a:gd name="T16" fmla="*/ 42 w 96"/>
                <a:gd name="T17" fmla="*/ 0 h 96"/>
                <a:gd name="T18" fmla="*/ 40 w 96"/>
                <a:gd name="T19" fmla="*/ 0 h 96"/>
                <a:gd name="T20" fmla="*/ 40 w 96"/>
                <a:gd name="T21" fmla="*/ 18 h 96"/>
                <a:gd name="T22" fmla="*/ 30 w 96"/>
                <a:gd name="T23" fmla="*/ 52 h 96"/>
                <a:gd name="T24" fmla="*/ 18 w 96"/>
                <a:gd name="T25" fmla="*/ 74 h 96"/>
                <a:gd name="T26" fmla="*/ 10 w 96"/>
                <a:gd name="T27" fmla="*/ 74 h 96"/>
                <a:gd name="T28" fmla="*/ 4 w 96"/>
                <a:gd name="T29" fmla="*/ 78 h 96"/>
                <a:gd name="T30" fmla="*/ 0 w 96"/>
                <a:gd name="T31" fmla="*/ 82 h 96"/>
                <a:gd name="T32" fmla="*/ 0 w 96"/>
                <a:gd name="T33" fmla="*/ 86 h 96"/>
                <a:gd name="T34" fmla="*/ 6 w 96"/>
                <a:gd name="T35" fmla="*/ 90 h 96"/>
                <a:gd name="T36" fmla="*/ 10 w 96"/>
                <a:gd name="T37" fmla="*/ 88 h 96"/>
                <a:gd name="T38" fmla="*/ 20 w 96"/>
                <a:gd name="T39" fmla="*/ 76 h 96"/>
                <a:gd name="T40" fmla="*/ 46 w 96"/>
                <a:gd name="T41" fmla="*/ 78 h 96"/>
                <a:gd name="T42" fmla="*/ 64 w 96"/>
                <a:gd name="T43" fmla="*/ 82 h 96"/>
                <a:gd name="T44" fmla="*/ 94 w 96"/>
                <a:gd name="T45" fmla="*/ 96 h 96"/>
                <a:gd name="T46" fmla="*/ 96 w 96"/>
                <a:gd name="T47" fmla="*/ 94 h 96"/>
                <a:gd name="T48" fmla="*/ 96 w 96"/>
                <a:gd name="T49" fmla="*/ 94 h 96"/>
                <a:gd name="T50" fmla="*/ 6 w 96"/>
                <a:gd name="T51" fmla="*/ 86 h 96"/>
                <a:gd name="T52" fmla="*/ 2 w 96"/>
                <a:gd name="T53" fmla="*/ 86 h 96"/>
                <a:gd name="T54" fmla="*/ 2 w 96"/>
                <a:gd name="T55" fmla="*/ 84 h 96"/>
                <a:gd name="T56" fmla="*/ 4 w 96"/>
                <a:gd name="T57" fmla="*/ 80 h 96"/>
                <a:gd name="T58" fmla="*/ 16 w 96"/>
                <a:gd name="T59" fmla="*/ 78 h 96"/>
                <a:gd name="T60" fmla="*/ 10 w 96"/>
                <a:gd name="T61" fmla="*/ 84 h 96"/>
                <a:gd name="T62" fmla="*/ 6 w 96"/>
                <a:gd name="T63" fmla="*/ 8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96" y="94"/>
                  </a:moveTo>
                  <a:lnTo>
                    <a:pt x="96" y="94"/>
                  </a:lnTo>
                  <a:lnTo>
                    <a:pt x="92" y="92"/>
                  </a:lnTo>
                  <a:lnTo>
                    <a:pt x="84" y="86"/>
                  </a:lnTo>
                  <a:lnTo>
                    <a:pt x="68" y="80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4" y="74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8" y="64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0" y="30"/>
                  </a:lnTo>
                  <a:lnTo>
                    <a:pt x="42" y="1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18"/>
                  </a:lnTo>
                  <a:lnTo>
                    <a:pt x="36" y="34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0" y="74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6" y="84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64" y="82"/>
                  </a:lnTo>
                  <a:lnTo>
                    <a:pt x="80" y="88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6" y="94"/>
                  </a:lnTo>
                  <a:close/>
                  <a:moveTo>
                    <a:pt x="6" y="86"/>
                  </a:moveTo>
                  <a:lnTo>
                    <a:pt x="6" y="86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8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0" y="84"/>
                  </a:lnTo>
                  <a:lnTo>
                    <a:pt x="6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85"/>
            <p:cNvSpPr>
              <a:spLocks noEditPoints="1"/>
            </p:cNvSpPr>
            <p:nvPr/>
          </p:nvSpPr>
          <p:spPr bwMode="auto">
            <a:xfrm>
              <a:off x="1880" y="3649"/>
              <a:ext cx="98" cy="92"/>
            </a:xfrm>
            <a:custGeom>
              <a:avLst/>
              <a:gdLst>
                <a:gd name="T0" fmla="*/ 2 w 98"/>
                <a:gd name="T1" fmla="*/ 2 h 92"/>
                <a:gd name="T2" fmla="*/ 14 w 98"/>
                <a:gd name="T3" fmla="*/ 10 h 92"/>
                <a:gd name="T4" fmla="*/ 50 w 98"/>
                <a:gd name="T5" fmla="*/ 18 h 92"/>
                <a:gd name="T6" fmla="*/ 64 w 98"/>
                <a:gd name="T7" fmla="*/ 18 h 92"/>
                <a:gd name="T8" fmla="*/ 74 w 98"/>
                <a:gd name="T9" fmla="*/ 16 h 92"/>
                <a:gd name="T10" fmla="*/ 66 w 98"/>
                <a:gd name="T11" fmla="*/ 40 h 92"/>
                <a:gd name="T12" fmla="*/ 62 w 98"/>
                <a:gd name="T13" fmla="*/ 60 h 92"/>
                <a:gd name="T14" fmla="*/ 62 w 98"/>
                <a:gd name="T15" fmla="*/ 88 h 92"/>
                <a:gd name="T16" fmla="*/ 64 w 98"/>
                <a:gd name="T17" fmla="*/ 90 h 92"/>
                <a:gd name="T18" fmla="*/ 64 w 98"/>
                <a:gd name="T19" fmla="*/ 90 h 92"/>
                <a:gd name="T20" fmla="*/ 64 w 98"/>
                <a:gd name="T21" fmla="*/ 74 h 92"/>
                <a:gd name="T22" fmla="*/ 70 w 98"/>
                <a:gd name="T23" fmla="*/ 38 h 92"/>
                <a:gd name="T24" fmla="*/ 80 w 98"/>
                <a:gd name="T25" fmla="*/ 16 h 92"/>
                <a:gd name="T26" fmla="*/ 88 w 98"/>
                <a:gd name="T27" fmla="*/ 14 h 92"/>
                <a:gd name="T28" fmla="*/ 94 w 98"/>
                <a:gd name="T29" fmla="*/ 10 h 92"/>
                <a:gd name="T30" fmla="*/ 98 w 98"/>
                <a:gd name="T31" fmla="*/ 6 h 92"/>
                <a:gd name="T32" fmla="*/ 96 w 98"/>
                <a:gd name="T33" fmla="*/ 2 h 92"/>
                <a:gd name="T34" fmla="*/ 90 w 98"/>
                <a:gd name="T35" fmla="*/ 0 h 92"/>
                <a:gd name="T36" fmla="*/ 86 w 98"/>
                <a:gd name="T37" fmla="*/ 2 h 92"/>
                <a:gd name="T38" fmla="*/ 78 w 98"/>
                <a:gd name="T39" fmla="*/ 12 h 92"/>
                <a:gd name="T40" fmla="*/ 52 w 98"/>
                <a:gd name="T41" fmla="*/ 14 h 92"/>
                <a:gd name="T42" fmla="*/ 32 w 98"/>
                <a:gd name="T43" fmla="*/ 12 h 92"/>
                <a:gd name="T44" fmla="*/ 2 w 98"/>
                <a:gd name="T45" fmla="*/ 2 h 92"/>
                <a:gd name="T46" fmla="*/ 0 w 98"/>
                <a:gd name="T47" fmla="*/ 2 h 92"/>
                <a:gd name="T48" fmla="*/ 2 w 98"/>
                <a:gd name="T49" fmla="*/ 2 h 92"/>
                <a:gd name="T50" fmla="*/ 90 w 98"/>
                <a:gd name="T51" fmla="*/ 2 h 92"/>
                <a:gd name="T52" fmla="*/ 96 w 98"/>
                <a:gd name="T53" fmla="*/ 2 h 92"/>
                <a:gd name="T54" fmla="*/ 96 w 98"/>
                <a:gd name="T55" fmla="*/ 4 h 92"/>
                <a:gd name="T56" fmla="*/ 94 w 98"/>
                <a:gd name="T57" fmla="*/ 8 h 92"/>
                <a:gd name="T58" fmla="*/ 82 w 98"/>
                <a:gd name="T59" fmla="*/ 12 h 92"/>
                <a:gd name="T60" fmla="*/ 86 w 98"/>
                <a:gd name="T61" fmla="*/ 6 h 92"/>
                <a:gd name="T62" fmla="*/ 90 w 98"/>
                <a:gd name="T6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8" h="92">
                  <a:moveTo>
                    <a:pt x="2" y="2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14" y="10"/>
                  </a:lnTo>
                  <a:lnTo>
                    <a:pt x="30" y="14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64" y="18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0" y="26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2" y="60"/>
                  </a:lnTo>
                  <a:lnTo>
                    <a:pt x="62" y="76"/>
                  </a:lnTo>
                  <a:lnTo>
                    <a:pt x="62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74"/>
                  </a:lnTo>
                  <a:lnTo>
                    <a:pt x="64" y="5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8" y="14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8" y="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4" y="0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2" y="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32" y="12"/>
                  </a:lnTo>
                  <a:lnTo>
                    <a:pt x="18" y="8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90" y="2"/>
                  </a:moveTo>
                  <a:lnTo>
                    <a:pt x="90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6" y="4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0" y="10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6" y="6"/>
                  </a:lnTo>
                  <a:lnTo>
                    <a:pt x="90" y="2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86"/>
            <p:cNvSpPr>
              <a:spLocks noEditPoints="1"/>
            </p:cNvSpPr>
            <p:nvPr/>
          </p:nvSpPr>
          <p:spPr bwMode="auto">
            <a:xfrm>
              <a:off x="2786" y="2993"/>
              <a:ext cx="96" cy="92"/>
            </a:xfrm>
            <a:custGeom>
              <a:avLst/>
              <a:gdLst>
                <a:gd name="T0" fmla="*/ 96 w 96"/>
                <a:gd name="T1" fmla="*/ 90 h 92"/>
                <a:gd name="T2" fmla="*/ 84 w 96"/>
                <a:gd name="T3" fmla="*/ 82 h 92"/>
                <a:gd name="T4" fmla="*/ 48 w 96"/>
                <a:gd name="T5" fmla="*/ 74 h 92"/>
                <a:gd name="T6" fmla="*/ 34 w 96"/>
                <a:gd name="T7" fmla="*/ 74 h 92"/>
                <a:gd name="T8" fmla="*/ 22 w 96"/>
                <a:gd name="T9" fmla="*/ 74 h 92"/>
                <a:gd name="T10" fmla="*/ 32 w 96"/>
                <a:gd name="T11" fmla="*/ 52 h 92"/>
                <a:gd name="T12" fmla="*/ 36 w 96"/>
                <a:gd name="T13" fmla="*/ 32 h 92"/>
                <a:gd name="T14" fmla="*/ 36 w 96"/>
                <a:gd name="T15" fmla="*/ 4 h 92"/>
                <a:gd name="T16" fmla="*/ 34 w 96"/>
                <a:gd name="T17" fmla="*/ 0 h 92"/>
                <a:gd name="T18" fmla="*/ 34 w 96"/>
                <a:gd name="T19" fmla="*/ 0 h 92"/>
                <a:gd name="T20" fmla="*/ 34 w 96"/>
                <a:gd name="T21" fmla="*/ 18 h 92"/>
                <a:gd name="T22" fmla="*/ 28 w 96"/>
                <a:gd name="T23" fmla="*/ 52 h 92"/>
                <a:gd name="T24" fmla="*/ 18 w 96"/>
                <a:gd name="T25" fmla="*/ 76 h 92"/>
                <a:gd name="T26" fmla="*/ 10 w 96"/>
                <a:gd name="T27" fmla="*/ 78 h 92"/>
                <a:gd name="T28" fmla="*/ 4 w 96"/>
                <a:gd name="T29" fmla="*/ 80 h 92"/>
                <a:gd name="T30" fmla="*/ 0 w 96"/>
                <a:gd name="T31" fmla="*/ 86 h 92"/>
                <a:gd name="T32" fmla="*/ 0 w 96"/>
                <a:gd name="T33" fmla="*/ 90 h 92"/>
                <a:gd name="T34" fmla="*/ 8 w 96"/>
                <a:gd name="T35" fmla="*/ 92 h 92"/>
                <a:gd name="T36" fmla="*/ 10 w 96"/>
                <a:gd name="T37" fmla="*/ 90 h 92"/>
                <a:gd name="T38" fmla="*/ 20 w 96"/>
                <a:gd name="T39" fmla="*/ 78 h 92"/>
                <a:gd name="T40" fmla="*/ 46 w 96"/>
                <a:gd name="T41" fmla="*/ 78 h 92"/>
                <a:gd name="T42" fmla="*/ 64 w 96"/>
                <a:gd name="T43" fmla="*/ 80 h 92"/>
                <a:gd name="T44" fmla="*/ 96 w 96"/>
                <a:gd name="T45" fmla="*/ 90 h 92"/>
                <a:gd name="T46" fmla="*/ 96 w 96"/>
                <a:gd name="T47" fmla="*/ 90 h 92"/>
                <a:gd name="T48" fmla="*/ 96 w 96"/>
                <a:gd name="T49" fmla="*/ 90 h 92"/>
                <a:gd name="T50" fmla="*/ 8 w 96"/>
                <a:gd name="T51" fmla="*/ 90 h 92"/>
                <a:gd name="T52" fmla="*/ 2 w 96"/>
                <a:gd name="T53" fmla="*/ 90 h 92"/>
                <a:gd name="T54" fmla="*/ 2 w 96"/>
                <a:gd name="T55" fmla="*/ 86 h 92"/>
                <a:gd name="T56" fmla="*/ 4 w 96"/>
                <a:gd name="T57" fmla="*/ 84 h 92"/>
                <a:gd name="T58" fmla="*/ 16 w 96"/>
                <a:gd name="T59" fmla="*/ 80 h 92"/>
                <a:gd name="T60" fmla="*/ 12 w 96"/>
                <a:gd name="T61" fmla="*/ 86 h 92"/>
                <a:gd name="T62" fmla="*/ 8 w 96"/>
                <a:gd name="T6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2">
                  <a:moveTo>
                    <a:pt x="96" y="90"/>
                  </a:moveTo>
                  <a:lnTo>
                    <a:pt x="96" y="90"/>
                  </a:lnTo>
                  <a:lnTo>
                    <a:pt x="94" y="88"/>
                  </a:lnTo>
                  <a:lnTo>
                    <a:pt x="84" y="82"/>
                  </a:lnTo>
                  <a:lnTo>
                    <a:pt x="68" y="78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34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8" y="6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6" y="32"/>
                  </a:lnTo>
                  <a:lnTo>
                    <a:pt x="36" y="1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32" y="34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10" y="78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2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6" y="86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64" y="80"/>
                  </a:lnTo>
                  <a:lnTo>
                    <a:pt x="80" y="8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close/>
                  <a:moveTo>
                    <a:pt x="8" y="90"/>
                  </a:moveTo>
                  <a:lnTo>
                    <a:pt x="8" y="90"/>
                  </a:lnTo>
                  <a:lnTo>
                    <a:pt x="4" y="90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8" y="82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86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1908" y="3683"/>
              <a:ext cx="96" cy="94"/>
            </a:xfrm>
            <a:custGeom>
              <a:avLst/>
              <a:gdLst>
                <a:gd name="T0" fmla="*/ 0 w 96"/>
                <a:gd name="T1" fmla="*/ 10 h 94"/>
                <a:gd name="T2" fmla="*/ 14 w 96"/>
                <a:gd name="T3" fmla="*/ 16 h 94"/>
                <a:gd name="T4" fmla="*/ 50 w 96"/>
                <a:gd name="T5" fmla="*/ 22 h 94"/>
                <a:gd name="T6" fmla="*/ 64 w 96"/>
                <a:gd name="T7" fmla="*/ 20 h 94"/>
                <a:gd name="T8" fmla="*/ 74 w 96"/>
                <a:gd name="T9" fmla="*/ 18 h 94"/>
                <a:gd name="T10" fmla="*/ 68 w 96"/>
                <a:gd name="T11" fmla="*/ 42 h 94"/>
                <a:gd name="T12" fmla="*/ 66 w 96"/>
                <a:gd name="T13" fmla="*/ 64 h 94"/>
                <a:gd name="T14" fmla="*/ 68 w 96"/>
                <a:gd name="T15" fmla="*/ 90 h 94"/>
                <a:gd name="T16" fmla="*/ 70 w 96"/>
                <a:gd name="T17" fmla="*/ 94 h 94"/>
                <a:gd name="T18" fmla="*/ 70 w 96"/>
                <a:gd name="T19" fmla="*/ 94 h 94"/>
                <a:gd name="T20" fmla="*/ 68 w 96"/>
                <a:gd name="T21" fmla="*/ 76 h 94"/>
                <a:gd name="T22" fmla="*/ 72 w 96"/>
                <a:gd name="T23" fmla="*/ 42 h 94"/>
                <a:gd name="T24" fmla="*/ 78 w 96"/>
                <a:gd name="T25" fmla="*/ 18 h 94"/>
                <a:gd name="T26" fmla="*/ 86 w 96"/>
                <a:gd name="T27" fmla="*/ 14 h 94"/>
                <a:gd name="T28" fmla="*/ 92 w 96"/>
                <a:gd name="T29" fmla="*/ 12 h 94"/>
                <a:gd name="T30" fmla="*/ 96 w 96"/>
                <a:gd name="T31" fmla="*/ 6 h 94"/>
                <a:gd name="T32" fmla="*/ 96 w 96"/>
                <a:gd name="T33" fmla="*/ 2 h 94"/>
                <a:gd name="T34" fmla="*/ 88 w 96"/>
                <a:gd name="T35" fmla="*/ 0 h 94"/>
                <a:gd name="T36" fmla="*/ 86 w 96"/>
                <a:gd name="T37" fmla="*/ 2 h 94"/>
                <a:gd name="T38" fmla="*/ 76 w 96"/>
                <a:gd name="T39" fmla="*/ 14 h 94"/>
                <a:gd name="T40" fmla="*/ 52 w 96"/>
                <a:gd name="T41" fmla="*/ 18 h 94"/>
                <a:gd name="T42" fmla="*/ 32 w 96"/>
                <a:gd name="T43" fmla="*/ 18 h 94"/>
                <a:gd name="T44" fmla="*/ 0 w 96"/>
                <a:gd name="T45" fmla="*/ 10 h 94"/>
                <a:gd name="T46" fmla="*/ 0 w 96"/>
                <a:gd name="T47" fmla="*/ 10 h 94"/>
                <a:gd name="T48" fmla="*/ 0 w 96"/>
                <a:gd name="T49" fmla="*/ 10 h 94"/>
                <a:gd name="T50" fmla="*/ 88 w 96"/>
                <a:gd name="T51" fmla="*/ 2 h 94"/>
                <a:gd name="T52" fmla="*/ 94 w 96"/>
                <a:gd name="T53" fmla="*/ 2 h 94"/>
                <a:gd name="T54" fmla="*/ 94 w 96"/>
                <a:gd name="T55" fmla="*/ 4 h 94"/>
                <a:gd name="T56" fmla="*/ 92 w 96"/>
                <a:gd name="T57" fmla="*/ 8 h 94"/>
                <a:gd name="T58" fmla="*/ 80 w 96"/>
                <a:gd name="T59" fmla="*/ 14 h 94"/>
                <a:gd name="T60" fmla="*/ 84 w 96"/>
                <a:gd name="T61" fmla="*/ 6 h 94"/>
                <a:gd name="T62" fmla="*/ 88 w 96"/>
                <a:gd name="T63" fmla="*/ 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4">
                  <a:moveTo>
                    <a:pt x="0" y="10"/>
                  </a:moveTo>
                  <a:lnTo>
                    <a:pt x="0" y="10"/>
                  </a:lnTo>
                  <a:lnTo>
                    <a:pt x="4" y="12"/>
                  </a:lnTo>
                  <a:lnTo>
                    <a:pt x="14" y="16"/>
                  </a:lnTo>
                  <a:lnTo>
                    <a:pt x="28" y="20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64" y="20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0" y="30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6" y="64"/>
                  </a:lnTo>
                  <a:lnTo>
                    <a:pt x="66" y="80"/>
                  </a:lnTo>
                  <a:lnTo>
                    <a:pt x="68" y="90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70" y="94"/>
                  </a:lnTo>
                  <a:lnTo>
                    <a:pt x="68" y="76"/>
                  </a:lnTo>
                  <a:lnTo>
                    <a:pt x="68" y="60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6" y="14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0" y="8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32" y="18"/>
                  </a:lnTo>
                  <a:lnTo>
                    <a:pt x="16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88" y="2"/>
                  </a:moveTo>
                  <a:lnTo>
                    <a:pt x="88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88" y="10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4" y="6"/>
                  </a:lnTo>
                  <a:lnTo>
                    <a:pt x="88" y="2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88"/>
            <p:cNvSpPr>
              <a:spLocks noEditPoints="1"/>
            </p:cNvSpPr>
            <p:nvPr/>
          </p:nvSpPr>
          <p:spPr bwMode="auto">
            <a:xfrm>
              <a:off x="2760" y="2957"/>
              <a:ext cx="96" cy="94"/>
            </a:xfrm>
            <a:custGeom>
              <a:avLst/>
              <a:gdLst>
                <a:gd name="T0" fmla="*/ 96 w 96"/>
                <a:gd name="T1" fmla="*/ 82 h 94"/>
                <a:gd name="T2" fmla="*/ 82 w 96"/>
                <a:gd name="T3" fmla="*/ 78 h 94"/>
                <a:gd name="T4" fmla="*/ 46 w 96"/>
                <a:gd name="T5" fmla="*/ 72 h 94"/>
                <a:gd name="T6" fmla="*/ 32 w 96"/>
                <a:gd name="T7" fmla="*/ 72 h 94"/>
                <a:gd name="T8" fmla="*/ 22 w 96"/>
                <a:gd name="T9" fmla="*/ 74 h 94"/>
                <a:gd name="T10" fmla="*/ 28 w 96"/>
                <a:gd name="T11" fmla="*/ 52 h 94"/>
                <a:gd name="T12" fmla="*/ 30 w 96"/>
                <a:gd name="T13" fmla="*/ 30 h 94"/>
                <a:gd name="T14" fmla="*/ 28 w 96"/>
                <a:gd name="T15" fmla="*/ 4 h 94"/>
                <a:gd name="T16" fmla="*/ 26 w 96"/>
                <a:gd name="T17" fmla="*/ 0 h 94"/>
                <a:gd name="T18" fmla="*/ 24 w 96"/>
                <a:gd name="T19" fmla="*/ 0 h 94"/>
                <a:gd name="T20" fmla="*/ 28 w 96"/>
                <a:gd name="T21" fmla="*/ 16 h 94"/>
                <a:gd name="T22" fmla="*/ 24 w 96"/>
                <a:gd name="T23" fmla="*/ 52 h 94"/>
                <a:gd name="T24" fmla="*/ 16 w 96"/>
                <a:gd name="T25" fmla="*/ 76 h 94"/>
                <a:gd name="T26" fmla="*/ 8 w 96"/>
                <a:gd name="T27" fmla="*/ 78 h 94"/>
                <a:gd name="T28" fmla="*/ 4 w 96"/>
                <a:gd name="T29" fmla="*/ 82 h 94"/>
                <a:gd name="T30" fmla="*/ 0 w 96"/>
                <a:gd name="T31" fmla="*/ 88 h 94"/>
                <a:gd name="T32" fmla="*/ 0 w 96"/>
                <a:gd name="T33" fmla="*/ 92 h 94"/>
                <a:gd name="T34" fmla="*/ 8 w 96"/>
                <a:gd name="T35" fmla="*/ 94 h 94"/>
                <a:gd name="T36" fmla="*/ 10 w 96"/>
                <a:gd name="T37" fmla="*/ 92 h 94"/>
                <a:gd name="T38" fmla="*/ 20 w 96"/>
                <a:gd name="T39" fmla="*/ 78 h 94"/>
                <a:gd name="T40" fmla="*/ 44 w 96"/>
                <a:gd name="T41" fmla="*/ 76 h 94"/>
                <a:gd name="T42" fmla="*/ 64 w 96"/>
                <a:gd name="T43" fmla="*/ 76 h 94"/>
                <a:gd name="T44" fmla="*/ 96 w 96"/>
                <a:gd name="T45" fmla="*/ 84 h 94"/>
                <a:gd name="T46" fmla="*/ 96 w 96"/>
                <a:gd name="T47" fmla="*/ 84 h 94"/>
                <a:gd name="T48" fmla="*/ 96 w 96"/>
                <a:gd name="T49" fmla="*/ 82 h 94"/>
                <a:gd name="T50" fmla="*/ 8 w 96"/>
                <a:gd name="T51" fmla="*/ 90 h 94"/>
                <a:gd name="T52" fmla="*/ 2 w 96"/>
                <a:gd name="T53" fmla="*/ 90 h 94"/>
                <a:gd name="T54" fmla="*/ 2 w 96"/>
                <a:gd name="T55" fmla="*/ 88 h 94"/>
                <a:gd name="T56" fmla="*/ 2 w 96"/>
                <a:gd name="T57" fmla="*/ 86 h 94"/>
                <a:gd name="T58" fmla="*/ 14 w 96"/>
                <a:gd name="T59" fmla="*/ 80 h 94"/>
                <a:gd name="T60" fmla="*/ 10 w 96"/>
                <a:gd name="T61" fmla="*/ 88 h 94"/>
                <a:gd name="T62" fmla="*/ 8 w 96"/>
                <a:gd name="T63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4">
                  <a:moveTo>
                    <a:pt x="96" y="82"/>
                  </a:moveTo>
                  <a:lnTo>
                    <a:pt x="96" y="82"/>
                  </a:lnTo>
                  <a:lnTo>
                    <a:pt x="92" y="80"/>
                  </a:lnTo>
                  <a:lnTo>
                    <a:pt x="82" y="78"/>
                  </a:lnTo>
                  <a:lnTo>
                    <a:pt x="66" y="74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32" y="7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4" y="64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0" y="30"/>
                  </a:lnTo>
                  <a:lnTo>
                    <a:pt x="30" y="14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16"/>
                  </a:lnTo>
                  <a:lnTo>
                    <a:pt x="28" y="3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8" y="78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4" y="94"/>
                  </a:lnTo>
                  <a:lnTo>
                    <a:pt x="8" y="94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6" y="86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64" y="76"/>
                  </a:lnTo>
                  <a:lnTo>
                    <a:pt x="80" y="78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6" y="84"/>
                  </a:lnTo>
                  <a:lnTo>
                    <a:pt x="96" y="82"/>
                  </a:lnTo>
                  <a:lnTo>
                    <a:pt x="96" y="82"/>
                  </a:lnTo>
                  <a:close/>
                  <a:moveTo>
                    <a:pt x="8" y="90"/>
                  </a:moveTo>
                  <a:lnTo>
                    <a:pt x="8" y="90"/>
                  </a:lnTo>
                  <a:lnTo>
                    <a:pt x="4" y="92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8" y="82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89"/>
            <p:cNvSpPr>
              <a:spLocks noEditPoints="1"/>
            </p:cNvSpPr>
            <p:nvPr/>
          </p:nvSpPr>
          <p:spPr bwMode="auto">
            <a:xfrm>
              <a:off x="1938" y="3715"/>
              <a:ext cx="96" cy="96"/>
            </a:xfrm>
            <a:custGeom>
              <a:avLst/>
              <a:gdLst>
                <a:gd name="T0" fmla="*/ 0 w 96"/>
                <a:gd name="T1" fmla="*/ 18 h 96"/>
                <a:gd name="T2" fmla="*/ 14 w 96"/>
                <a:gd name="T3" fmla="*/ 24 h 96"/>
                <a:gd name="T4" fmla="*/ 52 w 96"/>
                <a:gd name="T5" fmla="*/ 26 h 96"/>
                <a:gd name="T6" fmla="*/ 64 w 96"/>
                <a:gd name="T7" fmla="*/ 24 h 96"/>
                <a:gd name="T8" fmla="*/ 76 w 96"/>
                <a:gd name="T9" fmla="*/ 20 h 96"/>
                <a:gd name="T10" fmla="*/ 70 w 96"/>
                <a:gd name="T11" fmla="*/ 44 h 96"/>
                <a:gd name="T12" fmla="*/ 70 w 96"/>
                <a:gd name="T13" fmla="*/ 66 h 96"/>
                <a:gd name="T14" fmla="*/ 76 w 96"/>
                <a:gd name="T15" fmla="*/ 92 h 96"/>
                <a:gd name="T16" fmla="*/ 76 w 96"/>
                <a:gd name="T17" fmla="*/ 96 h 96"/>
                <a:gd name="T18" fmla="*/ 78 w 96"/>
                <a:gd name="T19" fmla="*/ 94 h 96"/>
                <a:gd name="T20" fmla="*/ 74 w 96"/>
                <a:gd name="T21" fmla="*/ 78 h 96"/>
                <a:gd name="T22" fmla="*/ 74 w 96"/>
                <a:gd name="T23" fmla="*/ 42 h 96"/>
                <a:gd name="T24" fmla="*/ 80 w 96"/>
                <a:gd name="T25" fmla="*/ 18 h 96"/>
                <a:gd name="T26" fmla="*/ 86 w 96"/>
                <a:gd name="T27" fmla="*/ 16 h 96"/>
                <a:gd name="T28" fmla="*/ 92 w 96"/>
                <a:gd name="T29" fmla="*/ 12 h 96"/>
                <a:gd name="T30" fmla="*/ 96 w 96"/>
                <a:gd name="T31" fmla="*/ 6 h 96"/>
                <a:gd name="T32" fmla="*/ 94 w 96"/>
                <a:gd name="T33" fmla="*/ 2 h 96"/>
                <a:gd name="T34" fmla="*/ 88 w 96"/>
                <a:gd name="T35" fmla="*/ 0 h 96"/>
                <a:gd name="T36" fmla="*/ 84 w 96"/>
                <a:gd name="T37" fmla="*/ 4 h 96"/>
                <a:gd name="T38" fmla="*/ 76 w 96"/>
                <a:gd name="T39" fmla="*/ 16 h 96"/>
                <a:gd name="T40" fmla="*/ 52 w 96"/>
                <a:gd name="T41" fmla="*/ 22 h 96"/>
                <a:gd name="T42" fmla="*/ 34 w 96"/>
                <a:gd name="T43" fmla="*/ 22 h 96"/>
                <a:gd name="T44" fmla="*/ 0 w 96"/>
                <a:gd name="T45" fmla="*/ 18 h 96"/>
                <a:gd name="T46" fmla="*/ 0 w 96"/>
                <a:gd name="T47" fmla="*/ 18 h 96"/>
                <a:gd name="T48" fmla="*/ 0 w 96"/>
                <a:gd name="T49" fmla="*/ 18 h 96"/>
                <a:gd name="T50" fmla="*/ 88 w 96"/>
                <a:gd name="T51" fmla="*/ 4 h 96"/>
                <a:gd name="T52" fmla="*/ 92 w 96"/>
                <a:gd name="T53" fmla="*/ 2 h 96"/>
                <a:gd name="T54" fmla="*/ 94 w 96"/>
                <a:gd name="T55" fmla="*/ 4 h 96"/>
                <a:gd name="T56" fmla="*/ 92 w 96"/>
                <a:gd name="T57" fmla="*/ 8 h 96"/>
                <a:gd name="T58" fmla="*/ 82 w 96"/>
                <a:gd name="T59" fmla="*/ 14 h 96"/>
                <a:gd name="T60" fmla="*/ 84 w 96"/>
                <a:gd name="T61" fmla="*/ 8 h 96"/>
                <a:gd name="T62" fmla="*/ 88 w 96"/>
                <a:gd name="T63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0" y="18"/>
                  </a:moveTo>
                  <a:lnTo>
                    <a:pt x="0" y="18"/>
                  </a:lnTo>
                  <a:lnTo>
                    <a:pt x="4" y="20"/>
                  </a:lnTo>
                  <a:lnTo>
                    <a:pt x="14" y="24"/>
                  </a:lnTo>
                  <a:lnTo>
                    <a:pt x="30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64" y="2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2" y="32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66"/>
                  </a:lnTo>
                  <a:lnTo>
                    <a:pt x="72" y="82"/>
                  </a:lnTo>
                  <a:lnTo>
                    <a:pt x="76" y="92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4" y="78"/>
                  </a:lnTo>
                  <a:lnTo>
                    <a:pt x="72" y="6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6" y="16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0" y="8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34" y="22"/>
                  </a:lnTo>
                  <a:lnTo>
                    <a:pt x="16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88" y="4"/>
                  </a:moveTo>
                  <a:lnTo>
                    <a:pt x="88" y="4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94" y="4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88" y="10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4" y="8"/>
                  </a:lnTo>
                  <a:lnTo>
                    <a:pt x="88" y="4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90"/>
            <p:cNvSpPr>
              <a:spLocks noEditPoints="1"/>
            </p:cNvSpPr>
            <p:nvPr/>
          </p:nvSpPr>
          <p:spPr bwMode="auto">
            <a:xfrm>
              <a:off x="2730" y="2923"/>
              <a:ext cx="96" cy="96"/>
            </a:xfrm>
            <a:custGeom>
              <a:avLst/>
              <a:gdLst>
                <a:gd name="T0" fmla="*/ 96 w 96"/>
                <a:gd name="T1" fmla="*/ 76 h 96"/>
                <a:gd name="T2" fmla="*/ 82 w 96"/>
                <a:gd name="T3" fmla="*/ 72 h 96"/>
                <a:gd name="T4" fmla="*/ 44 w 96"/>
                <a:gd name="T5" fmla="*/ 70 h 96"/>
                <a:gd name="T6" fmla="*/ 32 w 96"/>
                <a:gd name="T7" fmla="*/ 72 h 96"/>
                <a:gd name="T8" fmla="*/ 20 w 96"/>
                <a:gd name="T9" fmla="*/ 76 h 96"/>
                <a:gd name="T10" fmla="*/ 26 w 96"/>
                <a:gd name="T11" fmla="*/ 52 h 96"/>
                <a:gd name="T12" fmla="*/ 26 w 96"/>
                <a:gd name="T13" fmla="*/ 30 h 96"/>
                <a:gd name="T14" fmla="*/ 20 w 96"/>
                <a:gd name="T15" fmla="*/ 4 h 96"/>
                <a:gd name="T16" fmla="*/ 18 w 96"/>
                <a:gd name="T17" fmla="*/ 0 h 96"/>
                <a:gd name="T18" fmla="*/ 18 w 96"/>
                <a:gd name="T19" fmla="*/ 0 h 96"/>
                <a:gd name="T20" fmla="*/ 22 w 96"/>
                <a:gd name="T21" fmla="*/ 16 h 96"/>
                <a:gd name="T22" fmla="*/ 22 w 96"/>
                <a:gd name="T23" fmla="*/ 52 h 96"/>
                <a:gd name="T24" fmla="*/ 16 w 96"/>
                <a:gd name="T25" fmla="*/ 76 h 96"/>
                <a:gd name="T26" fmla="*/ 8 w 96"/>
                <a:gd name="T27" fmla="*/ 80 h 96"/>
                <a:gd name="T28" fmla="*/ 4 w 96"/>
                <a:gd name="T29" fmla="*/ 84 h 96"/>
                <a:gd name="T30" fmla="*/ 0 w 96"/>
                <a:gd name="T31" fmla="*/ 90 h 96"/>
                <a:gd name="T32" fmla="*/ 2 w 96"/>
                <a:gd name="T33" fmla="*/ 94 h 96"/>
                <a:gd name="T34" fmla="*/ 8 w 96"/>
                <a:gd name="T35" fmla="*/ 96 h 96"/>
                <a:gd name="T36" fmla="*/ 12 w 96"/>
                <a:gd name="T37" fmla="*/ 92 h 96"/>
                <a:gd name="T38" fmla="*/ 18 w 96"/>
                <a:gd name="T39" fmla="*/ 80 h 96"/>
                <a:gd name="T40" fmla="*/ 42 w 96"/>
                <a:gd name="T41" fmla="*/ 74 h 96"/>
                <a:gd name="T42" fmla="*/ 62 w 96"/>
                <a:gd name="T43" fmla="*/ 72 h 96"/>
                <a:gd name="T44" fmla="*/ 94 w 96"/>
                <a:gd name="T45" fmla="*/ 78 h 96"/>
                <a:gd name="T46" fmla="*/ 96 w 96"/>
                <a:gd name="T47" fmla="*/ 78 h 96"/>
                <a:gd name="T48" fmla="*/ 96 w 96"/>
                <a:gd name="T49" fmla="*/ 76 h 96"/>
                <a:gd name="T50" fmla="*/ 8 w 96"/>
                <a:gd name="T51" fmla="*/ 92 h 96"/>
                <a:gd name="T52" fmla="*/ 2 w 96"/>
                <a:gd name="T53" fmla="*/ 92 h 96"/>
                <a:gd name="T54" fmla="*/ 2 w 96"/>
                <a:gd name="T55" fmla="*/ 90 h 96"/>
                <a:gd name="T56" fmla="*/ 4 w 96"/>
                <a:gd name="T57" fmla="*/ 88 h 96"/>
                <a:gd name="T58" fmla="*/ 14 w 96"/>
                <a:gd name="T59" fmla="*/ 82 h 96"/>
                <a:gd name="T60" fmla="*/ 10 w 96"/>
                <a:gd name="T61" fmla="*/ 88 h 96"/>
                <a:gd name="T62" fmla="*/ 8 w 96"/>
                <a:gd name="T6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96" y="76"/>
                  </a:moveTo>
                  <a:lnTo>
                    <a:pt x="96" y="76"/>
                  </a:lnTo>
                  <a:lnTo>
                    <a:pt x="92" y="76"/>
                  </a:lnTo>
                  <a:lnTo>
                    <a:pt x="82" y="72"/>
                  </a:lnTo>
                  <a:lnTo>
                    <a:pt x="66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32" y="72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4" y="64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30"/>
                  </a:lnTo>
                  <a:lnTo>
                    <a:pt x="24" y="1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6" y="76"/>
                  </a:lnTo>
                  <a:lnTo>
                    <a:pt x="16" y="76"/>
                  </a:lnTo>
                  <a:lnTo>
                    <a:pt x="8" y="8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6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62" y="72"/>
                  </a:lnTo>
                  <a:lnTo>
                    <a:pt x="78" y="74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6" y="78"/>
                  </a:lnTo>
                  <a:lnTo>
                    <a:pt x="96" y="76"/>
                  </a:lnTo>
                  <a:lnTo>
                    <a:pt x="96" y="76"/>
                  </a:lnTo>
                  <a:close/>
                  <a:moveTo>
                    <a:pt x="8" y="92"/>
                  </a:moveTo>
                  <a:lnTo>
                    <a:pt x="8" y="92"/>
                  </a:lnTo>
                  <a:lnTo>
                    <a:pt x="4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8"/>
                  </a:lnTo>
                  <a:lnTo>
                    <a:pt x="4" y="88"/>
                  </a:lnTo>
                  <a:lnTo>
                    <a:pt x="8" y="84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0" y="88"/>
                  </a:lnTo>
                  <a:lnTo>
                    <a:pt x="8" y="92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1972" y="3745"/>
              <a:ext cx="94" cy="96"/>
            </a:xfrm>
            <a:custGeom>
              <a:avLst/>
              <a:gdLst>
                <a:gd name="T0" fmla="*/ 0 w 94"/>
                <a:gd name="T1" fmla="*/ 26 h 96"/>
                <a:gd name="T2" fmla="*/ 14 w 94"/>
                <a:gd name="T3" fmla="*/ 30 h 96"/>
                <a:gd name="T4" fmla="*/ 52 w 94"/>
                <a:gd name="T5" fmla="*/ 28 h 96"/>
                <a:gd name="T6" fmla="*/ 64 w 94"/>
                <a:gd name="T7" fmla="*/ 24 h 96"/>
                <a:gd name="T8" fmla="*/ 74 w 94"/>
                <a:gd name="T9" fmla="*/ 22 h 96"/>
                <a:gd name="T10" fmla="*/ 72 w 94"/>
                <a:gd name="T11" fmla="*/ 46 h 96"/>
                <a:gd name="T12" fmla="*/ 74 w 94"/>
                <a:gd name="T13" fmla="*/ 66 h 96"/>
                <a:gd name="T14" fmla="*/ 80 w 94"/>
                <a:gd name="T15" fmla="*/ 92 h 96"/>
                <a:gd name="T16" fmla="*/ 82 w 94"/>
                <a:gd name="T17" fmla="*/ 96 h 96"/>
                <a:gd name="T18" fmla="*/ 84 w 94"/>
                <a:gd name="T19" fmla="*/ 96 h 96"/>
                <a:gd name="T20" fmla="*/ 78 w 94"/>
                <a:gd name="T21" fmla="*/ 80 h 96"/>
                <a:gd name="T22" fmla="*/ 76 w 94"/>
                <a:gd name="T23" fmla="*/ 44 h 96"/>
                <a:gd name="T24" fmla="*/ 78 w 94"/>
                <a:gd name="T25" fmla="*/ 20 h 96"/>
                <a:gd name="T26" fmla="*/ 86 w 94"/>
                <a:gd name="T27" fmla="*/ 16 h 96"/>
                <a:gd name="T28" fmla="*/ 92 w 94"/>
                <a:gd name="T29" fmla="*/ 10 h 96"/>
                <a:gd name="T30" fmla="*/ 94 w 94"/>
                <a:gd name="T31" fmla="*/ 4 h 96"/>
                <a:gd name="T32" fmla="*/ 92 w 94"/>
                <a:gd name="T33" fmla="*/ 0 h 96"/>
                <a:gd name="T34" fmla="*/ 86 w 94"/>
                <a:gd name="T35" fmla="*/ 0 h 96"/>
                <a:gd name="T36" fmla="*/ 82 w 94"/>
                <a:gd name="T37" fmla="*/ 4 h 96"/>
                <a:gd name="T38" fmla="*/ 76 w 94"/>
                <a:gd name="T39" fmla="*/ 16 h 96"/>
                <a:gd name="T40" fmla="*/ 52 w 94"/>
                <a:gd name="T41" fmla="*/ 24 h 96"/>
                <a:gd name="T42" fmla="*/ 32 w 94"/>
                <a:gd name="T43" fmla="*/ 28 h 96"/>
                <a:gd name="T44" fmla="*/ 0 w 94"/>
                <a:gd name="T45" fmla="*/ 24 h 96"/>
                <a:gd name="T46" fmla="*/ 0 w 94"/>
                <a:gd name="T47" fmla="*/ 26 h 96"/>
                <a:gd name="T48" fmla="*/ 0 w 94"/>
                <a:gd name="T49" fmla="*/ 26 h 96"/>
                <a:gd name="T50" fmla="*/ 86 w 94"/>
                <a:gd name="T51" fmla="*/ 2 h 96"/>
                <a:gd name="T52" fmla="*/ 90 w 94"/>
                <a:gd name="T53" fmla="*/ 2 h 96"/>
                <a:gd name="T54" fmla="*/ 92 w 94"/>
                <a:gd name="T55" fmla="*/ 4 h 96"/>
                <a:gd name="T56" fmla="*/ 90 w 94"/>
                <a:gd name="T57" fmla="*/ 8 h 96"/>
                <a:gd name="T58" fmla="*/ 80 w 94"/>
                <a:gd name="T59" fmla="*/ 14 h 96"/>
                <a:gd name="T60" fmla="*/ 82 w 94"/>
                <a:gd name="T61" fmla="*/ 8 h 96"/>
                <a:gd name="T62" fmla="*/ 86 w 94"/>
                <a:gd name="T63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96">
                  <a:moveTo>
                    <a:pt x="0" y="26"/>
                  </a:moveTo>
                  <a:lnTo>
                    <a:pt x="0" y="26"/>
                  </a:lnTo>
                  <a:lnTo>
                    <a:pt x="4" y="28"/>
                  </a:lnTo>
                  <a:lnTo>
                    <a:pt x="14" y="30"/>
                  </a:lnTo>
                  <a:lnTo>
                    <a:pt x="30" y="3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64" y="24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2" y="32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4" y="66"/>
                  </a:lnTo>
                  <a:lnTo>
                    <a:pt x="78" y="82"/>
                  </a:lnTo>
                  <a:lnTo>
                    <a:pt x="80" y="92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78" y="80"/>
                  </a:lnTo>
                  <a:lnTo>
                    <a:pt x="76" y="6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6" y="16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4" y="8"/>
                  </a:lnTo>
                  <a:lnTo>
                    <a:pt x="94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32" y="28"/>
                  </a:lnTo>
                  <a:lnTo>
                    <a:pt x="16" y="2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86" y="2"/>
                  </a:moveTo>
                  <a:lnTo>
                    <a:pt x="86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2" y="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2" y="8"/>
                  </a:lnTo>
                  <a:lnTo>
                    <a:pt x="86" y="2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2698" y="2893"/>
              <a:ext cx="94" cy="96"/>
            </a:xfrm>
            <a:custGeom>
              <a:avLst/>
              <a:gdLst>
                <a:gd name="T0" fmla="*/ 94 w 94"/>
                <a:gd name="T1" fmla="*/ 70 h 96"/>
                <a:gd name="T2" fmla="*/ 80 w 94"/>
                <a:gd name="T3" fmla="*/ 66 h 96"/>
                <a:gd name="T4" fmla="*/ 42 w 94"/>
                <a:gd name="T5" fmla="*/ 68 h 96"/>
                <a:gd name="T6" fmla="*/ 30 w 94"/>
                <a:gd name="T7" fmla="*/ 70 h 96"/>
                <a:gd name="T8" fmla="*/ 18 w 94"/>
                <a:gd name="T9" fmla="*/ 74 h 96"/>
                <a:gd name="T10" fmla="*/ 22 w 94"/>
                <a:gd name="T11" fmla="*/ 50 h 96"/>
                <a:gd name="T12" fmla="*/ 20 w 94"/>
                <a:gd name="T13" fmla="*/ 28 h 96"/>
                <a:gd name="T14" fmla="*/ 12 w 94"/>
                <a:gd name="T15" fmla="*/ 4 h 96"/>
                <a:gd name="T16" fmla="*/ 10 w 94"/>
                <a:gd name="T17" fmla="*/ 0 h 96"/>
                <a:gd name="T18" fmla="*/ 10 w 94"/>
                <a:gd name="T19" fmla="*/ 0 h 96"/>
                <a:gd name="T20" fmla="*/ 14 w 94"/>
                <a:gd name="T21" fmla="*/ 16 h 96"/>
                <a:gd name="T22" fmla="*/ 18 w 94"/>
                <a:gd name="T23" fmla="*/ 52 h 96"/>
                <a:gd name="T24" fmla="*/ 14 w 94"/>
                <a:gd name="T25" fmla="*/ 76 h 96"/>
                <a:gd name="T26" fmla="*/ 8 w 94"/>
                <a:gd name="T27" fmla="*/ 80 h 96"/>
                <a:gd name="T28" fmla="*/ 2 w 94"/>
                <a:gd name="T29" fmla="*/ 86 h 96"/>
                <a:gd name="T30" fmla="*/ 0 w 94"/>
                <a:gd name="T31" fmla="*/ 92 h 96"/>
                <a:gd name="T32" fmla="*/ 2 w 94"/>
                <a:gd name="T33" fmla="*/ 96 h 96"/>
                <a:gd name="T34" fmla="*/ 8 w 94"/>
                <a:gd name="T35" fmla="*/ 96 h 96"/>
                <a:gd name="T36" fmla="*/ 12 w 94"/>
                <a:gd name="T37" fmla="*/ 92 h 96"/>
                <a:gd name="T38" fmla="*/ 18 w 94"/>
                <a:gd name="T39" fmla="*/ 78 h 96"/>
                <a:gd name="T40" fmla="*/ 42 w 94"/>
                <a:gd name="T41" fmla="*/ 72 h 96"/>
                <a:gd name="T42" fmla="*/ 60 w 94"/>
                <a:gd name="T43" fmla="*/ 68 h 96"/>
                <a:gd name="T44" fmla="*/ 94 w 94"/>
                <a:gd name="T45" fmla="*/ 70 h 96"/>
                <a:gd name="T46" fmla="*/ 94 w 94"/>
                <a:gd name="T47" fmla="*/ 70 h 96"/>
                <a:gd name="T48" fmla="*/ 94 w 94"/>
                <a:gd name="T49" fmla="*/ 70 h 96"/>
                <a:gd name="T50" fmla="*/ 8 w 94"/>
                <a:gd name="T51" fmla="*/ 92 h 96"/>
                <a:gd name="T52" fmla="*/ 2 w 94"/>
                <a:gd name="T53" fmla="*/ 94 h 96"/>
                <a:gd name="T54" fmla="*/ 2 w 94"/>
                <a:gd name="T55" fmla="*/ 92 h 96"/>
                <a:gd name="T56" fmla="*/ 2 w 94"/>
                <a:gd name="T57" fmla="*/ 88 h 96"/>
                <a:gd name="T58" fmla="*/ 14 w 94"/>
                <a:gd name="T59" fmla="*/ 80 h 96"/>
                <a:gd name="T60" fmla="*/ 10 w 94"/>
                <a:gd name="T61" fmla="*/ 88 h 96"/>
                <a:gd name="T62" fmla="*/ 8 w 94"/>
                <a:gd name="T6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96">
                  <a:moveTo>
                    <a:pt x="94" y="70"/>
                  </a:moveTo>
                  <a:lnTo>
                    <a:pt x="94" y="70"/>
                  </a:lnTo>
                  <a:lnTo>
                    <a:pt x="90" y="68"/>
                  </a:lnTo>
                  <a:lnTo>
                    <a:pt x="80" y="66"/>
                  </a:lnTo>
                  <a:lnTo>
                    <a:pt x="64" y="6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30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0" y="6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0" y="28"/>
                  </a:lnTo>
                  <a:lnTo>
                    <a:pt x="16" y="14"/>
                  </a:lnTo>
                  <a:lnTo>
                    <a:pt x="12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16"/>
                  </a:lnTo>
                  <a:lnTo>
                    <a:pt x="18" y="3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92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4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60" y="68"/>
                  </a:lnTo>
                  <a:lnTo>
                    <a:pt x="76" y="68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close/>
                  <a:moveTo>
                    <a:pt x="8" y="92"/>
                  </a:moveTo>
                  <a:lnTo>
                    <a:pt x="8" y="92"/>
                  </a:lnTo>
                  <a:lnTo>
                    <a:pt x="4" y="94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6" y="84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0" y="88"/>
                  </a:lnTo>
                  <a:lnTo>
                    <a:pt x="8" y="92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93"/>
            <p:cNvSpPr>
              <a:spLocks noEditPoints="1"/>
            </p:cNvSpPr>
            <p:nvPr/>
          </p:nvSpPr>
          <p:spPr bwMode="auto">
            <a:xfrm>
              <a:off x="2008" y="3771"/>
              <a:ext cx="92" cy="96"/>
            </a:xfrm>
            <a:custGeom>
              <a:avLst/>
              <a:gdLst>
                <a:gd name="T0" fmla="*/ 0 w 92"/>
                <a:gd name="T1" fmla="*/ 34 h 96"/>
                <a:gd name="T2" fmla="*/ 14 w 92"/>
                <a:gd name="T3" fmla="*/ 36 h 96"/>
                <a:gd name="T4" fmla="*/ 52 w 92"/>
                <a:gd name="T5" fmla="*/ 32 h 96"/>
                <a:gd name="T6" fmla="*/ 64 w 92"/>
                <a:gd name="T7" fmla="*/ 28 h 96"/>
                <a:gd name="T8" fmla="*/ 74 w 92"/>
                <a:gd name="T9" fmla="*/ 22 h 96"/>
                <a:gd name="T10" fmla="*/ 74 w 92"/>
                <a:gd name="T11" fmla="*/ 48 h 96"/>
                <a:gd name="T12" fmla="*/ 78 w 92"/>
                <a:gd name="T13" fmla="*/ 68 h 96"/>
                <a:gd name="T14" fmla="*/ 88 w 92"/>
                <a:gd name="T15" fmla="*/ 94 h 96"/>
                <a:gd name="T16" fmla="*/ 90 w 92"/>
                <a:gd name="T17" fmla="*/ 96 h 96"/>
                <a:gd name="T18" fmla="*/ 90 w 92"/>
                <a:gd name="T19" fmla="*/ 96 h 96"/>
                <a:gd name="T20" fmla="*/ 84 w 92"/>
                <a:gd name="T21" fmla="*/ 80 h 96"/>
                <a:gd name="T22" fmla="*/ 78 w 92"/>
                <a:gd name="T23" fmla="*/ 46 h 96"/>
                <a:gd name="T24" fmla="*/ 78 w 92"/>
                <a:gd name="T25" fmla="*/ 20 h 96"/>
                <a:gd name="T26" fmla="*/ 86 w 92"/>
                <a:gd name="T27" fmla="*/ 16 h 96"/>
                <a:gd name="T28" fmla="*/ 90 w 92"/>
                <a:gd name="T29" fmla="*/ 10 h 96"/>
                <a:gd name="T30" fmla="*/ 92 w 92"/>
                <a:gd name="T31" fmla="*/ 4 h 96"/>
                <a:gd name="T32" fmla="*/ 90 w 92"/>
                <a:gd name="T33" fmla="*/ 0 h 96"/>
                <a:gd name="T34" fmla="*/ 84 w 92"/>
                <a:gd name="T35" fmla="*/ 2 h 96"/>
                <a:gd name="T36" fmla="*/ 80 w 92"/>
                <a:gd name="T37" fmla="*/ 4 h 96"/>
                <a:gd name="T38" fmla="*/ 76 w 92"/>
                <a:gd name="T39" fmla="*/ 18 h 96"/>
                <a:gd name="T40" fmla="*/ 52 w 92"/>
                <a:gd name="T41" fmla="*/ 28 h 96"/>
                <a:gd name="T42" fmla="*/ 34 w 92"/>
                <a:gd name="T43" fmla="*/ 32 h 96"/>
                <a:gd name="T44" fmla="*/ 0 w 92"/>
                <a:gd name="T45" fmla="*/ 34 h 96"/>
                <a:gd name="T46" fmla="*/ 0 w 92"/>
                <a:gd name="T47" fmla="*/ 34 h 96"/>
                <a:gd name="T48" fmla="*/ 0 w 92"/>
                <a:gd name="T49" fmla="*/ 34 h 96"/>
                <a:gd name="T50" fmla="*/ 84 w 92"/>
                <a:gd name="T51" fmla="*/ 4 h 96"/>
                <a:gd name="T52" fmla="*/ 90 w 92"/>
                <a:gd name="T53" fmla="*/ 2 h 96"/>
                <a:gd name="T54" fmla="*/ 90 w 92"/>
                <a:gd name="T55" fmla="*/ 4 h 96"/>
                <a:gd name="T56" fmla="*/ 90 w 92"/>
                <a:gd name="T57" fmla="*/ 8 h 96"/>
                <a:gd name="T58" fmla="*/ 80 w 92"/>
                <a:gd name="T59" fmla="*/ 16 h 96"/>
                <a:gd name="T60" fmla="*/ 82 w 92"/>
                <a:gd name="T61" fmla="*/ 8 h 96"/>
                <a:gd name="T62" fmla="*/ 84 w 92"/>
                <a:gd name="T63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96">
                  <a:moveTo>
                    <a:pt x="0" y="34"/>
                  </a:moveTo>
                  <a:lnTo>
                    <a:pt x="0" y="34"/>
                  </a:lnTo>
                  <a:lnTo>
                    <a:pt x="4" y="36"/>
                  </a:lnTo>
                  <a:lnTo>
                    <a:pt x="14" y="36"/>
                  </a:lnTo>
                  <a:lnTo>
                    <a:pt x="32" y="36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64" y="28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3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78" y="68"/>
                  </a:lnTo>
                  <a:lnTo>
                    <a:pt x="82" y="84"/>
                  </a:lnTo>
                  <a:lnTo>
                    <a:pt x="88" y="94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4" y="80"/>
                  </a:lnTo>
                  <a:lnTo>
                    <a:pt x="80" y="64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86" y="16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8"/>
                  </a:lnTo>
                  <a:lnTo>
                    <a:pt x="92" y="4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84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10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34" y="32"/>
                  </a:lnTo>
                  <a:lnTo>
                    <a:pt x="18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84" y="4"/>
                  </a:moveTo>
                  <a:lnTo>
                    <a:pt x="84" y="4"/>
                  </a:lnTo>
                  <a:lnTo>
                    <a:pt x="86" y="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86" y="12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2" y="8"/>
                  </a:lnTo>
                  <a:lnTo>
                    <a:pt x="84" y="4"/>
                  </a:lnTo>
                  <a:lnTo>
                    <a:pt x="84" y="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94"/>
            <p:cNvSpPr>
              <a:spLocks noEditPoints="1"/>
            </p:cNvSpPr>
            <p:nvPr/>
          </p:nvSpPr>
          <p:spPr bwMode="auto">
            <a:xfrm>
              <a:off x="2664" y="2865"/>
              <a:ext cx="92" cy="98"/>
            </a:xfrm>
            <a:custGeom>
              <a:avLst/>
              <a:gdLst>
                <a:gd name="T0" fmla="*/ 90 w 92"/>
                <a:gd name="T1" fmla="*/ 64 h 98"/>
                <a:gd name="T2" fmla="*/ 76 w 92"/>
                <a:gd name="T3" fmla="*/ 62 h 98"/>
                <a:gd name="T4" fmla="*/ 40 w 92"/>
                <a:gd name="T5" fmla="*/ 66 h 98"/>
                <a:gd name="T6" fmla="*/ 26 w 92"/>
                <a:gd name="T7" fmla="*/ 70 h 98"/>
                <a:gd name="T8" fmla="*/ 16 w 92"/>
                <a:gd name="T9" fmla="*/ 74 h 98"/>
                <a:gd name="T10" fmla="*/ 18 w 92"/>
                <a:gd name="T11" fmla="*/ 50 h 98"/>
                <a:gd name="T12" fmla="*/ 14 w 92"/>
                <a:gd name="T13" fmla="*/ 30 h 98"/>
                <a:gd name="T14" fmla="*/ 4 w 92"/>
                <a:gd name="T15" fmla="*/ 4 h 98"/>
                <a:gd name="T16" fmla="*/ 2 w 92"/>
                <a:gd name="T17" fmla="*/ 2 h 98"/>
                <a:gd name="T18" fmla="*/ 2 w 92"/>
                <a:gd name="T19" fmla="*/ 2 h 98"/>
                <a:gd name="T20" fmla="*/ 8 w 92"/>
                <a:gd name="T21" fmla="*/ 18 h 98"/>
                <a:gd name="T22" fmla="*/ 14 w 92"/>
                <a:gd name="T23" fmla="*/ 52 h 98"/>
                <a:gd name="T24" fmla="*/ 12 w 92"/>
                <a:gd name="T25" fmla="*/ 76 h 98"/>
                <a:gd name="T26" fmla="*/ 6 w 92"/>
                <a:gd name="T27" fmla="*/ 82 h 98"/>
                <a:gd name="T28" fmla="*/ 2 w 92"/>
                <a:gd name="T29" fmla="*/ 86 h 98"/>
                <a:gd name="T30" fmla="*/ 0 w 92"/>
                <a:gd name="T31" fmla="*/ 94 h 98"/>
                <a:gd name="T32" fmla="*/ 2 w 92"/>
                <a:gd name="T33" fmla="*/ 96 h 98"/>
                <a:gd name="T34" fmla="*/ 8 w 92"/>
                <a:gd name="T35" fmla="*/ 96 h 98"/>
                <a:gd name="T36" fmla="*/ 10 w 92"/>
                <a:gd name="T37" fmla="*/ 94 h 98"/>
                <a:gd name="T38" fmla="*/ 16 w 92"/>
                <a:gd name="T39" fmla="*/ 80 h 98"/>
                <a:gd name="T40" fmla="*/ 38 w 92"/>
                <a:gd name="T41" fmla="*/ 70 h 98"/>
                <a:gd name="T42" fmla="*/ 58 w 92"/>
                <a:gd name="T43" fmla="*/ 64 h 98"/>
                <a:gd name="T44" fmla="*/ 90 w 92"/>
                <a:gd name="T45" fmla="*/ 64 h 98"/>
                <a:gd name="T46" fmla="*/ 92 w 92"/>
                <a:gd name="T47" fmla="*/ 64 h 98"/>
                <a:gd name="T48" fmla="*/ 90 w 92"/>
                <a:gd name="T49" fmla="*/ 64 h 98"/>
                <a:gd name="T50" fmla="*/ 8 w 92"/>
                <a:gd name="T51" fmla="*/ 94 h 98"/>
                <a:gd name="T52" fmla="*/ 2 w 92"/>
                <a:gd name="T53" fmla="*/ 96 h 98"/>
                <a:gd name="T54" fmla="*/ 2 w 92"/>
                <a:gd name="T55" fmla="*/ 94 h 98"/>
                <a:gd name="T56" fmla="*/ 2 w 92"/>
                <a:gd name="T57" fmla="*/ 90 h 98"/>
                <a:gd name="T58" fmla="*/ 12 w 92"/>
                <a:gd name="T59" fmla="*/ 82 h 98"/>
                <a:gd name="T60" fmla="*/ 10 w 92"/>
                <a:gd name="T61" fmla="*/ 90 h 98"/>
                <a:gd name="T62" fmla="*/ 8 w 9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98">
                  <a:moveTo>
                    <a:pt x="90" y="64"/>
                  </a:moveTo>
                  <a:lnTo>
                    <a:pt x="90" y="64"/>
                  </a:lnTo>
                  <a:lnTo>
                    <a:pt x="88" y="62"/>
                  </a:lnTo>
                  <a:lnTo>
                    <a:pt x="76" y="62"/>
                  </a:lnTo>
                  <a:lnTo>
                    <a:pt x="60" y="6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26" y="7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8" y="6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4" y="30"/>
                  </a:lnTo>
                  <a:lnTo>
                    <a:pt x="10" y="14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8" y="18"/>
                  </a:lnTo>
                  <a:lnTo>
                    <a:pt x="12" y="3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6" y="98"/>
                  </a:lnTo>
                  <a:lnTo>
                    <a:pt x="8" y="96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4" y="88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58" y="64"/>
                  </a:lnTo>
                  <a:lnTo>
                    <a:pt x="74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90" y="64"/>
                  </a:lnTo>
                  <a:close/>
                  <a:moveTo>
                    <a:pt x="8" y="94"/>
                  </a:moveTo>
                  <a:lnTo>
                    <a:pt x="8" y="94"/>
                  </a:lnTo>
                  <a:lnTo>
                    <a:pt x="4" y="96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86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95"/>
            <p:cNvSpPr>
              <a:spLocks noEditPoints="1"/>
            </p:cNvSpPr>
            <p:nvPr/>
          </p:nvSpPr>
          <p:spPr bwMode="auto">
            <a:xfrm>
              <a:off x="2048" y="3795"/>
              <a:ext cx="96" cy="96"/>
            </a:xfrm>
            <a:custGeom>
              <a:avLst/>
              <a:gdLst>
                <a:gd name="T0" fmla="*/ 0 w 96"/>
                <a:gd name="T1" fmla="*/ 42 h 96"/>
                <a:gd name="T2" fmla="*/ 14 w 96"/>
                <a:gd name="T3" fmla="*/ 42 h 96"/>
                <a:gd name="T4" fmla="*/ 52 w 96"/>
                <a:gd name="T5" fmla="*/ 34 h 96"/>
                <a:gd name="T6" fmla="*/ 64 w 96"/>
                <a:gd name="T7" fmla="*/ 28 h 96"/>
                <a:gd name="T8" fmla="*/ 74 w 96"/>
                <a:gd name="T9" fmla="*/ 24 h 96"/>
                <a:gd name="T10" fmla="*/ 74 w 96"/>
                <a:gd name="T11" fmla="*/ 48 h 96"/>
                <a:gd name="T12" fmla="*/ 80 w 96"/>
                <a:gd name="T13" fmla="*/ 68 h 96"/>
                <a:gd name="T14" fmla="*/ 92 w 96"/>
                <a:gd name="T15" fmla="*/ 92 h 96"/>
                <a:gd name="T16" fmla="*/ 94 w 96"/>
                <a:gd name="T17" fmla="*/ 96 h 96"/>
                <a:gd name="T18" fmla="*/ 96 w 96"/>
                <a:gd name="T19" fmla="*/ 94 h 96"/>
                <a:gd name="T20" fmla="*/ 88 w 96"/>
                <a:gd name="T21" fmla="*/ 80 h 96"/>
                <a:gd name="T22" fmla="*/ 78 w 96"/>
                <a:gd name="T23" fmla="*/ 46 h 96"/>
                <a:gd name="T24" fmla="*/ 76 w 96"/>
                <a:gd name="T25" fmla="*/ 20 h 96"/>
                <a:gd name="T26" fmla="*/ 84 w 96"/>
                <a:gd name="T27" fmla="*/ 16 h 96"/>
                <a:gd name="T28" fmla="*/ 88 w 96"/>
                <a:gd name="T29" fmla="*/ 10 h 96"/>
                <a:gd name="T30" fmla="*/ 90 w 96"/>
                <a:gd name="T31" fmla="*/ 4 h 96"/>
                <a:gd name="T32" fmla="*/ 86 w 96"/>
                <a:gd name="T33" fmla="*/ 0 h 96"/>
                <a:gd name="T34" fmla="*/ 80 w 96"/>
                <a:gd name="T35" fmla="*/ 0 h 96"/>
                <a:gd name="T36" fmla="*/ 78 w 96"/>
                <a:gd name="T37" fmla="*/ 4 h 96"/>
                <a:gd name="T38" fmla="*/ 74 w 96"/>
                <a:gd name="T39" fmla="*/ 18 h 96"/>
                <a:gd name="T40" fmla="*/ 52 w 96"/>
                <a:gd name="T41" fmla="*/ 30 h 96"/>
                <a:gd name="T42" fmla="*/ 34 w 96"/>
                <a:gd name="T43" fmla="*/ 36 h 96"/>
                <a:gd name="T44" fmla="*/ 0 w 96"/>
                <a:gd name="T45" fmla="*/ 40 h 96"/>
                <a:gd name="T46" fmla="*/ 0 w 96"/>
                <a:gd name="T47" fmla="*/ 40 h 96"/>
                <a:gd name="T48" fmla="*/ 0 w 96"/>
                <a:gd name="T49" fmla="*/ 42 h 96"/>
                <a:gd name="T50" fmla="*/ 80 w 96"/>
                <a:gd name="T51" fmla="*/ 4 h 96"/>
                <a:gd name="T52" fmla="*/ 86 w 96"/>
                <a:gd name="T53" fmla="*/ 2 h 96"/>
                <a:gd name="T54" fmla="*/ 86 w 96"/>
                <a:gd name="T55" fmla="*/ 4 h 96"/>
                <a:gd name="T56" fmla="*/ 86 w 96"/>
                <a:gd name="T57" fmla="*/ 6 h 96"/>
                <a:gd name="T58" fmla="*/ 78 w 96"/>
                <a:gd name="T59" fmla="*/ 16 h 96"/>
                <a:gd name="T60" fmla="*/ 78 w 96"/>
                <a:gd name="T61" fmla="*/ 8 h 96"/>
                <a:gd name="T62" fmla="*/ 80 w 96"/>
                <a:gd name="T63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0" y="42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14" y="42"/>
                  </a:lnTo>
                  <a:lnTo>
                    <a:pt x="30" y="4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64" y="28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34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80" y="68"/>
                  </a:lnTo>
                  <a:lnTo>
                    <a:pt x="86" y="84"/>
                  </a:lnTo>
                  <a:lnTo>
                    <a:pt x="92" y="92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6" y="96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88" y="80"/>
                  </a:lnTo>
                  <a:lnTo>
                    <a:pt x="82" y="64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84" y="16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0" y="6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10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34" y="36"/>
                  </a:lnTo>
                  <a:lnTo>
                    <a:pt x="1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80" y="4"/>
                  </a:moveTo>
                  <a:lnTo>
                    <a:pt x="80" y="4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4" y="10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8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96"/>
            <p:cNvSpPr>
              <a:spLocks noEditPoints="1"/>
            </p:cNvSpPr>
            <p:nvPr/>
          </p:nvSpPr>
          <p:spPr bwMode="auto">
            <a:xfrm>
              <a:off x="2620" y="2843"/>
              <a:ext cx="96" cy="96"/>
            </a:xfrm>
            <a:custGeom>
              <a:avLst/>
              <a:gdLst>
                <a:gd name="T0" fmla="*/ 96 w 96"/>
                <a:gd name="T1" fmla="*/ 54 h 96"/>
                <a:gd name="T2" fmla="*/ 80 w 96"/>
                <a:gd name="T3" fmla="*/ 54 h 96"/>
                <a:gd name="T4" fmla="*/ 44 w 96"/>
                <a:gd name="T5" fmla="*/ 62 h 96"/>
                <a:gd name="T6" fmla="*/ 32 w 96"/>
                <a:gd name="T7" fmla="*/ 66 h 96"/>
                <a:gd name="T8" fmla="*/ 22 w 96"/>
                <a:gd name="T9" fmla="*/ 72 h 96"/>
                <a:gd name="T10" fmla="*/ 20 w 96"/>
                <a:gd name="T11" fmla="*/ 48 h 96"/>
                <a:gd name="T12" fmla="*/ 16 w 96"/>
                <a:gd name="T13" fmla="*/ 28 h 96"/>
                <a:gd name="T14" fmla="*/ 4 w 96"/>
                <a:gd name="T15" fmla="*/ 4 h 96"/>
                <a:gd name="T16" fmla="*/ 2 w 96"/>
                <a:gd name="T17" fmla="*/ 0 h 96"/>
                <a:gd name="T18" fmla="*/ 0 w 96"/>
                <a:gd name="T19" fmla="*/ 2 h 96"/>
                <a:gd name="T20" fmla="*/ 8 w 96"/>
                <a:gd name="T21" fmla="*/ 16 h 96"/>
                <a:gd name="T22" fmla="*/ 18 w 96"/>
                <a:gd name="T23" fmla="*/ 50 h 96"/>
                <a:gd name="T24" fmla="*/ 18 w 96"/>
                <a:gd name="T25" fmla="*/ 74 h 96"/>
                <a:gd name="T26" fmla="*/ 12 w 96"/>
                <a:gd name="T27" fmla="*/ 80 h 96"/>
                <a:gd name="T28" fmla="*/ 8 w 96"/>
                <a:gd name="T29" fmla="*/ 86 h 96"/>
                <a:gd name="T30" fmla="*/ 6 w 96"/>
                <a:gd name="T31" fmla="*/ 92 h 96"/>
                <a:gd name="T32" fmla="*/ 8 w 96"/>
                <a:gd name="T33" fmla="*/ 96 h 96"/>
                <a:gd name="T34" fmla="*/ 16 w 96"/>
                <a:gd name="T35" fmla="*/ 94 h 96"/>
                <a:gd name="T36" fmla="*/ 18 w 96"/>
                <a:gd name="T37" fmla="*/ 92 h 96"/>
                <a:gd name="T38" fmla="*/ 22 w 96"/>
                <a:gd name="T39" fmla="*/ 76 h 96"/>
                <a:gd name="T40" fmla="*/ 44 w 96"/>
                <a:gd name="T41" fmla="*/ 66 h 96"/>
                <a:gd name="T42" fmla="*/ 62 w 96"/>
                <a:gd name="T43" fmla="*/ 58 h 96"/>
                <a:gd name="T44" fmla="*/ 96 w 96"/>
                <a:gd name="T45" fmla="*/ 56 h 96"/>
                <a:gd name="T46" fmla="*/ 96 w 96"/>
                <a:gd name="T47" fmla="*/ 56 h 96"/>
                <a:gd name="T48" fmla="*/ 96 w 96"/>
                <a:gd name="T49" fmla="*/ 54 h 96"/>
                <a:gd name="T50" fmla="*/ 14 w 96"/>
                <a:gd name="T51" fmla="*/ 92 h 96"/>
                <a:gd name="T52" fmla="*/ 10 w 96"/>
                <a:gd name="T53" fmla="*/ 94 h 96"/>
                <a:gd name="T54" fmla="*/ 8 w 96"/>
                <a:gd name="T55" fmla="*/ 92 h 96"/>
                <a:gd name="T56" fmla="*/ 10 w 96"/>
                <a:gd name="T57" fmla="*/ 88 h 96"/>
                <a:gd name="T58" fmla="*/ 18 w 96"/>
                <a:gd name="T59" fmla="*/ 80 h 96"/>
                <a:gd name="T60" fmla="*/ 16 w 96"/>
                <a:gd name="T61" fmla="*/ 88 h 96"/>
                <a:gd name="T62" fmla="*/ 14 w 96"/>
                <a:gd name="T63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" h="96">
                  <a:moveTo>
                    <a:pt x="96" y="54"/>
                  </a:moveTo>
                  <a:lnTo>
                    <a:pt x="96" y="54"/>
                  </a:lnTo>
                  <a:lnTo>
                    <a:pt x="92" y="54"/>
                  </a:lnTo>
                  <a:lnTo>
                    <a:pt x="80" y="54"/>
                  </a:lnTo>
                  <a:lnTo>
                    <a:pt x="64" y="56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32" y="66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2" y="62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6" y="28"/>
                  </a:lnTo>
                  <a:lnTo>
                    <a:pt x="10" y="12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8" y="16"/>
                  </a:lnTo>
                  <a:lnTo>
                    <a:pt x="14" y="3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2" y="8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4" y="96"/>
                  </a:lnTo>
                  <a:lnTo>
                    <a:pt x="16" y="94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20" y="86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62" y="58"/>
                  </a:lnTo>
                  <a:lnTo>
                    <a:pt x="78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4"/>
                  </a:lnTo>
                  <a:lnTo>
                    <a:pt x="96" y="54"/>
                  </a:lnTo>
                  <a:close/>
                  <a:moveTo>
                    <a:pt x="14" y="92"/>
                  </a:moveTo>
                  <a:lnTo>
                    <a:pt x="14" y="92"/>
                  </a:lnTo>
                  <a:lnTo>
                    <a:pt x="12" y="94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8" y="92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2" y="84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6" y="88"/>
                  </a:lnTo>
                  <a:lnTo>
                    <a:pt x="14" y="92"/>
                  </a:lnTo>
                  <a:lnTo>
                    <a:pt x="14" y="9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97"/>
            <p:cNvSpPr>
              <a:spLocks noEditPoints="1"/>
            </p:cNvSpPr>
            <p:nvPr/>
          </p:nvSpPr>
          <p:spPr bwMode="auto">
            <a:xfrm>
              <a:off x="2090" y="3815"/>
              <a:ext cx="100" cy="94"/>
            </a:xfrm>
            <a:custGeom>
              <a:avLst/>
              <a:gdLst>
                <a:gd name="T0" fmla="*/ 0 w 100"/>
                <a:gd name="T1" fmla="*/ 48 h 94"/>
                <a:gd name="T2" fmla="*/ 14 w 100"/>
                <a:gd name="T3" fmla="*/ 48 h 94"/>
                <a:gd name="T4" fmla="*/ 50 w 100"/>
                <a:gd name="T5" fmla="*/ 36 h 94"/>
                <a:gd name="T6" fmla="*/ 62 w 100"/>
                <a:gd name="T7" fmla="*/ 30 h 94"/>
                <a:gd name="T8" fmla="*/ 72 w 100"/>
                <a:gd name="T9" fmla="*/ 24 h 94"/>
                <a:gd name="T10" fmla="*/ 76 w 100"/>
                <a:gd name="T11" fmla="*/ 48 h 94"/>
                <a:gd name="T12" fmla="*/ 82 w 100"/>
                <a:gd name="T13" fmla="*/ 68 h 94"/>
                <a:gd name="T14" fmla="*/ 96 w 100"/>
                <a:gd name="T15" fmla="*/ 92 h 94"/>
                <a:gd name="T16" fmla="*/ 98 w 100"/>
                <a:gd name="T17" fmla="*/ 94 h 94"/>
                <a:gd name="T18" fmla="*/ 100 w 100"/>
                <a:gd name="T19" fmla="*/ 94 h 94"/>
                <a:gd name="T20" fmla="*/ 90 w 100"/>
                <a:gd name="T21" fmla="*/ 80 h 94"/>
                <a:gd name="T22" fmla="*/ 78 w 100"/>
                <a:gd name="T23" fmla="*/ 46 h 94"/>
                <a:gd name="T24" fmla="*/ 76 w 100"/>
                <a:gd name="T25" fmla="*/ 22 h 94"/>
                <a:gd name="T26" fmla="*/ 80 w 100"/>
                <a:gd name="T27" fmla="*/ 16 h 94"/>
                <a:gd name="T28" fmla="*/ 84 w 100"/>
                <a:gd name="T29" fmla="*/ 10 h 94"/>
                <a:gd name="T30" fmla="*/ 86 w 100"/>
                <a:gd name="T31" fmla="*/ 2 h 94"/>
                <a:gd name="T32" fmla="*/ 82 w 100"/>
                <a:gd name="T33" fmla="*/ 0 h 94"/>
                <a:gd name="T34" fmla="*/ 76 w 100"/>
                <a:gd name="T35" fmla="*/ 2 h 94"/>
                <a:gd name="T36" fmla="*/ 74 w 100"/>
                <a:gd name="T37" fmla="*/ 4 h 94"/>
                <a:gd name="T38" fmla="*/ 72 w 100"/>
                <a:gd name="T39" fmla="*/ 20 h 94"/>
                <a:gd name="T40" fmla="*/ 50 w 100"/>
                <a:gd name="T41" fmla="*/ 34 h 94"/>
                <a:gd name="T42" fmla="*/ 32 w 100"/>
                <a:gd name="T43" fmla="*/ 42 h 94"/>
                <a:gd name="T44" fmla="*/ 0 w 100"/>
                <a:gd name="T45" fmla="*/ 48 h 94"/>
                <a:gd name="T46" fmla="*/ 0 w 100"/>
                <a:gd name="T47" fmla="*/ 48 h 94"/>
                <a:gd name="T48" fmla="*/ 0 w 100"/>
                <a:gd name="T49" fmla="*/ 48 h 94"/>
                <a:gd name="T50" fmla="*/ 78 w 100"/>
                <a:gd name="T51" fmla="*/ 4 h 94"/>
                <a:gd name="T52" fmla="*/ 82 w 100"/>
                <a:gd name="T53" fmla="*/ 2 h 94"/>
                <a:gd name="T54" fmla="*/ 84 w 100"/>
                <a:gd name="T55" fmla="*/ 4 h 94"/>
                <a:gd name="T56" fmla="*/ 84 w 100"/>
                <a:gd name="T57" fmla="*/ 6 h 94"/>
                <a:gd name="T58" fmla="*/ 76 w 100"/>
                <a:gd name="T59" fmla="*/ 16 h 94"/>
                <a:gd name="T60" fmla="*/ 76 w 100"/>
                <a:gd name="T61" fmla="*/ 8 h 94"/>
                <a:gd name="T62" fmla="*/ 78 w 100"/>
                <a:gd name="T63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94">
                  <a:moveTo>
                    <a:pt x="0" y="48"/>
                  </a:moveTo>
                  <a:lnTo>
                    <a:pt x="0" y="48"/>
                  </a:lnTo>
                  <a:lnTo>
                    <a:pt x="4" y="48"/>
                  </a:lnTo>
                  <a:lnTo>
                    <a:pt x="14" y="48"/>
                  </a:lnTo>
                  <a:lnTo>
                    <a:pt x="30" y="44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62" y="30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82" y="68"/>
                  </a:lnTo>
                  <a:lnTo>
                    <a:pt x="90" y="82"/>
                  </a:lnTo>
                  <a:lnTo>
                    <a:pt x="96" y="92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0" y="80"/>
                  </a:lnTo>
                  <a:lnTo>
                    <a:pt x="84" y="64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80" y="1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6" y="6"/>
                  </a:lnTo>
                  <a:lnTo>
                    <a:pt x="8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2" y="12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32" y="42"/>
                  </a:lnTo>
                  <a:lnTo>
                    <a:pt x="18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78" y="4"/>
                  </a:moveTo>
                  <a:lnTo>
                    <a:pt x="78" y="4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0" y="10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98"/>
            <p:cNvSpPr>
              <a:spLocks noEditPoints="1"/>
            </p:cNvSpPr>
            <p:nvPr/>
          </p:nvSpPr>
          <p:spPr bwMode="auto">
            <a:xfrm>
              <a:off x="2574" y="2825"/>
              <a:ext cx="100" cy="94"/>
            </a:xfrm>
            <a:custGeom>
              <a:avLst/>
              <a:gdLst>
                <a:gd name="T0" fmla="*/ 98 w 100"/>
                <a:gd name="T1" fmla="*/ 46 h 94"/>
                <a:gd name="T2" fmla="*/ 84 w 100"/>
                <a:gd name="T3" fmla="*/ 46 h 94"/>
                <a:gd name="T4" fmla="*/ 48 w 100"/>
                <a:gd name="T5" fmla="*/ 56 h 94"/>
                <a:gd name="T6" fmla="*/ 38 w 100"/>
                <a:gd name="T7" fmla="*/ 64 h 94"/>
                <a:gd name="T8" fmla="*/ 28 w 100"/>
                <a:gd name="T9" fmla="*/ 70 h 94"/>
                <a:gd name="T10" fmla="*/ 24 w 100"/>
                <a:gd name="T11" fmla="*/ 46 h 94"/>
                <a:gd name="T12" fmla="*/ 18 w 100"/>
                <a:gd name="T13" fmla="*/ 24 h 94"/>
                <a:gd name="T14" fmla="*/ 4 w 100"/>
                <a:gd name="T15" fmla="*/ 2 h 94"/>
                <a:gd name="T16" fmla="*/ 2 w 100"/>
                <a:gd name="T17" fmla="*/ 0 h 94"/>
                <a:gd name="T18" fmla="*/ 0 w 100"/>
                <a:gd name="T19" fmla="*/ 0 h 94"/>
                <a:gd name="T20" fmla="*/ 10 w 100"/>
                <a:gd name="T21" fmla="*/ 14 h 94"/>
                <a:gd name="T22" fmla="*/ 22 w 100"/>
                <a:gd name="T23" fmla="*/ 48 h 94"/>
                <a:gd name="T24" fmla="*/ 24 w 100"/>
                <a:gd name="T25" fmla="*/ 72 h 94"/>
                <a:gd name="T26" fmla="*/ 18 w 100"/>
                <a:gd name="T27" fmla="*/ 78 h 94"/>
                <a:gd name="T28" fmla="*/ 14 w 100"/>
                <a:gd name="T29" fmla="*/ 84 h 94"/>
                <a:gd name="T30" fmla="*/ 14 w 100"/>
                <a:gd name="T31" fmla="*/ 90 h 94"/>
                <a:gd name="T32" fmla="*/ 16 w 100"/>
                <a:gd name="T33" fmla="*/ 94 h 94"/>
                <a:gd name="T34" fmla="*/ 24 w 100"/>
                <a:gd name="T35" fmla="*/ 92 h 94"/>
                <a:gd name="T36" fmla="*/ 26 w 100"/>
                <a:gd name="T37" fmla="*/ 88 h 94"/>
                <a:gd name="T38" fmla="*/ 28 w 100"/>
                <a:gd name="T39" fmla="*/ 74 h 94"/>
                <a:gd name="T40" fmla="*/ 48 w 100"/>
                <a:gd name="T41" fmla="*/ 60 h 94"/>
                <a:gd name="T42" fmla="*/ 66 w 100"/>
                <a:gd name="T43" fmla="*/ 52 h 94"/>
                <a:gd name="T44" fmla="*/ 100 w 100"/>
                <a:gd name="T45" fmla="*/ 46 h 94"/>
                <a:gd name="T46" fmla="*/ 100 w 100"/>
                <a:gd name="T47" fmla="*/ 46 h 94"/>
                <a:gd name="T48" fmla="*/ 98 w 100"/>
                <a:gd name="T49" fmla="*/ 46 h 94"/>
                <a:gd name="T50" fmla="*/ 22 w 100"/>
                <a:gd name="T51" fmla="*/ 90 h 94"/>
                <a:gd name="T52" fmla="*/ 18 w 100"/>
                <a:gd name="T53" fmla="*/ 92 h 94"/>
                <a:gd name="T54" fmla="*/ 16 w 100"/>
                <a:gd name="T55" fmla="*/ 90 h 94"/>
                <a:gd name="T56" fmla="*/ 16 w 100"/>
                <a:gd name="T57" fmla="*/ 88 h 94"/>
                <a:gd name="T58" fmla="*/ 24 w 100"/>
                <a:gd name="T59" fmla="*/ 76 h 94"/>
                <a:gd name="T60" fmla="*/ 24 w 100"/>
                <a:gd name="T61" fmla="*/ 86 h 94"/>
                <a:gd name="T62" fmla="*/ 22 w 100"/>
                <a:gd name="T63" fmla="*/ 9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0" h="94">
                  <a:moveTo>
                    <a:pt x="98" y="46"/>
                  </a:moveTo>
                  <a:lnTo>
                    <a:pt x="98" y="46"/>
                  </a:lnTo>
                  <a:lnTo>
                    <a:pt x="96" y="44"/>
                  </a:lnTo>
                  <a:lnTo>
                    <a:pt x="84" y="46"/>
                  </a:lnTo>
                  <a:lnTo>
                    <a:pt x="68" y="48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38" y="64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5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18" y="24"/>
                  </a:lnTo>
                  <a:lnTo>
                    <a:pt x="10" y="10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6" y="2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8"/>
                  </a:lnTo>
                  <a:lnTo>
                    <a:pt x="14" y="90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20" y="94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8" y="82"/>
                  </a:lnTo>
                  <a:lnTo>
                    <a:pt x="28" y="74"/>
                  </a:lnTo>
                  <a:lnTo>
                    <a:pt x="28" y="74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66" y="52"/>
                  </a:lnTo>
                  <a:lnTo>
                    <a:pt x="82" y="48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46"/>
                  </a:lnTo>
                  <a:close/>
                  <a:moveTo>
                    <a:pt x="22" y="90"/>
                  </a:moveTo>
                  <a:lnTo>
                    <a:pt x="22" y="90"/>
                  </a:lnTo>
                  <a:lnTo>
                    <a:pt x="20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82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86"/>
                  </a:lnTo>
                  <a:lnTo>
                    <a:pt x="22" y="90"/>
                  </a:lnTo>
                  <a:lnTo>
                    <a:pt x="22" y="90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2134" y="3831"/>
              <a:ext cx="104" cy="94"/>
            </a:xfrm>
            <a:custGeom>
              <a:avLst/>
              <a:gdLst>
                <a:gd name="T0" fmla="*/ 2 w 104"/>
                <a:gd name="T1" fmla="*/ 56 h 94"/>
                <a:gd name="T2" fmla="*/ 16 w 104"/>
                <a:gd name="T3" fmla="*/ 54 h 94"/>
                <a:gd name="T4" fmla="*/ 50 w 104"/>
                <a:gd name="T5" fmla="*/ 40 h 94"/>
                <a:gd name="T6" fmla="*/ 60 w 104"/>
                <a:gd name="T7" fmla="*/ 32 h 94"/>
                <a:gd name="T8" fmla="*/ 70 w 104"/>
                <a:gd name="T9" fmla="*/ 26 h 94"/>
                <a:gd name="T10" fmla="*/ 76 w 104"/>
                <a:gd name="T11" fmla="*/ 50 h 94"/>
                <a:gd name="T12" fmla="*/ 84 w 104"/>
                <a:gd name="T13" fmla="*/ 68 h 94"/>
                <a:gd name="T14" fmla="*/ 100 w 104"/>
                <a:gd name="T15" fmla="*/ 90 h 94"/>
                <a:gd name="T16" fmla="*/ 102 w 104"/>
                <a:gd name="T17" fmla="*/ 92 h 94"/>
                <a:gd name="T18" fmla="*/ 104 w 104"/>
                <a:gd name="T19" fmla="*/ 92 h 94"/>
                <a:gd name="T20" fmla="*/ 94 w 104"/>
                <a:gd name="T21" fmla="*/ 78 h 94"/>
                <a:gd name="T22" fmla="*/ 78 w 104"/>
                <a:gd name="T23" fmla="*/ 46 h 94"/>
                <a:gd name="T24" fmla="*/ 72 w 104"/>
                <a:gd name="T25" fmla="*/ 22 h 94"/>
                <a:gd name="T26" fmla="*/ 78 w 104"/>
                <a:gd name="T27" fmla="*/ 16 h 94"/>
                <a:gd name="T28" fmla="*/ 82 w 104"/>
                <a:gd name="T29" fmla="*/ 10 h 94"/>
                <a:gd name="T30" fmla="*/ 82 w 104"/>
                <a:gd name="T31" fmla="*/ 4 h 94"/>
                <a:gd name="T32" fmla="*/ 78 w 104"/>
                <a:gd name="T33" fmla="*/ 0 h 94"/>
                <a:gd name="T34" fmla="*/ 72 w 104"/>
                <a:gd name="T35" fmla="*/ 2 h 94"/>
                <a:gd name="T36" fmla="*/ 70 w 104"/>
                <a:gd name="T37" fmla="*/ 6 h 94"/>
                <a:gd name="T38" fmla="*/ 70 w 104"/>
                <a:gd name="T39" fmla="*/ 22 h 94"/>
                <a:gd name="T40" fmla="*/ 50 w 104"/>
                <a:gd name="T41" fmla="*/ 36 h 94"/>
                <a:gd name="T42" fmla="*/ 32 w 104"/>
                <a:gd name="T43" fmla="*/ 46 h 94"/>
                <a:gd name="T44" fmla="*/ 0 w 104"/>
                <a:gd name="T45" fmla="*/ 54 h 94"/>
                <a:gd name="T46" fmla="*/ 0 w 104"/>
                <a:gd name="T47" fmla="*/ 56 h 94"/>
                <a:gd name="T48" fmla="*/ 2 w 104"/>
                <a:gd name="T49" fmla="*/ 56 h 94"/>
                <a:gd name="T50" fmla="*/ 74 w 104"/>
                <a:gd name="T51" fmla="*/ 4 h 94"/>
                <a:gd name="T52" fmla="*/ 78 w 104"/>
                <a:gd name="T53" fmla="*/ 2 h 94"/>
                <a:gd name="T54" fmla="*/ 80 w 104"/>
                <a:gd name="T55" fmla="*/ 4 h 94"/>
                <a:gd name="T56" fmla="*/ 80 w 104"/>
                <a:gd name="T57" fmla="*/ 6 h 94"/>
                <a:gd name="T58" fmla="*/ 72 w 104"/>
                <a:gd name="T59" fmla="*/ 18 h 94"/>
                <a:gd name="T60" fmla="*/ 72 w 104"/>
                <a:gd name="T61" fmla="*/ 10 h 94"/>
                <a:gd name="T62" fmla="*/ 74 w 104"/>
                <a:gd name="T63" fmla="*/ 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4">
                  <a:moveTo>
                    <a:pt x="2" y="56"/>
                  </a:moveTo>
                  <a:lnTo>
                    <a:pt x="2" y="56"/>
                  </a:lnTo>
                  <a:lnTo>
                    <a:pt x="4" y="56"/>
                  </a:lnTo>
                  <a:lnTo>
                    <a:pt x="16" y="54"/>
                  </a:lnTo>
                  <a:lnTo>
                    <a:pt x="30" y="5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60" y="3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2" y="36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84" y="68"/>
                  </a:lnTo>
                  <a:lnTo>
                    <a:pt x="92" y="82"/>
                  </a:lnTo>
                  <a:lnTo>
                    <a:pt x="100" y="90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94" y="78"/>
                  </a:lnTo>
                  <a:lnTo>
                    <a:pt x="84" y="64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8" y="16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1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32" y="46"/>
                  </a:lnTo>
                  <a:lnTo>
                    <a:pt x="18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2" y="56"/>
                  </a:lnTo>
                  <a:close/>
                  <a:moveTo>
                    <a:pt x="74" y="4"/>
                  </a:moveTo>
                  <a:lnTo>
                    <a:pt x="74" y="4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78" y="12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0"/>
                  </a:lnTo>
                  <a:lnTo>
                    <a:pt x="74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100"/>
            <p:cNvSpPr>
              <a:spLocks noEditPoints="1"/>
            </p:cNvSpPr>
            <p:nvPr/>
          </p:nvSpPr>
          <p:spPr bwMode="auto">
            <a:xfrm>
              <a:off x="2526" y="2809"/>
              <a:ext cx="104" cy="94"/>
            </a:xfrm>
            <a:custGeom>
              <a:avLst/>
              <a:gdLst>
                <a:gd name="T0" fmla="*/ 102 w 104"/>
                <a:gd name="T1" fmla="*/ 38 h 94"/>
                <a:gd name="T2" fmla="*/ 88 w 104"/>
                <a:gd name="T3" fmla="*/ 40 h 94"/>
                <a:gd name="T4" fmla="*/ 54 w 104"/>
                <a:gd name="T5" fmla="*/ 54 h 94"/>
                <a:gd name="T6" fmla="*/ 42 w 104"/>
                <a:gd name="T7" fmla="*/ 60 h 94"/>
                <a:gd name="T8" fmla="*/ 34 w 104"/>
                <a:gd name="T9" fmla="*/ 68 h 94"/>
                <a:gd name="T10" fmla="*/ 28 w 104"/>
                <a:gd name="T11" fmla="*/ 44 h 94"/>
                <a:gd name="T12" fmla="*/ 20 w 104"/>
                <a:gd name="T13" fmla="*/ 24 h 94"/>
                <a:gd name="T14" fmla="*/ 4 w 104"/>
                <a:gd name="T15" fmla="*/ 4 h 94"/>
                <a:gd name="T16" fmla="*/ 2 w 104"/>
                <a:gd name="T17" fmla="*/ 0 h 94"/>
                <a:gd name="T18" fmla="*/ 0 w 104"/>
                <a:gd name="T19" fmla="*/ 2 h 94"/>
                <a:gd name="T20" fmla="*/ 10 w 104"/>
                <a:gd name="T21" fmla="*/ 14 h 94"/>
                <a:gd name="T22" fmla="*/ 26 w 104"/>
                <a:gd name="T23" fmla="*/ 48 h 94"/>
                <a:gd name="T24" fmla="*/ 30 w 104"/>
                <a:gd name="T25" fmla="*/ 72 h 94"/>
                <a:gd name="T26" fmla="*/ 26 w 104"/>
                <a:gd name="T27" fmla="*/ 78 h 94"/>
                <a:gd name="T28" fmla="*/ 22 w 104"/>
                <a:gd name="T29" fmla="*/ 84 h 94"/>
                <a:gd name="T30" fmla="*/ 22 w 104"/>
                <a:gd name="T31" fmla="*/ 90 h 94"/>
                <a:gd name="T32" fmla="*/ 24 w 104"/>
                <a:gd name="T33" fmla="*/ 94 h 94"/>
                <a:gd name="T34" fmla="*/ 32 w 104"/>
                <a:gd name="T35" fmla="*/ 92 h 94"/>
                <a:gd name="T36" fmla="*/ 34 w 104"/>
                <a:gd name="T37" fmla="*/ 88 h 94"/>
                <a:gd name="T38" fmla="*/ 34 w 104"/>
                <a:gd name="T39" fmla="*/ 72 h 94"/>
                <a:gd name="T40" fmla="*/ 54 w 104"/>
                <a:gd name="T41" fmla="*/ 58 h 94"/>
                <a:gd name="T42" fmla="*/ 72 w 104"/>
                <a:gd name="T43" fmla="*/ 48 h 94"/>
                <a:gd name="T44" fmla="*/ 102 w 104"/>
                <a:gd name="T45" fmla="*/ 38 h 94"/>
                <a:gd name="T46" fmla="*/ 104 w 104"/>
                <a:gd name="T47" fmla="*/ 38 h 94"/>
                <a:gd name="T48" fmla="*/ 102 w 104"/>
                <a:gd name="T49" fmla="*/ 38 h 94"/>
                <a:gd name="T50" fmla="*/ 30 w 104"/>
                <a:gd name="T51" fmla="*/ 88 h 94"/>
                <a:gd name="T52" fmla="*/ 26 w 104"/>
                <a:gd name="T53" fmla="*/ 92 h 94"/>
                <a:gd name="T54" fmla="*/ 24 w 104"/>
                <a:gd name="T55" fmla="*/ 90 h 94"/>
                <a:gd name="T56" fmla="*/ 24 w 104"/>
                <a:gd name="T57" fmla="*/ 86 h 94"/>
                <a:gd name="T58" fmla="*/ 32 w 104"/>
                <a:gd name="T59" fmla="*/ 76 h 94"/>
                <a:gd name="T60" fmla="*/ 32 w 104"/>
                <a:gd name="T61" fmla="*/ 84 h 94"/>
                <a:gd name="T62" fmla="*/ 30 w 104"/>
                <a:gd name="T63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94">
                  <a:moveTo>
                    <a:pt x="102" y="38"/>
                  </a:moveTo>
                  <a:lnTo>
                    <a:pt x="102" y="38"/>
                  </a:lnTo>
                  <a:lnTo>
                    <a:pt x="98" y="38"/>
                  </a:lnTo>
                  <a:lnTo>
                    <a:pt x="88" y="40"/>
                  </a:lnTo>
                  <a:lnTo>
                    <a:pt x="72" y="4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42" y="60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2" y="5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0" y="24"/>
                  </a:lnTo>
                  <a:lnTo>
                    <a:pt x="10" y="12"/>
                  </a:lnTo>
                  <a:lnTo>
                    <a:pt x="4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8" y="2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6" y="78"/>
                  </a:lnTo>
                  <a:lnTo>
                    <a:pt x="22" y="84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2" y="90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2" y="92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0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54" y="58"/>
                  </a:lnTo>
                  <a:lnTo>
                    <a:pt x="54" y="58"/>
                  </a:lnTo>
                  <a:lnTo>
                    <a:pt x="72" y="48"/>
                  </a:lnTo>
                  <a:lnTo>
                    <a:pt x="86" y="42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28" y="92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2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2" y="84"/>
                  </a:lnTo>
                  <a:lnTo>
                    <a:pt x="30" y="88"/>
                  </a:lnTo>
                  <a:lnTo>
                    <a:pt x="30" y="8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101"/>
            <p:cNvSpPr>
              <a:spLocks noEditPoints="1"/>
            </p:cNvSpPr>
            <p:nvPr/>
          </p:nvSpPr>
          <p:spPr bwMode="auto">
            <a:xfrm>
              <a:off x="2180" y="3845"/>
              <a:ext cx="106" cy="90"/>
            </a:xfrm>
            <a:custGeom>
              <a:avLst/>
              <a:gdLst>
                <a:gd name="T0" fmla="*/ 2 w 106"/>
                <a:gd name="T1" fmla="*/ 62 h 90"/>
                <a:gd name="T2" fmla="*/ 16 w 106"/>
                <a:gd name="T3" fmla="*/ 58 h 90"/>
                <a:gd name="T4" fmla="*/ 48 w 106"/>
                <a:gd name="T5" fmla="*/ 42 h 90"/>
                <a:gd name="T6" fmla="*/ 60 w 106"/>
                <a:gd name="T7" fmla="*/ 34 h 90"/>
                <a:gd name="T8" fmla="*/ 66 w 106"/>
                <a:gd name="T9" fmla="*/ 26 h 90"/>
                <a:gd name="T10" fmla="*/ 74 w 106"/>
                <a:gd name="T11" fmla="*/ 48 h 90"/>
                <a:gd name="T12" fmla="*/ 86 w 106"/>
                <a:gd name="T13" fmla="*/ 68 h 90"/>
                <a:gd name="T14" fmla="*/ 102 w 106"/>
                <a:gd name="T15" fmla="*/ 88 h 90"/>
                <a:gd name="T16" fmla="*/ 106 w 106"/>
                <a:gd name="T17" fmla="*/ 90 h 90"/>
                <a:gd name="T18" fmla="*/ 106 w 106"/>
                <a:gd name="T19" fmla="*/ 88 h 90"/>
                <a:gd name="T20" fmla="*/ 96 w 106"/>
                <a:gd name="T21" fmla="*/ 76 h 90"/>
                <a:gd name="T22" fmla="*/ 78 w 106"/>
                <a:gd name="T23" fmla="*/ 46 h 90"/>
                <a:gd name="T24" fmla="*/ 70 w 106"/>
                <a:gd name="T25" fmla="*/ 22 h 90"/>
                <a:gd name="T26" fmla="*/ 74 w 106"/>
                <a:gd name="T27" fmla="*/ 16 h 90"/>
                <a:gd name="T28" fmla="*/ 78 w 106"/>
                <a:gd name="T29" fmla="*/ 8 h 90"/>
                <a:gd name="T30" fmla="*/ 78 w 106"/>
                <a:gd name="T31" fmla="*/ 2 h 90"/>
                <a:gd name="T32" fmla="*/ 74 w 106"/>
                <a:gd name="T33" fmla="*/ 0 h 90"/>
                <a:gd name="T34" fmla="*/ 68 w 106"/>
                <a:gd name="T35" fmla="*/ 2 h 90"/>
                <a:gd name="T36" fmla="*/ 66 w 106"/>
                <a:gd name="T37" fmla="*/ 6 h 90"/>
                <a:gd name="T38" fmla="*/ 66 w 106"/>
                <a:gd name="T39" fmla="*/ 20 h 90"/>
                <a:gd name="T40" fmla="*/ 48 w 106"/>
                <a:gd name="T41" fmla="*/ 38 h 90"/>
                <a:gd name="T42" fmla="*/ 32 w 106"/>
                <a:gd name="T43" fmla="*/ 48 h 90"/>
                <a:gd name="T44" fmla="*/ 0 w 106"/>
                <a:gd name="T45" fmla="*/ 60 h 90"/>
                <a:gd name="T46" fmla="*/ 0 w 106"/>
                <a:gd name="T47" fmla="*/ 62 h 90"/>
                <a:gd name="T48" fmla="*/ 2 w 106"/>
                <a:gd name="T49" fmla="*/ 62 h 90"/>
                <a:gd name="T50" fmla="*/ 70 w 106"/>
                <a:gd name="T51" fmla="*/ 4 h 90"/>
                <a:gd name="T52" fmla="*/ 74 w 106"/>
                <a:gd name="T53" fmla="*/ 2 h 90"/>
                <a:gd name="T54" fmla="*/ 76 w 106"/>
                <a:gd name="T55" fmla="*/ 2 h 90"/>
                <a:gd name="T56" fmla="*/ 76 w 106"/>
                <a:gd name="T57" fmla="*/ 6 h 90"/>
                <a:gd name="T58" fmla="*/ 70 w 106"/>
                <a:gd name="T59" fmla="*/ 18 h 90"/>
                <a:gd name="T60" fmla="*/ 68 w 106"/>
                <a:gd name="T61" fmla="*/ 10 h 90"/>
                <a:gd name="T62" fmla="*/ 70 w 106"/>
                <a:gd name="T63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90">
                  <a:moveTo>
                    <a:pt x="2" y="62"/>
                  </a:moveTo>
                  <a:lnTo>
                    <a:pt x="2" y="62"/>
                  </a:lnTo>
                  <a:lnTo>
                    <a:pt x="6" y="60"/>
                  </a:lnTo>
                  <a:lnTo>
                    <a:pt x="16" y="58"/>
                  </a:lnTo>
                  <a:lnTo>
                    <a:pt x="30" y="5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60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36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86" y="68"/>
                  </a:lnTo>
                  <a:lnTo>
                    <a:pt x="96" y="80"/>
                  </a:lnTo>
                  <a:lnTo>
                    <a:pt x="102" y="88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96" y="76"/>
                  </a:lnTo>
                  <a:lnTo>
                    <a:pt x="86" y="64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4" y="1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32" y="48"/>
                  </a:lnTo>
                  <a:lnTo>
                    <a:pt x="16" y="5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2" y="62"/>
                  </a:lnTo>
                  <a:close/>
                  <a:moveTo>
                    <a:pt x="70" y="4"/>
                  </a:moveTo>
                  <a:lnTo>
                    <a:pt x="70" y="4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74" y="10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8" y="10"/>
                  </a:lnTo>
                  <a:lnTo>
                    <a:pt x="70" y="4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102"/>
            <p:cNvSpPr>
              <a:spLocks noEditPoints="1"/>
            </p:cNvSpPr>
            <p:nvPr/>
          </p:nvSpPr>
          <p:spPr bwMode="auto">
            <a:xfrm>
              <a:off x="2476" y="2799"/>
              <a:ext cx="108" cy="90"/>
            </a:xfrm>
            <a:custGeom>
              <a:avLst/>
              <a:gdLst>
                <a:gd name="T0" fmla="*/ 106 w 108"/>
                <a:gd name="T1" fmla="*/ 28 h 90"/>
                <a:gd name="T2" fmla="*/ 92 w 108"/>
                <a:gd name="T3" fmla="*/ 32 h 90"/>
                <a:gd name="T4" fmla="*/ 58 w 108"/>
                <a:gd name="T5" fmla="*/ 48 h 90"/>
                <a:gd name="T6" fmla="*/ 48 w 108"/>
                <a:gd name="T7" fmla="*/ 56 h 90"/>
                <a:gd name="T8" fmla="*/ 40 w 108"/>
                <a:gd name="T9" fmla="*/ 64 h 90"/>
                <a:gd name="T10" fmla="*/ 32 w 108"/>
                <a:gd name="T11" fmla="*/ 42 h 90"/>
                <a:gd name="T12" fmla="*/ 22 w 108"/>
                <a:gd name="T13" fmla="*/ 22 h 90"/>
                <a:gd name="T14" fmla="*/ 4 w 108"/>
                <a:gd name="T15" fmla="*/ 2 h 90"/>
                <a:gd name="T16" fmla="*/ 2 w 108"/>
                <a:gd name="T17" fmla="*/ 0 h 90"/>
                <a:gd name="T18" fmla="*/ 2 w 108"/>
                <a:gd name="T19" fmla="*/ 2 h 90"/>
                <a:gd name="T20" fmla="*/ 12 w 108"/>
                <a:gd name="T21" fmla="*/ 14 h 90"/>
                <a:gd name="T22" fmla="*/ 30 w 108"/>
                <a:gd name="T23" fmla="*/ 44 h 90"/>
                <a:gd name="T24" fmla="*/ 38 w 108"/>
                <a:gd name="T25" fmla="*/ 68 h 90"/>
                <a:gd name="T26" fmla="*/ 34 w 108"/>
                <a:gd name="T27" fmla="*/ 74 h 90"/>
                <a:gd name="T28" fmla="*/ 30 w 108"/>
                <a:gd name="T29" fmla="*/ 80 h 90"/>
                <a:gd name="T30" fmla="*/ 30 w 108"/>
                <a:gd name="T31" fmla="*/ 88 h 90"/>
                <a:gd name="T32" fmla="*/ 34 w 108"/>
                <a:gd name="T33" fmla="*/ 90 h 90"/>
                <a:gd name="T34" fmla="*/ 40 w 108"/>
                <a:gd name="T35" fmla="*/ 88 h 90"/>
                <a:gd name="T36" fmla="*/ 42 w 108"/>
                <a:gd name="T37" fmla="*/ 84 h 90"/>
                <a:gd name="T38" fmla="*/ 42 w 108"/>
                <a:gd name="T39" fmla="*/ 68 h 90"/>
                <a:gd name="T40" fmla="*/ 60 w 108"/>
                <a:gd name="T41" fmla="*/ 52 h 90"/>
                <a:gd name="T42" fmla="*/ 76 w 108"/>
                <a:gd name="T43" fmla="*/ 40 h 90"/>
                <a:gd name="T44" fmla="*/ 106 w 108"/>
                <a:gd name="T45" fmla="*/ 30 h 90"/>
                <a:gd name="T46" fmla="*/ 108 w 108"/>
                <a:gd name="T47" fmla="*/ 28 h 90"/>
                <a:gd name="T48" fmla="*/ 106 w 108"/>
                <a:gd name="T49" fmla="*/ 28 h 90"/>
                <a:gd name="T50" fmla="*/ 38 w 108"/>
                <a:gd name="T51" fmla="*/ 86 h 90"/>
                <a:gd name="T52" fmla="*/ 34 w 108"/>
                <a:gd name="T53" fmla="*/ 88 h 90"/>
                <a:gd name="T54" fmla="*/ 32 w 108"/>
                <a:gd name="T55" fmla="*/ 86 h 90"/>
                <a:gd name="T56" fmla="*/ 32 w 108"/>
                <a:gd name="T57" fmla="*/ 84 h 90"/>
                <a:gd name="T58" fmla="*/ 38 w 108"/>
                <a:gd name="T59" fmla="*/ 72 h 90"/>
                <a:gd name="T60" fmla="*/ 40 w 108"/>
                <a:gd name="T61" fmla="*/ 80 h 90"/>
                <a:gd name="T62" fmla="*/ 38 w 108"/>
                <a:gd name="T63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0">
                  <a:moveTo>
                    <a:pt x="106" y="28"/>
                  </a:moveTo>
                  <a:lnTo>
                    <a:pt x="106" y="28"/>
                  </a:lnTo>
                  <a:lnTo>
                    <a:pt x="102" y="28"/>
                  </a:lnTo>
                  <a:lnTo>
                    <a:pt x="92" y="32"/>
                  </a:lnTo>
                  <a:lnTo>
                    <a:pt x="78" y="3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38" y="5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22" y="22"/>
                  </a:lnTo>
                  <a:lnTo>
                    <a:pt x="12" y="10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12" y="14"/>
                  </a:lnTo>
                  <a:lnTo>
                    <a:pt x="22" y="2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4" y="74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4"/>
                  </a:lnTo>
                  <a:lnTo>
                    <a:pt x="30" y="88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40" y="88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76" y="40"/>
                  </a:lnTo>
                  <a:lnTo>
                    <a:pt x="90" y="34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8" y="28"/>
                  </a:lnTo>
                  <a:lnTo>
                    <a:pt x="106" y="28"/>
                  </a:lnTo>
                  <a:lnTo>
                    <a:pt x="106" y="28"/>
                  </a:lnTo>
                  <a:close/>
                  <a:moveTo>
                    <a:pt x="38" y="86"/>
                  </a:moveTo>
                  <a:lnTo>
                    <a:pt x="38" y="86"/>
                  </a:lnTo>
                  <a:lnTo>
                    <a:pt x="36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6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4" y="80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40" y="80"/>
                  </a:lnTo>
                  <a:lnTo>
                    <a:pt x="38" y="86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103"/>
            <p:cNvSpPr>
              <a:spLocks noEditPoints="1"/>
            </p:cNvSpPr>
            <p:nvPr/>
          </p:nvSpPr>
          <p:spPr bwMode="auto">
            <a:xfrm>
              <a:off x="2228" y="3853"/>
              <a:ext cx="108" cy="88"/>
            </a:xfrm>
            <a:custGeom>
              <a:avLst/>
              <a:gdLst>
                <a:gd name="T0" fmla="*/ 2 w 108"/>
                <a:gd name="T1" fmla="*/ 68 h 88"/>
                <a:gd name="T2" fmla="*/ 14 w 108"/>
                <a:gd name="T3" fmla="*/ 64 h 88"/>
                <a:gd name="T4" fmla="*/ 46 w 108"/>
                <a:gd name="T5" fmla="*/ 44 h 88"/>
                <a:gd name="T6" fmla="*/ 56 w 108"/>
                <a:gd name="T7" fmla="*/ 36 h 88"/>
                <a:gd name="T8" fmla="*/ 64 w 108"/>
                <a:gd name="T9" fmla="*/ 28 h 88"/>
                <a:gd name="T10" fmla="*/ 74 w 108"/>
                <a:gd name="T11" fmla="*/ 50 h 88"/>
                <a:gd name="T12" fmla="*/ 84 w 108"/>
                <a:gd name="T13" fmla="*/ 68 h 88"/>
                <a:gd name="T14" fmla="*/ 104 w 108"/>
                <a:gd name="T15" fmla="*/ 86 h 88"/>
                <a:gd name="T16" fmla="*/ 108 w 108"/>
                <a:gd name="T17" fmla="*/ 88 h 88"/>
                <a:gd name="T18" fmla="*/ 108 w 108"/>
                <a:gd name="T19" fmla="*/ 86 h 88"/>
                <a:gd name="T20" fmla="*/ 96 w 108"/>
                <a:gd name="T21" fmla="*/ 76 h 88"/>
                <a:gd name="T22" fmla="*/ 76 w 108"/>
                <a:gd name="T23" fmla="*/ 46 h 88"/>
                <a:gd name="T24" fmla="*/ 66 w 108"/>
                <a:gd name="T25" fmla="*/ 24 h 88"/>
                <a:gd name="T26" fmla="*/ 70 w 108"/>
                <a:gd name="T27" fmla="*/ 16 h 88"/>
                <a:gd name="T28" fmla="*/ 72 w 108"/>
                <a:gd name="T29" fmla="*/ 10 h 88"/>
                <a:gd name="T30" fmla="*/ 72 w 108"/>
                <a:gd name="T31" fmla="*/ 2 h 88"/>
                <a:gd name="T32" fmla="*/ 68 w 108"/>
                <a:gd name="T33" fmla="*/ 0 h 88"/>
                <a:gd name="T34" fmla="*/ 62 w 108"/>
                <a:gd name="T35" fmla="*/ 4 h 88"/>
                <a:gd name="T36" fmla="*/ 60 w 108"/>
                <a:gd name="T37" fmla="*/ 8 h 88"/>
                <a:gd name="T38" fmla="*/ 62 w 108"/>
                <a:gd name="T39" fmla="*/ 22 h 88"/>
                <a:gd name="T40" fmla="*/ 46 w 108"/>
                <a:gd name="T41" fmla="*/ 42 h 88"/>
                <a:gd name="T42" fmla="*/ 30 w 108"/>
                <a:gd name="T43" fmla="*/ 54 h 88"/>
                <a:gd name="T44" fmla="*/ 0 w 108"/>
                <a:gd name="T45" fmla="*/ 68 h 88"/>
                <a:gd name="T46" fmla="*/ 0 w 108"/>
                <a:gd name="T47" fmla="*/ 68 h 88"/>
                <a:gd name="T48" fmla="*/ 2 w 108"/>
                <a:gd name="T49" fmla="*/ 68 h 88"/>
                <a:gd name="T50" fmla="*/ 64 w 108"/>
                <a:gd name="T51" fmla="*/ 6 h 88"/>
                <a:gd name="T52" fmla="*/ 68 w 108"/>
                <a:gd name="T53" fmla="*/ 2 h 88"/>
                <a:gd name="T54" fmla="*/ 70 w 108"/>
                <a:gd name="T55" fmla="*/ 4 h 88"/>
                <a:gd name="T56" fmla="*/ 70 w 108"/>
                <a:gd name="T57" fmla="*/ 6 h 88"/>
                <a:gd name="T58" fmla="*/ 64 w 108"/>
                <a:gd name="T59" fmla="*/ 18 h 88"/>
                <a:gd name="T60" fmla="*/ 64 w 108"/>
                <a:gd name="T61" fmla="*/ 10 h 88"/>
                <a:gd name="T62" fmla="*/ 64 w 108"/>
                <a:gd name="T63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88">
                  <a:moveTo>
                    <a:pt x="2" y="68"/>
                  </a:moveTo>
                  <a:lnTo>
                    <a:pt x="2" y="68"/>
                  </a:lnTo>
                  <a:lnTo>
                    <a:pt x="4" y="68"/>
                  </a:lnTo>
                  <a:lnTo>
                    <a:pt x="14" y="64"/>
                  </a:lnTo>
                  <a:lnTo>
                    <a:pt x="30" y="58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6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8" y="38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84" y="68"/>
                  </a:lnTo>
                  <a:lnTo>
                    <a:pt x="96" y="80"/>
                  </a:lnTo>
                  <a:lnTo>
                    <a:pt x="104" y="86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96" y="76"/>
                  </a:lnTo>
                  <a:lnTo>
                    <a:pt x="86" y="64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0" y="16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30" y="54"/>
                  </a:lnTo>
                  <a:lnTo>
                    <a:pt x="16" y="6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2" y="68"/>
                  </a:lnTo>
                  <a:close/>
                  <a:moveTo>
                    <a:pt x="64" y="6"/>
                  </a:moveTo>
                  <a:lnTo>
                    <a:pt x="64" y="6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8" y="1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104"/>
            <p:cNvSpPr>
              <a:spLocks noEditPoints="1"/>
            </p:cNvSpPr>
            <p:nvPr/>
          </p:nvSpPr>
          <p:spPr bwMode="auto">
            <a:xfrm>
              <a:off x="2428" y="2793"/>
              <a:ext cx="108" cy="88"/>
            </a:xfrm>
            <a:custGeom>
              <a:avLst/>
              <a:gdLst>
                <a:gd name="T0" fmla="*/ 106 w 108"/>
                <a:gd name="T1" fmla="*/ 18 h 88"/>
                <a:gd name="T2" fmla="*/ 92 w 108"/>
                <a:gd name="T3" fmla="*/ 22 h 88"/>
                <a:gd name="T4" fmla="*/ 62 w 108"/>
                <a:gd name="T5" fmla="*/ 42 h 88"/>
                <a:gd name="T6" fmla="*/ 52 w 108"/>
                <a:gd name="T7" fmla="*/ 52 h 88"/>
                <a:gd name="T8" fmla="*/ 44 w 108"/>
                <a:gd name="T9" fmla="*/ 60 h 88"/>
                <a:gd name="T10" fmla="*/ 34 w 108"/>
                <a:gd name="T11" fmla="*/ 38 h 88"/>
                <a:gd name="T12" fmla="*/ 22 w 108"/>
                <a:gd name="T13" fmla="*/ 20 h 88"/>
                <a:gd name="T14" fmla="*/ 4 w 108"/>
                <a:gd name="T15" fmla="*/ 2 h 88"/>
                <a:gd name="T16" fmla="*/ 0 w 108"/>
                <a:gd name="T17" fmla="*/ 0 h 88"/>
                <a:gd name="T18" fmla="*/ 0 w 108"/>
                <a:gd name="T19" fmla="*/ 0 h 88"/>
                <a:gd name="T20" fmla="*/ 12 w 108"/>
                <a:gd name="T21" fmla="*/ 12 h 88"/>
                <a:gd name="T22" fmla="*/ 32 w 108"/>
                <a:gd name="T23" fmla="*/ 42 h 88"/>
                <a:gd name="T24" fmla="*/ 42 w 108"/>
                <a:gd name="T25" fmla="*/ 64 h 88"/>
                <a:gd name="T26" fmla="*/ 38 w 108"/>
                <a:gd name="T27" fmla="*/ 72 h 88"/>
                <a:gd name="T28" fmla="*/ 36 w 108"/>
                <a:gd name="T29" fmla="*/ 78 h 88"/>
                <a:gd name="T30" fmla="*/ 36 w 108"/>
                <a:gd name="T31" fmla="*/ 84 h 88"/>
                <a:gd name="T32" fmla="*/ 40 w 108"/>
                <a:gd name="T33" fmla="*/ 88 h 88"/>
                <a:gd name="T34" fmla="*/ 46 w 108"/>
                <a:gd name="T35" fmla="*/ 84 h 88"/>
                <a:gd name="T36" fmla="*/ 46 w 108"/>
                <a:gd name="T37" fmla="*/ 80 h 88"/>
                <a:gd name="T38" fmla="*/ 46 w 108"/>
                <a:gd name="T39" fmla="*/ 64 h 88"/>
                <a:gd name="T40" fmla="*/ 62 w 108"/>
                <a:gd name="T41" fmla="*/ 46 h 88"/>
                <a:gd name="T42" fmla="*/ 78 w 108"/>
                <a:gd name="T43" fmla="*/ 34 h 88"/>
                <a:gd name="T44" fmla="*/ 106 w 108"/>
                <a:gd name="T45" fmla="*/ 20 h 88"/>
                <a:gd name="T46" fmla="*/ 108 w 108"/>
                <a:gd name="T47" fmla="*/ 18 h 88"/>
                <a:gd name="T48" fmla="*/ 106 w 108"/>
                <a:gd name="T49" fmla="*/ 18 h 88"/>
                <a:gd name="T50" fmla="*/ 44 w 108"/>
                <a:gd name="T51" fmla="*/ 82 h 88"/>
                <a:gd name="T52" fmla="*/ 40 w 108"/>
                <a:gd name="T53" fmla="*/ 86 h 88"/>
                <a:gd name="T54" fmla="*/ 38 w 108"/>
                <a:gd name="T55" fmla="*/ 84 h 88"/>
                <a:gd name="T56" fmla="*/ 38 w 108"/>
                <a:gd name="T57" fmla="*/ 80 h 88"/>
                <a:gd name="T58" fmla="*/ 42 w 108"/>
                <a:gd name="T59" fmla="*/ 68 h 88"/>
                <a:gd name="T60" fmla="*/ 44 w 108"/>
                <a:gd name="T61" fmla="*/ 76 h 88"/>
                <a:gd name="T62" fmla="*/ 44 w 108"/>
                <a:gd name="T63" fmla="*/ 8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88">
                  <a:moveTo>
                    <a:pt x="106" y="18"/>
                  </a:moveTo>
                  <a:lnTo>
                    <a:pt x="106" y="18"/>
                  </a:lnTo>
                  <a:lnTo>
                    <a:pt x="102" y="20"/>
                  </a:lnTo>
                  <a:lnTo>
                    <a:pt x="92" y="22"/>
                  </a:lnTo>
                  <a:lnTo>
                    <a:pt x="78" y="30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2" y="52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50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22" y="20"/>
                  </a:lnTo>
                  <a:lnTo>
                    <a:pt x="1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12"/>
                  </a:lnTo>
                  <a:lnTo>
                    <a:pt x="22" y="2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38" y="72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36" y="82"/>
                  </a:lnTo>
                  <a:lnTo>
                    <a:pt x="36" y="84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44" y="86"/>
                  </a:lnTo>
                  <a:lnTo>
                    <a:pt x="46" y="84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46" y="72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78" y="34"/>
                  </a:lnTo>
                  <a:lnTo>
                    <a:pt x="92" y="26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18"/>
                  </a:lnTo>
                  <a:close/>
                  <a:moveTo>
                    <a:pt x="44" y="82"/>
                  </a:moveTo>
                  <a:lnTo>
                    <a:pt x="44" y="82"/>
                  </a:lnTo>
                  <a:lnTo>
                    <a:pt x="42" y="84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38" y="84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76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4" y="82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105"/>
            <p:cNvSpPr>
              <a:spLocks noEditPoints="1"/>
            </p:cNvSpPr>
            <p:nvPr/>
          </p:nvSpPr>
          <p:spPr bwMode="auto">
            <a:xfrm>
              <a:off x="2276" y="3859"/>
              <a:ext cx="110" cy="84"/>
            </a:xfrm>
            <a:custGeom>
              <a:avLst/>
              <a:gdLst>
                <a:gd name="T0" fmla="*/ 2 w 110"/>
                <a:gd name="T1" fmla="*/ 74 h 84"/>
                <a:gd name="T2" fmla="*/ 16 w 110"/>
                <a:gd name="T3" fmla="*/ 68 h 84"/>
                <a:gd name="T4" fmla="*/ 46 w 110"/>
                <a:gd name="T5" fmla="*/ 46 h 84"/>
                <a:gd name="T6" fmla="*/ 54 w 110"/>
                <a:gd name="T7" fmla="*/ 36 h 84"/>
                <a:gd name="T8" fmla="*/ 60 w 110"/>
                <a:gd name="T9" fmla="*/ 28 h 84"/>
                <a:gd name="T10" fmla="*/ 72 w 110"/>
                <a:gd name="T11" fmla="*/ 48 h 84"/>
                <a:gd name="T12" fmla="*/ 86 w 110"/>
                <a:gd name="T13" fmla="*/ 66 h 84"/>
                <a:gd name="T14" fmla="*/ 106 w 110"/>
                <a:gd name="T15" fmla="*/ 82 h 84"/>
                <a:gd name="T16" fmla="*/ 110 w 110"/>
                <a:gd name="T17" fmla="*/ 84 h 84"/>
                <a:gd name="T18" fmla="*/ 110 w 110"/>
                <a:gd name="T19" fmla="*/ 82 h 84"/>
                <a:gd name="T20" fmla="*/ 96 w 110"/>
                <a:gd name="T21" fmla="*/ 72 h 84"/>
                <a:gd name="T22" fmla="*/ 74 w 110"/>
                <a:gd name="T23" fmla="*/ 46 h 84"/>
                <a:gd name="T24" fmla="*/ 62 w 110"/>
                <a:gd name="T25" fmla="*/ 24 h 84"/>
                <a:gd name="T26" fmla="*/ 66 w 110"/>
                <a:gd name="T27" fmla="*/ 16 h 84"/>
                <a:gd name="T28" fmla="*/ 68 w 110"/>
                <a:gd name="T29" fmla="*/ 8 h 84"/>
                <a:gd name="T30" fmla="*/ 66 w 110"/>
                <a:gd name="T31" fmla="*/ 2 h 84"/>
                <a:gd name="T32" fmla="*/ 62 w 110"/>
                <a:gd name="T33" fmla="*/ 0 h 84"/>
                <a:gd name="T34" fmla="*/ 58 w 110"/>
                <a:gd name="T35" fmla="*/ 4 h 84"/>
                <a:gd name="T36" fmla="*/ 56 w 110"/>
                <a:gd name="T37" fmla="*/ 8 h 84"/>
                <a:gd name="T38" fmla="*/ 58 w 110"/>
                <a:gd name="T39" fmla="*/ 22 h 84"/>
                <a:gd name="T40" fmla="*/ 44 w 110"/>
                <a:gd name="T41" fmla="*/ 42 h 84"/>
                <a:gd name="T42" fmla="*/ 30 w 110"/>
                <a:gd name="T43" fmla="*/ 56 h 84"/>
                <a:gd name="T44" fmla="*/ 2 w 110"/>
                <a:gd name="T45" fmla="*/ 72 h 84"/>
                <a:gd name="T46" fmla="*/ 0 w 110"/>
                <a:gd name="T47" fmla="*/ 74 h 84"/>
                <a:gd name="T48" fmla="*/ 2 w 110"/>
                <a:gd name="T49" fmla="*/ 74 h 84"/>
                <a:gd name="T50" fmla="*/ 60 w 110"/>
                <a:gd name="T51" fmla="*/ 6 h 84"/>
                <a:gd name="T52" fmla="*/ 62 w 110"/>
                <a:gd name="T53" fmla="*/ 2 h 84"/>
                <a:gd name="T54" fmla="*/ 64 w 110"/>
                <a:gd name="T55" fmla="*/ 4 h 84"/>
                <a:gd name="T56" fmla="*/ 66 w 110"/>
                <a:gd name="T57" fmla="*/ 6 h 84"/>
                <a:gd name="T58" fmla="*/ 62 w 110"/>
                <a:gd name="T59" fmla="*/ 18 h 84"/>
                <a:gd name="T60" fmla="*/ 60 w 110"/>
                <a:gd name="T61" fmla="*/ 10 h 84"/>
                <a:gd name="T62" fmla="*/ 60 w 110"/>
                <a:gd name="T6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84">
                  <a:moveTo>
                    <a:pt x="2" y="74"/>
                  </a:moveTo>
                  <a:lnTo>
                    <a:pt x="2" y="74"/>
                  </a:lnTo>
                  <a:lnTo>
                    <a:pt x="6" y="72"/>
                  </a:lnTo>
                  <a:lnTo>
                    <a:pt x="16" y="68"/>
                  </a:lnTo>
                  <a:lnTo>
                    <a:pt x="28" y="6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4" y="36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6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6" y="66"/>
                  </a:lnTo>
                  <a:lnTo>
                    <a:pt x="98" y="76"/>
                  </a:lnTo>
                  <a:lnTo>
                    <a:pt x="106" y="82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4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96" y="72"/>
                  </a:lnTo>
                  <a:lnTo>
                    <a:pt x="86" y="62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6" y="16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14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30" y="56"/>
                  </a:lnTo>
                  <a:lnTo>
                    <a:pt x="16" y="66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2" y="74"/>
                  </a:lnTo>
                  <a:close/>
                  <a:moveTo>
                    <a:pt x="60" y="6"/>
                  </a:moveTo>
                  <a:lnTo>
                    <a:pt x="60" y="6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4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4" y="1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2376" y="2791"/>
              <a:ext cx="110" cy="84"/>
            </a:xfrm>
            <a:custGeom>
              <a:avLst/>
              <a:gdLst>
                <a:gd name="T0" fmla="*/ 110 w 110"/>
                <a:gd name="T1" fmla="*/ 10 h 84"/>
                <a:gd name="T2" fmla="*/ 96 w 110"/>
                <a:gd name="T3" fmla="*/ 14 h 84"/>
                <a:gd name="T4" fmla="*/ 66 w 110"/>
                <a:gd name="T5" fmla="*/ 38 h 84"/>
                <a:gd name="T6" fmla="*/ 58 w 110"/>
                <a:gd name="T7" fmla="*/ 48 h 84"/>
                <a:gd name="T8" fmla="*/ 52 w 110"/>
                <a:gd name="T9" fmla="*/ 56 h 84"/>
                <a:gd name="T10" fmla="*/ 40 w 110"/>
                <a:gd name="T11" fmla="*/ 36 h 84"/>
                <a:gd name="T12" fmla="*/ 26 w 110"/>
                <a:gd name="T13" fmla="*/ 18 h 84"/>
                <a:gd name="T14" fmla="*/ 6 w 110"/>
                <a:gd name="T15" fmla="*/ 2 h 84"/>
                <a:gd name="T16" fmla="*/ 2 w 110"/>
                <a:gd name="T17" fmla="*/ 0 h 84"/>
                <a:gd name="T18" fmla="*/ 2 w 110"/>
                <a:gd name="T19" fmla="*/ 2 h 84"/>
                <a:gd name="T20" fmla="*/ 14 w 110"/>
                <a:gd name="T21" fmla="*/ 12 h 84"/>
                <a:gd name="T22" fmla="*/ 38 w 110"/>
                <a:gd name="T23" fmla="*/ 38 h 84"/>
                <a:gd name="T24" fmla="*/ 48 w 110"/>
                <a:gd name="T25" fmla="*/ 60 h 84"/>
                <a:gd name="T26" fmla="*/ 46 w 110"/>
                <a:gd name="T27" fmla="*/ 68 h 84"/>
                <a:gd name="T28" fmla="*/ 44 w 110"/>
                <a:gd name="T29" fmla="*/ 74 h 84"/>
                <a:gd name="T30" fmla="*/ 46 w 110"/>
                <a:gd name="T31" fmla="*/ 82 h 84"/>
                <a:gd name="T32" fmla="*/ 48 w 110"/>
                <a:gd name="T33" fmla="*/ 84 h 84"/>
                <a:gd name="T34" fmla="*/ 54 w 110"/>
                <a:gd name="T35" fmla="*/ 80 h 84"/>
                <a:gd name="T36" fmla="*/ 56 w 110"/>
                <a:gd name="T37" fmla="*/ 76 h 84"/>
                <a:gd name="T38" fmla="*/ 52 w 110"/>
                <a:gd name="T39" fmla="*/ 60 h 84"/>
                <a:gd name="T40" fmla="*/ 68 w 110"/>
                <a:gd name="T41" fmla="*/ 42 h 84"/>
                <a:gd name="T42" fmla="*/ 82 w 110"/>
                <a:gd name="T43" fmla="*/ 28 h 84"/>
                <a:gd name="T44" fmla="*/ 110 w 110"/>
                <a:gd name="T45" fmla="*/ 10 h 84"/>
                <a:gd name="T46" fmla="*/ 110 w 110"/>
                <a:gd name="T47" fmla="*/ 10 h 84"/>
                <a:gd name="T48" fmla="*/ 110 w 110"/>
                <a:gd name="T49" fmla="*/ 10 h 84"/>
                <a:gd name="T50" fmla="*/ 52 w 110"/>
                <a:gd name="T51" fmla="*/ 78 h 84"/>
                <a:gd name="T52" fmla="*/ 50 w 110"/>
                <a:gd name="T53" fmla="*/ 82 h 84"/>
                <a:gd name="T54" fmla="*/ 48 w 110"/>
                <a:gd name="T55" fmla="*/ 80 h 84"/>
                <a:gd name="T56" fmla="*/ 46 w 110"/>
                <a:gd name="T57" fmla="*/ 78 h 84"/>
                <a:gd name="T58" fmla="*/ 50 w 110"/>
                <a:gd name="T59" fmla="*/ 64 h 84"/>
                <a:gd name="T60" fmla="*/ 52 w 110"/>
                <a:gd name="T61" fmla="*/ 72 h 84"/>
                <a:gd name="T62" fmla="*/ 52 w 110"/>
                <a:gd name="T6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84">
                  <a:moveTo>
                    <a:pt x="110" y="10"/>
                  </a:moveTo>
                  <a:lnTo>
                    <a:pt x="110" y="10"/>
                  </a:lnTo>
                  <a:lnTo>
                    <a:pt x="106" y="10"/>
                  </a:lnTo>
                  <a:lnTo>
                    <a:pt x="96" y="14"/>
                  </a:lnTo>
                  <a:lnTo>
                    <a:pt x="82" y="24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46" y="4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26" y="18"/>
                  </a:lnTo>
                  <a:lnTo>
                    <a:pt x="14" y="8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14" y="12"/>
                  </a:lnTo>
                  <a:lnTo>
                    <a:pt x="26" y="2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6" y="6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6" y="8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2" y="82"/>
                  </a:lnTo>
                  <a:lnTo>
                    <a:pt x="54" y="80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4" y="68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82" y="28"/>
                  </a:lnTo>
                  <a:lnTo>
                    <a:pt x="96" y="18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0"/>
                  </a:lnTo>
                  <a:close/>
                  <a:moveTo>
                    <a:pt x="52" y="78"/>
                  </a:moveTo>
                  <a:lnTo>
                    <a:pt x="52" y="78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8" y="80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8" y="7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2" y="72"/>
                  </a:lnTo>
                  <a:lnTo>
                    <a:pt x="52" y="78"/>
                  </a:lnTo>
                  <a:lnTo>
                    <a:pt x="52" y="78"/>
                  </a:lnTo>
                  <a:close/>
                </a:path>
              </a:pathLst>
            </a:custGeom>
            <a:solidFill>
              <a:srgbClr val="433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35" name="図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96" y="6363238"/>
            <a:ext cx="2133424" cy="1657975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66" y="8318012"/>
            <a:ext cx="2096851" cy="2078564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56" y="8494751"/>
            <a:ext cx="1932272" cy="1889604"/>
          </a:xfrm>
          <a:prstGeom prst="rect">
            <a:avLst/>
          </a:prstGeom>
        </p:spPr>
      </p:pic>
      <p:sp>
        <p:nvSpPr>
          <p:cNvPr id="6" name="縦書きテキスト プレースホルダー 5"/>
          <p:cNvSpPr>
            <a:spLocks noGrp="1"/>
          </p:cNvSpPr>
          <p:nvPr>
            <p:ph type="body" orient="vert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縦書きテキスト プレースホルダー 7"/>
          <p:cNvSpPr>
            <a:spLocks noGrp="1"/>
          </p:cNvSpPr>
          <p:nvPr>
            <p:ph type="body" orient="vert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66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39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7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56"/>
            <a:ext cx="7558415" cy="1069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5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-1" y="0"/>
            <a:ext cx="7559675" cy="10691540"/>
          </a:xfrm>
          <a:prstGeom prst="rect">
            <a:avLst/>
          </a:prstGeom>
          <a:gradFill flip="none" rotWithShape="1">
            <a:gsLst>
              <a:gs pos="0">
                <a:srgbClr val="6A3D15"/>
              </a:gs>
              <a:gs pos="74000">
                <a:schemeClr val="accent4">
                  <a:lumMod val="5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3533058"/>
            <a:ext cx="7558415" cy="5815103"/>
          </a:xfrm>
          <a:prstGeom prst="rect">
            <a:avLst/>
          </a:prstGeom>
        </p:spPr>
      </p:pic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53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-1" y="0"/>
            <a:ext cx="7559675" cy="1069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" y="8601363"/>
            <a:ext cx="2555663" cy="1518583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457425" y="64983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Title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4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611835" y="63414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Date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6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 flipV="1">
            <a:off x="368922" y="1065520"/>
            <a:ext cx="5492051" cy="1914"/>
          </a:xfrm>
          <a:prstGeom prst="line">
            <a:avLst/>
          </a:prstGeom>
          <a:ln w="12700">
            <a:solidFill>
              <a:srgbClr val="6A3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-1049"/>
            <a:ext cx="7558415" cy="646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0055447"/>
            <a:ext cx="7558415" cy="633932"/>
          </a:xfrm>
          <a:prstGeom prst="rect">
            <a:avLst/>
          </a:prstGeom>
        </p:spPr>
      </p:pic>
      <p:sp>
        <p:nvSpPr>
          <p:cNvPr id="7" name="図プレースホルダー 6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図プレースホルダー 9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図プレースホルダー 1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図プレースホルダー 1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4" name="テキスト プレースホルダー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6"/>
          </p:nvPr>
        </p:nvSpPr>
        <p:spPr>
          <a:xfrm>
            <a:off x="2768600" y="8976742"/>
            <a:ext cx="4412227" cy="10787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-1" y="0"/>
            <a:ext cx="7559675" cy="1069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23" y="8740099"/>
            <a:ext cx="1555744" cy="1563562"/>
          </a:xfrm>
          <a:prstGeom prst="rect">
            <a:avLst/>
          </a:prstGeom>
        </p:spPr>
      </p:pic>
      <p:cxnSp>
        <p:nvCxnSpPr>
          <p:cNvPr id="50" name="直線コネクタ 49"/>
          <p:cNvCxnSpPr/>
          <p:nvPr/>
        </p:nvCxnSpPr>
        <p:spPr>
          <a:xfrm flipV="1">
            <a:off x="368922" y="1065520"/>
            <a:ext cx="5492051" cy="1914"/>
          </a:xfrm>
          <a:prstGeom prst="line">
            <a:avLst/>
          </a:prstGeom>
          <a:ln w="12700">
            <a:solidFill>
              <a:srgbClr val="6A3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図プレースホルダー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図プレースホルダー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-2575"/>
            <a:ext cx="7558415" cy="60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0028841"/>
            <a:ext cx="7558415" cy="66440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457425" y="64983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Title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4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11835" y="63414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Date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6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18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-1" y="0"/>
            <a:ext cx="7559675" cy="1069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3" y="8717914"/>
            <a:ext cx="1405425" cy="1463984"/>
          </a:xfrm>
          <a:prstGeom prst="rect">
            <a:avLst/>
          </a:prstGeom>
        </p:spPr>
      </p:pic>
      <p:cxnSp>
        <p:nvCxnSpPr>
          <p:cNvPr id="50" name="直線コネクタ 49"/>
          <p:cNvCxnSpPr/>
          <p:nvPr/>
        </p:nvCxnSpPr>
        <p:spPr>
          <a:xfrm flipV="1">
            <a:off x="368922" y="1065520"/>
            <a:ext cx="5492051" cy="1914"/>
          </a:xfrm>
          <a:prstGeom prst="line">
            <a:avLst/>
          </a:prstGeom>
          <a:ln w="12700">
            <a:solidFill>
              <a:srgbClr val="6A3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図プレースホルダー 1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図プレースホルダー 15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図プレースホルダー 1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8" name="図プレースホルダー 1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471"/>
            <a:ext cx="7558415" cy="56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0108171"/>
            <a:ext cx="7558415" cy="57907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57425" y="64983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Title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4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11835" y="63414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Date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6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-1" y="0"/>
            <a:ext cx="7559675" cy="10691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73" y="8670601"/>
            <a:ext cx="1464308" cy="1658255"/>
          </a:xfrm>
          <a:prstGeom prst="rect">
            <a:avLst/>
          </a:prstGeom>
        </p:spPr>
      </p:pic>
      <p:cxnSp>
        <p:nvCxnSpPr>
          <p:cNvPr id="50" name="直線コネクタ 49"/>
          <p:cNvCxnSpPr/>
          <p:nvPr/>
        </p:nvCxnSpPr>
        <p:spPr>
          <a:xfrm flipV="1">
            <a:off x="368922" y="1065520"/>
            <a:ext cx="5492051" cy="1914"/>
          </a:xfrm>
          <a:prstGeom prst="line">
            <a:avLst/>
          </a:prstGeom>
          <a:ln w="12700">
            <a:solidFill>
              <a:srgbClr val="6A3D1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図プレースホルダー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図プレースホルダー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図プレースホルダー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図プレースホルダー 1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3" name="図プレースホルダー 1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4" name="テキスト プレースホルダー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3518"/>
            <a:ext cx="7558415" cy="560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" y="10057881"/>
            <a:ext cx="7558415" cy="63393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57425" y="64983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Title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4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11835" y="63414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Date</a:t>
            </a:r>
            <a:r>
              <a:rPr lang="ja-JP" altLang="en-US" sz="2400" b="1" dirty="0" smtClean="0">
                <a:solidFill>
                  <a:srgbClr val="6A3D15"/>
                </a:solidFill>
                <a:latin typeface="Rage Italic" panose="03070502040507070304" pitchFamily="66" charset="0"/>
                <a:cs typeface="Times New Roman" panose="02020603050405020304" pitchFamily="18" charset="0"/>
              </a:rPr>
              <a:t>：</a:t>
            </a:r>
            <a:endParaRPr kumimoji="1" lang="ja-JP" altLang="en-US" sz="1600" dirty="0">
              <a:solidFill>
                <a:srgbClr val="6A3D15"/>
              </a:solidFill>
              <a:latin typeface="Rage Italic" panose="03070502040507070304" pitchFamily="66" charset="0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3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ふやせるアルバム_A4.potx" id="{E5BB7331-6DA5-4B6F-BD40-389814251DF7}" vid="{A04A0502-7D22-4B15-8AFE-72B90192ED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16</Words>
  <Application>Microsoft Office PowerPoint</Application>
  <PresentationFormat>ユーザー設定</PresentationFormat>
  <Paragraphs>9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ＭＳ Ｐゴシック</vt:lpstr>
      <vt:lpstr>メイリオ</vt:lpstr>
      <vt:lpstr>Arial</vt:lpstr>
      <vt:lpstr>Calibri</vt:lpstr>
      <vt:lpstr>Calibri Light</vt:lpstr>
      <vt:lpstr>Rage Italic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2014-12-19T03:08:31Z</dcterms:created>
  <dcterms:modified xsi:type="dcterms:W3CDTF">2015-01-13T06:12:24Z</dcterms:modified>
</cp:coreProperties>
</file>