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01a029af39c246f0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7" r:id="rId4"/>
    <p:sldId id="266" r:id="rId5"/>
    <p:sldId id="263" r:id="rId6"/>
    <p:sldId id="257" r:id="rId7"/>
    <p:sldId id="258" r:id="rId8"/>
    <p:sldId id="259" r:id="rId9"/>
    <p:sldId id="260" r:id="rId10"/>
    <p:sldId id="262" r:id="rId11"/>
  </p:sldIdLst>
  <p:sldSz cx="5327650" cy="5327650"/>
  <p:notesSz cx="6858000" cy="9144000"/>
  <p:defaultTextStyle>
    <a:defPPr>
      <a:defRPr lang="ja-JP"/>
    </a:defPPr>
    <a:lvl1pPr marL="0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1pPr>
    <a:lvl2pPr marL="255712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2pPr>
    <a:lvl3pPr marL="511424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3pPr>
    <a:lvl4pPr marL="767136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4pPr>
    <a:lvl5pPr marL="1022848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5pPr>
    <a:lvl6pPr marL="1278560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6pPr>
    <a:lvl7pPr marL="1534272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7pPr>
    <a:lvl8pPr marL="1789984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8pPr>
    <a:lvl9pPr marL="2045696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CCABC7"/>
    <a:srgbClr val="8B6285"/>
    <a:srgbClr val="FFC000"/>
    <a:srgbClr val="FFDD71"/>
    <a:srgbClr val="FFD85D"/>
    <a:srgbClr val="FFE7E5"/>
    <a:srgbClr val="FFD2CE"/>
    <a:srgbClr val="FFE181"/>
    <a:srgbClr val="4B2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4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23713" y="1912189"/>
            <a:ext cx="2466976" cy="145256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B280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Maiko’s Memorial Photo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713" y="3511434"/>
            <a:ext cx="2466976" cy="43151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B280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02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355177"/>
            <a:ext cx="1718306" cy="1243118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767084"/>
            <a:ext cx="2697123" cy="3786085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598295"/>
            <a:ext cx="1718306" cy="2961039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4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283648"/>
            <a:ext cx="1148775" cy="4514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283648"/>
            <a:ext cx="3379728" cy="4514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9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85251"/>
            <a:ext cx="4457700" cy="3153775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234950" y="3727451"/>
            <a:ext cx="1320800" cy="1320800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6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1800225" y="3727451"/>
            <a:ext cx="1320800" cy="1320800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36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3" hasCustomPrompt="1"/>
          </p:nvPr>
        </p:nvSpPr>
        <p:spPr>
          <a:xfrm>
            <a:off x="3365500" y="3727451"/>
            <a:ext cx="1320800" cy="1320800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36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9818" y="479036"/>
            <a:ext cx="1900238" cy="29105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タイトルを入れましょう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244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3051175" y="304800"/>
            <a:ext cx="1990725" cy="2670175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116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1" hasCustomPrompt="1"/>
          </p:nvPr>
        </p:nvSpPr>
        <p:spPr>
          <a:xfrm>
            <a:off x="714375" y="2355850"/>
            <a:ext cx="1990725" cy="2670175"/>
          </a:xfrm>
          <a:custGeom>
            <a:avLst/>
            <a:gdLst>
              <a:gd name="connsiteX0" fmla="*/ 0 w 4457700"/>
              <a:gd name="connsiteY0" fmla="*/ 0 h 3153775"/>
              <a:gd name="connsiteX1" fmla="*/ 4457700 w 4457700"/>
              <a:gd name="connsiteY1" fmla="*/ 0 h 3153775"/>
              <a:gd name="connsiteX2" fmla="*/ 4457700 w 4457700"/>
              <a:gd name="connsiteY2" fmla="*/ 3153775 h 3153775"/>
              <a:gd name="connsiteX3" fmla="*/ 0 w 4457700"/>
              <a:gd name="connsiteY3" fmla="*/ 3153775 h 315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3153775">
                <a:moveTo>
                  <a:pt x="0" y="0"/>
                </a:moveTo>
                <a:lnTo>
                  <a:pt x="4457700" y="0"/>
                </a:lnTo>
                <a:lnTo>
                  <a:pt x="4457700" y="3153775"/>
                </a:lnTo>
                <a:lnTo>
                  <a:pt x="0" y="31537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116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123950" y="696912"/>
            <a:ext cx="1551341" cy="738188"/>
          </a:xfrm>
        </p:spPr>
        <p:txBody>
          <a:bodyPr>
            <a:normAutofit/>
          </a:bodyPr>
          <a:lstStyle>
            <a:lvl1pPr marL="0" marR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rgbClr val="CCABC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8448" y="3799040"/>
            <a:ext cx="1531918" cy="738188"/>
          </a:xfrm>
        </p:spPr>
        <p:txBody>
          <a:bodyPr>
            <a:normAutofit/>
          </a:bodyPr>
          <a:lstStyle>
            <a:lvl1pPr marL="0" marR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rgbClr val="E2AC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481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0351" y="284164"/>
            <a:ext cx="3038475" cy="3038475"/>
          </a:xfrm>
          <a:custGeom>
            <a:avLst/>
            <a:gdLst>
              <a:gd name="connsiteX0" fmla="*/ 1520825 w 3038475"/>
              <a:gd name="connsiteY0" fmla="*/ 0 h 3038475"/>
              <a:gd name="connsiteX1" fmla="*/ 1597025 w 3038475"/>
              <a:gd name="connsiteY1" fmla="*/ 3175 h 3038475"/>
              <a:gd name="connsiteX2" fmla="*/ 1676400 w 3038475"/>
              <a:gd name="connsiteY2" fmla="*/ 9525 h 3038475"/>
              <a:gd name="connsiteX3" fmla="*/ 1752600 w 3038475"/>
              <a:gd name="connsiteY3" fmla="*/ 19050 h 3038475"/>
              <a:gd name="connsiteX4" fmla="*/ 1825625 w 3038475"/>
              <a:gd name="connsiteY4" fmla="*/ 31750 h 3038475"/>
              <a:gd name="connsiteX5" fmla="*/ 1898650 w 3038475"/>
              <a:gd name="connsiteY5" fmla="*/ 47625 h 3038475"/>
              <a:gd name="connsiteX6" fmla="*/ 1971675 w 3038475"/>
              <a:gd name="connsiteY6" fmla="*/ 69850 h 3038475"/>
              <a:gd name="connsiteX7" fmla="*/ 2041525 w 3038475"/>
              <a:gd name="connsiteY7" fmla="*/ 92075 h 3038475"/>
              <a:gd name="connsiteX8" fmla="*/ 2111375 w 3038475"/>
              <a:gd name="connsiteY8" fmla="*/ 120650 h 3038475"/>
              <a:gd name="connsiteX9" fmla="*/ 2178050 w 3038475"/>
              <a:gd name="connsiteY9" fmla="*/ 149225 h 3038475"/>
              <a:gd name="connsiteX10" fmla="*/ 2244725 w 3038475"/>
              <a:gd name="connsiteY10" fmla="*/ 184150 h 3038475"/>
              <a:gd name="connsiteX11" fmla="*/ 2308225 w 3038475"/>
              <a:gd name="connsiteY11" fmla="*/ 219075 h 3038475"/>
              <a:gd name="connsiteX12" fmla="*/ 2368550 w 3038475"/>
              <a:gd name="connsiteY12" fmla="*/ 260350 h 3038475"/>
              <a:gd name="connsiteX13" fmla="*/ 2428875 w 3038475"/>
              <a:gd name="connsiteY13" fmla="*/ 301625 h 3038475"/>
              <a:gd name="connsiteX14" fmla="*/ 2486025 w 3038475"/>
              <a:gd name="connsiteY14" fmla="*/ 346075 h 3038475"/>
              <a:gd name="connsiteX15" fmla="*/ 2540000 w 3038475"/>
              <a:gd name="connsiteY15" fmla="*/ 396875 h 3038475"/>
              <a:gd name="connsiteX16" fmla="*/ 2593975 w 3038475"/>
              <a:gd name="connsiteY16" fmla="*/ 444500 h 3038475"/>
              <a:gd name="connsiteX17" fmla="*/ 2644775 w 3038475"/>
              <a:gd name="connsiteY17" fmla="*/ 498475 h 3038475"/>
              <a:gd name="connsiteX18" fmla="*/ 2692400 w 3038475"/>
              <a:gd name="connsiteY18" fmla="*/ 552450 h 3038475"/>
              <a:gd name="connsiteX19" fmla="*/ 2736850 w 3038475"/>
              <a:gd name="connsiteY19" fmla="*/ 609600 h 3038475"/>
              <a:gd name="connsiteX20" fmla="*/ 2778125 w 3038475"/>
              <a:gd name="connsiteY20" fmla="*/ 669925 h 3038475"/>
              <a:gd name="connsiteX21" fmla="*/ 2819400 w 3038475"/>
              <a:gd name="connsiteY21" fmla="*/ 733425 h 3038475"/>
              <a:gd name="connsiteX22" fmla="*/ 2854325 w 3038475"/>
              <a:gd name="connsiteY22" fmla="*/ 796925 h 3038475"/>
              <a:gd name="connsiteX23" fmla="*/ 2889250 w 3038475"/>
              <a:gd name="connsiteY23" fmla="*/ 860425 h 3038475"/>
              <a:gd name="connsiteX24" fmla="*/ 2921000 w 3038475"/>
              <a:gd name="connsiteY24" fmla="*/ 927100 h 3038475"/>
              <a:gd name="connsiteX25" fmla="*/ 2946400 w 3038475"/>
              <a:gd name="connsiteY25" fmla="*/ 996950 h 3038475"/>
              <a:gd name="connsiteX26" fmla="*/ 2971800 w 3038475"/>
              <a:gd name="connsiteY26" fmla="*/ 1066800 h 3038475"/>
              <a:gd name="connsiteX27" fmla="*/ 2990850 w 3038475"/>
              <a:gd name="connsiteY27" fmla="*/ 1139825 h 3038475"/>
              <a:gd name="connsiteX28" fmla="*/ 3009900 w 3038475"/>
              <a:gd name="connsiteY28" fmla="*/ 1212850 h 3038475"/>
              <a:gd name="connsiteX29" fmla="*/ 3022600 w 3038475"/>
              <a:gd name="connsiteY29" fmla="*/ 1289050 h 3038475"/>
              <a:gd name="connsiteX30" fmla="*/ 3032125 w 3038475"/>
              <a:gd name="connsiteY30" fmla="*/ 1365250 h 3038475"/>
              <a:gd name="connsiteX31" fmla="*/ 3038475 w 3038475"/>
              <a:gd name="connsiteY31" fmla="*/ 1441450 h 3038475"/>
              <a:gd name="connsiteX32" fmla="*/ 3038475 w 3038475"/>
              <a:gd name="connsiteY32" fmla="*/ 1520825 h 3038475"/>
              <a:gd name="connsiteX33" fmla="*/ 3038475 w 3038475"/>
              <a:gd name="connsiteY33" fmla="*/ 1597025 h 3038475"/>
              <a:gd name="connsiteX34" fmla="*/ 3032125 w 3038475"/>
              <a:gd name="connsiteY34" fmla="*/ 1676400 h 3038475"/>
              <a:gd name="connsiteX35" fmla="*/ 3022600 w 3038475"/>
              <a:gd name="connsiteY35" fmla="*/ 1752600 h 3038475"/>
              <a:gd name="connsiteX36" fmla="*/ 3009900 w 3038475"/>
              <a:gd name="connsiteY36" fmla="*/ 1825625 h 3038475"/>
              <a:gd name="connsiteX37" fmla="*/ 2990850 w 3038475"/>
              <a:gd name="connsiteY37" fmla="*/ 1898650 h 3038475"/>
              <a:gd name="connsiteX38" fmla="*/ 2971800 w 3038475"/>
              <a:gd name="connsiteY38" fmla="*/ 1971675 h 3038475"/>
              <a:gd name="connsiteX39" fmla="*/ 2946400 w 3038475"/>
              <a:gd name="connsiteY39" fmla="*/ 2041525 h 3038475"/>
              <a:gd name="connsiteX40" fmla="*/ 2921000 w 3038475"/>
              <a:gd name="connsiteY40" fmla="*/ 2111375 h 3038475"/>
              <a:gd name="connsiteX41" fmla="*/ 2889250 w 3038475"/>
              <a:gd name="connsiteY41" fmla="*/ 2178050 h 3038475"/>
              <a:gd name="connsiteX42" fmla="*/ 2854325 w 3038475"/>
              <a:gd name="connsiteY42" fmla="*/ 2244725 h 3038475"/>
              <a:gd name="connsiteX43" fmla="*/ 2819400 w 3038475"/>
              <a:gd name="connsiteY43" fmla="*/ 2308225 h 3038475"/>
              <a:gd name="connsiteX44" fmla="*/ 2778125 w 3038475"/>
              <a:gd name="connsiteY44" fmla="*/ 2368550 h 3038475"/>
              <a:gd name="connsiteX45" fmla="*/ 2736850 w 3038475"/>
              <a:gd name="connsiteY45" fmla="*/ 2428875 h 3038475"/>
              <a:gd name="connsiteX46" fmla="*/ 2692400 w 3038475"/>
              <a:gd name="connsiteY46" fmla="*/ 2486025 h 3038475"/>
              <a:gd name="connsiteX47" fmla="*/ 2644775 w 3038475"/>
              <a:gd name="connsiteY47" fmla="*/ 2543175 h 3038475"/>
              <a:gd name="connsiteX48" fmla="*/ 2593975 w 3038475"/>
              <a:gd name="connsiteY48" fmla="*/ 2593975 h 3038475"/>
              <a:gd name="connsiteX49" fmla="*/ 2540000 w 3038475"/>
              <a:gd name="connsiteY49" fmla="*/ 2644775 h 3038475"/>
              <a:gd name="connsiteX50" fmla="*/ 2486025 w 3038475"/>
              <a:gd name="connsiteY50" fmla="*/ 2692400 h 3038475"/>
              <a:gd name="connsiteX51" fmla="*/ 2428875 w 3038475"/>
              <a:gd name="connsiteY51" fmla="*/ 2736850 h 3038475"/>
              <a:gd name="connsiteX52" fmla="*/ 2368550 w 3038475"/>
              <a:gd name="connsiteY52" fmla="*/ 2781300 h 3038475"/>
              <a:gd name="connsiteX53" fmla="*/ 2308225 w 3038475"/>
              <a:gd name="connsiteY53" fmla="*/ 2819400 h 3038475"/>
              <a:gd name="connsiteX54" fmla="*/ 2244725 w 3038475"/>
              <a:gd name="connsiteY54" fmla="*/ 2857500 h 3038475"/>
              <a:gd name="connsiteX55" fmla="*/ 2178050 w 3038475"/>
              <a:gd name="connsiteY55" fmla="*/ 2889250 h 3038475"/>
              <a:gd name="connsiteX56" fmla="*/ 2111375 w 3038475"/>
              <a:gd name="connsiteY56" fmla="*/ 2921000 h 3038475"/>
              <a:gd name="connsiteX57" fmla="*/ 2041525 w 3038475"/>
              <a:gd name="connsiteY57" fmla="*/ 2946400 h 3038475"/>
              <a:gd name="connsiteX58" fmla="*/ 1971675 w 3038475"/>
              <a:gd name="connsiteY58" fmla="*/ 2971800 h 3038475"/>
              <a:gd name="connsiteX59" fmla="*/ 1898650 w 3038475"/>
              <a:gd name="connsiteY59" fmla="*/ 2990850 h 3038475"/>
              <a:gd name="connsiteX60" fmla="*/ 1825625 w 3038475"/>
              <a:gd name="connsiteY60" fmla="*/ 3009900 h 3038475"/>
              <a:gd name="connsiteX61" fmla="*/ 1752600 w 3038475"/>
              <a:gd name="connsiteY61" fmla="*/ 3022600 h 3038475"/>
              <a:gd name="connsiteX62" fmla="*/ 1676400 w 3038475"/>
              <a:gd name="connsiteY62" fmla="*/ 3032125 h 3038475"/>
              <a:gd name="connsiteX63" fmla="*/ 1597025 w 3038475"/>
              <a:gd name="connsiteY63" fmla="*/ 3038475 h 3038475"/>
              <a:gd name="connsiteX64" fmla="*/ 1520825 w 3038475"/>
              <a:gd name="connsiteY64" fmla="*/ 3038475 h 3038475"/>
              <a:gd name="connsiteX65" fmla="*/ 1441450 w 3038475"/>
              <a:gd name="connsiteY65" fmla="*/ 3038475 h 3038475"/>
              <a:gd name="connsiteX66" fmla="*/ 1365250 w 3038475"/>
              <a:gd name="connsiteY66" fmla="*/ 3032125 h 3038475"/>
              <a:gd name="connsiteX67" fmla="*/ 1289050 w 3038475"/>
              <a:gd name="connsiteY67" fmla="*/ 3022600 h 3038475"/>
              <a:gd name="connsiteX68" fmla="*/ 1212850 w 3038475"/>
              <a:gd name="connsiteY68" fmla="*/ 3009900 h 3038475"/>
              <a:gd name="connsiteX69" fmla="*/ 1139825 w 3038475"/>
              <a:gd name="connsiteY69" fmla="*/ 2990850 h 3038475"/>
              <a:gd name="connsiteX70" fmla="*/ 1066800 w 3038475"/>
              <a:gd name="connsiteY70" fmla="*/ 2971800 h 3038475"/>
              <a:gd name="connsiteX71" fmla="*/ 996950 w 3038475"/>
              <a:gd name="connsiteY71" fmla="*/ 2946400 h 3038475"/>
              <a:gd name="connsiteX72" fmla="*/ 927100 w 3038475"/>
              <a:gd name="connsiteY72" fmla="*/ 2921000 h 3038475"/>
              <a:gd name="connsiteX73" fmla="*/ 860425 w 3038475"/>
              <a:gd name="connsiteY73" fmla="*/ 2889250 h 3038475"/>
              <a:gd name="connsiteX74" fmla="*/ 796925 w 3038475"/>
              <a:gd name="connsiteY74" fmla="*/ 2857500 h 3038475"/>
              <a:gd name="connsiteX75" fmla="*/ 733425 w 3038475"/>
              <a:gd name="connsiteY75" fmla="*/ 2819400 h 3038475"/>
              <a:gd name="connsiteX76" fmla="*/ 669925 w 3038475"/>
              <a:gd name="connsiteY76" fmla="*/ 2781300 h 3038475"/>
              <a:gd name="connsiteX77" fmla="*/ 609600 w 3038475"/>
              <a:gd name="connsiteY77" fmla="*/ 2736850 h 3038475"/>
              <a:gd name="connsiteX78" fmla="*/ 552450 w 3038475"/>
              <a:gd name="connsiteY78" fmla="*/ 2692400 h 3038475"/>
              <a:gd name="connsiteX79" fmla="*/ 498475 w 3038475"/>
              <a:gd name="connsiteY79" fmla="*/ 2644775 h 3038475"/>
              <a:gd name="connsiteX80" fmla="*/ 444500 w 3038475"/>
              <a:gd name="connsiteY80" fmla="*/ 2593975 h 3038475"/>
              <a:gd name="connsiteX81" fmla="*/ 393700 w 3038475"/>
              <a:gd name="connsiteY81" fmla="*/ 2543175 h 3038475"/>
              <a:gd name="connsiteX82" fmla="*/ 346075 w 3038475"/>
              <a:gd name="connsiteY82" fmla="*/ 2486025 h 3038475"/>
              <a:gd name="connsiteX83" fmla="*/ 301625 w 3038475"/>
              <a:gd name="connsiteY83" fmla="*/ 2428875 h 3038475"/>
              <a:gd name="connsiteX84" fmla="*/ 260350 w 3038475"/>
              <a:gd name="connsiteY84" fmla="*/ 2368550 h 3038475"/>
              <a:gd name="connsiteX85" fmla="*/ 219075 w 3038475"/>
              <a:gd name="connsiteY85" fmla="*/ 2308225 h 3038475"/>
              <a:gd name="connsiteX86" fmla="*/ 184150 w 3038475"/>
              <a:gd name="connsiteY86" fmla="*/ 2244725 h 3038475"/>
              <a:gd name="connsiteX87" fmla="*/ 149225 w 3038475"/>
              <a:gd name="connsiteY87" fmla="*/ 2178050 h 3038475"/>
              <a:gd name="connsiteX88" fmla="*/ 120650 w 3038475"/>
              <a:gd name="connsiteY88" fmla="*/ 2111375 h 3038475"/>
              <a:gd name="connsiteX89" fmla="*/ 92075 w 3038475"/>
              <a:gd name="connsiteY89" fmla="*/ 2041525 h 3038475"/>
              <a:gd name="connsiteX90" fmla="*/ 69850 w 3038475"/>
              <a:gd name="connsiteY90" fmla="*/ 1971675 h 3038475"/>
              <a:gd name="connsiteX91" fmla="*/ 47625 w 3038475"/>
              <a:gd name="connsiteY91" fmla="*/ 1898650 h 3038475"/>
              <a:gd name="connsiteX92" fmla="*/ 31750 w 3038475"/>
              <a:gd name="connsiteY92" fmla="*/ 1825625 h 3038475"/>
              <a:gd name="connsiteX93" fmla="*/ 19050 w 3038475"/>
              <a:gd name="connsiteY93" fmla="*/ 1752600 h 3038475"/>
              <a:gd name="connsiteX94" fmla="*/ 9525 w 3038475"/>
              <a:gd name="connsiteY94" fmla="*/ 1676400 h 3038475"/>
              <a:gd name="connsiteX95" fmla="*/ 3175 w 3038475"/>
              <a:gd name="connsiteY95" fmla="*/ 1597025 h 3038475"/>
              <a:gd name="connsiteX96" fmla="*/ 0 w 3038475"/>
              <a:gd name="connsiteY96" fmla="*/ 1520825 h 3038475"/>
              <a:gd name="connsiteX97" fmla="*/ 3175 w 3038475"/>
              <a:gd name="connsiteY97" fmla="*/ 1441450 h 3038475"/>
              <a:gd name="connsiteX98" fmla="*/ 9525 w 3038475"/>
              <a:gd name="connsiteY98" fmla="*/ 1365250 h 3038475"/>
              <a:gd name="connsiteX99" fmla="*/ 19050 w 3038475"/>
              <a:gd name="connsiteY99" fmla="*/ 1289050 h 3038475"/>
              <a:gd name="connsiteX100" fmla="*/ 31750 w 3038475"/>
              <a:gd name="connsiteY100" fmla="*/ 1212850 h 3038475"/>
              <a:gd name="connsiteX101" fmla="*/ 47625 w 3038475"/>
              <a:gd name="connsiteY101" fmla="*/ 1139825 h 3038475"/>
              <a:gd name="connsiteX102" fmla="*/ 69850 w 3038475"/>
              <a:gd name="connsiteY102" fmla="*/ 1066800 h 3038475"/>
              <a:gd name="connsiteX103" fmla="*/ 92075 w 3038475"/>
              <a:gd name="connsiteY103" fmla="*/ 996950 h 3038475"/>
              <a:gd name="connsiteX104" fmla="*/ 120650 w 3038475"/>
              <a:gd name="connsiteY104" fmla="*/ 927100 h 3038475"/>
              <a:gd name="connsiteX105" fmla="*/ 149225 w 3038475"/>
              <a:gd name="connsiteY105" fmla="*/ 860425 h 3038475"/>
              <a:gd name="connsiteX106" fmla="*/ 184150 w 3038475"/>
              <a:gd name="connsiteY106" fmla="*/ 796925 h 3038475"/>
              <a:gd name="connsiteX107" fmla="*/ 219075 w 3038475"/>
              <a:gd name="connsiteY107" fmla="*/ 733425 h 3038475"/>
              <a:gd name="connsiteX108" fmla="*/ 260350 w 3038475"/>
              <a:gd name="connsiteY108" fmla="*/ 669925 h 3038475"/>
              <a:gd name="connsiteX109" fmla="*/ 301625 w 3038475"/>
              <a:gd name="connsiteY109" fmla="*/ 609600 h 3038475"/>
              <a:gd name="connsiteX110" fmla="*/ 346075 w 3038475"/>
              <a:gd name="connsiteY110" fmla="*/ 552450 h 3038475"/>
              <a:gd name="connsiteX111" fmla="*/ 393700 w 3038475"/>
              <a:gd name="connsiteY111" fmla="*/ 498475 h 3038475"/>
              <a:gd name="connsiteX112" fmla="*/ 444500 w 3038475"/>
              <a:gd name="connsiteY112" fmla="*/ 444500 h 3038475"/>
              <a:gd name="connsiteX113" fmla="*/ 498475 w 3038475"/>
              <a:gd name="connsiteY113" fmla="*/ 396875 h 3038475"/>
              <a:gd name="connsiteX114" fmla="*/ 552450 w 3038475"/>
              <a:gd name="connsiteY114" fmla="*/ 346075 h 3038475"/>
              <a:gd name="connsiteX115" fmla="*/ 609600 w 3038475"/>
              <a:gd name="connsiteY115" fmla="*/ 301625 h 3038475"/>
              <a:gd name="connsiteX116" fmla="*/ 669925 w 3038475"/>
              <a:gd name="connsiteY116" fmla="*/ 260350 h 3038475"/>
              <a:gd name="connsiteX117" fmla="*/ 733425 w 3038475"/>
              <a:gd name="connsiteY117" fmla="*/ 219075 h 3038475"/>
              <a:gd name="connsiteX118" fmla="*/ 796925 w 3038475"/>
              <a:gd name="connsiteY118" fmla="*/ 184150 h 3038475"/>
              <a:gd name="connsiteX119" fmla="*/ 860425 w 3038475"/>
              <a:gd name="connsiteY119" fmla="*/ 149225 h 3038475"/>
              <a:gd name="connsiteX120" fmla="*/ 927100 w 3038475"/>
              <a:gd name="connsiteY120" fmla="*/ 120650 h 3038475"/>
              <a:gd name="connsiteX121" fmla="*/ 996950 w 3038475"/>
              <a:gd name="connsiteY121" fmla="*/ 92075 h 3038475"/>
              <a:gd name="connsiteX122" fmla="*/ 1066800 w 3038475"/>
              <a:gd name="connsiteY122" fmla="*/ 69850 h 3038475"/>
              <a:gd name="connsiteX123" fmla="*/ 1139825 w 3038475"/>
              <a:gd name="connsiteY123" fmla="*/ 47625 h 3038475"/>
              <a:gd name="connsiteX124" fmla="*/ 1212850 w 3038475"/>
              <a:gd name="connsiteY124" fmla="*/ 31750 h 3038475"/>
              <a:gd name="connsiteX125" fmla="*/ 1289050 w 3038475"/>
              <a:gd name="connsiteY125" fmla="*/ 19050 h 3038475"/>
              <a:gd name="connsiteX126" fmla="*/ 1365250 w 3038475"/>
              <a:gd name="connsiteY126" fmla="*/ 9525 h 3038475"/>
              <a:gd name="connsiteX127" fmla="*/ 1441450 w 3038475"/>
              <a:gd name="connsiteY127" fmla="*/ 31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038475" h="3038475">
                <a:moveTo>
                  <a:pt x="1520825" y="0"/>
                </a:moveTo>
                <a:lnTo>
                  <a:pt x="1597025" y="3175"/>
                </a:lnTo>
                <a:lnTo>
                  <a:pt x="1676400" y="9525"/>
                </a:lnTo>
                <a:lnTo>
                  <a:pt x="1752600" y="19050"/>
                </a:lnTo>
                <a:lnTo>
                  <a:pt x="1825625" y="31750"/>
                </a:lnTo>
                <a:lnTo>
                  <a:pt x="1898650" y="47625"/>
                </a:lnTo>
                <a:lnTo>
                  <a:pt x="1971675" y="69850"/>
                </a:lnTo>
                <a:lnTo>
                  <a:pt x="2041525" y="92075"/>
                </a:lnTo>
                <a:lnTo>
                  <a:pt x="2111375" y="120650"/>
                </a:lnTo>
                <a:lnTo>
                  <a:pt x="2178050" y="149225"/>
                </a:lnTo>
                <a:lnTo>
                  <a:pt x="2244725" y="184150"/>
                </a:lnTo>
                <a:lnTo>
                  <a:pt x="2308225" y="219075"/>
                </a:lnTo>
                <a:lnTo>
                  <a:pt x="2368550" y="260350"/>
                </a:lnTo>
                <a:lnTo>
                  <a:pt x="2428875" y="301625"/>
                </a:lnTo>
                <a:lnTo>
                  <a:pt x="2486025" y="346075"/>
                </a:lnTo>
                <a:lnTo>
                  <a:pt x="2540000" y="396875"/>
                </a:lnTo>
                <a:lnTo>
                  <a:pt x="2593975" y="444500"/>
                </a:lnTo>
                <a:lnTo>
                  <a:pt x="2644775" y="498475"/>
                </a:lnTo>
                <a:lnTo>
                  <a:pt x="2692400" y="552450"/>
                </a:lnTo>
                <a:lnTo>
                  <a:pt x="2736850" y="609600"/>
                </a:lnTo>
                <a:lnTo>
                  <a:pt x="2778125" y="669925"/>
                </a:lnTo>
                <a:lnTo>
                  <a:pt x="2819400" y="733425"/>
                </a:lnTo>
                <a:lnTo>
                  <a:pt x="2854325" y="796925"/>
                </a:lnTo>
                <a:lnTo>
                  <a:pt x="2889250" y="860425"/>
                </a:lnTo>
                <a:lnTo>
                  <a:pt x="2921000" y="927100"/>
                </a:lnTo>
                <a:lnTo>
                  <a:pt x="2946400" y="996950"/>
                </a:lnTo>
                <a:lnTo>
                  <a:pt x="2971800" y="1066800"/>
                </a:lnTo>
                <a:lnTo>
                  <a:pt x="2990850" y="1139825"/>
                </a:lnTo>
                <a:lnTo>
                  <a:pt x="3009900" y="1212850"/>
                </a:lnTo>
                <a:lnTo>
                  <a:pt x="3022600" y="1289050"/>
                </a:lnTo>
                <a:lnTo>
                  <a:pt x="3032125" y="1365250"/>
                </a:lnTo>
                <a:lnTo>
                  <a:pt x="3038475" y="1441450"/>
                </a:lnTo>
                <a:lnTo>
                  <a:pt x="3038475" y="1520825"/>
                </a:lnTo>
                <a:lnTo>
                  <a:pt x="3038475" y="1597025"/>
                </a:lnTo>
                <a:lnTo>
                  <a:pt x="3032125" y="1676400"/>
                </a:lnTo>
                <a:lnTo>
                  <a:pt x="3022600" y="1752600"/>
                </a:lnTo>
                <a:lnTo>
                  <a:pt x="3009900" y="1825625"/>
                </a:lnTo>
                <a:lnTo>
                  <a:pt x="2990850" y="1898650"/>
                </a:lnTo>
                <a:lnTo>
                  <a:pt x="2971800" y="1971675"/>
                </a:lnTo>
                <a:lnTo>
                  <a:pt x="2946400" y="2041525"/>
                </a:lnTo>
                <a:lnTo>
                  <a:pt x="2921000" y="2111375"/>
                </a:lnTo>
                <a:lnTo>
                  <a:pt x="2889250" y="2178050"/>
                </a:lnTo>
                <a:lnTo>
                  <a:pt x="2854325" y="2244725"/>
                </a:lnTo>
                <a:lnTo>
                  <a:pt x="2819400" y="2308225"/>
                </a:lnTo>
                <a:lnTo>
                  <a:pt x="2778125" y="2368550"/>
                </a:lnTo>
                <a:lnTo>
                  <a:pt x="2736850" y="2428875"/>
                </a:lnTo>
                <a:lnTo>
                  <a:pt x="2692400" y="2486025"/>
                </a:lnTo>
                <a:lnTo>
                  <a:pt x="2644775" y="2543175"/>
                </a:lnTo>
                <a:lnTo>
                  <a:pt x="2593975" y="2593975"/>
                </a:lnTo>
                <a:lnTo>
                  <a:pt x="2540000" y="2644775"/>
                </a:lnTo>
                <a:lnTo>
                  <a:pt x="2486025" y="2692400"/>
                </a:lnTo>
                <a:lnTo>
                  <a:pt x="2428875" y="2736850"/>
                </a:lnTo>
                <a:lnTo>
                  <a:pt x="2368550" y="2781300"/>
                </a:lnTo>
                <a:lnTo>
                  <a:pt x="2308225" y="2819400"/>
                </a:lnTo>
                <a:lnTo>
                  <a:pt x="2244725" y="2857500"/>
                </a:lnTo>
                <a:lnTo>
                  <a:pt x="2178050" y="2889250"/>
                </a:lnTo>
                <a:lnTo>
                  <a:pt x="2111375" y="2921000"/>
                </a:lnTo>
                <a:lnTo>
                  <a:pt x="2041525" y="2946400"/>
                </a:lnTo>
                <a:lnTo>
                  <a:pt x="1971675" y="2971800"/>
                </a:lnTo>
                <a:lnTo>
                  <a:pt x="1898650" y="2990850"/>
                </a:lnTo>
                <a:lnTo>
                  <a:pt x="1825625" y="3009900"/>
                </a:lnTo>
                <a:lnTo>
                  <a:pt x="1752600" y="3022600"/>
                </a:lnTo>
                <a:lnTo>
                  <a:pt x="1676400" y="3032125"/>
                </a:lnTo>
                <a:lnTo>
                  <a:pt x="1597025" y="3038475"/>
                </a:lnTo>
                <a:lnTo>
                  <a:pt x="1520825" y="3038475"/>
                </a:lnTo>
                <a:lnTo>
                  <a:pt x="1441450" y="3038475"/>
                </a:lnTo>
                <a:lnTo>
                  <a:pt x="1365250" y="3032125"/>
                </a:lnTo>
                <a:lnTo>
                  <a:pt x="1289050" y="3022600"/>
                </a:lnTo>
                <a:lnTo>
                  <a:pt x="1212850" y="3009900"/>
                </a:lnTo>
                <a:lnTo>
                  <a:pt x="1139825" y="2990850"/>
                </a:lnTo>
                <a:lnTo>
                  <a:pt x="1066800" y="2971800"/>
                </a:lnTo>
                <a:lnTo>
                  <a:pt x="996950" y="2946400"/>
                </a:lnTo>
                <a:lnTo>
                  <a:pt x="927100" y="2921000"/>
                </a:lnTo>
                <a:lnTo>
                  <a:pt x="860425" y="2889250"/>
                </a:lnTo>
                <a:lnTo>
                  <a:pt x="796925" y="2857500"/>
                </a:lnTo>
                <a:lnTo>
                  <a:pt x="733425" y="2819400"/>
                </a:lnTo>
                <a:lnTo>
                  <a:pt x="669925" y="2781300"/>
                </a:lnTo>
                <a:lnTo>
                  <a:pt x="609600" y="2736850"/>
                </a:lnTo>
                <a:lnTo>
                  <a:pt x="552450" y="2692400"/>
                </a:lnTo>
                <a:lnTo>
                  <a:pt x="498475" y="2644775"/>
                </a:lnTo>
                <a:lnTo>
                  <a:pt x="444500" y="2593975"/>
                </a:lnTo>
                <a:lnTo>
                  <a:pt x="393700" y="2543175"/>
                </a:lnTo>
                <a:lnTo>
                  <a:pt x="346075" y="2486025"/>
                </a:lnTo>
                <a:lnTo>
                  <a:pt x="301625" y="2428875"/>
                </a:lnTo>
                <a:lnTo>
                  <a:pt x="260350" y="2368550"/>
                </a:lnTo>
                <a:lnTo>
                  <a:pt x="219075" y="2308225"/>
                </a:lnTo>
                <a:lnTo>
                  <a:pt x="184150" y="2244725"/>
                </a:lnTo>
                <a:lnTo>
                  <a:pt x="149225" y="2178050"/>
                </a:lnTo>
                <a:lnTo>
                  <a:pt x="120650" y="2111375"/>
                </a:lnTo>
                <a:lnTo>
                  <a:pt x="92075" y="2041525"/>
                </a:lnTo>
                <a:lnTo>
                  <a:pt x="69850" y="1971675"/>
                </a:lnTo>
                <a:lnTo>
                  <a:pt x="47625" y="1898650"/>
                </a:lnTo>
                <a:lnTo>
                  <a:pt x="31750" y="1825625"/>
                </a:lnTo>
                <a:lnTo>
                  <a:pt x="19050" y="1752600"/>
                </a:lnTo>
                <a:lnTo>
                  <a:pt x="9525" y="1676400"/>
                </a:lnTo>
                <a:lnTo>
                  <a:pt x="3175" y="1597025"/>
                </a:lnTo>
                <a:lnTo>
                  <a:pt x="0" y="1520825"/>
                </a:lnTo>
                <a:lnTo>
                  <a:pt x="3175" y="1441450"/>
                </a:lnTo>
                <a:lnTo>
                  <a:pt x="9525" y="1365250"/>
                </a:lnTo>
                <a:lnTo>
                  <a:pt x="19050" y="1289050"/>
                </a:lnTo>
                <a:lnTo>
                  <a:pt x="31750" y="1212850"/>
                </a:lnTo>
                <a:lnTo>
                  <a:pt x="47625" y="1139825"/>
                </a:lnTo>
                <a:lnTo>
                  <a:pt x="69850" y="1066800"/>
                </a:lnTo>
                <a:lnTo>
                  <a:pt x="92075" y="996950"/>
                </a:lnTo>
                <a:lnTo>
                  <a:pt x="120650" y="927100"/>
                </a:lnTo>
                <a:lnTo>
                  <a:pt x="149225" y="860425"/>
                </a:lnTo>
                <a:lnTo>
                  <a:pt x="184150" y="796925"/>
                </a:lnTo>
                <a:lnTo>
                  <a:pt x="219075" y="733425"/>
                </a:lnTo>
                <a:lnTo>
                  <a:pt x="260350" y="669925"/>
                </a:lnTo>
                <a:lnTo>
                  <a:pt x="301625" y="609600"/>
                </a:lnTo>
                <a:lnTo>
                  <a:pt x="346075" y="552450"/>
                </a:lnTo>
                <a:lnTo>
                  <a:pt x="393700" y="498475"/>
                </a:lnTo>
                <a:lnTo>
                  <a:pt x="444500" y="444500"/>
                </a:lnTo>
                <a:lnTo>
                  <a:pt x="498475" y="396875"/>
                </a:lnTo>
                <a:lnTo>
                  <a:pt x="552450" y="346075"/>
                </a:lnTo>
                <a:lnTo>
                  <a:pt x="609600" y="301625"/>
                </a:lnTo>
                <a:lnTo>
                  <a:pt x="669925" y="260350"/>
                </a:lnTo>
                <a:lnTo>
                  <a:pt x="733425" y="219075"/>
                </a:lnTo>
                <a:lnTo>
                  <a:pt x="796925" y="184150"/>
                </a:lnTo>
                <a:lnTo>
                  <a:pt x="860425" y="149225"/>
                </a:lnTo>
                <a:lnTo>
                  <a:pt x="927100" y="120650"/>
                </a:lnTo>
                <a:lnTo>
                  <a:pt x="996950" y="92075"/>
                </a:lnTo>
                <a:lnTo>
                  <a:pt x="1066800" y="69850"/>
                </a:lnTo>
                <a:lnTo>
                  <a:pt x="1139825" y="47625"/>
                </a:lnTo>
                <a:lnTo>
                  <a:pt x="1212850" y="31750"/>
                </a:lnTo>
                <a:lnTo>
                  <a:pt x="1289050" y="19050"/>
                </a:lnTo>
                <a:lnTo>
                  <a:pt x="1365250" y="9525"/>
                </a:lnTo>
                <a:lnTo>
                  <a:pt x="1441450" y="3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1" hasCustomPrompt="1"/>
          </p:nvPr>
        </p:nvSpPr>
        <p:spPr>
          <a:xfrm>
            <a:off x="2633663" y="2995613"/>
            <a:ext cx="2051050" cy="2051050"/>
          </a:xfrm>
          <a:custGeom>
            <a:avLst/>
            <a:gdLst>
              <a:gd name="connsiteX0" fmla="*/ 1520825 w 3038475"/>
              <a:gd name="connsiteY0" fmla="*/ 0 h 3038475"/>
              <a:gd name="connsiteX1" fmla="*/ 1597025 w 3038475"/>
              <a:gd name="connsiteY1" fmla="*/ 3175 h 3038475"/>
              <a:gd name="connsiteX2" fmla="*/ 1676400 w 3038475"/>
              <a:gd name="connsiteY2" fmla="*/ 9525 h 3038475"/>
              <a:gd name="connsiteX3" fmla="*/ 1752600 w 3038475"/>
              <a:gd name="connsiteY3" fmla="*/ 19050 h 3038475"/>
              <a:gd name="connsiteX4" fmla="*/ 1825625 w 3038475"/>
              <a:gd name="connsiteY4" fmla="*/ 31750 h 3038475"/>
              <a:gd name="connsiteX5" fmla="*/ 1898650 w 3038475"/>
              <a:gd name="connsiteY5" fmla="*/ 47625 h 3038475"/>
              <a:gd name="connsiteX6" fmla="*/ 1971675 w 3038475"/>
              <a:gd name="connsiteY6" fmla="*/ 69850 h 3038475"/>
              <a:gd name="connsiteX7" fmla="*/ 2041525 w 3038475"/>
              <a:gd name="connsiteY7" fmla="*/ 92075 h 3038475"/>
              <a:gd name="connsiteX8" fmla="*/ 2111375 w 3038475"/>
              <a:gd name="connsiteY8" fmla="*/ 120650 h 3038475"/>
              <a:gd name="connsiteX9" fmla="*/ 2178050 w 3038475"/>
              <a:gd name="connsiteY9" fmla="*/ 149225 h 3038475"/>
              <a:gd name="connsiteX10" fmla="*/ 2244725 w 3038475"/>
              <a:gd name="connsiteY10" fmla="*/ 184150 h 3038475"/>
              <a:gd name="connsiteX11" fmla="*/ 2308225 w 3038475"/>
              <a:gd name="connsiteY11" fmla="*/ 219075 h 3038475"/>
              <a:gd name="connsiteX12" fmla="*/ 2368550 w 3038475"/>
              <a:gd name="connsiteY12" fmla="*/ 260350 h 3038475"/>
              <a:gd name="connsiteX13" fmla="*/ 2428875 w 3038475"/>
              <a:gd name="connsiteY13" fmla="*/ 301625 h 3038475"/>
              <a:gd name="connsiteX14" fmla="*/ 2486025 w 3038475"/>
              <a:gd name="connsiteY14" fmla="*/ 346075 h 3038475"/>
              <a:gd name="connsiteX15" fmla="*/ 2540000 w 3038475"/>
              <a:gd name="connsiteY15" fmla="*/ 396875 h 3038475"/>
              <a:gd name="connsiteX16" fmla="*/ 2593975 w 3038475"/>
              <a:gd name="connsiteY16" fmla="*/ 444500 h 3038475"/>
              <a:gd name="connsiteX17" fmla="*/ 2644775 w 3038475"/>
              <a:gd name="connsiteY17" fmla="*/ 498475 h 3038475"/>
              <a:gd name="connsiteX18" fmla="*/ 2692400 w 3038475"/>
              <a:gd name="connsiteY18" fmla="*/ 552450 h 3038475"/>
              <a:gd name="connsiteX19" fmla="*/ 2736850 w 3038475"/>
              <a:gd name="connsiteY19" fmla="*/ 609600 h 3038475"/>
              <a:gd name="connsiteX20" fmla="*/ 2778125 w 3038475"/>
              <a:gd name="connsiteY20" fmla="*/ 669925 h 3038475"/>
              <a:gd name="connsiteX21" fmla="*/ 2819400 w 3038475"/>
              <a:gd name="connsiteY21" fmla="*/ 733425 h 3038475"/>
              <a:gd name="connsiteX22" fmla="*/ 2854325 w 3038475"/>
              <a:gd name="connsiteY22" fmla="*/ 796925 h 3038475"/>
              <a:gd name="connsiteX23" fmla="*/ 2889250 w 3038475"/>
              <a:gd name="connsiteY23" fmla="*/ 860425 h 3038475"/>
              <a:gd name="connsiteX24" fmla="*/ 2921000 w 3038475"/>
              <a:gd name="connsiteY24" fmla="*/ 927100 h 3038475"/>
              <a:gd name="connsiteX25" fmla="*/ 2946400 w 3038475"/>
              <a:gd name="connsiteY25" fmla="*/ 996950 h 3038475"/>
              <a:gd name="connsiteX26" fmla="*/ 2971800 w 3038475"/>
              <a:gd name="connsiteY26" fmla="*/ 1066800 h 3038475"/>
              <a:gd name="connsiteX27" fmla="*/ 2990850 w 3038475"/>
              <a:gd name="connsiteY27" fmla="*/ 1139825 h 3038475"/>
              <a:gd name="connsiteX28" fmla="*/ 3009900 w 3038475"/>
              <a:gd name="connsiteY28" fmla="*/ 1212850 h 3038475"/>
              <a:gd name="connsiteX29" fmla="*/ 3022600 w 3038475"/>
              <a:gd name="connsiteY29" fmla="*/ 1289050 h 3038475"/>
              <a:gd name="connsiteX30" fmla="*/ 3032125 w 3038475"/>
              <a:gd name="connsiteY30" fmla="*/ 1365250 h 3038475"/>
              <a:gd name="connsiteX31" fmla="*/ 3038475 w 3038475"/>
              <a:gd name="connsiteY31" fmla="*/ 1441450 h 3038475"/>
              <a:gd name="connsiteX32" fmla="*/ 3038475 w 3038475"/>
              <a:gd name="connsiteY32" fmla="*/ 1520825 h 3038475"/>
              <a:gd name="connsiteX33" fmla="*/ 3038475 w 3038475"/>
              <a:gd name="connsiteY33" fmla="*/ 1597025 h 3038475"/>
              <a:gd name="connsiteX34" fmla="*/ 3032125 w 3038475"/>
              <a:gd name="connsiteY34" fmla="*/ 1676400 h 3038475"/>
              <a:gd name="connsiteX35" fmla="*/ 3022600 w 3038475"/>
              <a:gd name="connsiteY35" fmla="*/ 1752600 h 3038475"/>
              <a:gd name="connsiteX36" fmla="*/ 3009900 w 3038475"/>
              <a:gd name="connsiteY36" fmla="*/ 1825625 h 3038475"/>
              <a:gd name="connsiteX37" fmla="*/ 2990850 w 3038475"/>
              <a:gd name="connsiteY37" fmla="*/ 1898650 h 3038475"/>
              <a:gd name="connsiteX38" fmla="*/ 2971800 w 3038475"/>
              <a:gd name="connsiteY38" fmla="*/ 1971675 h 3038475"/>
              <a:gd name="connsiteX39" fmla="*/ 2946400 w 3038475"/>
              <a:gd name="connsiteY39" fmla="*/ 2041525 h 3038475"/>
              <a:gd name="connsiteX40" fmla="*/ 2921000 w 3038475"/>
              <a:gd name="connsiteY40" fmla="*/ 2111375 h 3038475"/>
              <a:gd name="connsiteX41" fmla="*/ 2889250 w 3038475"/>
              <a:gd name="connsiteY41" fmla="*/ 2178050 h 3038475"/>
              <a:gd name="connsiteX42" fmla="*/ 2854325 w 3038475"/>
              <a:gd name="connsiteY42" fmla="*/ 2244725 h 3038475"/>
              <a:gd name="connsiteX43" fmla="*/ 2819400 w 3038475"/>
              <a:gd name="connsiteY43" fmla="*/ 2308225 h 3038475"/>
              <a:gd name="connsiteX44" fmla="*/ 2778125 w 3038475"/>
              <a:gd name="connsiteY44" fmla="*/ 2368550 h 3038475"/>
              <a:gd name="connsiteX45" fmla="*/ 2736850 w 3038475"/>
              <a:gd name="connsiteY45" fmla="*/ 2428875 h 3038475"/>
              <a:gd name="connsiteX46" fmla="*/ 2692400 w 3038475"/>
              <a:gd name="connsiteY46" fmla="*/ 2486025 h 3038475"/>
              <a:gd name="connsiteX47" fmla="*/ 2644775 w 3038475"/>
              <a:gd name="connsiteY47" fmla="*/ 2543175 h 3038475"/>
              <a:gd name="connsiteX48" fmla="*/ 2593975 w 3038475"/>
              <a:gd name="connsiteY48" fmla="*/ 2593975 h 3038475"/>
              <a:gd name="connsiteX49" fmla="*/ 2540000 w 3038475"/>
              <a:gd name="connsiteY49" fmla="*/ 2644775 h 3038475"/>
              <a:gd name="connsiteX50" fmla="*/ 2486025 w 3038475"/>
              <a:gd name="connsiteY50" fmla="*/ 2692400 h 3038475"/>
              <a:gd name="connsiteX51" fmla="*/ 2428875 w 3038475"/>
              <a:gd name="connsiteY51" fmla="*/ 2736850 h 3038475"/>
              <a:gd name="connsiteX52" fmla="*/ 2368550 w 3038475"/>
              <a:gd name="connsiteY52" fmla="*/ 2781300 h 3038475"/>
              <a:gd name="connsiteX53" fmla="*/ 2308225 w 3038475"/>
              <a:gd name="connsiteY53" fmla="*/ 2819400 h 3038475"/>
              <a:gd name="connsiteX54" fmla="*/ 2244725 w 3038475"/>
              <a:gd name="connsiteY54" fmla="*/ 2857500 h 3038475"/>
              <a:gd name="connsiteX55" fmla="*/ 2178050 w 3038475"/>
              <a:gd name="connsiteY55" fmla="*/ 2889250 h 3038475"/>
              <a:gd name="connsiteX56" fmla="*/ 2111375 w 3038475"/>
              <a:gd name="connsiteY56" fmla="*/ 2921000 h 3038475"/>
              <a:gd name="connsiteX57" fmla="*/ 2041525 w 3038475"/>
              <a:gd name="connsiteY57" fmla="*/ 2946400 h 3038475"/>
              <a:gd name="connsiteX58" fmla="*/ 1971675 w 3038475"/>
              <a:gd name="connsiteY58" fmla="*/ 2971800 h 3038475"/>
              <a:gd name="connsiteX59" fmla="*/ 1898650 w 3038475"/>
              <a:gd name="connsiteY59" fmla="*/ 2990850 h 3038475"/>
              <a:gd name="connsiteX60" fmla="*/ 1825625 w 3038475"/>
              <a:gd name="connsiteY60" fmla="*/ 3009900 h 3038475"/>
              <a:gd name="connsiteX61" fmla="*/ 1752600 w 3038475"/>
              <a:gd name="connsiteY61" fmla="*/ 3022600 h 3038475"/>
              <a:gd name="connsiteX62" fmla="*/ 1676400 w 3038475"/>
              <a:gd name="connsiteY62" fmla="*/ 3032125 h 3038475"/>
              <a:gd name="connsiteX63" fmla="*/ 1597025 w 3038475"/>
              <a:gd name="connsiteY63" fmla="*/ 3038475 h 3038475"/>
              <a:gd name="connsiteX64" fmla="*/ 1520825 w 3038475"/>
              <a:gd name="connsiteY64" fmla="*/ 3038475 h 3038475"/>
              <a:gd name="connsiteX65" fmla="*/ 1441450 w 3038475"/>
              <a:gd name="connsiteY65" fmla="*/ 3038475 h 3038475"/>
              <a:gd name="connsiteX66" fmla="*/ 1365250 w 3038475"/>
              <a:gd name="connsiteY66" fmla="*/ 3032125 h 3038475"/>
              <a:gd name="connsiteX67" fmla="*/ 1289050 w 3038475"/>
              <a:gd name="connsiteY67" fmla="*/ 3022600 h 3038475"/>
              <a:gd name="connsiteX68" fmla="*/ 1212850 w 3038475"/>
              <a:gd name="connsiteY68" fmla="*/ 3009900 h 3038475"/>
              <a:gd name="connsiteX69" fmla="*/ 1139825 w 3038475"/>
              <a:gd name="connsiteY69" fmla="*/ 2990850 h 3038475"/>
              <a:gd name="connsiteX70" fmla="*/ 1066800 w 3038475"/>
              <a:gd name="connsiteY70" fmla="*/ 2971800 h 3038475"/>
              <a:gd name="connsiteX71" fmla="*/ 996950 w 3038475"/>
              <a:gd name="connsiteY71" fmla="*/ 2946400 h 3038475"/>
              <a:gd name="connsiteX72" fmla="*/ 927100 w 3038475"/>
              <a:gd name="connsiteY72" fmla="*/ 2921000 h 3038475"/>
              <a:gd name="connsiteX73" fmla="*/ 860425 w 3038475"/>
              <a:gd name="connsiteY73" fmla="*/ 2889250 h 3038475"/>
              <a:gd name="connsiteX74" fmla="*/ 796925 w 3038475"/>
              <a:gd name="connsiteY74" fmla="*/ 2857500 h 3038475"/>
              <a:gd name="connsiteX75" fmla="*/ 733425 w 3038475"/>
              <a:gd name="connsiteY75" fmla="*/ 2819400 h 3038475"/>
              <a:gd name="connsiteX76" fmla="*/ 669925 w 3038475"/>
              <a:gd name="connsiteY76" fmla="*/ 2781300 h 3038475"/>
              <a:gd name="connsiteX77" fmla="*/ 609600 w 3038475"/>
              <a:gd name="connsiteY77" fmla="*/ 2736850 h 3038475"/>
              <a:gd name="connsiteX78" fmla="*/ 552450 w 3038475"/>
              <a:gd name="connsiteY78" fmla="*/ 2692400 h 3038475"/>
              <a:gd name="connsiteX79" fmla="*/ 498475 w 3038475"/>
              <a:gd name="connsiteY79" fmla="*/ 2644775 h 3038475"/>
              <a:gd name="connsiteX80" fmla="*/ 444500 w 3038475"/>
              <a:gd name="connsiteY80" fmla="*/ 2593975 h 3038475"/>
              <a:gd name="connsiteX81" fmla="*/ 393700 w 3038475"/>
              <a:gd name="connsiteY81" fmla="*/ 2543175 h 3038475"/>
              <a:gd name="connsiteX82" fmla="*/ 346075 w 3038475"/>
              <a:gd name="connsiteY82" fmla="*/ 2486025 h 3038475"/>
              <a:gd name="connsiteX83" fmla="*/ 301625 w 3038475"/>
              <a:gd name="connsiteY83" fmla="*/ 2428875 h 3038475"/>
              <a:gd name="connsiteX84" fmla="*/ 260350 w 3038475"/>
              <a:gd name="connsiteY84" fmla="*/ 2368550 h 3038475"/>
              <a:gd name="connsiteX85" fmla="*/ 219075 w 3038475"/>
              <a:gd name="connsiteY85" fmla="*/ 2308225 h 3038475"/>
              <a:gd name="connsiteX86" fmla="*/ 184150 w 3038475"/>
              <a:gd name="connsiteY86" fmla="*/ 2244725 h 3038475"/>
              <a:gd name="connsiteX87" fmla="*/ 149225 w 3038475"/>
              <a:gd name="connsiteY87" fmla="*/ 2178050 h 3038475"/>
              <a:gd name="connsiteX88" fmla="*/ 120650 w 3038475"/>
              <a:gd name="connsiteY88" fmla="*/ 2111375 h 3038475"/>
              <a:gd name="connsiteX89" fmla="*/ 92075 w 3038475"/>
              <a:gd name="connsiteY89" fmla="*/ 2041525 h 3038475"/>
              <a:gd name="connsiteX90" fmla="*/ 69850 w 3038475"/>
              <a:gd name="connsiteY90" fmla="*/ 1971675 h 3038475"/>
              <a:gd name="connsiteX91" fmla="*/ 47625 w 3038475"/>
              <a:gd name="connsiteY91" fmla="*/ 1898650 h 3038475"/>
              <a:gd name="connsiteX92" fmla="*/ 31750 w 3038475"/>
              <a:gd name="connsiteY92" fmla="*/ 1825625 h 3038475"/>
              <a:gd name="connsiteX93" fmla="*/ 19050 w 3038475"/>
              <a:gd name="connsiteY93" fmla="*/ 1752600 h 3038475"/>
              <a:gd name="connsiteX94" fmla="*/ 9525 w 3038475"/>
              <a:gd name="connsiteY94" fmla="*/ 1676400 h 3038475"/>
              <a:gd name="connsiteX95" fmla="*/ 3175 w 3038475"/>
              <a:gd name="connsiteY95" fmla="*/ 1597025 h 3038475"/>
              <a:gd name="connsiteX96" fmla="*/ 0 w 3038475"/>
              <a:gd name="connsiteY96" fmla="*/ 1520825 h 3038475"/>
              <a:gd name="connsiteX97" fmla="*/ 3175 w 3038475"/>
              <a:gd name="connsiteY97" fmla="*/ 1441450 h 3038475"/>
              <a:gd name="connsiteX98" fmla="*/ 9525 w 3038475"/>
              <a:gd name="connsiteY98" fmla="*/ 1365250 h 3038475"/>
              <a:gd name="connsiteX99" fmla="*/ 19050 w 3038475"/>
              <a:gd name="connsiteY99" fmla="*/ 1289050 h 3038475"/>
              <a:gd name="connsiteX100" fmla="*/ 31750 w 3038475"/>
              <a:gd name="connsiteY100" fmla="*/ 1212850 h 3038475"/>
              <a:gd name="connsiteX101" fmla="*/ 47625 w 3038475"/>
              <a:gd name="connsiteY101" fmla="*/ 1139825 h 3038475"/>
              <a:gd name="connsiteX102" fmla="*/ 69850 w 3038475"/>
              <a:gd name="connsiteY102" fmla="*/ 1066800 h 3038475"/>
              <a:gd name="connsiteX103" fmla="*/ 92075 w 3038475"/>
              <a:gd name="connsiteY103" fmla="*/ 996950 h 3038475"/>
              <a:gd name="connsiteX104" fmla="*/ 120650 w 3038475"/>
              <a:gd name="connsiteY104" fmla="*/ 927100 h 3038475"/>
              <a:gd name="connsiteX105" fmla="*/ 149225 w 3038475"/>
              <a:gd name="connsiteY105" fmla="*/ 860425 h 3038475"/>
              <a:gd name="connsiteX106" fmla="*/ 184150 w 3038475"/>
              <a:gd name="connsiteY106" fmla="*/ 796925 h 3038475"/>
              <a:gd name="connsiteX107" fmla="*/ 219075 w 3038475"/>
              <a:gd name="connsiteY107" fmla="*/ 733425 h 3038475"/>
              <a:gd name="connsiteX108" fmla="*/ 260350 w 3038475"/>
              <a:gd name="connsiteY108" fmla="*/ 669925 h 3038475"/>
              <a:gd name="connsiteX109" fmla="*/ 301625 w 3038475"/>
              <a:gd name="connsiteY109" fmla="*/ 609600 h 3038475"/>
              <a:gd name="connsiteX110" fmla="*/ 346075 w 3038475"/>
              <a:gd name="connsiteY110" fmla="*/ 552450 h 3038475"/>
              <a:gd name="connsiteX111" fmla="*/ 393700 w 3038475"/>
              <a:gd name="connsiteY111" fmla="*/ 498475 h 3038475"/>
              <a:gd name="connsiteX112" fmla="*/ 444500 w 3038475"/>
              <a:gd name="connsiteY112" fmla="*/ 444500 h 3038475"/>
              <a:gd name="connsiteX113" fmla="*/ 498475 w 3038475"/>
              <a:gd name="connsiteY113" fmla="*/ 396875 h 3038475"/>
              <a:gd name="connsiteX114" fmla="*/ 552450 w 3038475"/>
              <a:gd name="connsiteY114" fmla="*/ 346075 h 3038475"/>
              <a:gd name="connsiteX115" fmla="*/ 609600 w 3038475"/>
              <a:gd name="connsiteY115" fmla="*/ 301625 h 3038475"/>
              <a:gd name="connsiteX116" fmla="*/ 669925 w 3038475"/>
              <a:gd name="connsiteY116" fmla="*/ 260350 h 3038475"/>
              <a:gd name="connsiteX117" fmla="*/ 733425 w 3038475"/>
              <a:gd name="connsiteY117" fmla="*/ 219075 h 3038475"/>
              <a:gd name="connsiteX118" fmla="*/ 796925 w 3038475"/>
              <a:gd name="connsiteY118" fmla="*/ 184150 h 3038475"/>
              <a:gd name="connsiteX119" fmla="*/ 860425 w 3038475"/>
              <a:gd name="connsiteY119" fmla="*/ 149225 h 3038475"/>
              <a:gd name="connsiteX120" fmla="*/ 927100 w 3038475"/>
              <a:gd name="connsiteY120" fmla="*/ 120650 h 3038475"/>
              <a:gd name="connsiteX121" fmla="*/ 996950 w 3038475"/>
              <a:gd name="connsiteY121" fmla="*/ 92075 h 3038475"/>
              <a:gd name="connsiteX122" fmla="*/ 1066800 w 3038475"/>
              <a:gd name="connsiteY122" fmla="*/ 69850 h 3038475"/>
              <a:gd name="connsiteX123" fmla="*/ 1139825 w 3038475"/>
              <a:gd name="connsiteY123" fmla="*/ 47625 h 3038475"/>
              <a:gd name="connsiteX124" fmla="*/ 1212850 w 3038475"/>
              <a:gd name="connsiteY124" fmla="*/ 31750 h 3038475"/>
              <a:gd name="connsiteX125" fmla="*/ 1289050 w 3038475"/>
              <a:gd name="connsiteY125" fmla="*/ 19050 h 3038475"/>
              <a:gd name="connsiteX126" fmla="*/ 1365250 w 3038475"/>
              <a:gd name="connsiteY126" fmla="*/ 9525 h 3038475"/>
              <a:gd name="connsiteX127" fmla="*/ 1441450 w 3038475"/>
              <a:gd name="connsiteY127" fmla="*/ 31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038475" h="3038475">
                <a:moveTo>
                  <a:pt x="1520825" y="0"/>
                </a:moveTo>
                <a:lnTo>
                  <a:pt x="1597025" y="3175"/>
                </a:lnTo>
                <a:lnTo>
                  <a:pt x="1676400" y="9525"/>
                </a:lnTo>
                <a:lnTo>
                  <a:pt x="1752600" y="19050"/>
                </a:lnTo>
                <a:lnTo>
                  <a:pt x="1825625" y="31750"/>
                </a:lnTo>
                <a:lnTo>
                  <a:pt x="1898650" y="47625"/>
                </a:lnTo>
                <a:lnTo>
                  <a:pt x="1971675" y="69850"/>
                </a:lnTo>
                <a:lnTo>
                  <a:pt x="2041525" y="92075"/>
                </a:lnTo>
                <a:lnTo>
                  <a:pt x="2111375" y="120650"/>
                </a:lnTo>
                <a:lnTo>
                  <a:pt x="2178050" y="149225"/>
                </a:lnTo>
                <a:lnTo>
                  <a:pt x="2244725" y="184150"/>
                </a:lnTo>
                <a:lnTo>
                  <a:pt x="2308225" y="219075"/>
                </a:lnTo>
                <a:lnTo>
                  <a:pt x="2368550" y="260350"/>
                </a:lnTo>
                <a:lnTo>
                  <a:pt x="2428875" y="301625"/>
                </a:lnTo>
                <a:lnTo>
                  <a:pt x="2486025" y="346075"/>
                </a:lnTo>
                <a:lnTo>
                  <a:pt x="2540000" y="396875"/>
                </a:lnTo>
                <a:lnTo>
                  <a:pt x="2593975" y="444500"/>
                </a:lnTo>
                <a:lnTo>
                  <a:pt x="2644775" y="498475"/>
                </a:lnTo>
                <a:lnTo>
                  <a:pt x="2692400" y="552450"/>
                </a:lnTo>
                <a:lnTo>
                  <a:pt x="2736850" y="609600"/>
                </a:lnTo>
                <a:lnTo>
                  <a:pt x="2778125" y="669925"/>
                </a:lnTo>
                <a:lnTo>
                  <a:pt x="2819400" y="733425"/>
                </a:lnTo>
                <a:lnTo>
                  <a:pt x="2854325" y="796925"/>
                </a:lnTo>
                <a:lnTo>
                  <a:pt x="2889250" y="860425"/>
                </a:lnTo>
                <a:lnTo>
                  <a:pt x="2921000" y="927100"/>
                </a:lnTo>
                <a:lnTo>
                  <a:pt x="2946400" y="996950"/>
                </a:lnTo>
                <a:lnTo>
                  <a:pt x="2971800" y="1066800"/>
                </a:lnTo>
                <a:lnTo>
                  <a:pt x="2990850" y="1139825"/>
                </a:lnTo>
                <a:lnTo>
                  <a:pt x="3009900" y="1212850"/>
                </a:lnTo>
                <a:lnTo>
                  <a:pt x="3022600" y="1289050"/>
                </a:lnTo>
                <a:lnTo>
                  <a:pt x="3032125" y="1365250"/>
                </a:lnTo>
                <a:lnTo>
                  <a:pt x="3038475" y="1441450"/>
                </a:lnTo>
                <a:lnTo>
                  <a:pt x="3038475" y="1520825"/>
                </a:lnTo>
                <a:lnTo>
                  <a:pt x="3038475" y="1597025"/>
                </a:lnTo>
                <a:lnTo>
                  <a:pt x="3032125" y="1676400"/>
                </a:lnTo>
                <a:lnTo>
                  <a:pt x="3022600" y="1752600"/>
                </a:lnTo>
                <a:lnTo>
                  <a:pt x="3009900" y="1825625"/>
                </a:lnTo>
                <a:lnTo>
                  <a:pt x="2990850" y="1898650"/>
                </a:lnTo>
                <a:lnTo>
                  <a:pt x="2971800" y="1971675"/>
                </a:lnTo>
                <a:lnTo>
                  <a:pt x="2946400" y="2041525"/>
                </a:lnTo>
                <a:lnTo>
                  <a:pt x="2921000" y="2111375"/>
                </a:lnTo>
                <a:lnTo>
                  <a:pt x="2889250" y="2178050"/>
                </a:lnTo>
                <a:lnTo>
                  <a:pt x="2854325" y="2244725"/>
                </a:lnTo>
                <a:lnTo>
                  <a:pt x="2819400" y="2308225"/>
                </a:lnTo>
                <a:lnTo>
                  <a:pt x="2778125" y="2368550"/>
                </a:lnTo>
                <a:lnTo>
                  <a:pt x="2736850" y="2428875"/>
                </a:lnTo>
                <a:lnTo>
                  <a:pt x="2692400" y="2486025"/>
                </a:lnTo>
                <a:lnTo>
                  <a:pt x="2644775" y="2543175"/>
                </a:lnTo>
                <a:lnTo>
                  <a:pt x="2593975" y="2593975"/>
                </a:lnTo>
                <a:lnTo>
                  <a:pt x="2540000" y="2644775"/>
                </a:lnTo>
                <a:lnTo>
                  <a:pt x="2486025" y="2692400"/>
                </a:lnTo>
                <a:lnTo>
                  <a:pt x="2428875" y="2736850"/>
                </a:lnTo>
                <a:lnTo>
                  <a:pt x="2368550" y="2781300"/>
                </a:lnTo>
                <a:lnTo>
                  <a:pt x="2308225" y="2819400"/>
                </a:lnTo>
                <a:lnTo>
                  <a:pt x="2244725" y="2857500"/>
                </a:lnTo>
                <a:lnTo>
                  <a:pt x="2178050" y="2889250"/>
                </a:lnTo>
                <a:lnTo>
                  <a:pt x="2111375" y="2921000"/>
                </a:lnTo>
                <a:lnTo>
                  <a:pt x="2041525" y="2946400"/>
                </a:lnTo>
                <a:lnTo>
                  <a:pt x="1971675" y="2971800"/>
                </a:lnTo>
                <a:lnTo>
                  <a:pt x="1898650" y="2990850"/>
                </a:lnTo>
                <a:lnTo>
                  <a:pt x="1825625" y="3009900"/>
                </a:lnTo>
                <a:lnTo>
                  <a:pt x="1752600" y="3022600"/>
                </a:lnTo>
                <a:lnTo>
                  <a:pt x="1676400" y="3032125"/>
                </a:lnTo>
                <a:lnTo>
                  <a:pt x="1597025" y="3038475"/>
                </a:lnTo>
                <a:lnTo>
                  <a:pt x="1520825" y="3038475"/>
                </a:lnTo>
                <a:lnTo>
                  <a:pt x="1441450" y="3038475"/>
                </a:lnTo>
                <a:lnTo>
                  <a:pt x="1365250" y="3032125"/>
                </a:lnTo>
                <a:lnTo>
                  <a:pt x="1289050" y="3022600"/>
                </a:lnTo>
                <a:lnTo>
                  <a:pt x="1212850" y="3009900"/>
                </a:lnTo>
                <a:lnTo>
                  <a:pt x="1139825" y="2990850"/>
                </a:lnTo>
                <a:lnTo>
                  <a:pt x="1066800" y="2971800"/>
                </a:lnTo>
                <a:lnTo>
                  <a:pt x="996950" y="2946400"/>
                </a:lnTo>
                <a:lnTo>
                  <a:pt x="927100" y="2921000"/>
                </a:lnTo>
                <a:lnTo>
                  <a:pt x="860425" y="2889250"/>
                </a:lnTo>
                <a:lnTo>
                  <a:pt x="796925" y="2857500"/>
                </a:lnTo>
                <a:lnTo>
                  <a:pt x="733425" y="2819400"/>
                </a:lnTo>
                <a:lnTo>
                  <a:pt x="669925" y="2781300"/>
                </a:lnTo>
                <a:lnTo>
                  <a:pt x="609600" y="2736850"/>
                </a:lnTo>
                <a:lnTo>
                  <a:pt x="552450" y="2692400"/>
                </a:lnTo>
                <a:lnTo>
                  <a:pt x="498475" y="2644775"/>
                </a:lnTo>
                <a:lnTo>
                  <a:pt x="444500" y="2593975"/>
                </a:lnTo>
                <a:lnTo>
                  <a:pt x="393700" y="2543175"/>
                </a:lnTo>
                <a:lnTo>
                  <a:pt x="346075" y="2486025"/>
                </a:lnTo>
                <a:lnTo>
                  <a:pt x="301625" y="2428875"/>
                </a:lnTo>
                <a:lnTo>
                  <a:pt x="260350" y="2368550"/>
                </a:lnTo>
                <a:lnTo>
                  <a:pt x="219075" y="2308225"/>
                </a:lnTo>
                <a:lnTo>
                  <a:pt x="184150" y="2244725"/>
                </a:lnTo>
                <a:lnTo>
                  <a:pt x="149225" y="2178050"/>
                </a:lnTo>
                <a:lnTo>
                  <a:pt x="120650" y="2111375"/>
                </a:lnTo>
                <a:lnTo>
                  <a:pt x="92075" y="2041525"/>
                </a:lnTo>
                <a:lnTo>
                  <a:pt x="69850" y="1971675"/>
                </a:lnTo>
                <a:lnTo>
                  <a:pt x="47625" y="1898650"/>
                </a:lnTo>
                <a:lnTo>
                  <a:pt x="31750" y="1825625"/>
                </a:lnTo>
                <a:lnTo>
                  <a:pt x="19050" y="1752600"/>
                </a:lnTo>
                <a:lnTo>
                  <a:pt x="9525" y="1676400"/>
                </a:lnTo>
                <a:lnTo>
                  <a:pt x="3175" y="1597025"/>
                </a:lnTo>
                <a:lnTo>
                  <a:pt x="0" y="1520825"/>
                </a:lnTo>
                <a:lnTo>
                  <a:pt x="3175" y="1441450"/>
                </a:lnTo>
                <a:lnTo>
                  <a:pt x="9525" y="1365250"/>
                </a:lnTo>
                <a:lnTo>
                  <a:pt x="19050" y="1289050"/>
                </a:lnTo>
                <a:lnTo>
                  <a:pt x="31750" y="1212850"/>
                </a:lnTo>
                <a:lnTo>
                  <a:pt x="47625" y="1139825"/>
                </a:lnTo>
                <a:lnTo>
                  <a:pt x="69850" y="1066800"/>
                </a:lnTo>
                <a:lnTo>
                  <a:pt x="92075" y="996950"/>
                </a:lnTo>
                <a:lnTo>
                  <a:pt x="120650" y="927100"/>
                </a:lnTo>
                <a:lnTo>
                  <a:pt x="149225" y="860425"/>
                </a:lnTo>
                <a:lnTo>
                  <a:pt x="184150" y="796925"/>
                </a:lnTo>
                <a:lnTo>
                  <a:pt x="219075" y="733425"/>
                </a:lnTo>
                <a:lnTo>
                  <a:pt x="260350" y="669925"/>
                </a:lnTo>
                <a:lnTo>
                  <a:pt x="301625" y="609600"/>
                </a:lnTo>
                <a:lnTo>
                  <a:pt x="346075" y="552450"/>
                </a:lnTo>
                <a:lnTo>
                  <a:pt x="393700" y="498475"/>
                </a:lnTo>
                <a:lnTo>
                  <a:pt x="444500" y="444500"/>
                </a:lnTo>
                <a:lnTo>
                  <a:pt x="498475" y="396875"/>
                </a:lnTo>
                <a:lnTo>
                  <a:pt x="552450" y="346075"/>
                </a:lnTo>
                <a:lnTo>
                  <a:pt x="609600" y="301625"/>
                </a:lnTo>
                <a:lnTo>
                  <a:pt x="669925" y="260350"/>
                </a:lnTo>
                <a:lnTo>
                  <a:pt x="733425" y="219075"/>
                </a:lnTo>
                <a:lnTo>
                  <a:pt x="796925" y="184150"/>
                </a:lnTo>
                <a:lnTo>
                  <a:pt x="860425" y="149225"/>
                </a:lnTo>
                <a:lnTo>
                  <a:pt x="927100" y="120650"/>
                </a:lnTo>
                <a:lnTo>
                  <a:pt x="996950" y="92075"/>
                </a:lnTo>
                <a:lnTo>
                  <a:pt x="1066800" y="69850"/>
                </a:lnTo>
                <a:lnTo>
                  <a:pt x="1139825" y="47625"/>
                </a:lnTo>
                <a:lnTo>
                  <a:pt x="1212850" y="31750"/>
                </a:lnTo>
                <a:lnTo>
                  <a:pt x="1289050" y="19050"/>
                </a:lnTo>
                <a:lnTo>
                  <a:pt x="1365250" y="9525"/>
                </a:lnTo>
                <a:lnTo>
                  <a:pt x="1441450" y="31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792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954839"/>
            <a:ext cx="1551341" cy="738188"/>
          </a:xfrm>
        </p:spPr>
        <p:txBody>
          <a:bodyPr>
            <a:normAutofit/>
          </a:bodyPr>
          <a:lstStyle>
            <a:lvl1pPr marL="0" marR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rgbClr val="CCABC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3209649" y="666734"/>
            <a:ext cx="1239134" cy="604855"/>
          </a:xfrm>
        </p:spPr>
        <p:txBody>
          <a:bodyPr>
            <a:normAutofit/>
          </a:bodyPr>
          <a:lstStyle>
            <a:lvl1pPr marL="0" marR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rgbClr val="E2AC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532729" rtl="0" eaLnBrk="1" fontAlgn="auto" latinLnBrk="0" hangingPunct="1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9596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425" y="296864"/>
            <a:ext cx="4457700" cy="4733925"/>
          </a:xfrm>
          <a:custGeom>
            <a:avLst/>
            <a:gdLst>
              <a:gd name="connsiteX0" fmla="*/ 0 w 4457700"/>
              <a:gd name="connsiteY0" fmla="*/ 0 h 4733925"/>
              <a:gd name="connsiteX1" fmla="*/ 4457700 w 4457700"/>
              <a:gd name="connsiteY1" fmla="*/ 0 h 4733925"/>
              <a:gd name="connsiteX2" fmla="*/ 4457700 w 4457700"/>
              <a:gd name="connsiteY2" fmla="*/ 4733925 h 4733925"/>
              <a:gd name="connsiteX3" fmla="*/ 0 w 4457700"/>
              <a:gd name="connsiteY3" fmla="*/ 4733925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4733925">
                <a:moveTo>
                  <a:pt x="0" y="0"/>
                </a:moveTo>
                <a:lnTo>
                  <a:pt x="4457700" y="0"/>
                </a:lnTo>
                <a:lnTo>
                  <a:pt x="4457700" y="4733925"/>
                </a:lnTo>
                <a:lnTo>
                  <a:pt x="0" y="4733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2088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3390393" y="484884"/>
            <a:ext cx="1900238" cy="29105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タイトルを入れましょう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00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283649"/>
            <a:ext cx="4595098" cy="102976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306014"/>
            <a:ext cx="2253845" cy="640058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1946072"/>
            <a:ext cx="2253845" cy="2862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306014"/>
            <a:ext cx="2264945" cy="640058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1946072"/>
            <a:ext cx="2264945" cy="2862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1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2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66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355177"/>
            <a:ext cx="1718306" cy="1243118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767084"/>
            <a:ext cx="2697123" cy="3786085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598295"/>
            <a:ext cx="1718306" cy="2961039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7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283649"/>
            <a:ext cx="4595098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1418240"/>
            <a:ext cx="4595098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4937943"/>
            <a:ext cx="119872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C664-668E-45C7-8C07-FBA7021E4A07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4937943"/>
            <a:ext cx="1798082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4937943"/>
            <a:ext cx="119872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E9C2-4A25-419A-93B8-9DF08C01BD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9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kumimoji="1"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lecom.co.jp/paper/handmade/photobook/edt-sboo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  <p:sp>
        <p:nvSpPr>
          <p:cNvPr id="5" name="テキスト ボックス 1"/>
          <p:cNvSpPr txBox="1"/>
          <p:nvPr/>
        </p:nvSpPr>
        <p:spPr>
          <a:xfrm>
            <a:off x="93108" y="4917252"/>
            <a:ext cx="5328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5742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485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7227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969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712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4454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0196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5939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1" lang="ja-JP" altLang="en-US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本テンプレートはエレコム製「手作りフォトブック」（</a:t>
            </a:r>
            <a:r>
              <a:rPr kumimoji="1" lang="en-US" altLang="ja-JP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EDT-SBOOK 148×148mm</a:t>
            </a:r>
            <a:r>
              <a:rPr lang="ja-JP" altLang="en-US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）に対応しています</a:t>
            </a:r>
            <a:endParaRPr kumimoji="1" lang="ja-JP" altLang="en-US" sz="8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>
            <a:hlinkClick r:id="rId3"/>
          </p:cNvPr>
          <p:cNvSpPr txBox="1"/>
          <p:nvPr/>
        </p:nvSpPr>
        <p:spPr>
          <a:xfrm>
            <a:off x="222472" y="5083563"/>
            <a:ext cx="443625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>
                <a:hlinkClick r:id="rId3"/>
              </a:rPr>
              <a:t>http://www2.elecom.co.jp/paper/handmade/photobook/edt-sbook/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11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</p:grpSpPr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828"/>
              <p:cNvSpPr>
                <a:spLocks/>
              </p:cNvSpPr>
              <p:nvPr/>
            </p:nvSpPr>
            <p:spPr bwMode="auto">
              <a:xfrm>
                <a:off x="3118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829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830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845"/>
              <p:cNvSpPr>
                <a:spLocks/>
              </p:cNvSpPr>
              <p:nvPr/>
            </p:nvSpPr>
            <p:spPr bwMode="auto">
              <a:xfrm>
                <a:off x="299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846"/>
              <p:cNvSpPr>
                <a:spLocks/>
              </p:cNvSpPr>
              <p:nvPr/>
            </p:nvSpPr>
            <p:spPr bwMode="auto">
              <a:xfrm>
                <a:off x="3200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862"/>
              <p:cNvSpPr>
                <a:spLocks/>
              </p:cNvSpPr>
              <p:nvPr/>
            </p:nvSpPr>
            <p:spPr bwMode="auto">
              <a:xfrm>
                <a:off x="291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863"/>
              <p:cNvSpPr>
                <a:spLocks/>
              </p:cNvSpPr>
              <p:nvPr/>
            </p:nvSpPr>
            <p:spPr bwMode="auto">
              <a:xfrm>
                <a:off x="3118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864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865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879"/>
              <p:cNvSpPr>
                <a:spLocks/>
              </p:cNvSpPr>
              <p:nvPr/>
            </p:nvSpPr>
            <p:spPr bwMode="auto">
              <a:xfrm>
                <a:off x="278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880"/>
              <p:cNvSpPr>
                <a:spLocks/>
              </p:cNvSpPr>
              <p:nvPr/>
            </p:nvSpPr>
            <p:spPr bwMode="auto">
              <a:xfrm>
                <a:off x="299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FF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4" name="Freeform 882"/>
            <p:cNvSpPr>
              <a:spLocks/>
            </p:cNvSpPr>
            <p:nvPr/>
          </p:nvSpPr>
          <p:spPr bwMode="auto">
            <a:xfrm>
              <a:off x="3200" y="3190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26 h 54"/>
                <a:gd name="T4" fmla="*/ 52 w 54"/>
                <a:gd name="T5" fmla="*/ 38 h 54"/>
                <a:gd name="T6" fmla="*/ 46 w 54"/>
                <a:gd name="T7" fmla="*/ 46 h 54"/>
                <a:gd name="T8" fmla="*/ 38 w 54"/>
                <a:gd name="T9" fmla="*/ 52 h 54"/>
                <a:gd name="T10" fmla="*/ 28 w 54"/>
                <a:gd name="T11" fmla="*/ 54 h 54"/>
                <a:gd name="T12" fmla="*/ 28 w 54"/>
                <a:gd name="T13" fmla="*/ 54 h 54"/>
                <a:gd name="T14" fmla="*/ 16 w 54"/>
                <a:gd name="T15" fmla="*/ 52 h 54"/>
                <a:gd name="T16" fmla="*/ 8 w 54"/>
                <a:gd name="T17" fmla="*/ 46 h 54"/>
                <a:gd name="T18" fmla="*/ 2 w 54"/>
                <a:gd name="T19" fmla="*/ 38 h 54"/>
                <a:gd name="T20" fmla="*/ 0 w 54"/>
                <a:gd name="T21" fmla="*/ 26 h 54"/>
                <a:gd name="T22" fmla="*/ 0 w 54"/>
                <a:gd name="T23" fmla="*/ 26 h 54"/>
                <a:gd name="T24" fmla="*/ 2 w 54"/>
                <a:gd name="T25" fmla="*/ 16 h 54"/>
                <a:gd name="T26" fmla="*/ 8 w 54"/>
                <a:gd name="T27" fmla="*/ 8 h 54"/>
                <a:gd name="T28" fmla="*/ 16 w 54"/>
                <a:gd name="T29" fmla="*/ 2 h 54"/>
                <a:gd name="T30" fmla="*/ 28 w 54"/>
                <a:gd name="T31" fmla="*/ 0 h 54"/>
                <a:gd name="T32" fmla="*/ 28 w 54"/>
                <a:gd name="T33" fmla="*/ 0 h 54"/>
                <a:gd name="T34" fmla="*/ 38 w 54"/>
                <a:gd name="T35" fmla="*/ 2 h 54"/>
                <a:gd name="T36" fmla="*/ 46 w 54"/>
                <a:gd name="T37" fmla="*/ 8 h 54"/>
                <a:gd name="T38" fmla="*/ 52 w 54"/>
                <a:gd name="T39" fmla="*/ 16 h 54"/>
                <a:gd name="T40" fmla="*/ 54 w 54"/>
                <a:gd name="T41" fmla="*/ 26 h 54"/>
                <a:gd name="T42" fmla="*/ 54 w 54"/>
                <a:gd name="T4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938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939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940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941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942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943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945"/>
            <p:cNvSpPr>
              <a:spLocks/>
            </p:cNvSpPr>
            <p:nvPr/>
          </p:nvSpPr>
          <p:spPr bwMode="auto">
            <a:xfrm>
              <a:off x="3328" y="3330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28 w 28"/>
                <a:gd name="T3" fmla="*/ 0 h 26"/>
                <a:gd name="T4" fmla="*/ 18 w 28"/>
                <a:gd name="T5" fmla="*/ 2 h 26"/>
                <a:gd name="T6" fmla="*/ 8 w 28"/>
                <a:gd name="T7" fmla="*/ 8 h 26"/>
                <a:gd name="T8" fmla="*/ 2 w 28"/>
                <a:gd name="T9" fmla="*/ 16 h 26"/>
                <a:gd name="T10" fmla="*/ 0 w 28"/>
                <a:gd name="T11" fmla="*/ 26 h 26"/>
                <a:gd name="T12" fmla="*/ 28 w 28"/>
                <a:gd name="T13" fmla="*/ 26 h 26"/>
                <a:gd name="T14" fmla="*/ 2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2266338" y="2354262"/>
            <a:ext cx="790575" cy="619125"/>
          </a:xfrm>
          <a:custGeom>
            <a:avLst/>
            <a:gdLst>
              <a:gd name="T0" fmla="*/ 352 w 498"/>
              <a:gd name="T1" fmla="*/ 0 h 390"/>
              <a:gd name="T2" fmla="*/ 498 w 498"/>
              <a:gd name="T3" fmla="*/ 152 h 390"/>
              <a:gd name="T4" fmla="*/ 250 w 498"/>
              <a:gd name="T5" fmla="*/ 390 h 390"/>
              <a:gd name="T6" fmla="*/ 0 w 498"/>
              <a:gd name="T7" fmla="*/ 152 h 390"/>
              <a:gd name="T8" fmla="*/ 146 w 498"/>
              <a:gd name="T9" fmla="*/ 0 h 390"/>
              <a:gd name="T10" fmla="*/ 352 w 498"/>
              <a:gd name="T1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8" h="390">
                <a:moveTo>
                  <a:pt x="352" y="0"/>
                </a:moveTo>
                <a:lnTo>
                  <a:pt x="498" y="152"/>
                </a:lnTo>
                <a:lnTo>
                  <a:pt x="250" y="390"/>
                </a:lnTo>
                <a:lnTo>
                  <a:pt x="0" y="152"/>
                </a:lnTo>
                <a:lnTo>
                  <a:pt x="146" y="0"/>
                </a:lnTo>
                <a:lnTo>
                  <a:pt x="352" y="0"/>
                </a:lnTo>
                <a:close/>
              </a:path>
            </a:pathLst>
          </a:custGeom>
          <a:gradFill flip="none" rotWithShape="1">
            <a:gsLst>
              <a:gs pos="9000">
                <a:srgbClr val="B688AF">
                  <a:shade val="30000"/>
                  <a:satMod val="115000"/>
                </a:srgbClr>
              </a:gs>
              <a:gs pos="65000">
                <a:srgbClr val="B688AF">
                  <a:shade val="67500"/>
                  <a:satMod val="115000"/>
                </a:srgbClr>
              </a:gs>
              <a:gs pos="100000">
                <a:srgbClr val="B688A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54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92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-635"/>
            <a:ext cx="5327650" cy="5327650"/>
            <a:chOff x="0" y="0"/>
            <a:chExt cx="3356" cy="335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0"/>
              <a:ext cx="3356" cy="3356"/>
            </a:xfrm>
            <a:custGeom>
              <a:avLst/>
              <a:gdLst>
                <a:gd name="T0" fmla="*/ 2664 w 3356"/>
                <a:gd name="T1" fmla="*/ 3356 h 3356"/>
                <a:gd name="T2" fmla="*/ 0 w 3356"/>
                <a:gd name="T3" fmla="*/ 3356 h 3356"/>
                <a:gd name="T4" fmla="*/ 0 w 3356"/>
                <a:gd name="T5" fmla="*/ 0 h 3356"/>
                <a:gd name="T6" fmla="*/ 3356 w 3356"/>
                <a:gd name="T7" fmla="*/ 0 h 3356"/>
                <a:gd name="T8" fmla="*/ 3356 w 3356"/>
                <a:gd name="T9" fmla="*/ 2612 h 3356"/>
                <a:gd name="T10" fmla="*/ 2664 w 3356"/>
                <a:gd name="T11" fmla="*/ 3356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6" h="3356">
                  <a:moveTo>
                    <a:pt x="2664" y="3356"/>
                  </a:moveTo>
                  <a:lnTo>
                    <a:pt x="0" y="3356"/>
                  </a:lnTo>
                  <a:lnTo>
                    <a:pt x="0" y="0"/>
                  </a:lnTo>
                  <a:lnTo>
                    <a:pt x="3356" y="0"/>
                  </a:lnTo>
                  <a:lnTo>
                    <a:pt x="3356" y="2612"/>
                  </a:lnTo>
                  <a:lnTo>
                    <a:pt x="2664" y="335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0" y="0"/>
              <a:ext cx="3356" cy="3356"/>
            </a:xfrm>
            <a:custGeom>
              <a:avLst/>
              <a:gdLst>
                <a:gd name="T0" fmla="*/ 2664 w 3356"/>
                <a:gd name="T1" fmla="*/ 3356 h 3356"/>
                <a:gd name="T2" fmla="*/ 0 w 3356"/>
                <a:gd name="T3" fmla="*/ 3356 h 3356"/>
                <a:gd name="T4" fmla="*/ 0 w 3356"/>
                <a:gd name="T5" fmla="*/ 0 h 3356"/>
                <a:gd name="T6" fmla="*/ 3356 w 3356"/>
                <a:gd name="T7" fmla="*/ 0 h 3356"/>
                <a:gd name="T8" fmla="*/ 3356 w 3356"/>
                <a:gd name="T9" fmla="*/ 2612 h 3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6" h="3356">
                  <a:moveTo>
                    <a:pt x="2664" y="3356"/>
                  </a:moveTo>
                  <a:lnTo>
                    <a:pt x="0" y="3356"/>
                  </a:lnTo>
                  <a:lnTo>
                    <a:pt x="0" y="0"/>
                  </a:lnTo>
                  <a:lnTo>
                    <a:pt x="3356" y="0"/>
                  </a:lnTo>
                  <a:lnTo>
                    <a:pt x="3356" y="26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  <a:solidFill>
            <a:srgbClr val="FFD2CE"/>
          </a:solidFill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  <a:grpFill/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662"/>
              <p:cNvSpPr>
                <a:spLocks/>
              </p:cNvSpPr>
              <p:nvPr/>
            </p:nvSpPr>
            <p:spPr bwMode="auto">
              <a:xfrm>
                <a:off x="152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663"/>
              <p:cNvSpPr>
                <a:spLocks/>
              </p:cNvSpPr>
              <p:nvPr/>
            </p:nvSpPr>
            <p:spPr bwMode="auto">
              <a:xfrm>
                <a:off x="173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679"/>
              <p:cNvSpPr>
                <a:spLocks/>
              </p:cNvSpPr>
              <p:nvPr/>
            </p:nvSpPr>
            <p:spPr bwMode="auto">
              <a:xfrm>
                <a:off x="144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  <a:grpFill/>
          </p:grpSpPr>
          <p:sp>
            <p:nvSpPr>
              <p:cNvPr id="549" name="Freeform 681"/>
              <p:cNvSpPr>
                <a:spLocks/>
              </p:cNvSpPr>
              <p:nvPr/>
            </p:nvSpPr>
            <p:spPr bwMode="auto">
              <a:xfrm>
                <a:off x="165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682"/>
              <p:cNvSpPr>
                <a:spLocks/>
              </p:cNvSpPr>
              <p:nvPr/>
            </p:nvSpPr>
            <p:spPr bwMode="auto">
              <a:xfrm>
                <a:off x="186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698"/>
              <p:cNvSpPr>
                <a:spLocks/>
              </p:cNvSpPr>
              <p:nvPr/>
            </p:nvSpPr>
            <p:spPr bwMode="auto">
              <a:xfrm>
                <a:off x="152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699"/>
              <p:cNvSpPr>
                <a:spLocks/>
              </p:cNvSpPr>
              <p:nvPr/>
            </p:nvSpPr>
            <p:spPr bwMode="auto">
              <a:xfrm>
                <a:off x="173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54" name="Freeform 7"/>
          <p:cNvSpPr>
            <a:spLocks/>
          </p:cNvSpPr>
          <p:nvPr/>
        </p:nvSpPr>
        <p:spPr bwMode="auto">
          <a:xfrm>
            <a:off x="4229100" y="4145915"/>
            <a:ext cx="1098550" cy="1181100"/>
          </a:xfrm>
          <a:custGeom>
            <a:avLst/>
            <a:gdLst>
              <a:gd name="T0" fmla="*/ 32 w 692"/>
              <a:gd name="T1" fmla="*/ 244 h 744"/>
              <a:gd name="T2" fmla="*/ 0 w 692"/>
              <a:gd name="T3" fmla="*/ 744 h 744"/>
              <a:gd name="T4" fmla="*/ 692 w 692"/>
              <a:gd name="T5" fmla="*/ 0 h 744"/>
              <a:gd name="T6" fmla="*/ 692 w 692"/>
              <a:gd name="T7" fmla="*/ 0 h 744"/>
              <a:gd name="T8" fmla="*/ 678 w 692"/>
              <a:gd name="T9" fmla="*/ 10 h 744"/>
              <a:gd name="T10" fmla="*/ 638 w 692"/>
              <a:gd name="T11" fmla="*/ 36 h 744"/>
              <a:gd name="T12" fmla="*/ 574 w 692"/>
              <a:gd name="T13" fmla="*/ 74 h 744"/>
              <a:gd name="T14" fmla="*/ 536 w 692"/>
              <a:gd name="T15" fmla="*/ 96 h 744"/>
              <a:gd name="T16" fmla="*/ 492 w 692"/>
              <a:gd name="T17" fmla="*/ 118 h 744"/>
              <a:gd name="T18" fmla="*/ 444 w 692"/>
              <a:gd name="T19" fmla="*/ 142 h 744"/>
              <a:gd name="T20" fmla="*/ 394 w 692"/>
              <a:gd name="T21" fmla="*/ 164 h 744"/>
              <a:gd name="T22" fmla="*/ 340 w 692"/>
              <a:gd name="T23" fmla="*/ 184 h 744"/>
              <a:gd name="T24" fmla="*/ 282 w 692"/>
              <a:gd name="T25" fmla="*/ 202 h 744"/>
              <a:gd name="T26" fmla="*/ 222 w 692"/>
              <a:gd name="T27" fmla="*/ 218 h 744"/>
              <a:gd name="T28" fmla="*/ 160 w 692"/>
              <a:gd name="T29" fmla="*/ 232 h 744"/>
              <a:gd name="T30" fmla="*/ 96 w 692"/>
              <a:gd name="T31" fmla="*/ 240 h 744"/>
              <a:gd name="T32" fmla="*/ 64 w 692"/>
              <a:gd name="T33" fmla="*/ 242 h 744"/>
              <a:gd name="T34" fmla="*/ 32 w 692"/>
              <a:gd name="T35" fmla="*/ 244 h 744"/>
              <a:gd name="T36" fmla="*/ 32 w 692"/>
              <a:gd name="T37" fmla="*/ 2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2" h="744">
                <a:moveTo>
                  <a:pt x="32" y="244"/>
                </a:moveTo>
                <a:lnTo>
                  <a:pt x="0" y="744"/>
                </a:lnTo>
                <a:lnTo>
                  <a:pt x="692" y="0"/>
                </a:lnTo>
                <a:lnTo>
                  <a:pt x="692" y="0"/>
                </a:lnTo>
                <a:lnTo>
                  <a:pt x="678" y="10"/>
                </a:lnTo>
                <a:lnTo>
                  <a:pt x="638" y="36"/>
                </a:lnTo>
                <a:lnTo>
                  <a:pt x="574" y="74"/>
                </a:lnTo>
                <a:lnTo>
                  <a:pt x="536" y="96"/>
                </a:lnTo>
                <a:lnTo>
                  <a:pt x="492" y="118"/>
                </a:lnTo>
                <a:lnTo>
                  <a:pt x="444" y="142"/>
                </a:lnTo>
                <a:lnTo>
                  <a:pt x="394" y="164"/>
                </a:lnTo>
                <a:lnTo>
                  <a:pt x="340" y="184"/>
                </a:lnTo>
                <a:lnTo>
                  <a:pt x="282" y="202"/>
                </a:lnTo>
                <a:lnTo>
                  <a:pt x="222" y="218"/>
                </a:lnTo>
                <a:lnTo>
                  <a:pt x="160" y="232"/>
                </a:lnTo>
                <a:lnTo>
                  <a:pt x="96" y="240"/>
                </a:lnTo>
                <a:lnTo>
                  <a:pt x="64" y="242"/>
                </a:lnTo>
                <a:lnTo>
                  <a:pt x="32" y="244"/>
                </a:lnTo>
                <a:lnTo>
                  <a:pt x="32" y="244"/>
                </a:lnTo>
                <a:close/>
              </a:path>
            </a:pathLst>
          </a:custGeom>
          <a:solidFill>
            <a:srgbClr val="CD9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14" name="Group 949"/>
          <p:cNvGrpSpPr>
            <a:grpSpLocks noChangeAspect="1"/>
          </p:cNvGrpSpPr>
          <p:nvPr/>
        </p:nvGrpSpPr>
        <p:grpSpPr bwMode="auto">
          <a:xfrm>
            <a:off x="1217613" y="1120321"/>
            <a:ext cx="2892425" cy="3082925"/>
            <a:chOff x="767" y="707"/>
            <a:chExt cx="1822" cy="1942"/>
          </a:xfrm>
        </p:grpSpPr>
        <p:sp>
          <p:nvSpPr>
            <p:cNvPr id="1415" name="Freeform 950"/>
            <p:cNvSpPr>
              <a:spLocks noEditPoints="1"/>
            </p:cNvSpPr>
            <p:nvPr/>
          </p:nvSpPr>
          <p:spPr bwMode="auto">
            <a:xfrm>
              <a:off x="767" y="707"/>
              <a:ext cx="1822" cy="1942"/>
            </a:xfrm>
            <a:custGeom>
              <a:avLst/>
              <a:gdLst>
                <a:gd name="T0" fmla="*/ 1822 w 1822"/>
                <a:gd name="T1" fmla="*/ 1942 h 1942"/>
                <a:gd name="T2" fmla="*/ 0 w 1822"/>
                <a:gd name="T3" fmla="*/ 1942 h 1942"/>
                <a:gd name="T4" fmla="*/ 0 w 1822"/>
                <a:gd name="T5" fmla="*/ 0 h 1942"/>
                <a:gd name="T6" fmla="*/ 1822 w 1822"/>
                <a:gd name="T7" fmla="*/ 0 h 1942"/>
                <a:gd name="T8" fmla="*/ 1822 w 1822"/>
                <a:gd name="T9" fmla="*/ 1942 h 1942"/>
                <a:gd name="T10" fmla="*/ 1822 w 1822"/>
                <a:gd name="T11" fmla="*/ 1942 h 1942"/>
                <a:gd name="T12" fmla="*/ 22 w 1822"/>
                <a:gd name="T13" fmla="*/ 1920 h 1942"/>
                <a:gd name="T14" fmla="*/ 1800 w 1822"/>
                <a:gd name="T15" fmla="*/ 1920 h 1942"/>
                <a:gd name="T16" fmla="*/ 1800 w 1822"/>
                <a:gd name="T17" fmla="*/ 22 h 1942"/>
                <a:gd name="T18" fmla="*/ 22 w 1822"/>
                <a:gd name="T19" fmla="*/ 22 h 1942"/>
                <a:gd name="T20" fmla="*/ 22 w 1822"/>
                <a:gd name="T21" fmla="*/ 1920 h 1942"/>
                <a:gd name="T22" fmla="*/ 22 w 1822"/>
                <a:gd name="T23" fmla="*/ 192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2" h="1942">
                  <a:moveTo>
                    <a:pt x="1822" y="1942"/>
                  </a:moveTo>
                  <a:lnTo>
                    <a:pt x="0" y="1942"/>
                  </a:lnTo>
                  <a:lnTo>
                    <a:pt x="0" y="0"/>
                  </a:lnTo>
                  <a:lnTo>
                    <a:pt x="1822" y="0"/>
                  </a:lnTo>
                  <a:lnTo>
                    <a:pt x="1822" y="1942"/>
                  </a:lnTo>
                  <a:lnTo>
                    <a:pt x="1822" y="1942"/>
                  </a:lnTo>
                  <a:close/>
                  <a:moveTo>
                    <a:pt x="22" y="1920"/>
                  </a:moveTo>
                  <a:lnTo>
                    <a:pt x="1800" y="1920"/>
                  </a:lnTo>
                  <a:lnTo>
                    <a:pt x="1800" y="22"/>
                  </a:lnTo>
                  <a:lnTo>
                    <a:pt x="22" y="22"/>
                  </a:lnTo>
                  <a:lnTo>
                    <a:pt x="22" y="1920"/>
                  </a:lnTo>
                  <a:lnTo>
                    <a:pt x="22" y="1920"/>
                  </a:lnTo>
                  <a:close/>
                </a:path>
              </a:pathLst>
            </a:custGeom>
            <a:solidFill>
              <a:srgbClr val="B9885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6" name="Rectangle 951"/>
            <p:cNvSpPr>
              <a:spLocks noChangeArrowheads="1"/>
            </p:cNvSpPr>
            <p:nvPr/>
          </p:nvSpPr>
          <p:spPr bwMode="auto">
            <a:xfrm>
              <a:off x="823" y="763"/>
              <a:ext cx="1710" cy="1830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17" name="Freeform 955"/>
          <p:cNvSpPr>
            <a:spLocks/>
          </p:cNvSpPr>
          <p:nvPr/>
        </p:nvSpPr>
        <p:spPr bwMode="auto">
          <a:xfrm>
            <a:off x="1781353" y="558799"/>
            <a:ext cx="1760538" cy="1138393"/>
          </a:xfrm>
          <a:custGeom>
            <a:avLst/>
            <a:gdLst>
              <a:gd name="T0" fmla="*/ 260 w 266"/>
              <a:gd name="T1" fmla="*/ 2 h 172"/>
              <a:gd name="T2" fmla="*/ 260 w 266"/>
              <a:gd name="T3" fmla="*/ 2 h 172"/>
              <a:gd name="T4" fmla="*/ 256 w 266"/>
              <a:gd name="T5" fmla="*/ 0 h 172"/>
              <a:gd name="T6" fmla="*/ 250 w 266"/>
              <a:gd name="T7" fmla="*/ 2 h 172"/>
              <a:gd name="T8" fmla="*/ 134 w 266"/>
              <a:gd name="T9" fmla="*/ 74 h 172"/>
              <a:gd name="T10" fmla="*/ 16 w 266"/>
              <a:gd name="T11" fmla="*/ 2 h 172"/>
              <a:gd name="T12" fmla="*/ 16 w 266"/>
              <a:gd name="T13" fmla="*/ 2 h 172"/>
              <a:gd name="T14" fmla="*/ 10 w 266"/>
              <a:gd name="T15" fmla="*/ 0 h 172"/>
              <a:gd name="T16" fmla="*/ 6 w 266"/>
              <a:gd name="T17" fmla="*/ 2 h 172"/>
              <a:gd name="T18" fmla="*/ 6 w 266"/>
              <a:gd name="T19" fmla="*/ 2 h 172"/>
              <a:gd name="T20" fmla="*/ 2 w 266"/>
              <a:gd name="T21" fmla="*/ 6 h 172"/>
              <a:gd name="T22" fmla="*/ 0 w 266"/>
              <a:gd name="T23" fmla="*/ 10 h 172"/>
              <a:gd name="T24" fmla="*/ 0 w 266"/>
              <a:gd name="T25" fmla="*/ 162 h 172"/>
              <a:gd name="T26" fmla="*/ 0 w 266"/>
              <a:gd name="T27" fmla="*/ 162 h 172"/>
              <a:gd name="T28" fmla="*/ 2 w 266"/>
              <a:gd name="T29" fmla="*/ 168 h 172"/>
              <a:gd name="T30" fmla="*/ 6 w 266"/>
              <a:gd name="T31" fmla="*/ 170 h 172"/>
              <a:gd name="T32" fmla="*/ 6 w 266"/>
              <a:gd name="T33" fmla="*/ 170 h 172"/>
              <a:gd name="T34" fmla="*/ 10 w 266"/>
              <a:gd name="T35" fmla="*/ 172 h 172"/>
              <a:gd name="T36" fmla="*/ 10 w 266"/>
              <a:gd name="T37" fmla="*/ 172 h 172"/>
              <a:gd name="T38" fmla="*/ 16 w 266"/>
              <a:gd name="T39" fmla="*/ 170 h 172"/>
              <a:gd name="T40" fmla="*/ 134 w 266"/>
              <a:gd name="T41" fmla="*/ 98 h 172"/>
              <a:gd name="T42" fmla="*/ 250 w 266"/>
              <a:gd name="T43" fmla="*/ 170 h 172"/>
              <a:gd name="T44" fmla="*/ 250 w 266"/>
              <a:gd name="T45" fmla="*/ 170 h 172"/>
              <a:gd name="T46" fmla="*/ 256 w 266"/>
              <a:gd name="T47" fmla="*/ 172 h 172"/>
              <a:gd name="T48" fmla="*/ 256 w 266"/>
              <a:gd name="T49" fmla="*/ 172 h 172"/>
              <a:gd name="T50" fmla="*/ 260 w 266"/>
              <a:gd name="T51" fmla="*/ 170 h 172"/>
              <a:gd name="T52" fmla="*/ 260 w 266"/>
              <a:gd name="T53" fmla="*/ 170 h 172"/>
              <a:gd name="T54" fmla="*/ 264 w 266"/>
              <a:gd name="T55" fmla="*/ 168 h 172"/>
              <a:gd name="T56" fmla="*/ 266 w 266"/>
              <a:gd name="T57" fmla="*/ 162 h 172"/>
              <a:gd name="T58" fmla="*/ 266 w 266"/>
              <a:gd name="T59" fmla="*/ 10 h 172"/>
              <a:gd name="T60" fmla="*/ 266 w 266"/>
              <a:gd name="T61" fmla="*/ 10 h 172"/>
              <a:gd name="T62" fmla="*/ 264 w 266"/>
              <a:gd name="T63" fmla="*/ 6 h 172"/>
              <a:gd name="T64" fmla="*/ 260 w 266"/>
              <a:gd name="T65" fmla="*/ 2 h 172"/>
              <a:gd name="T66" fmla="*/ 260 w 266"/>
              <a:gd name="T67" fmla="*/ 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6" h="172">
                <a:moveTo>
                  <a:pt x="260" y="2"/>
                </a:moveTo>
                <a:lnTo>
                  <a:pt x="260" y="2"/>
                </a:lnTo>
                <a:lnTo>
                  <a:pt x="256" y="0"/>
                </a:lnTo>
                <a:lnTo>
                  <a:pt x="250" y="2"/>
                </a:lnTo>
                <a:lnTo>
                  <a:pt x="134" y="74"/>
                </a:lnTo>
                <a:lnTo>
                  <a:pt x="16" y="2"/>
                </a:lnTo>
                <a:lnTo>
                  <a:pt x="16" y="2"/>
                </a:lnTo>
                <a:lnTo>
                  <a:pt x="10" y="0"/>
                </a:lnTo>
                <a:lnTo>
                  <a:pt x="6" y="2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0" y="162"/>
                </a:lnTo>
                <a:lnTo>
                  <a:pt x="0" y="162"/>
                </a:lnTo>
                <a:lnTo>
                  <a:pt x="2" y="168"/>
                </a:lnTo>
                <a:lnTo>
                  <a:pt x="6" y="170"/>
                </a:lnTo>
                <a:lnTo>
                  <a:pt x="6" y="170"/>
                </a:lnTo>
                <a:lnTo>
                  <a:pt x="10" y="172"/>
                </a:lnTo>
                <a:lnTo>
                  <a:pt x="10" y="172"/>
                </a:lnTo>
                <a:lnTo>
                  <a:pt x="16" y="170"/>
                </a:lnTo>
                <a:lnTo>
                  <a:pt x="134" y="98"/>
                </a:lnTo>
                <a:lnTo>
                  <a:pt x="250" y="170"/>
                </a:lnTo>
                <a:lnTo>
                  <a:pt x="250" y="170"/>
                </a:lnTo>
                <a:lnTo>
                  <a:pt x="256" y="172"/>
                </a:lnTo>
                <a:lnTo>
                  <a:pt x="256" y="172"/>
                </a:lnTo>
                <a:lnTo>
                  <a:pt x="260" y="170"/>
                </a:lnTo>
                <a:lnTo>
                  <a:pt x="260" y="170"/>
                </a:lnTo>
                <a:lnTo>
                  <a:pt x="264" y="168"/>
                </a:lnTo>
                <a:lnTo>
                  <a:pt x="266" y="162"/>
                </a:lnTo>
                <a:lnTo>
                  <a:pt x="266" y="10"/>
                </a:lnTo>
                <a:lnTo>
                  <a:pt x="266" y="10"/>
                </a:lnTo>
                <a:lnTo>
                  <a:pt x="264" y="6"/>
                </a:lnTo>
                <a:lnTo>
                  <a:pt x="260" y="2"/>
                </a:lnTo>
                <a:lnTo>
                  <a:pt x="260" y="2"/>
                </a:lnTo>
                <a:close/>
              </a:path>
            </a:pathLst>
          </a:custGeom>
          <a:gradFill flip="none" rotWithShape="1">
            <a:gsLst>
              <a:gs pos="9000">
                <a:srgbClr val="B688AF">
                  <a:shade val="30000"/>
                  <a:satMod val="115000"/>
                </a:srgbClr>
              </a:gs>
              <a:gs pos="65000">
                <a:srgbClr val="B688AF">
                  <a:shade val="67500"/>
                  <a:satMod val="115000"/>
                </a:srgbClr>
              </a:gs>
              <a:gs pos="100000">
                <a:srgbClr val="B688A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20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  <a:solidFill>
            <a:srgbClr val="FFE0DD"/>
          </a:solidFill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  <a:grpFill/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662"/>
              <p:cNvSpPr>
                <a:spLocks/>
              </p:cNvSpPr>
              <p:nvPr/>
            </p:nvSpPr>
            <p:spPr bwMode="auto">
              <a:xfrm>
                <a:off x="152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663"/>
              <p:cNvSpPr>
                <a:spLocks/>
              </p:cNvSpPr>
              <p:nvPr/>
            </p:nvSpPr>
            <p:spPr bwMode="auto">
              <a:xfrm>
                <a:off x="173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679"/>
              <p:cNvSpPr>
                <a:spLocks/>
              </p:cNvSpPr>
              <p:nvPr/>
            </p:nvSpPr>
            <p:spPr bwMode="auto">
              <a:xfrm>
                <a:off x="144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  <a:grpFill/>
          </p:grpSpPr>
          <p:sp>
            <p:nvSpPr>
              <p:cNvPr id="549" name="Freeform 681"/>
              <p:cNvSpPr>
                <a:spLocks/>
              </p:cNvSpPr>
              <p:nvPr/>
            </p:nvSpPr>
            <p:spPr bwMode="auto">
              <a:xfrm>
                <a:off x="165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682"/>
              <p:cNvSpPr>
                <a:spLocks/>
              </p:cNvSpPr>
              <p:nvPr/>
            </p:nvSpPr>
            <p:spPr bwMode="auto">
              <a:xfrm>
                <a:off x="186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698"/>
              <p:cNvSpPr>
                <a:spLocks/>
              </p:cNvSpPr>
              <p:nvPr/>
            </p:nvSpPr>
            <p:spPr bwMode="auto">
              <a:xfrm>
                <a:off x="152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699"/>
              <p:cNvSpPr>
                <a:spLocks/>
              </p:cNvSpPr>
              <p:nvPr/>
            </p:nvSpPr>
            <p:spPr bwMode="auto">
              <a:xfrm>
                <a:off x="173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828"/>
              <p:cNvSpPr>
                <a:spLocks/>
              </p:cNvSpPr>
              <p:nvPr/>
            </p:nvSpPr>
            <p:spPr bwMode="auto">
              <a:xfrm>
                <a:off x="3118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829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830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845"/>
              <p:cNvSpPr>
                <a:spLocks/>
              </p:cNvSpPr>
              <p:nvPr/>
            </p:nvSpPr>
            <p:spPr bwMode="auto">
              <a:xfrm>
                <a:off x="299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846"/>
              <p:cNvSpPr>
                <a:spLocks/>
              </p:cNvSpPr>
              <p:nvPr/>
            </p:nvSpPr>
            <p:spPr bwMode="auto">
              <a:xfrm>
                <a:off x="3200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862"/>
              <p:cNvSpPr>
                <a:spLocks/>
              </p:cNvSpPr>
              <p:nvPr/>
            </p:nvSpPr>
            <p:spPr bwMode="auto">
              <a:xfrm>
                <a:off x="291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863"/>
              <p:cNvSpPr>
                <a:spLocks/>
              </p:cNvSpPr>
              <p:nvPr/>
            </p:nvSpPr>
            <p:spPr bwMode="auto">
              <a:xfrm>
                <a:off x="3118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864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865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879"/>
              <p:cNvSpPr>
                <a:spLocks/>
              </p:cNvSpPr>
              <p:nvPr/>
            </p:nvSpPr>
            <p:spPr bwMode="auto">
              <a:xfrm>
                <a:off x="278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880"/>
              <p:cNvSpPr>
                <a:spLocks/>
              </p:cNvSpPr>
              <p:nvPr/>
            </p:nvSpPr>
            <p:spPr bwMode="auto">
              <a:xfrm>
                <a:off x="299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4" name="Freeform 882"/>
            <p:cNvSpPr>
              <a:spLocks/>
            </p:cNvSpPr>
            <p:nvPr/>
          </p:nvSpPr>
          <p:spPr bwMode="auto">
            <a:xfrm>
              <a:off x="3200" y="3190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26 h 54"/>
                <a:gd name="T4" fmla="*/ 52 w 54"/>
                <a:gd name="T5" fmla="*/ 38 h 54"/>
                <a:gd name="T6" fmla="*/ 46 w 54"/>
                <a:gd name="T7" fmla="*/ 46 h 54"/>
                <a:gd name="T8" fmla="*/ 38 w 54"/>
                <a:gd name="T9" fmla="*/ 52 h 54"/>
                <a:gd name="T10" fmla="*/ 28 w 54"/>
                <a:gd name="T11" fmla="*/ 54 h 54"/>
                <a:gd name="T12" fmla="*/ 28 w 54"/>
                <a:gd name="T13" fmla="*/ 54 h 54"/>
                <a:gd name="T14" fmla="*/ 16 w 54"/>
                <a:gd name="T15" fmla="*/ 52 h 54"/>
                <a:gd name="T16" fmla="*/ 8 w 54"/>
                <a:gd name="T17" fmla="*/ 46 h 54"/>
                <a:gd name="T18" fmla="*/ 2 w 54"/>
                <a:gd name="T19" fmla="*/ 38 h 54"/>
                <a:gd name="T20" fmla="*/ 0 w 54"/>
                <a:gd name="T21" fmla="*/ 26 h 54"/>
                <a:gd name="T22" fmla="*/ 0 w 54"/>
                <a:gd name="T23" fmla="*/ 26 h 54"/>
                <a:gd name="T24" fmla="*/ 2 w 54"/>
                <a:gd name="T25" fmla="*/ 16 h 54"/>
                <a:gd name="T26" fmla="*/ 8 w 54"/>
                <a:gd name="T27" fmla="*/ 8 h 54"/>
                <a:gd name="T28" fmla="*/ 16 w 54"/>
                <a:gd name="T29" fmla="*/ 2 h 54"/>
                <a:gd name="T30" fmla="*/ 28 w 54"/>
                <a:gd name="T31" fmla="*/ 0 h 54"/>
                <a:gd name="T32" fmla="*/ 28 w 54"/>
                <a:gd name="T33" fmla="*/ 0 h 54"/>
                <a:gd name="T34" fmla="*/ 38 w 54"/>
                <a:gd name="T35" fmla="*/ 2 h 54"/>
                <a:gd name="T36" fmla="*/ 46 w 54"/>
                <a:gd name="T37" fmla="*/ 8 h 54"/>
                <a:gd name="T38" fmla="*/ 52 w 54"/>
                <a:gd name="T39" fmla="*/ 16 h 54"/>
                <a:gd name="T40" fmla="*/ 54 w 54"/>
                <a:gd name="T41" fmla="*/ 26 h 54"/>
                <a:gd name="T42" fmla="*/ 54 w 54"/>
                <a:gd name="T4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938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939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940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941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942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943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945"/>
            <p:cNvSpPr>
              <a:spLocks/>
            </p:cNvSpPr>
            <p:nvPr/>
          </p:nvSpPr>
          <p:spPr bwMode="auto">
            <a:xfrm>
              <a:off x="3328" y="3330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28 w 28"/>
                <a:gd name="T3" fmla="*/ 0 h 26"/>
                <a:gd name="T4" fmla="*/ 18 w 28"/>
                <a:gd name="T5" fmla="*/ 2 h 26"/>
                <a:gd name="T6" fmla="*/ 8 w 28"/>
                <a:gd name="T7" fmla="*/ 8 h 26"/>
                <a:gd name="T8" fmla="*/ 2 w 28"/>
                <a:gd name="T9" fmla="*/ 16 h 26"/>
                <a:gd name="T10" fmla="*/ 0 w 28"/>
                <a:gd name="T11" fmla="*/ 26 h 26"/>
                <a:gd name="T12" fmla="*/ 28 w 28"/>
                <a:gd name="T13" fmla="*/ 26 h 26"/>
                <a:gd name="T14" fmla="*/ 2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49" name="Rectangle 5"/>
          <p:cNvSpPr>
            <a:spLocks noChangeArrowheads="1"/>
          </p:cNvSpPr>
          <p:nvPr/>
        </p:nvSpPr>
        <p:spPr bwMode="auto">
          <a:xfrm>
            <a:off x="4959350" y="0"/>
            <a:ext cx="368206" cy="5327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800" y="215900"/>
            <a:ext cx="4584700" cy="3292475"/>
          </a:xfrm>
          <a:prstGeom prst="rect">
            <a:avLst/>
          </a:prstGeom>
          <a:solidFill>
            <a:srgbClr val="C39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1450" y="3663950"/>
            <a:ext cx="1450975" cy="1450975"/>
          </a:xfrm>
          <a:prstGeom prst="rect">
            <a:avLst/>
          </a:prstGeom>
          <a:solidFill>
            <a:srgbClr val="E2AC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33550" y="3663950"/>
            <a:ext cx="1454150" cy="1450975"/>
          </a:xfrm>
          <a:prstGeom prst="rect">
            <a:avLst/>
          </a:prstGeom>
          <a:solidFill>
            <a:srgbClr val="CC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298825" y="3663950"/>
            <a:ext cx="1450975" cy="1450975"/>
          </a:xfrm>
          <a:prstGeom prst="rect">
            <a:avLst/>
          </a:prstGeom>
          <a:solidFill>
            <a:srgbClr val="E2AC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Freeform 10"/>
          <p:cNvSpPr>
            <a:spLocks/>
          </p:cNvSpPr>
          <p:nvPr/>
        </p:nvSpPr>
        <p:spPr bwMode="auto">
          <a:xfrm>
            <a:off x="-4763" y="418963"/>
            <a:ext cx="2149476" cy="339725"/>
          </a:xfrm>
          <a:custGeom>
            <a:avLst/>
            <a:gdLst>
              <a:gd name="T0" fmla="*/ 1242 w 1354"/>
              <a:gd name="T1" fmla="*/ 108 h 214"/>
              <a:gd name="T2" fmla="*/ 1354 w 1354"/>
              <a:gd name="T3" fmla="*/ 214 h 214"/>
              <a:gd name="T4" fmla="*/ 0 w 1354"/>
              <a:gd name="T5" fmla="*/ 214 h 214"/>
              <a:gd name="T6" fmla="*/ 0 w 1354"/>
              <a:gd name="T7" fmla="*/ 0 h 214"/>
              <a:gd name="T8" fmla="*/ 1354 w 1354"/>
              <a:gd name="T9" fmla="*/ 0 h 214"/>
              <a:gd name="T10" fmla="*/ 1242 w 1354"/>
              <a:gd name="T11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4" h="214">
                <a:moveTo>
                  <a:pt x="1242" y="108"/>
                </a:moveTo>
                <a:lnTo>
                  <a:pt x="1354" y="214"/>
                </a:lnTo>
                <a:lnTo>
                  <a:pt x="0" y="214"/>
                </a:lnTo>
                <a:lnTo>
                  <a:pt x="0" y="0"/>
                </a:lnTo>
                <a:lnTo>
                  <a:pt x="1354" y="0"/>
                </a:lnTo>
                <a:lnTo>
                  <a:pt x="1242" y="108"/>
                </a:lnTo>
                <a:close/>
              </a:path>
            </a:pathLst>
          </a:custGeom>
          <a:solidFill>
            <a:srgbClr val="CC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71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  <a:solidFill>
            <a:srgbClr val="FFE0DD"/>
          </a:solidFill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  <a:grpFill/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662"/>
              <p:cNvSpPr>
                <a:spLocks/>
              </p:cNvSpPr>
              <p:nvPr/>
            </p:nvSpPr>
            <p:spPr bwMode="auto">
              <a:xfrm>
                <a:off x="152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663"/>
              <p:cNvSpPr>
                <a:spLocks/>
              </p:cNvSpPr>
              <p:nvPr/>
            </p:nvSpPr>
            <p:spPr bwMode="auto">
              <a:xfrm>
                <a:off x="173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679"/>
              <p:cNvSpPr>
                <a:spLocks/>
              </p:cNvSpPr>
              <p:nvPr/>
            </p:nvSpPr>
            <p:spPr bwMode="auto">
              <a:xfrm>
                <a:off x="144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  <a:grpFill/>
          </p:grpSpPr>
          <p:sp>
            <p:nvSpPr>
              <p:cNvPr id="549" name="Freeform 681"/>
              <p:cNvSpPr>
                <a:spLocks/>
              </p:cNvSpPr>
              <p:nvPr/>
            </p:nvSpPr>
            <p:spPr bwMode="auto">
              <a:xfrm>
                <a:off x="165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682"/>
              <p:cNvSpPr>
                <a:spLocks/>
              </p:cNvSpPr>
              <p:nvPr/>
            </p:nvSpPr>
            <p:spPr bwMode="auto">
              <a:xfrm>
                <a:off x="186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698"/>
              <p:cNvSpPr>
                <a:spLocks/>
              </p:cNvSpPr>
              <p:nvPr/>
            </p:nvSpPr>
            <p:spPr bwMode="auto">
              <a:xfrm>
                <a:off x="152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699"/>
              <p:cNvSpPr>
                <a:spLocks/>
              </p:cNvSpPr>
              <p:nvPr/>
            </p:nvSpPr>
            <p:spPr bwMode="auto">
              <a:xfrm>
                <a:off x="173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828"/>
              <p:cNvSpPr>
                <a:spLocks/>
              </p:cNvSpPr>
              <p:nvPr/>
            </p:nvSpPr>
            <p:spPr bwMode="auto">
              <a:xfrm>
                <a:off x="3118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829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830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845"/>
              <p:cNvSpPr>
                <a:spLocks/>
              </p:cNvSpPr>
              <p:nvPr/>
            </p:nvSpPr>
            <p:spPr bwMode="auto">
              <a:xfrm>
                <a:off x="299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846"/>
              <p:cNvSpPr>
                <a:spLocks/>
              </p:cNvSpPr>
              <p:nvPr/>
            </p:nvSpPr>
            <p:spPr bwMode="auto">
              <a:xfrm>
                <a:off x="3200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862"/>
              <p:cNvSpPr>
                <a:spLocks/>
              </p:cNvSpPr>
              <p:nvPr/>
            </p:nvSpPr>
            <p:spPr bwMode="auto">
              <a:xfrm>
                <a:off x="291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863"/>
              <p:cNvSpPr>
                <a:spLocks/>
              </p:cNvSpPr>
              <p:nvPr/>
            </p:nvSpPr>
            <p:spPr bwMode="auto">
              <a:xfrm>
                <a:off x="3118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864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865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879"/>
              <p:cNvSpPr>
                <a:spLocks/>
              </p:cNvSpPr>
              <p:nvPr/>
            </p:nvSpPr>
            <p:spPr bwMode="auto">
              <a:xfrm>
                <a:off x="278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880"/>
              <p:cNvSpPr>
                <a:spLocks/>
              </p:cNvSpPr>
              <p:nvPr/>
            </p:nvSpPr>
            <p:spPr bwMode="auto">
              <a:xfrm>
                <a:off x="299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4" name="Freeform 882"/>
            <p:cNvSpPr>
              <a:spLocks/>
            </p:cNvSpPr>
            <p:nvPr/>
          </p:nvSpPr>
          <p:spPr bwMode="auto">
            <a:xfrm>
              <a:off x="3200" y="3190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26 h 54"/>
                <a:gd name="T4" fmla="*/ 52 w 54"/>
                <a:gd name="T5" fmla="*/ 38 h 54"/>
                <a:gd name="T6" fmla="*/ 46 w 54"/>
                <a:gd name="T7" fmla="*/ 46 h 54"/>
                <a:gd name="T8" fmla="*/ 38 w 54"/>
                <a:gd name="T9" fmla="*/ 52 h 54"/>
                <a:gd name="T10" fmla="*/ 28 w 54"/>
                <a:gd name="T11" fmla="*/ 54 h 54"/>
                <a:gd name="T12" fmla="*/ 28 w 54"/>
                <a:gd name="T13" fmla="*/ 54 h 54"/>
                <a:gd name="T14" fmla="*/ 16 w 54"/>
                <a:gd name="T15" fmla="*/ 52 h 54"/>
                <a:gd name="T16" fmla="*/ 8 w 54"/>
                <a:gd name="T17" fmla="*/ 46 h 54"/>
                <a:gd name="T18" fmla="*/ 2 w 54"/>
                <a:gd name="T19" fmla="*/ 38 h 54"/>
                <a:gd name="T20" fmla="*/ 0 w 54"/>
                <a:gd name="T21" fmla="*/ 26 h 54"/>
                <a:gd name="T22" fmla="*/ 0 w 54"/>
                <a:gd name="T23" fmla="*/ 26 h 54"/>
                <a:gd name="T24" fmla="*/ 2 w 54"/>
                <a:gd name="T25" fmla="*/ 16 h 54"/>
                <a:gd name="T26" fmla="*/ 8 w 54"/>
                <a:gd name="T27" fmla="*/ 8 h 54"/>
                <a:gd name="T28" fmla="*/ 16 w 54"/>
                <a:gd name="T29" fmla="*/ 2 h 54"/>
                <a:gd name="T30" fmla="*/ 28 w 54"/>
                <a:gd name="T31" fmla="*/ 0 h 54"/>
                <a:gd name="T32" fmla="*/ 28 w 54"/>
                <a:gd name="T33" fmla="*/ 0 h 54"/>
                <a:gd name="T34" fmla="*/ 38 w 54"/>
                <a:gd name="T35" fmla="*/ 2 h 54"/>
                <a:gd name="T36" fmla="*/ 46 w 54"/>
                <a:gd name="T37" fmla="*/ 8 h 54"/>
                <a:gd name="T38" fmla="*/ 52 w 54"/>
                <a:gd name="T39" fmla="*/ 16 h 54"/>
                <a:gd name="T40" fmla="*/ 54 w 54"/>
                <a:gd name="T41" fmla="*/ 26 h 54"/>
                <a:gd name="T42" fmla="*/ 54 w 54"/>
                <a:gd name="T4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938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939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940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941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942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943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945"/>
            <p:cNvSpPr>
              <a:spLocks/>
            </p:cNvSpPr>
            <p:nvPr/>
          </p:nvSpPr>
          <p:spPr bwMode="auto">
            <a:xfrm>
              <a:off x="3328" y="3330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28 w 28"/>
                <a:gd name="T3" fmla="*/ 0 h 26"/>
                <a:gd name="T4" fmla="*/ 18 w 28"/>
                <a:gd name="T5" fmla="*/ 2 h 26"/>
                <a:gd name="T6" fmla="*/ 8 w 28"/>
                <a:gd name="T7" fmla="*/ 8 h 26"/>
                <a:gd name="T8" fmla="*/ 2 w 28"/>
                <a:gd name="T9" fmla="*/ 16 h 26"/>
                <a:gd name="T10" fmla="*/ 0 w 28"/>
                <a:gd name="T11" fmla="*/ 26 h 26"/>
                <a:gd name="T12" fmla="*/ 28 w 28"/>
                <a:gd name="T13" fmla="*/ 26 h 26"/>
                <a:gd name="T14" fmla="*/ 2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50" name="Rectangle 5"/>
          <p:cNvSpPr>
            <a:spLocks noChangeArrowheads="1"/>
          </p:cNvSpPr>
          <p:nvPr/>
        </p:nvSpPr>
        <p:spPr bwMode="auto">
          <a:xfrm>
            <a:off x="0" y="0"/>
            <a:ext cx="368206" cy="5327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78150" y="231775"/>
            <a:ext cx="2136775" cy="2816225"/>
          </a:xfrm>
          <a:prstGeom prst="rect">
            <a:avLst/>
          </a:prstGeom>
          <a:solidFill>
            <a:srgbClr val="E2A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1350" y="2282825"/>
            <a:ext cx="2136775" cy="2813050"/>
          </a:xfrm>
          <a:prstGeom prst="rect">
            <a:avLst/>
          </a:prstGeom>
          <a:solidFill>
            <a:srgbClr val="CCAB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644525" y="222250"/>
            <a:ext cx="2479675" cy="1635125"/>
            <a:chOff x="427" y="127"/>
            <a:chExt cx="1562" cy="1030"/>
          </a:xfrm>
        </p:grpSpPr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39" y="139"/>
              <a:ext cx="1538" cy="1008"/>
            </a:xfrm>
            <a:custGeom>
              <a:avLst/>
              <a:gdLst>
                <a:gd name="T0" fmla="*/ 1356 w 1538"/>
                <a:gd name="T1" fmla="*/ 614 h 1008"/>
                <a:gd name="T2" fmla="*/ 1410 w 1538"/>
                <a:gd name="T3" fmla="*/ 560 h 1008"/>
                <a:gd name="T4" fmla="*/ 1442 w 1538"/>
                <a:gd name="T5" fmla="*/ 490 h 1008"/>
                <a:gd name="T6" fmla="*/ 1448 w 1538"/>
                <a:gd name="T7" fmla="*/ 438 h 1008"/>
                <a:gd name="T8" fmla="*/ 1438 w 1538"/>
                <a:gd name="T9" fmla="*/ 376 h 1008"/>
                <a:gd name="T10" fmla="*/ 1412 w 1538"/>
                <a:gd name="T11" fmla="*/ 320 h 1008"/>
                <a:gd name="T12" fmla="*/ 1370 w 1538"/>
                <a:gd name="T13" fmla="*/ 274 h 1008"/>
                <a:gd name="T14" fmla="*/ 1318 w 1538"/>
                <a:gd name="T15" fmla="*/ 240 h 1008"/>
                <a:gd name="T16" fmla="*/ 1256 w 1538"/>
                <a:gd name="T17" fmla="*/ 220 h 1008"/>
                <a:gd name="T18" fmla="*/ 1232 w 1538"/>
                <a:gd name="T19" fmla="*/ 196 h 1008"/>
                <a:gd name="T20" fmla="*/ 1210 w 1538"/>
                <a:gd name="T21" fmla="*/ 132 h 1008"/>
                <a:gd name="T22" fmla="*/ 1166 w 1538"/>
                <a:gd name="T23" fmla="*/ 80 h 1008"/>
                <a:gd name="T24" fmla="*/ 1102 w 1538"/>
                <a:gd name="T25" fmla="*/ 36 h 1008"/>
                <a:gd name="T26" fmla="*/ 1026 w 1538"/>
                <a:gd name="T27" fmla="*/ 10 h 1008"/>
                <a:gd name="T28" fmla="*/ 938 w 1538"/>
                <a:gd name="T29" fmla="*/ 0 h 1008"/>
                <a:gd name="T30" fmla="*/ 880 w 1538"/>
                <a:gd name="T31" fmla="*/ 4 h 1008"/>
                <a:gd name="T32" fmla="*/ 798 w 1538"/>
                <a:gd name="T33" fmla="*/ 26 h 1008"/>
                <a:gd name="T34" fmla="*/ 730 w 1538"/>
                <a:gd name="T35" fmla="*/ 64 h 1008"/>
                <a:gd name="T36" fmla="*/ 688 w 1538"/>
                <a:gd name="T37" fmla="*/ 36 h 1008"/>
                <a:gd name="T38" fmla="*/ 614 w 1538"/>
                <a:gd name="T39" fmla="*/ 8 h 1008"/>
                <a:gd name="T40" fmla="*/ 530 w 1538"/>
                <a:gd name="T41" fmla="*/ 0 h 1008"/>
                <a:gd name="T42" fmla="*/ 472 w 1538"/>
                <a:gd name="T43" fmla="*/ 4 h 1008"/>
                <a:gd name="T44" fmla="*/ 392 w 1538"/>
                <a:gd name="T45" fmla="*/ 28 h 1008"/>
                <a:gd name="T46" fmla="*/ 326 w 1538"/>
                <a:gd name="T47" fmla="*/ 68 h 1008"/>
                <a:gd name="T48" fmla="*/ 276 w 1538"/>
                <a:gd name="T49" fmla="*/ 122 h 1008"/>
                <a:gd name="T50" fmla="*/ 246 w 1538"/>
                <a:gd name="T51" fmla="*/ 186 h 1008"/>
                <a:gd name="T52" fmla="*/ 240 w 1538"/>
                <a:gd name="T53" fmla="*/ 234 h 1008"/>
                <a:gd name="T54" fmla="*/ 216 w 1538"/>
                <a:gd name="T55" fmla="*/ 254 h 1008"/>
                <a:gd name="T56" fmla="*/ 146 w 1538"/>
                <a:gd name="T57" fmla="*/ 278 h 1008"/>
                <a:gd name="T58" fmla="*/ 86 w 1538"/>
                <a:gd name="T59" fmla="*/ 316 h 1008"/>
                <a:gd name="T60" fmla="*/ 40 w 1538"/>
                <a:gd name="T61" fmla="*/ 370 h 1008"/>
                <a:gd name="T62" fmla="*/ 10 w 1538"/>
                <a:gd name="T63" fmla="*/ 434 h 1008"/>
                <a:gd name="T64" fmla="*/ 0 w 1538"/>
                <a:gd name="T65" fmla="*/ 506 h 1008"/>
                <a:gd name="T66" fmla="*/ 6 w 1538"/>
                <a:gd name="T67" fmla="*/ 556 h 1008"/>
                <a:gd name="T68" fmla="*/ 30 w 1538"/>
                <a:gd name="T69" fmla="*/ 626 h 1008"/>
                <a:gd name="T70" fmla="*/ 74 w 1538"/>
                <a:gd name="T71" fmla="*/ 684 h 1008"/>
                <a:gd name="T72" fmla="*/ 134 w 1538"/>
                <a:gd name="T73" fmla="*/ 728 h 1008"/>
                <a:gd name="T74" fmla="*/ 204 w 1538"/>
                <a:gd name="T75" fmla="*/ 754 h 1008"/>
                <a:gd name="T76" fmla="*/ 256 w 1538"/>
                <a:gd name="T77" fmla="*/ 762 h 1008"/>
                <a:gd name="T78" fmla="*/ 258 w 1538"/>
                <a:gd name="T79" fmla="*/ 792 h 1008"/>
                <a:gd name="T80" fmla="*/ 280 w 1538"/>
                <a:gd name="T81" fmla="*/ 860 h 1008"/>
                <a:gd name="T82" fmla="*/ 326 w 1538"/>
                <a:gd name="T83" fmla="*/ 920 h 1008"/>
                <a:gd name="T84" fmla="*/ 390 w 1538"/>
                <a:gd name="T85" fmla="*/ 966 h 1008"/>
                <a:gd name="T86" fmla="*/ 470 w 1538"/>
                <a:gd name="T87" fmla="*/ 996 h 1008"/>
                <a:gd name="T88" fmla="*/ 560 w 1538"/>
                <a:gd name="T89" fmla="*/ 1008 h 1008"/>
                <a:gd name="T90" fmla="*/ 638 w 1538"/>
                <a:gd name="T91" fmla="*/ 1000 h 1008"/>
                <a:gd name="T92" fmla="*/ 740 w 1538"/>
                <a:gd name="T93" fmla="*/ 960 h 1008"/>
                <a:gd name="T94" fmla="*/ 816 w 1538"/>
                <a:gd name="T95" fmla="*/ 896 h 1008"/>
                <a:gd name="T96" fmla="*/ 860 w 1538"/>
                <a:gd name="T97" fmla="*/ 920 h 1008"/>
                <a:gd name="T98" fmla="*/ 936 w 1538"/>
                <a:gd name="T99" fmla="*/ 944 h 1008"/>
                <a:gd name="T100" fmla="*/ 1020 w 1538"/>
                <a:gd name="T101" fmla="*/ 954 h 1008"/>
                <a:gd name="T102" fmla="*/ 1086 w 1538"/>
                <a:gd name="T103" fmla="*/ 948 h 1008"/>
                <a:gd name="T104" fmla="*/ 1176 w 1538"/>
                <a:gd name="T105" fmla="*/ 922 h 1008"/>
                <a:gd name="T106" fmla="*/ 1250 w 1538"/>
                <a:gd name="T107" fmla="*/ 878 h 1008"/>
                <a:gd name="T108" fmla="*/ 1306 w 1538"/>
                <a:gd name="T109" fmla="*/ 816 h 1008"/>
                <a:gd name="T110" fmla="*/ 1340 w 1538"/>
                <a:gd name="T111" fmla="*/ 744 h 1008"/>
                <a:gd name="T112" fmla="*/ 1346 w 1538"/>
                <a:gd name="T113" fmla="*/ 69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1008">
                  <a:moveTo>
                    <a:pt x="1538" y="720"/>
                  </a:moveTo>
                  <a:lnTo>
                    <a:pt x="1356" y="614"/>
                  </a:lnTo>
                  <a:lnTo>
                    <a:pt x="1356" y="614"/>
                  </a:lnTo>
                  <a:lnTo>
                    <a:pt x="1376" y="598"/>
                  </a:lnTo>
                  <a:lnTo>
                    <a:pt x="1394" y="580"/>
                  </a:lnTo>
                  <a:lnTo>
                    <a:pt x="1410" y="560"/>
                  </a:lnTo>
                  <a:lnTo>
                    <a:pt x="1422" y="538"/>
                  </a:lnTo>
                  <a:lnTo>
                    <a:pt x="1434" y="514"/>
                  </a:lnTo>
                  <a:lnTo>
                    <a:pt x="1442" y="490"/>
                  </a:lnTo>
                  <a:lnTo>
                    <a:pt x="1446" y="464"/>
                  </a:lnTo>
                  <a:lnTo>
                    <a:pt x="1448" y="438"/>
                  </a:lnTo>
                  <a:lnTo>
                    <a:pt x="1448" y="438"/>
                  </a:lnTo>
                  <a:lnTo>
                    <a:pt x="1446" y="416"/>
                  </a:lnTo>
                  <a:lnTo>
                    <a:pt x="1444" y="396"/>
                  </a:lnTo>
                  <a:lnTo>
                    <a:pt x="1438" y="376"/>
                  </a:lnTo>
                  <a:lnTo>
                    <a:pt x="1432" y="356"/>
                  </a:lnTo>
                  <a:lnTo>
                    <a:pt x="1422" y="338"/>
                  </a:lnTo>
                  <a:lnTo>
                    <a:pt x="1412" y="320"/>
                  </a:lnTo>
                  <a:lnTo>
                    <a:pt x="1400" y="304"/>
                  </a:lnTo>
                  <a:lnTo>
                    <a:pt x="1386" y="288"/>
                  </a:lnTo>
                  <a:lnTo>
                    <a:pt x="1370" y="274"/>
                  </a:lnTo>
                  <a:lnTo>
                    <a:pt x="1354" y="262"/>
                  </a:lnTo>
                  <a:lnTo>
                    <a:pt x="1336" y="250"/>
                  </a:lnTo>
                  <a:lnTo>
                    <a:pt x="1318" y="240"/>
                  </a:lnTo>
                  <a:lnTo>
                    <a:pt x="1298" y="232"/>
                  </a:lnTo>
                  <a:lnTo>
                    <a:pt x="1278" y="226"/>
                  </a:lnTo>
                  <a:lnTo>
                    <a:pt x="1256" y="220"/>
                  </a:lnTo>
                  <a:lnTo>
                    <a:pt x="1234" y="218"/>
                  </a:lnTo>
                  <a:lnTo>
                    <a:pt x="1234" y="218"/>
                  </a:lnTo>
                  <a:lnTo>
                    <a:pt x="1232" y="196"/>
                  </a:lnTo>
                  <a:lnTo>
                    <a:pt x="1228" y="174"/>
                  </a:lnTo>
                  <a:lnTo>
                    <a:pt x="1220" y="152"/>
                  </a:lnTo>
                  <a:lnTo>
                    <a:pt x="1210" y="132"/>
                  </a:lnTo>
                  <a:lnTo>
                    <a:pt x="1198" y="114"/>
                  </a:lnTo>
                  <a:lnTo>
                    <a:pt x="1182" y="96"/>
                  </a:lnTo>
                  <a:lnTo>
                    <a:pt x="1166" y="80"/>
                  </a:lnTo>
                  <a:lnTo>
                    <a:pt x="1146" y="64"/>
                  </a:lnTo>
                  <a:lnTo>
                    <a:pt x="1126" y="50"/>
                  </a:lnTo>
                  <a:lnTo>
                    <a:pt x="1102" y="36"/>
                  </a:lnTo>
                  <a:lnTo>
                    <a:pt x="1078" y="26"/>
                  </a:lnTo>
                  <a:lnTo>
                    <a:pt x="1052" y="16"/>
                  </a:lnTo>
                  <a:lnTo>
                    <a:pt x="1026" y="10"/>
                  </a:lnTo>
                  <a:lnTo>
                    <a:pt x="998" y="4"/>
                  </a:lnTo>
                  <a:lnTo>
                    <a:pt x="968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08" y="0"/>
                  </a:lnTo>
                  <a:lnTo>
                    <a:pt x="880" y="4"/>
                  </a:lnTo>
                  <a:lnTo>
                    <a:pt x="852" y="10"/>
                  </a:lnTo>
                  <a:lnTo>
                    <a:pt x="824" y="16"/>
                  </a:lnTo>
                  <a:lnTo>
                    <a:pt x="798" y="26"/>
                  </a:lnTo>
                  <a:lnTo>
                    <a:pt x="774" y="36"/>
                  </a:lnTo>
                  <a:lnTo>
                    <a:pt x="752" y="50"/>
                  </a:lnTo>
                  <a:lnTo>
                    <a:pt x="730" y="64"/>
                  </a:lnTo>
                  <a:lnTo>
                    <a:pt x="730" y="64"/>
                  </a:lnTo>
                  <a:lnTo>
                    <a:pt x="710" y="50"/>
                  </a:lnTo>
                  <a:lnTo>
                    <a:pt x="688" y="36"/>
                  </a:lnTo>
                  <a:lnTo>
                    <a:pt x="664" y="26"/>
                  </a:lnTo>
                  <a:lnTo>
                    <a:pt x="640" y="16"/>
                  </a:lnTo>
                  <a:lnTo>
                    <a:pt x="614" y="8"/>
                  </a:lnTo>
                  <a:lnTo>
                    <a:pt x="588" y="4"/>
                  </a:lnTo>
                  <a:lnTo>
                    <a:pt x="560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00" y="0"/>
                  </a:lnTo>
                  <a:lnTo>
                    <a:pt x="472" y="4"/>
                  </a:lnTo>
                  <a:lnTo>
                    <a:pt x="444" y="10"/>
                  </a:lnTo>
                  <a:lnTo>
                    <a:pt x="418" y="18"/>
                  </a:lnTo>
                  <a:lnTo>
                    <a:pt x="392" y="28"/>
                  </a:lnTo>
                  <a:lnTo>
                    <a:pt x="368" y="40"/>
                  </a:lnTo>
                  <a:lnTo>
                    <a:pt x="346" y="52"/>
                  </a:lnTo>
                  <a:lnTo>
                    <a:pt x="326" y="68"/>
                  </a:lnTo>
                  <a:lnTo>
                    <a:pt x="306" y="84"/>
                  </a:lnTo>
                  <a:lnTo>
                    <a:pt x="290" y="102"/>
                  </a:lnTo>
                  <a:lnTo>
                    <a:pt x="276" y="122"/>
                  </a:lnTo>
                  <a:lnTo>
                    <a:pt x="262" y="142"/>
                  </a:lnTo>
                  <a:lnTo>
                    <a:pt x="254" y="164"/>
                  </a:lnTo>
                  <a:lnTo>
                    <a:pt x="246" y="186"/>
                  </a:lnTo>
                  <a:lnTo>
                    <a:pt x="242" y="210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40" y="250"/>
                  </a:lnTo>
                  <a:lnTo>
                    <a:pt x="240" y="250"/>
                  </a:lnTo>
                  <a:lnTo>
                    <a:pt x="216" y="254"/>
                  </a:lnTo>
                  <a:lnTo>
                    <a:pt x="192" y="260"/>
                  </a:lnTo>
                  <a:lnTo>
                    <a:pt x="168" y="268"/>
                  </a:lnTo>
                  <a:lnTo>
                    <a:pt x="146" y="278"/>
                  </a:lnTo>
                  <a:lnTo>
                    <a:pt x="126" y="288"/>
                  </a:lnTo>
                  <a:lnTo>
                    <a:pt x="106" y="302"/>
                  </a:lnTo>
                  <a:lnTo>
                    <a:pt x="86" y="316"/>
                  </a:lnTo>
                  <a:lnTo>
                    <a:pt x="70" y="334"/>
                  </a:lnTo>
                  <a:lnTo>
                    <a:pt x="54" y="350"/>
                  </a:lnTo>
                  <a:lnTo>
                    <a:pt x="40" y="370"/>
                  </a:lnTo>
                  <a:lnTo>
                    <a:pt x="28" y="390"/>
                  </a:lnTo>
                  <a:lnTo>
                    <a:pt x="18" y="412"/>
                  </a:lnTo>
                  <a:lnTo>
                    <a:pt x="10" y="434"/>
                  </a:lnTo>
                  <a:lnTo>
                    <a:pt x="4" y="458"/>
                  </a:lnTo>
                  <a:lnTo>
                    <a:pt x="2" y="482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2" y="532"/>
                  </a:lnTo>
                  <a:lnTo>
                    <a:pt x="6" y="556"/>
                  </a:lnTo>
                  <a:lnTo>
                    <a:pt x="12" y="580"/>
                  </a:lnTo>
                  <a:lnTo>
                    <a:pt x="20" y="604"/>
                  </a:lnTo>
                  <a:lnTo>
                    <a:pt x="30" y="626"/>
                  </a:lnTo>
                  <a:lnTo>
                    <a:pt x="44" y="646"/>
                  </a:lnTo>
                  <a:lnTo>
                    <a:pt x="58" y="666"/>
                  </a:lnTo>
                  <a:lnTo>
                    <a:pt x="74" y="684"/>
                  </a:lnTo>
                  <a:lnTo>
                    <a:pt x="92" y="700"/>
                  </a:lnTo>
                  <a:lnTo>
                    <a:pt x="112" y="714"/>
                  </a:lnTo>
                  <a:lnTo>
                    <a:pt x="134" y="728"/>
                  </a:lnTo>
                  <a:lnTo>
                    <a:pt x="156" y="738"/>
                  </a:lnTo>
                  <a:lnTo>
                    <a:pt x="180" y="748"/>
                  </a:lnTo>
                  <a:lnTo>
                    <a:pt x="204" y="754"/>
                  </a:lnTo>
                  <a:lnTo>
                    <a:pt x="230" y="760"/>
                  </a:lnTo>
                  <a:lnTo>
                    <a:pt x="256" y="762"/>
                  </a:lnTo>
                  <a:lnTo>
                    <a:pt x="256" y="762"/>
                  </a:lnTo>
                  <a:lnTo>
                    <a:pt x="256" y="768"/>
                  </a:lnTo>
                  <a:lnTo>
                    <a:pt x="256" y="768"/>
                  </a:lnTo>
                  <a:lnTo>
                    <a:pt x="258" y="792"/>
                  </a:lnTo>
                  <a:lnTo>
                    <a:pt x="262" y="816"/>
                  </a:lnTo>
                  <a:lnTo>
                    <a:pt x="270" y="838"/>
                  </a:lnTo>
                  <a:lnTo>
                    <a:pt x="280" y="860"/>
                  </a:lnTo>
                  <a:lnTo>
                    <a:pt x="292" y="882"/>
                  </a:lnTo>
                  <a:lnTo>
                    <a:pt x="308" y="902"/>
                  </a:lnTo>
                  <a:lnTo>
                    <a:pt x="326" y="920"/>
                  </a:lnTo>
                  <a:lnTo>
                    <a:pt x="344" y="936"/>
                  </a:lnTo>
                  <a:lnTo>
                    <a:pt x="366" y="952"/>
                  </a:lnTo>
                  <a:lnTo>
                    <a:pt x="390" y="966"/>
                  </a:lnTo>
                  <a:lnTo>
                    <a:pt x="416" y="978"/>
                  </a:lnTo>
                  <a:lnTo>
                    <a:pt x="442" y="988"/>
                  </a:lnTo>
                  <a:lnTo>
                    <a:pt x="470" y="996"/>
                  </a:lnTo>
                  <a:lnTo>
                    <a:pt x="498" y="1002"/>
                  </a:lnTo>
                  <a:lnTo>
                    <a:pt x="528" y="1006"/>
                  </a:lnTo>
                  <a:lnTo>
                    <a:pt x="560" y="1008"/>
                  </a:lnTo>
                  <a:lnTo>
                    <a:pt x="560" y="1008"/>
                  </a:lnTo>
                  <a:lnTo>
                    <a:pt x="600" y="1006"/>
                  </a:lnTo>
                  <a:lnTo>
                    <a:pt x="638" y="1000"/>
                  </a:lnTo>
                  <a:lnTo>
                    <a:pt x="674" y="990"/>
                  </a:lnTo>
                  <a:lnTo>
                    <a:pt x="708" y="976"/>
                  </a:lnTo>
                  <a:lnTo>
                    <a:pt x="740" y="960"/>
                  </a:lnTo>
                  <a:lnTo>
                    <a:pt x="768" y="942"/>
                  </a:lnTo>
                  <a:lnTo>
                    <a:pt x="794" y="920"/>
                  </a:lnTo>
                  <a:lnTo>
                    <a:pt x="816" y="896"/>
                  </a:lnTo>
                  <a:lnTo>
                    <a:pt x="816" y="896"/>
                  </a:lnTo>
                  <a:lnTo>
                    <a:pt x="838" y="908"/>
                  </a:lnTo>
                  <a:lnTo>
                    <a:pt x="860" y="920"/>
                  </a:lnTo>
                  <a:lnTo>
                    <a:pt x="886" y="930"/>
                  </a:lnTo>
                  <a:lnTo>
                    <a:pt x="910" y="938"/>
                  </a:lnTo>
                  <a:lnTo>
                    <a:pt x="936" y="944"/>
                  </a:lnTo>
                  <a:lnTo>
                    <a:pt x="964" y="950"/>
                  </a:lnTo>
                  <a:lnTo>
                    <a:pt x="992" y="952"/>
                  </a:lnTo>
                  <a:lnTo>
                    <a:pt x="1020" y="954"/>
                  </a:lnTo>
                  <a:lnTo>
                    <a:pt x="1020" y="954"/>
                  </a:lnTo>
                  <a:lnTo>
                    <a:pt x="1054" y="952"/>
                  </a:lnTo>
                  <a:lnTo>
                    <a:pt x="1086" y="948"/>
                  </a:lnTo>
                  <a:lnTo>
                    <a:pt x="1118" y="942"/>
                  </a:lnTo>
                  <a:lnTo>
                    <a:pt x="1148" y="934"/>
                  </a:lnTo>
                  <a:lnTo>
                    <a:pt x="1176" y="922"/>
                  </a:lnTo>
                  <a:lnTo>
                    <a:pt x="1202" y="910"/>
                  </a:lnTo>
                  <a:lnTo>
                    <a:pt x="1228" y="894"/>
                  </a:lnTo>
                  <a:lnTo>
                    <a:pt x="1250" y="878"/>
                  </a:lnTo>
                  <a:lnTo>
                    <a:pt x="1272" y="858"/>
                  </a:lnTo>
                  <a:lnTo>
                    <a:pt x="1290" y="838"/>
                  </a:lnTo>
                  <a:lnTo>
                    <a:pt x="1306" y="816"/>
                  </a:lnTo>
                  <a:lnTo>
                    <a:pt x="1320" y="794"/>
                  </a:lnTo>
                  <a:lnTo>
                    <a:pt x="1332" y="770"/>
                  </a:lnTo>
                  <a:lnTo>
                    <a:pt x="1340" y="744"/>
                  </a:lnTo>
                  <a:lnTo>
                    <a:pt x="1344" y="720"/>
                  </a:lnTo>
                  <a:lnTo>
                    <a:pt x="1346" y="692"/>
                  </a:lnTo>
                  <a:lnTo>
                    <a:pt x="1346" y="692"/>
                  </a:lnTo>
                  <a:lnTo>
                    <a:pt x="1346" y="688"/>
                  </a:lnTo>
                  <a:lnTo>
                    <a:pt x="1538" y="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427" y="127"/>
              <a:ext cx="1562" cy="1030"/>
            </a:xfrm>
            <a:custGeom>
              <a:avLst/>
              <a:gdLst>
                <a:gd name="T0" fmla="*/ 652 w 1562"/>
                <a:gd name="T1" fmla="*/ 28 h 1030"/>
                <a:gd name="T2" fmla="*/ 764 w 1562"/>
                <a:gd name="T3" fmla="*/ 62 h 1030"/>
                <a:gd name="T4" fmla="*/ 920 w 1562"/>
                <a:gd name="T5" fmla="*/ 12 h 1030"/>
                <a:gd name="T6" fmla="*/ 1064 w 1562"/>
                <a:gd name="T7" fmla="*/ 28 h 1030"/>
                <a:gd name="T8" fmla="*/ 1194 w 1562"/>
                <a:gd name="T9" fmla="*/ 108 h 1030"/>
                <a:gd name="T10" fmla="*/ 1246 w 1562"/>
                <a:gd name="T11" fmla="*/ 230 h 1030"/>
                <a:gd name="T12" fmla="*/ 1348 w 1562"/>
                <a:gd name="T13" fmla="*/ 262 h 1030"/>
                <a:gd name="T14" fmla="*/ 1434 w 1562"/>
                <a:gd name="T15" fmla="*/ 350 h 1030"/>
                <a:gd name="T16" fmla="*/ 1460 w 1562"/>
                <a:gd name="T17" fmla="*/ 450 h 1030"/>
                <a:gd name="T18" fmla="*/ 1406 w 1562"/>
                <a:gd name="T19" fmla="*/ 592 h 1030"/>
                <a:gd name="T20" fmla="*/ 1358 w 1562"/>
                <a:gd name="T21" fmla="*/ 704 h 1030"/>
                <a:gd name="T22" fmla="*/ 1318 w 1562"/>
                <a:gd name="T23" fmla="*/ 828 h 1030"/>
                <a:gd name="T24" fmla="*/ 1188 w 1562"/>
                <a:gd name="T25" fmla="*/ 934 h 1030"/>
                <a:gd name="T26" fmla="*/ 1032 w 1562"/>
                <a:gd name="T27" fmla="*/ 966 h 1030"/>
                <a:gd name="T28" fmla="*/ 872 w 1562"/>
                <a:gd name="T29" fmla="*/ 932 h 1030"/>
                <a:gd name="T30" fmla="*/ 752 w 1562"/>
                <a:gd name="T31" fmla="*/ 972 h 1030"/>
                <a:gd name="T32" fmla="*/ 572 w 1562"/>
                <a:gd name="T33" fmla="*/ 1020 h 1030"/>
                <a:gd name="T34" fmla="*/ 402 w 1562"/>
                <a:gd name="T35" fmla="*/ 978 h 1030"/>
                <a:gd name="T36" fmla="*/ 292 w 1562"/>
                <a:gd name="T37" fmla="*/ 872 h 1030"/>
                <a:gd name="T38" fmla="*/ 268 w 1562"/>
                <a:gd name="T39" fmla="*/ 774 h 1030"/>
                <a:gd name="T40" fmla="*/ 146 w 1562"/>
                <a:gd name="T41" fmla="*/ 740 h 1030"/>
                <a:gd name="T42" fmla="*/ 42 w 1562"/>
                <a:gd name="T43" fmla="*/ 638 h 1030"/>
                <a:gd name="T44" fmla="*/ 12 w 1562"/>
                <a:gd name="T45" fmla="*/ 518 h 1030"/>
                <a:gd name="T46" fmla="*/ 52 w 1562"/>
                <a:gd name="T47" fmla="*/ 382 h 1030"/>
                <a:gd name="T48" fmla="*/ 158 w 1562"/>
                <a:gd name="T49" fmla="*/ 290 h 1030"/>
                <a:gd name="T50" fmla="*/ 252 w 1562"/>
                <a:gd name="T51" fmla="*/ 246 h 1030"/>
                <a:gd name="T52" fmla="*/ 288 w 1562"/>
                <a:gd name="T53" fmla="*/ 134 h 1030"/>
                <a:gd name="T54" fmla="*/ 404 w 1562"/>
                <a:gd name="T55" fmla="*/ 40 h 1030"/>
                <a:gd name="T56" fmla="*/ 542 w 1562"/>
                <a:gd name="T57" fmla="*/ 0 h 1030"/>
                <a:gd name="T58" fmla="*/ 398 w 1562"/>
                <a:gd name="T59" fmla="*/ 30 h 1030"/>
                <a:gd name="T60" fmla="*/ 278 w 1562"/>
                <a:gd name="T61" fmla="*/ 128 h 1030"/>
                <a:gd name="T62" fmla="*/ 240 w 1562"/>
                <a:gd name="T63" fmla="*/ 246 h 1030"/>
                <a:gd name="T64" fmla="*/ 150 w 1562"/>
                <a:gd name="T65" fmla="*/ 280 h 1030"/>
                <a:gd name="T66" fmla="*/ 56 w 1562"/>
                <a:gd name="T67" fmla="*/ 356 h 1030"/>
                <a:gd name="T68" fmla="*/ 2 w 1562"/>
                <a:gd name="T69" fmla="*/ 492 h 1030"/>
                <a:gd name="T70" fmla="*/ 20 w 1562"/>
                <a:gd name="T71" fmla="*/ 618 h 1030"/>
                <a:gd name="T72" fmla="*/ 112 w 1562"/>
                <a:gd name="T73" fmla="*/ 732 h 1030"/>
                <a:gd name="T74" fmla="*/ 256 w 1562"/>
                <a:gd name="T75" fmla="*/ 784 h 1030"/>
                <a:gd name="T76" fmla="*/ 296 w 1562"/>
                <a:gd name="T77" fmla="*/ 902 h 1030"/>
                <a:gd name="T78" fmla="*/ 424 w 1562"/>
                <a:gd name="T79" fmla="*/ 1000 h 1030"/>
                <a:gd name="T80" fmla="*/ 572 w 1562"/>
                <a:gd name="T81" fmla="*/ 1030 h 1030"/>
                <a:gd name="T82" fmla="*/ 780 w 1562"/>
                <a:gd name="T83" fmla="*/ 968 h 1030"/>
                <a:gd name="T84" fmla="*/ 900 w 1562"/>
                <a:gd name="T85" fmla="*/ 956 h 1030"/>
                <a:gd name="T86" fmla="*/ 1032 w 1562"/>
                <a:gd name="T87" fmla="*/ 976 h 1030"/>
                <a:gd name="T88" fmla="*/ 1218 w 1562"/>
                <a:gd name="T89" fmla="*/ 932 h 1030"/>
                <a:gd name="T90" fmla="*/ 1340 w 1562"/>
                <a:gd name="T91" fmla="*/ 816 h 1030"/>
                <a:gd name="T92" fmla="*/ 1548 w 1562"/>
                <a:gd name="T93" fmla="*/ 742 h 1030"/>
                <a:gd name="T94" fmla="*/ 1562 w 1562"/>
                <a:gd name="T95" fmla="*/ 730 h 1030"/>
                <a:gd name="T96" fmla="*/ 1406 w 1562"/>
                <a:gd name="T97" fmla="*/ 608 h 1030"/>
                <a:gd name="T98" fmla="*/ 1470 w 1562"/>
                <a:gd name="T99" fmla="*/ 476 h 1030"/>
                <a:gd name="T100" fmla="*/ 1454 w 1562"/>
                <a:gd name="T101" fmla="*/ 366 h 1030"/>
                <a:gd name="T102" fmla="*/ 1390 w 1562"/>
                <a:gd name="T103" fmla="*/ 278 h 1030"/>
                <a:gd name="T104" fmla="*/ 1278 w 1562"/>
                <a:gd name="T105" fmla="*/ 224 h 1030"/>
                <a:gd name="T106" fmla="*/ 1230 w 1562"/>
                <a:gd name="T107" fmla="*/ 136 h 1030"/>
                <a:gd name="T108" fmla="*/ 1142 w 1562"/>
                <a:gd name="T109" fmla="*/ 52 h 1030"/>
                <a:gd name="T110" fmla="*/ 980 w 1562"/>
                <a:gd name="T111" fmla="*/ 2 h 1030"/>
                <a:gd name="T112" fmla="*/ 838 w 1562"/>
                <a:gd name="T113" fmla="*/ 16 h 1030"/>
                <a:gd name="T114" fmla="*/ 722 w 1562"/>
                <a:gd name="T115" fmla="*/ 48 h 1030"/>
                <a:gd name="T116" fmla="*/ 570 w 1562"/>
                <a:gd name="T11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2" h="1030">
                  <a:moveTo>
                    <a:pt x="542" y="12"/>
                  </a:moveTo>
                  <a:lnTo>
                    <a:pt x="542" y="12"/>
                  </a:lnTo>
                  <a:lnTo>
                    <a:pt x="572" y="12"/>
                  </a:lnTo>
                  <a:lnTo>
                    <a:pt x="600" y="16"/>
                  </a:lnTo>
                  <a:lnTo>
                    <a:pt x="626" y="20"/>
                  </a:lnTo>
                  <a:lnTo>
                    <a:pt x="652" y="28"/>
                  </a:lnTo>
                  <a:lnTo>
                    <a:pt x="676" y="38"/>
                  </a:lnTo>
                  <a:lnTo>
                    <a:pt x="700" y="48"/>
                  </a:lnTo>
                  <a:lnTo>
                    <a:pt x="722" y="62"/>
                  </a:lnTo>
                  <a:lnTo>
                    <a:pt x="742" y="76"/>
                  </a:lnTo>
                  <a:lnTo>
                    <a:pt x="742" y="76"/>
                  </a:lnTo>
                  <a:lnTo>
                    <a:pt x="764" y="62"/>
                  </a:lnTo>
                  <a:lnTo>
                    <a:pt x="786" y="48"/>
                  </a:lnTo>
                  <a:lnTo>
                    <a:pt x="810" y="38"/>
                  </a:lnTo>
                  <a:lnTo>
                    <a:pt x="836" y="28"/>
                  </a:lnTo>
                  <a:lnTo>
                    <a:pt x="864" y="22"/>
                  </a:lnTo>
                  <a:lnTo>
                    <a:pt x="892" y="16"/>
                  </a:lnTo>
                  <a:lnTo>
                    <a:pt x="920" y="12"/>
                  </a:lnTo>
                  <a:lnTo>
                    <a:pt x="950" y="12"/>
                  </a:lnTo>
                  <a:lnTo>
                    <a:pt x="950" y="12"/>
                  </a:lnTo>
                  <a:lnTo>
                    <a:pt x="980" y="12"/>
                  </a:lnTo>
                  <a:lnTo>
                    <a:pt x="1010" y="16"/>
                  </a:lnTo>
                  <a:lnTo>
                    <a:pt x="1038" y="22"/>
                  </a:lnTo>
                  <a:lnTo>
                    <a:pt x="1064" y="28"/>
                  </a:lnTo>
                  <a:lnTo>
                    <a:pt x="1090" y="38"/>
                  </a:lnTo>
                  <a:lnTo>
                    <a:pt x="1114" y="48"/>
                  </a:lnTo>
                  <a:lnTo>
                    <a:pt x="1138" y="62"/>
                  </a:lnTo>
                  <a:lnTo>
                    <a:pt x="1158" y="76"/>
                  </a:lnTo>
                  <a:lnTo>
                    <a:pt x="1178" y="92"/>
                  </a:lnTo>
                  <a:lnTo>
                    <a:pt x="1194" y="108"/>
                  </a:lnTo>
                  <a:lnTo>
                    <a:pt x="1210" y="126"/>
                  </a:lnTo>
                  <a:lnTo>
                    <a:pt x="1222" y="144"/>
                  </a:lnTo>
                  <a:lnTo>
                    <a:pt x="1232" y="164"/>
                  </a:lnTo>
                  <a:lnTo>
                    <a:pt x="1240" y="186"/>
                  </a:lnTo>
                  <a:lnTo>
                    <a:pt x="1244" y="208"/>
                  </a:lnTo>
                  <a:lnTo>
                    <a:pt x="1246" y="230"/>
                  </a:lnTo>
                  <a:lnTo>
                    <a:pt x="1246" y="230"/>
                  </a:lnTo>
                  <a:lnTo>
                    <a:pt x="1268" y="232"/>
                  </a:lnTo>
                  <a:lnTo>
                    <a:pt x="1290" y="238"/>
                  </a:lnTo>
                  <a:lnTo>
                    <a:pt x="1310" y="244"/>
                  </a:lnTo>
                  <a:lnTo>
                    <a:pt x="1330" y="252"/>
                  </a:lnTo>
                  <a:lnTo>
                    <a:pt x="1348" y="262"/>
                  </a:lnTo>
                  <a:lnTo>
                    <a:pt x="1366" y="274"/>
                  </a:lnTo>
                  <a:lnTo>
                    <a:pt x="1382" y="286"/>
                  </a:lnTo>
                  <a:lnTo>
                    <a:pt x="1398" y="300"/>
                  </a:lnTo>
                  <a:lnTo>
                    <a:pt x="1412" y="316"/>
                  </a:lnTo>
                  <a:lnTo>
                    <a:pt x="1424" y="332"/>
                  </a:lnTo>
                  <a:lnTo>
                    <a:pt x="1434" y="350"/>
                  </a:lnTo>
                  <a:lnTo>
                    <a:pt x="1444" y="368"/>
                  </a:lnTo>
                  <a:lnTo>
                    <a:pt x="1450" y="388"/>
                  </a:lnTo>
                  <a:lnTo>
                    <a:pt x="1456" y="408"/>
                  </a:lnTo>
                  <a:lnTo>
                    <a:pt x="1458" y="428"/>
                  </a:lnTo>
                  <a:lnTo>
                    <a:pt x="1460" y="450"/>
                  </a:lnTo>
                  <a:lnTo>
                    <a:pt x="1460" y="450"/>
                  </a:lnTo>
                  <a:lnTo>
                    <a:pt x="1458" y="476"/>
                  </a:lnTo>
                  <a:lnTo>
                    <a:pt x="1454" y="502"/>
                  </a:lnTo>
                  <a:lnTo>
                    <a:pt x="1446" y="526"/>
                  </a:lnTo>
                  <a:lnTo>
                    <a:pt x="1434" y="550"/>
                  </a:lnTo>
                  <a:lnTo>
                    <a:pt x="1422" y="572"/>
                  </a:lnTo>
                  <a:lnTo>
                    <a:pt x="1406" y="592"/>
                  </a:lnTo>
                  <a:lnTo>
                    <a:pt x="1388" y="610"/>
                  </a:lnTo>
                  <a:lnTo>
                    <a:pt x="1368" y="626"/>
                  </a:lnTo>
                  <a:lnTo>
                    <a:pt x="1550" y="732"/>
                  </a:lnTo>
                  <a:lnTo>
                    <a:pt x="1358" y="700"/>
                  </a:lnTo>
                  <a:lnTo>
                    <a:pt x="1358" y="700"/>
                  </a:lnTo>
                  <a:lnTo>
                    <a:pt x="1358" y="704"/>
                  </a:lnTo>
                  <a:lnTo>
                    <a:pt x="1358" y="704"/>
                  </a:lnTo>
                  <a:lnTo>
                    <a:pt x="1356" y="732"/>
                  </a:lnTo>
                  <a:lnTo>
                    <a:pt x="1352" y="756"/>
                  </a:lnTo>
                  <a:lnTo>
                    <a:pt x="1344" y="782"/>
                  </a:lnTo>
                  <a:lnTo>
                    <a:pt x="1332" y="806"/>
                  </a:lnTo>
                  <a:lnTo>
                    <a:pt x="1318" y="828"/>
                  </a:lnTo>
                  <a:lnTo>
                    <a:pt x="1302" y="850"/>
                  </a:lnTo>
                  <a:lnTo>
                    <a:pt x="1284" y="870"/>
                  </a:lnTo>
                  <a:lnTo>
                    <a:pt x="1262" y="890"/>
                  </a:lnTo>
                  <a:lnTo>
                    <a:pt x="1240" y="906"/>
                  </a:lnTo>
                  <a:lnTo>
                    <a:pt x="1214" y="922"/>
                  </a:lnTo>
                  <a:lnTo>
                    <a:pt x="1188" y="934"/>
                  </a:lnTo>
                  <a:lnTo>
                    <a:pt x="1160" y="946"/>
                  </a:lnTo>
                  <a:lnTo>
                    <a:pt x="1130" y="954"/>
                  </a:lnTo>
                  <a:lnTo>
                    <a:pt x="1098" y="960"/>
                  </a:lnTo>
                  <a:lnTo>
                    <a:pt x="1066" y="964"/>
                  </a:lnTo>
                  <a:lnTo>
                    <a:pt x="1032" y="966"/>
                  </a:lnTo>
                  <a:lnTo>
                    <a:pt x="1032" y="966"/>
                  </a:lnTo>
                  <a:lnTo>
                    <a:pt x="1004" y="964"/>
                  </a:lnTo>
                  <a:lnTo>
                    <a:pt x="976" y="962"/>
                  </a:lnTo>
                  <a:lnTo>
                    <a:pt x="948" y="956"/>
                  </a:lnTo>
                  <a:lnTo>
                    <a:pt x="922" y="950"/>
                  </a:lnTo>
                  <a:lnTo>
                    <a:pt x="898" y="942"/>
                  </a:lnTo>
                  <a:lnTo>
                    <a:pt x="872" y="932"/>
                  </a:lnTo>
                  <a:lnTo>
                    <a:pt x="850" y="920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06" y="932"/>
                  </a:lnTo>
                  <a:lnTo>
                    <a:pt x="780" y="954"/>
                  </a:lnTo>
                  <a:lnTo>
                    <a:pt x="752" y="972"/>
                  </a:lnTo>
                  <a:lnTo>
                    <a:pt x="720" y="988"/>
                  </a:lnTo>
                  <a:lnTo>
                    <a:pt x="686" y="1002"/>
                  </a:lnTo>
                  <a:lnTo>
                    <a:pt x="650" y="1012"/>
                  </a:lnTo>
                  <a:lnTo>
                    <a:pt x="612" y="1018"/>
                  </a:lnTo>
                  <a:lnTo>
                    <a:pt x="572" y="1020"/>
                  </a:lnTo>
                  <a:lnTo>
                    <a:pt x="572" y="1020"/>
                  </a:lnTo>
                  <a:lnTo>
                    <a:pt x="540" y="1018"/>
                  </a:lnTo>
                  <a:lnTo>
                    <a:pt x="510" y="1014"/>
                  </a:lnTo>
                  <a:lnTo>
                    <a:pt x="482" y="1008"/>
                  </a:lnTo>
                  <a:lnTo>
                    <a:pt x="454" y="1000"/>
                  </a:lnTo>
                  <a:lnTo>
                    <a:pt x="428" y="990"/>
                  </a:lnTo>
                  <a:lnTo>
                    <a:pt x="402" y="978"/>
                  </a:lnTo>
                  <a:lnTo>
                    <a:pt x="378" y="964"/>
                  </a:lnTo>
                  <a:lnTo>
                    <a:pt x="356" y="948"/>
                  </a:lnTo>
                  <a:lnTo>
                    <a:pt x="338" y="932"/>
                  </a:lnTo>
                  <a:lnTo>
                    <a:pt x="320" y="914"/>
                  </a:lnTo>
                  <a:lnTo>
                    <a:pt x="304" y="894"/>
                  </a:lnTo>
                  <a:lnTo>
                    <a:pt x="292" y="872"/>
                  </a:lnTo>
                  <a:lnTo>
                    <a:pt x="282" y="850"/>
                  </a:lnTo>
                  <a:lnTo>
                    <a:pt x="274" y="828"/>
                  </a:lnTo>
                  <a:lnTo>
                    <a:pt x="270" y="804"/>
                  </a:lnTo>
                  <a:lnTo>
                    <a:pt x="268" y="780"/>
                  </a:lnTo>
                  <a:lnTo>
                    <a:pt x="268" y="780"/>
                  </a:lnTo>
                  <a:lnTo>
                    <a:pt x="268" y="774"/>
                  </a:lnTo>
                  <a:lnTo>
                    <a:pt x="268" y="774"/>
                  </a:lnTo>
                  <a:lnTo>
                    <a:pt x="242" y="772"/>
                  </a:lnTo>
                  <a:lnTo>
                    <a:pt x="216" y="766"/>
                  </a:lnTo>
                  <a:lnTo>
                    <a:pt x="192" y="760"/>
                  </a:lnTo>
                  <a:lnTo>
                    <a:pt x="168" y="750"/>
                  </a:lnTo>
                  <a:lnTo>
                    <a:pt x="146" y="740"/>
                  </a:lnTo>
                  <a:lnTo>
                    <a:pt x="124" y="726"/>
                  </a:lnTo>
                  <a:lnTo>
                    <a:pt x="104" y="712"/>
                  </a:lnTo>
                  <a:lnTo>
                    <a:pt x="86" y="696"/>
                  </a:lnTo>
                  <a:lnTo>
                    <a:pt x="70" y="678"/>
                  </a:lnTo>
                  <a:lnTo>
                    <a:pt x="56" y="658"/>
                  </a:lnTo>
                  <a:lnTo>
                    <a:pt x="42" y="638"/>
                  </a:lnTo>
                  <a:lnTo>
                    <a:pt x="32" y="616"/>
                  </a:lnTo>
                  <a:lnTo>
                    <a:pt x="24" y="592"/>
                  </a:lnTo>
                  <a:lnTo>
                    <a:pt x="18" y="568"/>
                  </a:lnTo>
                  <a:lnTo>
                    <a:pt x="14" y="544"/>
                  </a:lnTo>
                  <a:lnTo>
                    <a:pt x="12" y="518"/>
                  </a:lnTo>
                  <a:lnTo>
                    <a:pt x="12" y="518"/>
                  </a:lnTo>
                  <a:lnTo>
                    <a:pt x="14" y="494"/>
                  </a:lnTo>
                  <a:lnTo>
                    <a:pt x="16" y="470"/>
                  </a:lnTo>
                  <a:lnTo>
                    <a:pt x="22" y="446"/>
                  </a:lnTo>
                  <a:lnTo>
                    <a:pt x="30" y="424"/>
                  </a:lnTo>
                  <a:lnTo>
                    <a:pt x="40" y="402"/>
                  </a:lnTo>
                  <a:lnTo>
                    <a:pt x="52" y="382"/>
                  </a:lnTo>
                  <a:lnTo>
                    <a:pt x="66" y="362"/>
                  </a:lnTo>
                  <a:lnTo>
                    <a:pt x="82" y="346"/>
                  </a:lnTo>
                  <a:lnTo>
                    <a:pt x="98" y="328"/>
                  </a:lnTo>
                  <a:lnTo>
                    <a:pt x="118" y="314"/>
                  </a:lnTo>
                  <a:lnTo>
                    <a:pt x="138" y="300"/>
                  </a:lnTo>
                  <a:lnTo>
                    <a:pt x="158" y="290"/>
                  </a:lnTo>
                  <a:lnTo>
                    <a:pt x="180" y="280"/>
                  </a:lnTo>
                  <a:lnTo>
                    <a:pt x="204" y="272"/>
                  </a:lnTo>
                  <a:lnTo>
                    <a:pt x="228" y="266"/>
                  </a:lnTo>
                  <a:lnTo>
                    <a:pt x="252" y="262"/>
                  </a:lnTo>
                  <a:lnTo>
                    <a:pt x="252" y="262"/>
                  </a:lnTo>
                  <a:lnTo>
                    <a:pt x="252" y="246"/>
                  </a:lnTo>
                  <a:lnTo>
                    <a:pt x="252" y="246"/>
                  </a:lnTo>
                  <a:lnTo>
                    <a:pt x="254" y="222"/>
                  </a:lnTo>
                  <a:lnTo>
                    <a:pt x="258" y="198"/>
                  </a:lnTo>
                  <a:lnTo>
                    <a:pt x="266" y="176"/>
                  </a:lnTo>
                  <a:lnTo>
                    <a:pt x="274" y="154"/>
                  </a:lnTo>
                  <a:lnTo>
                    <a:pt x="288" y="134"/>
                  </a:lnTo>
                  <a:lnTo>
                    <a:pt x="302" y="114"/>
                  </a:lnTo>
                  <a:lnTo>
                    <a:pt x="318" y="96"/>
                  </a:lnTo>
                  <a:lnTo>
                    <a:pt x="338" y="80"/>
                  </a:lnTo>
                  <a:lnTo>
                    <a:pt x="358" y="64"/>
                  </a:lnTo>
                  <a:lnTo>
                    <a:pt x="380" y="52"/>
                  </a:lnTo>
                  <a:lnTo>
                    <a:pt x="404" y="40"/>
                  </a:lnTo>
                  <a:lnTo>
                    <a:pt x="430" y="30"/>
                  </a:lnTo>
                  <a:lnTo>
                    <a:pt x="456" y="22"/>
                  </a:lnTo>
                  <a:lnTo>
                    <a:pt x="484" y="16"/>
                  </a:lnTo>
                  <a:lnTo>
                    <a:pt x="512" y="12"/>
                  </a:lnTo>
                  <a:lnTo>
                    <a:pt x="542" y="12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12" y="0"/>
                  </a:lnTo>
                  <a:lnTo>
                    <a:pt x="482" y="4"/>
                  </a:lnTo>
                  <a:lnTo>
                    <a:pt x="452" y="10"/>
                  </a:lnTo>
                  <a:lnTo>
                    <a:pt x="426" y="20"/>
                  </a:lnTo>
                  <a:lnTo>
                    <a:pt x="398" y="30"/>
                  </a:lnTo>
                  <a:lnTo>
                    <a:pt x="374" y="42"/>
                  </a:lnTo>
                  <a:lnTo>
                    <a:pt x="350" y="56"/>
                  </a:lnTo>
                  <a:lnTo>
                    <a:pt x="330" y="72"/>
                  </a:lnTo>
                  <a:lnTo>
                    <a:pt x="310" y="90"/>
                  </a:lnTo>
                  <a:lnTo>
                    <a:pt x="292" y="108"/>
                  </a:lnTo>
                  <a:lnTo>
                    <a:pt x="278" y="128"/>
                  </a:lnTo>
                  <a:lnTo>
                    <a:pt x="264" y="150"/>
                  </a:lnTo>
                  <a:lnTo>
                    <a:pt x="254" y="172"/>
                  </a:lnTo>
                  <a:lnTo>
                    <a:pt x="246" y="196"/>
                  </a:lnTo>
                  <a:lnTo>
                    <a:pt x="242" y="220"/>
                  </a:lnTo>
                  <a:lnTo>
                    <a:pt x="240" y="246"/>
                  </a:lnTo>
                  <a:lnTo>
                    <a:pt x="240" y="246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16" y="258"/>
                  </a:lnTo>
                  <a:lnTo>
                    <a:pt x="194" y="264"/>
                  </a:lnTo>
                  <a:lnTo>
                    <a:pt x="172" y="272"/>
                  </a:lnTo>
                  <a:lnTo>
                    <a:pt x="150" y="280"/>
                  </a:lnTo>
                  <a:lnTo>
                    <a:pt x="128" y="292"/>
                  </a:lnTo>
                  <a:lnTo>
                    <a:pt x="110" y="306"/>
                  </a:lnTo>
                  <a:lnTo>
                    <a:pt x="90" y="320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56" y="356"/>
                  </a:lnTo>
                  <a:lnTo>
                    <a:pt x="42" y="376"/>
                  </a:lnTo>
                  <a:lnTo>
                    <a:pt x="30" y="398"/>
                  </a:lnTo>
                  <a:lnTo>
                    <a:pt x="20" y="420"/>
                  </a:lnTo>
                  <a:lnTo>
                    <a:pt x="12" y="444"/>
                  </a:lnTo>
                  <a:lnTo>
                    <a:pt x="6" y="468"/>
                  </a:lnTo>
                  <a:lnTo>
                    <a:pt x="2" y="492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2" y="544"/>
                  </a:lnTo>
                  <a:lnTo>
                    <a:pt x="6" y="570"/>
                  </a:lnTo>
                  <a:lnTo>
                    <a:pt x="12" y="594"/>
                  </a:lnTo>
                  <a:lnTo>
                    <a:pt x="20" y="618"/>
                  </a:lnTo>
                  <a:lnTo>
                    <a:pt x="30" y="640"/>
                  </a:lnTo>
                  <a:lnTo>
                    <a:pt x="44" y="660"/>
                  </a:lnTo>
                  <a:lnTo>
                    <a:pt x="58" y="682"/>
                  </a:lnTo>
                  <a:lnTo>
                    <a:pt x="74" y="700"/>
                  </a:lnTo>
                  <a:lnTo>
                    <a:pt x="92" y="716"/>
                  </a:lnTo>
                  <a:lnTo>
                    <a:pt x="112" y="732"/>
                  </a:lnTo>
                  <a:lnTo>
                    <a:pt x="134" y="746"/>
                  </a:lnTo>
                  <a:lnTo>
                    <a:pt x="156" y="758"/>
                  </a:lnTo>
                  <a:lnTo>
                    <a:pt x="180" y="768"/>
                  </a:lnTo>
                  <a:lnTo>
                    <a:pt x="204" y="776"/>
                  </a:lnTo>
                  <a:lnTo>
                    <a:pt x="230" y="780"/>
                  </a:lnTo>
                  <a:lnTo>
                    <a:pt x="256" y="784"/>
                  </a:lnTo>
                  <a:lnTo>
                    <a:pt x="256" y="784"/>
                  </a:lnTo>
                  <a:lnTo>
                    <a:pt x="258" y="810"/>
                  </a:lnTo>
                  <a:lnTo>
                    <a:pt x="264" y="834"/>
                  </a:lnTo>
                  <a:lnTo>
                    <a:pt x="272" y="858"/>
                  </a:lnTo>
                  <a:lnTo>
                    <a:pt x="284" y="880"/>
                  </a:lnTo>
                  <a:lnTo>
                    <a:pt x="296" y="902"/>
                  </a:lnTo>
                  <a:lnTo>
                    <a:pt x="312" y="922"/>
                  </a:lnTo>
                  <a:lnTo>
                    <a:pt x="330" y="940"/>
                  </a:lnTo>
                  <a:lnTo>
                    <a:pt x="352" y="958"/>
                  </a:lnTo>
                  <a:lnTo>
                    <a:pt x="374" y="974"/>
                  </a:lnTo>
                  <a:lnTo>
                    <a:pt x="398" y="988"/>
                  </a:lnTo>
                  <a:lnTo>
                    <a:pt x="424" y="1000"/>
                  </a:lnTo>
                  <a:lnTo>
                    <a:pt x="450" y="1012"/>
                  </a:lnTo>
                  <a:lnTo>
                    <a:pt x="480" y="1020"/>
                  </a:lnTo>
                  <a:lnTo>
                    <a:pt x="510" y="1026"/>
                  </a:lnTo>
                  <a:lnTo>
                    <a:pt x="540" y="1030"/>
                  </a:lnTo>
                  <a:lnTo>
                    <a:pt x="572" y="1030"/>
                  </a:lnTo>
                  <a:lnTo>
                    <a:pt x="572" y="1030"/>
                  </a:lnTo>
                  <a:lnTo>
                    <a:pt x="610" y="1028"/>
                  </a:lnTo>
                  <a:lnTo>
                    <a:pt x="648" y="1024"/>
                  </a:lnTo>
                  <a:lnTo>
                    <a:pt x="684" y="1014"/>
                  </a:lnTo>
                  <a:lnTo>
                    <a:pt x="718" y="1002"/>
                  </a:lnTo>
                  <a:lnTo>
                    <a:pt x="750" y="986"/>
                  </a:lnTo>
                  <a:lnTo>
                    <a:pt x="780" y="968"/>
                  </a:lnTo>
                  <a:lnTo>
                    <a:pt x="806" y="946"/>
                  </a:lnTo>
                  <a:lnTo>
                    <a:pt x="830" y="922"/>
                  </a:lnTo>
                  <a:lnTo>
                    <a:pt x="830" y="922"/>
                  </a:lnTo>
                  <a:lnTo>
                    <a:pt x="854" y="936"/>
                  </a:lnTo>
                  <a:lnTo>
                    <a:pt x="876" y="946"/>
                  </a:lnTo>
                  <a:lnTo>
                    <a:pt x="900" y="956"/>
                  </a:lnTo>
                  <a:lnTo>
                    <a:pt x="926" y="964"/>
                  </a:lnTo>
                  <a:lnTo>
                    <a:pt x="952" y="970"/>
                  </a:lnTo>
                  <a:lnTo>
                    <a:pt x="978" y="974"/>
                  </a:lnTo>
                  <a:lnTo>
                    <a:pt x="1006" y="976"/>
                  </a:lnTo>
                  <a:lnTo>
                    <a:pt x="1032" y="976"/>
                  </a:lnTo>
                  <a:lnTo>
                    <a:pt x="1032" y="976"/>
                  </a:lnTo>
                  <a:lnTo>
                    <a:pt x="1066" y="976"/>
                  </a:lnTo>
                  <a:lnTo>
                    <a:pt x="1098" y="972"/>
                  </a:lnTo>
                  <a:lnTo>
                    <a:pt x="1130" y="966"/>
                  </a:lnTo>
                  <a:lnTo>
                    <a:pt x="1160" y="956"/>
                  </a:lnTo>
                  <a:lnTo>
                    <a:pt x="1190" y="946"/>
                  </a:lnTo>
                  <a:lnTo>
                    <a:pt x="1218" y="932"/>
                  </a:lnTo>
                  <a:lnTo>
                    <a:pt x="1242" y="918"/>
                  </a:lnTo>
                  <a:lnTo>
                    <a:pt x="1266" y="900"/>
                  </a:lnTo>
                  <a:lnTo>
                    <a:pt x="1288" y="882"/>
                  </a:lnTo>
                  <a:lnTo>
                    <a:pt x="1308" y="862"/>
                  </a:lnTo>
                  <a:lnTo>
                    <a:pt x="1324" y="840"/>
                  </a:lnTo>
                  <a:lnTo>
                    <a:pt x="1340" y="816"/>
                  </a:lnTo>
                  <a:lnTo>
                    <a:pt x="1352" y="792"/>
                  </a:lnTo>
                  <a:lnTo>
                    <a:pt x="1360" y="768"/>
                  </a:lnTo>
                  <a:lnTo>
                    <a:pt x="1366" y="740"/>
                  </a:lnTo>
                  <a:lnTo>
                    <a:pt x="1368" y="714"/>
                  </a:lnTo>
                  <a:lnTo>
                    <a:pt x="1548" y="742"/>
                  </a:lnTo>
                  <a:lnTo>
                    <a:pt x="1548" y="742"/>
                  </a:lnTo>
                  <a:lnTo>
                    <a:pt x="1550" y="742"/>
                  </a:lnTo>
                  <a:lnTo>
                    <a:pt x="1550" y="742"/>
                  </a:lnTo>
                  <a:lnTo>
                    <a:pt x="1558" y="740"/>
                  </a:lnTo>
                  <a:lnTo>
                    <a:pt x="1562" y="734"/>
                  </a:lnTo>
                  <a:lnTo>
                    <a:pt x="1562" y="734"/>
                  </a:lnTo>
                  <a:lnTo>
                    <a:pt x="1562" y="730"/>
                  </a:lnTo>
                  <a:lnTo>
                    <a:pt x="1562" y="728"/>
                  </a:lnTo>
                  <a:lnTo>
                    <a:pt x="1560" y="724"/>
                  </a:lnTo>
                  <a:lnTo>
                    <a:pt x="1556" y="722"/>
                  </a:lnTo>
                  <a:lnTo>
                    <a:pt x="1388" y="624"/>
                  </a:lnTo>
                  <a:lnTo>
                    <a:pt x="1388" y="624"/>
                  </a:lnTo>
                  <a:lnTo>
                    <a:pt x="1406" y="608"/>
                  </a:lnTo>
                  <a:lnTo>
                    <a:pt x="1424" y="588"/>
                  </a:lnTo>
                  <a:lnTo>
                    <a:pt x="1438" y="568"/>
                  </a:lnTo>
                  <a:lnTo>
                    <a:pt x="1450" y="546"/>
                  </a:lnTo>
                  <a:lnTo>
                    <a:pt x="1458" y="524"/>
                  </a:lnTo>
                  <a:lnTo>
                    <a:pt x="1466" y="500"/>
                  </a:lnTo>
                  <a:lnTo>
                    <a:pt x="1470" y="476"/>
                  </a:lnTo>
                  <a:lnTo>
                    <a:pt x="1472" y="450"/>
                  </a:lnTo>
                  <a:lnTo>
                    <a:pt x="1472" y="450"/>
                  </a:lnTo>
                  <a:lnTo>
                    <a:pt x="1470" y="428"/>
                  </a:lnTo>
                  <a:lnTo>
                    <a:pt x="1468" y="406"/>
                  </a:lnTo>
                  <a:lnTo>
                    <a:pt x="1462" y="386"/>
                  </a:lnTo>
                  <a:lnTo>
                    <a:pt x="1454" y="366"/>
                  </a:lnTo>
                  <a:lnTo>
                    <a:pt x="1446" y="346"/>
                  </a:lnTo>
                  <a:lnTo>
                    <a:pt x="1434" y="328"/>
                  </a:lnTo>
                  <a:lnTo>
                    <a:pt x="1422" y="310"/>
                  </a:lnTo>
                  <a:lnTo>
                    <a:pt x="1406" y="292"/>
                  </a:lnTo>
                  <a:lnTo>
                    <a:pt x="1406" y="292"/>
                  </a:lnTo>
                  <a:lnTo>
                    <a:pt x="1390" y="278"/>
                  </a:lnTo>
                  <a:lnTo>
                    <a:pt x="1374" y="266"/>
                  </a:lnTo>
                  <a:lnTo>
                    <a:pt x="1356" y="254"/>
                  </a:lnTo>
                  <a:lnTo>
                    <a:pt x="1338" y="244"/>
                  </a:lnTo>
                  <a:lnTo>
                    <a:pt x="1320" y="236"/>
                  </a:lnTo>
                  <a:lnTo>
                    <a:pt x="1300" y="228"/>
                  </a:lnTo>
                  <a:lnTo>
                    <a:pt x="1278" y="224"/>
                  </a:lnTo>
                  <a:lnTo>
                    <a:pt x="1258" y="220"/>
                  </a:lnTo>
                  <a:lnTo>
                    <a:pt x="1258" y="220"/>
                  </a:lnTo>
                  <a:lnTo>
                    <a:pt x="1254" y="198"/>
                  </a:lnTo>
                  <a:lnTo>
                    <a:pt x="1248" y="176"/>
                  </a:lnTo>
                  <a:lnTo>
                    <a:pt x="1240" y="156"/>
                  </a:lnTo>
                  <a:lnTo>
                    <a:pt x="1230" y="136"/>
                  </a:lnTo>
                  <a:lnTo>
                    <a:pt x="1218" y="118"/>
                  </a:lnTo>
                  <a:lnTo>
                    <a:pt x="1202" y="100"/>
                  </a:lnTo>
                  <a:lnTo>
                    <a:pt x="1184" y="82"/>
                  </a:lnTo>
                  <a:lnTo>
                    <a:pt x="1166" y="66"/>
                  </a:lnTo>
                  <a:lnTo>
                    <a:pt x="1166" y="66"/>
                  </a:lnTo>
                  <a:lnTo>
                    <a:pt x="1142" y="52"/>
                  </a:lnTo>
                  <a:lnTo>
                    <a:pt x="1118" y="38"/>
                  </a:lnTo>
                  <a:lnTo>
                    <a:pt x="1094" y="26"/>
                  </a:lnTo>
                  <a:lnTo>
                    <a:pt x="1066" y="18"/>
                  </a:lnTo>
                  <a:lnTo>
                    <a:pt x="1038" y="10"/>
                  </a:lnTo>
                  <a:lnTo>
                    <a:pt x="1010" y="4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22" y="2"/>
                  </a:lnTo>
                  <a:lnTo>
                    <a:pt x="894" y="4"/>
                  </a:lnTo>
                  <a:lnTo>
                    <a:pt x="866" y="10"/>
                  </a:lnTo>
                  <a:lnTo>
                    <a:pt x="838" y="16"/>
                  </a:lnTo>
                  <a:lnTo>
                    <a:pt x="812" y="24"/>
                  </a:lnTo>
                  <a:lnTo>
                    <a:pt x="788" y="36"/>
                  </a:lnTo>
                  <a:lnTo>
                    <a:pt x="764" y="48"/>
                  </a:lnTo>
                  <a:lnTo>
                    <a:pt x="742" y="62"/>
                  </a:lnTo>
                  <a:lnTo>
                    <a:pt x="742" y="62"/>
                  </a:lnTo>
                  <a:lnTo>
                    <a:pt x="722" y="48"/>
                  </a:lnTo>
                  <a:lnTo>
                    <a:pt x="698" y="36"/>
                  </a:lnTo>
                  <a:lnTo>
                    <a:pt x="674" y="24"/>
                  </a:lnTo>
                  <a:lnTo>
                    <a:pt x="650" y="16"/>
                  </a:lnTo>
                  <a:lnTo>
                    <a:pt x="624" y="8"/>
                  </a:lnTo>
                  <a:lnTo>
                    <a:pt x="598" y="4"/>
                  </a:lnTo>
                  <a:lnTo>
                    <a:pt x="570" y="0"/>
                  </a:ln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CCA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439" y="139"/>
              <a:ext cx="1538" cy="1008"/>
            </a:xfrm>
            <a:custGeom>
              <a:avLst/>
              <a:gdLst>
                <a:gd name="T0" fmla="*/ 560 w 1538"/>
                <a:gd name="T1" fmla="*/ 0 h 1008"/>
                <a:gd name="T2" fmla="*/ 640 w 1538"/>
                <a:gd name="T3" fmla="*/ 16 h 1008"/>
                <a:gd name="T4" fmla="*/ 710 w 1538"/>
                <a:gd name="T5" fmla="*/ 50 h 1008"/>
                <a:gd name="T6" fmla="*/ 752 w 1538"/>
                <a:gd name="T7" fmla="*/ 50 h 1008"/>
                <a:gd name="T8" fmla="*/ 824 w 1538"/>
                <a:gd name="T9" fmla="*/ 16 h 1008"/>
                <a:gd name="T10" fmla="*/ 908 w 1538"/>
                <a:gd name="T11" fmla="*/ 0 h 1008"/>
                <a:gd name="T12" fmla="*/ 968 w 1538"/>
                <a:gd name="T13" fmla="*/ 0 h 1008"/>
                <a:gd name="T14" fmla="*/ 1052 w 1538"/>
                <a:gd name="T15" fmla="*/ 16 h 1008"/>
                <a:gd name="T16" fmla="*/ 1126 w 1538"/>
                <a:gd name="T17" fmla="*/ 50 h 1008"/>
                <a:gd name="T18" fmla="*/ 1182 w 1538"/>
                <a:gd name="T19" fmla="*/ 96 h 1008"/>
                <a:gd name="T20" fmla="*/ 1220 w 1538"/>
                <a:gd name="T21" fmla="*/ 152 h 1008"/>
                <a:gd name="T22" fmla="*/ 1234 w 1538"/>
                <a:gd name="T23" fmla="*/ 218 h 1008"/>
                <a:gd name="T24" fmla="*/ 1278 w 1538"/>
                <a:gd name="T25" fmla="*/ 226 h 1008"/>
                <a:gd name="T26" fmla="*/ 1336 w 1538"/>
                <a:gd name="T27" fmla="*/ 250 h 1008"/>
                <a:gd name="T28" fmla="*/ 1386 w 1538"/>
                <a:gd name="T29" fmla="*/ 288 h 1008"/>
                <a:gd name="T30" fmla="*/ 1422 w 1538"/>
                <a:gd name="T31" fmla="*/ 338 h 1008"/>
                <a:gd name="T32" fmla="*/ 1444 w 1538"/>
                <a:gd name="T33" fmla="*/ 396 h 1008"/>
                <a:gd name="T34" fmla="*/ 1448 w 1538"/>
                <a:gd name="T35" fmla="*/ 438 h 1008"/>
                <a:gd name="T36" fmla="*/ 1434 w 1538"/>
                <a:gd name="T37" fmla="*/ 514 h 1008"/>
                <a:gd name="T38" fmla="*/ 1394 w 1538"/>
                <a:gd name="T39" fmla="*/ 580 h 1008"/>
                <a:gd name="T40" fmla="*/ 1538 w 1538"/>
                <a:gd name="T41" fmla="*/ 720 h 1008"/>
                <a:gd name="T42" fmla="*/ 1346 w 1538"/>
                <a:gd name="T43" fmla="*/ 692 h 1008"/>
                <a:gd name="T44" fmla="*/ 1340 w 1538"/>
                <a:gd name="T45" fmla="*/ 744 h 1008"/>
                <a:gd name="T46" fmla="*/ 1306 w 1538"/>
                <a:gd name="T47" fmla="*/ 816 h 1008"/>
                <a:gd name="T48" fmla="*/ 1250 w 1538"/>
                <a:gd name="T49" fmla="*/ 878 h 1008"/>
                <a:gd name="T50" fmla="*/ 1176 w 1538"/>
                <a:gd name="T51" fmla="*/ 922 h 1008"/>
                <a:gd name="T52" fmla="*/ 1086 w 1538"/>
                <a:gd name="T53" fmla="*/ 948 h 1008"/>
                <a:gd name="T54" fmla="*/ 1020 w 1538"/>
                <a:gd name="T55" fmla="*/ 954 h 1008"/>
                <a:gd name="T56" fmla="*/ 936 w 1538"/>
                <a:gd name="T57" fmla="*/ 944 h 1008"/>
                <a:gd name="T58" fmla="*/ 860 w 1538"/>
                <a:gd name="T59" fmla="*/ 920 h 1008"/>
                <a:gd name="T60" fmla="*/ 816 w 1538"/>
                <a:gd name="T61" fmla="*/ 896 h 1008"/>
                <a:gd name="T62" fmla="*/ 740 w 1538"/>
                <a:gd name="T63" fmla="*/ 960 h 1008"/>
                <a:gd name="T64" fmla="*/ 638 w 1538"/>
                <a:gd name="T65" fmla="*/ 1000 h 1008"/>
                <a:gd name="T66" fmla="*/ 560 w 1538"/>
                <a:gd name="T67" fmla="*/ 1008 h 1008"/>
                <a:gd name="T68" fmla="*/ 470 w 1538"/>
                <a:gd name="T69" fmla="*/ 996 h 1008"/>
                <a:gd name="T70" fmla="*/ 390 w 1538"/>
                <a:gd name="T71" fmla="*/ 966 h 1008"/>
                <a:gd name="T72" fmla="*/ 326 w 1538"/>
                <a:gd name="T73" fmla="*/ 920 h 1008"/>
                <a:gd name="T74" fmla="*/ 280 w 1538"/>
                <a:gd name="T75" fmla="*/ 860 h 1008"/>
                <a:gd name="T76" fmla="*/ 258 w 1538"/>
                <a:gd name="T77" fmla="*/ 792 h 1008"/>
                <a:gd name="T78" fmla="*/ 256 w 1538"/>
                <a:gd name="T79" fmla="*/ 762 h 1008"/>
                <a:gd name="T80" fmla="*/ 204 w 1538"/>
                <a:gd name="T81" fmla="*/ 754 h 1008"/>
                <a:gd name="T82" fmla="*/ 134 w 1538"/>
                <a:gd name="T83" fmla="*/ 728 h 1008"/>
                <a:gd name="T84" fmla="*/ 74 w 1538"/>
                <a:gd name="T85" fmla="*/ 684 h 1008"/>
                <a:gd name="T86" fmla="*/ 30 w 1538"/>
                <a:gd name="T87" fmla="*/ 626 h 1008"/>
                <a:gd name="T88" fmla="*/ 6 w 1538"/>
                <a:gd name="T89" fmla="*/ 556 h 1008"/>
                <a:gd name="T90" fmla="*/ 0 w 1538"/>
                <a:gd name="T91" fmla="*/ 506 h 1008"/>
                <a:gd name="T92" fmla="*/ 10 w 1538"/>
                <a:gd name="T93" fmla="*/ 434 h 1008"/>
                <a:gd name="T94" fmla="*/ 40 w 1538"/>
                <a:gd name="T95" fmla="*/ 370 h 1008"/>
                <a:gd name="T96" fmla="*/ 86 w 1538"/>
                <a:gd name="T97" fmla="*/ 316 h 1008"/>
                <a:gd name="T98" fmla="*/ 146 w 1538"/>
                <a:gd name="T99" fmla="*/ 278 h 1008"/>
                <a:gd name="T100" fmla="*/ 216 w 1538"/>
                <a:gd name="T101" fmla="*/ 254 h 1008"/>
                <a:gd name="T102" fmla="*/ 240 w 1538"/>
                <a:gd name="T103" fmla="*/ 234 h 1008"/>
                <a:gd name="T104" fmla="*/ 246 w 1538"/>
                <a:gd name="T105" fmla="*/ 186 h 1008"/>
                <a:gd name="T106" fmla="*/ 276 w 1538"/>
                <a:gd name="T107" fmla="*/ 122 h 1008"/>
                <a:gd name="T108" fmla="*/ 326 w 1538"/>
                <a:gd name="T109" fmla="*/ 68 h 1008"/>
                <a:gd name="T110" fmla="*/ 392 w 1538"/>
                <a:gd name="T111" fmla="*/ 28 h 1008"/>
                <a:gd name="T112" fmla="*/ 472 w 1538"/>
                <a:gd name="T113" fmla="*/ 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8" h="1008">
                  <a:moveTo>
                    <a:pt x="530" y="0"/>
                  </a:moveTo>
                  <a:lnTo>
                    <a:pt x="530" y="0"/>
                  </a:lnTo>
                  <a:lnTo>
                    <a:pt x="560" y="0"/>
                  </a:lnTo>
                  <a:lnTo>
                    <a:pt x="588" y="4"/>
                  </a:lnTo>
                  <a:lnTo>
                    <a:pt x="614" y="8"/>
                  </a:lnTo>
                  <a:lnTo>
                    <a:pt x="640" y="16"/>
                  </a:lnTo>
                  <a:lnTo>
                    <a:pt x="664" y="26"/>
                  </a:lnTo>
                  <a:lnTo>
                    <a:pt x="688" y="36"/>
                  </a:lnTo>
                  <a:lnTo>
                    <a:pt x="710" y="50"/>
                  </a:lnTo>
                  <a:lnTo>
                    <a:pt x="730" y="64"/>
                  </a:lnTo>
                  <a:lnTo>
                    <a:pt x="730" y="64"/>
                  </a:lnTo>
                  <a:lnTo>
                    <a:pt x="752" y="50"/>
                  </a:lnTo>
                  <a:lnTo>
                    <a:pt x="774" y="36"/>
                  </a:lnTo>
                  <a:lnTo>
                    <a:pt x="798" y="26"/>
                  </a:lnTo>
                  <a:lnTo>
                    <a:pt x="824" y="16"/>
                  </a:lnTo>
                  <a:lnTo>
                    <a:pt x="852" y="10"/>
                  </a:lnTo>
                  <a:lnTo>
                    <a:pt x="880" y="4"/>
                  </a:lnTo>
                  <a:lnTo>
                    <a:pt x="908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68" y="0"/>
                  </a:lnTo>
                  <a:lnTo>
                    <a:pt x="998" y="4"/>
                  </a:lnTo>
                  <a:lnTo>
                    <a:pt x="1026" y="10"/>
                  </a:lnTo>
                  <a:lnTo>
                    <a:pt x="1052" y="16"/>
                  </a:lnTo>
                  <a:lnTo>
                    <a:pt x="1078" y="26"/>
                  </a:lnTo>
                  <a:lnTo>
                    <a:pt x="1102" y="36"/>
                  </a:lnTo>
                  <a:lnTo>
                    <a:pt x="1126" y="50"/>
                  </a:lnTo>
                  <a:lnTo>
                    <a:pt x="1146" y="64"/>
                  </a:lnTo>
                  <a:lnTo>
                    <a:pt x="1166" y="80"/>
                  </a:lnTo>
                  <a:lnTo>
                    <a:pt x="1182" y="96"/>
                  </a:lnTo>
                  <a:lnTo>
                    <a:pt x="1198" y="114"/>
                  </a:lnTo>
                  <a:lnTo>
                    <a:pt x="1210" y="132"/>
                  </a:lnTo>
                  <a:lnTo>
                    <a:pt x="1220" y="152"/>
                  </a:lnTo>
                  <a:lnTo>
                    <a:pt x="1228" y="174"/>
                  </a:lnTo>
                  <a:lnTo>
                    <a:pt x="1232" y="196"/>
                  </a:lnTo>
                  <a:lnTo>
                    <a:pt x="1234" y="218"/>
                  </a:lnTo>
                  <a:lnTo>
                    <a:pt x="1234" y="218"/>
                  </a:lnTo>
                  <a:lnTo>
                    <a:pt x="1256" y="220"/>
                  </a:lnTo>
                  <a:lnTo>
                    <a:pt x="1278" y="226"/>
                  </a:lnTo>
                  <a:lnTo>
                    <a:pt x="1298" y="232"/>
                  </a:lnTo>
                  <a:lnTo>
                    <a:pt x="1318" y="240"/>
                  </a:lnTo>
                  <a:lnTo>
                    <a:pt x="1336" y="250"/>
                  </a:lnTo>
                  <a:lnTo>
                    <a:pt x="1354" y="262"/>
                  </a:lnTo>
                  <a:lnTo>
                    <a:pt x="1370" y="274"/>
                  </a:lnTo>
                  <a:lnTo>
                    <a:pt x="1386" y="288"/>
                  </a:lnTo>
                  <a:lnTo>
                    <a:pt x="1400" y="304"/>
                  </a:lnTo>
                  <a:lnTo>
                    <a:pt x="1412" y="320"/>
                  </a:lnTo>
                  <a:lnTo>
                    <a:pt x="1422" y="338"/>
                  </a:lnTo>
                  <a:lnTo>
                    <a:pt x="1432" y="356"/>
                  </a:lnTo>
                  <a:lnTo>
                    <a:pt x="1438" y="376"/>
                  </a:lnTo>
                  <a:lnTo>
                    <a:pt x="1444" y="396"/>
                  </a:lnTo>
                  <a:lnTo>
                    <a:pt x="1446" y="416"/>
                  </a:lnTo>
                  <a:lnTo>
                    <a:pt x="1448" y="438"/>
                  </a:lnTo>
                  <a:lnTo>
                    <a:pt x="1448" y="438"/>
                  </a:lnTo>
                  <a:lnTo>
                    <a:pt x="1446" y="464"/>
                  </a:lnTo>
                  <a:lnTo>
                    <a:pt x="1442" y="490"/>
                  </a:lnTo>
                  <a:lnTo>
                    <a:pt x="1434" y="514"/>
                  </a:lnTo>
                  <a:lnTo>
                    <a:pt x="1422" y="538"/>
                  </a:lnTo>
                  <a:lnTo>
                    <a:pt x="1410" y="560"/>
                  </a:lnTo>
                  <a:lnTo>
                    <a:pt x="1394" y="580"/>
                  </a:lnTo>
                  <a:lnTo>
                    <a:pt x="1376" y="598"/>
                  </a:lnTo>
                  <a:lnTo>
                    <a:pt x="1356" y="614"/>
                  </a:lnTo>
                  <a:lnTo>
                    <a:pt x="1538" y="720"/>
                  </a:lnTo>
                  <a:lnTo>
                    <a:pt x="1346" y="688"/>
                  </a:lnTo>
                  <a:lnTo>
                    <a:pt x="1346" y="688"/>
                  </a:lnTo>
                  <a:lnTo>
                    <a:pt x="1346" y="692"/>
                  </a:lnTo>
                  <a:lnTo>
                    <a:pt x="1346" y="692"/>
                  </a:lnTo>
                  <a:lnTo>
                    <a:pt x="1344" y="720"/>
                  </a:lnTo>
                  <a:lnTo>
                    <a:pt x="1340" y="744"/>
                  </a:lnTo>
                  <a:lnTo>
                    <a:pt x="1332" y="770"/>
                  </a:lnTo>
                  <a:lnTo>
                    <a:pt x="1320" y="794"/>
                  </a:lnTo>
                  <a:lnTo>
                    <a:pt x="1306" y="816"/>
                  </a:lnTo>
                  <a:lnTo>
                    <a:pt x="1290" y="838"/>
                  </a:lnTo>
                  <a:lnTo>
                    <a:pt x="1272" y="858"/>
                  </a:lnTo>
                  <a:lnTo>
                    <a:pt x="1250" y="878"/>
                  </a:lnTo>
                  <a:lnTo>
                    <a:pt x="1228" y="894"/>
                  </a:lnTo>
                  <a:lnTo>
                    <a:pt x="1202" y="910"/>
                  </a:lnTo>
                  <a:lnTo>
                    <a:pt x="1176" y="922"/>
                  </a:lnTo>
                  <a:lnTo>
                    <a:pt x="1148" y="934"/>
                  </a:lnTo>
                  <a:lnTo>
                    <a:pt x="1118" y="942"/>
                  </a:lnTo>
                  <a:lnTo>
                    <a:pt x="1086" y="948"/>
                  </a:lnTo>
                  <a:lnTo>
                    <a:pt x="1054" y="952"/>
                  </a:lnTo>
                  <a:lnTo>
                    <a:pt x="1020" y="954"/>
                  </a:lnTo>
                  <a:lnTo>
                    <a:pt x="1020" y="954"/>
                  </a:lnTo>
                  <a:lnTo>
                    <a:pt x="992" y="952"/>
                  </a:lnTo>
                  <a:lnTo>
                    <a:pt x="964" y="950"/>
                  </a:lnTo>
                  <a:lnTo>
                    <a:pt x="936" y="944"/>
                  </a:lnTo>
                  <a:lnTo>
                    <a:pt x="910" y="938"/>
                  </a:lnTo>
                  <a:lnTo>
                    <a:pt x="886" y="930"/>
                  </a:lnTo>
                  <a:lnTo>
                    <a:pt x="860" y="920"/>
                  </a:lnTo>
                  <a:lnTo>
                    <a:pt x="838" y="908"/>
                  </a:lnTo>
                  <a:lnTo>
                    <a:pt x="816" y="896"/>
                  </a:lnTo>
                  <a:lnTo>
                    <a:pt x="816" y="896"/>
                  </a:lnTo>
                  <a:lnTo>
                    <a:pt x="794" y="920"/>
                  </a:lnTo>
                  <a:lnTo>
                    <a:pt x="768" y="942"/>
                  </a:lnTo>
                  <a:lnTo>
                    <a:pt x="740" y="960"/>
                  </a:lnTo>
                  <a:lnTo>
                    <a:pt x="708" y="976"/>
                  </a:lnTo>
                  <a:lnTo>
                    <a:pt x="674" y="990"/>
                  </a:lnTo>
                  <a:lnTo>
                    <a:pt x="638" y="1000"/>
                  </a:lnTo>
                  <a:lnTo>
                    <a:pt x="600" y="1006"/>
                  </a:lnTo>
                  <a:lnTo>
                    <a:pt x="560" y="1008"/>
                  </a:lnTo>
                  <a:lnTo>
                    <a:pt x="560" y="1008"/>
                  </a:lnTo>
                  <a:lnTo>
                    <a:pt x="528" y="1006"/>
                  </a:lnTo>
                  <a:lnTo>
                    <a:pt x="498" y="1002"/>
                  </a:lnTo>
                  <a:lnTo>
                    <a:pt x="470" y="996"/>
                  </a:lnTo>
                  <a:lnTo>
                    <a:pt x="442" y="988"/>
                  </a:lnTo>
                  <a:lnTo>
                    <a:pt x="416" y="978"/>
                  </a:lnTo>
                  <a:lnTo>
                    <a:pt x="390" y="966"/>
                  </a:lnTo>
                  <a:lnTo>
                    <a:pt x="366" y="952"/>
                  </a:lnTo>
                  <a:lnTo>
                    <a:pt x="344" y="936"/>
                  </a:lnTo>
                  <a:lnTo>
                    <a:pt x="326" y="920"/>
                  </a:lnTo>
                  <a:lnTo>
                    <a:pt x="308" y="902"/>
                  </a:lnTo>
                  <a:lnTo>
                    <a:pt x="292" y="882"/>
                  </a:lnTo>
                  <a:lnTo>
                    <a:pt x="280" y="860"/>
                  </a:lnTo>
                  <a:lnTo>
                    <a:pt x="270" y="838"/>
                  </a:lnTo>
                  <a:lnTo>
                    <a:pt x="262" y="816"/>
                  </a:lnTo>
                  <a:lnTo>
                    <a:pt x="258" y="792"/>
                  </a:lnTo>
                  <a:lnTo>
                    <a:pt x="256" y="768"/>
                  </a:lnTo>
                  <a:lnTo>
                    <a:pt x="256" y="768"/>
                  </a:lnTo>
                  <a:lnTo>
                    <a:pt x="256" y="762"/>
                  </a:lnTo>
                  <a:lnTo>
                    <a:pt x="256" y="762"/>
                  </a:lnTo>
                  <a:lnTo>
                    <a:pt x="230" y="760"/>
                  </a:lnTo>
                  <a:lnTo>
                    <a:pt x="204" y="754"/>
                  </a:lnTo>
                  <a:lnTo>
                    <a:pt x="180" y="748"/>
                  </a:lnTo>
                  <a:lnTo>
                    <a:pt x="156" y="738"/>
                  </a:lnTo>
                  <a:lnTo>
                    <a:pt x="134" y="728"/>
                  </a:lnTo>
                  <a:lnTo>
                    <a:pt x="112" y="714"/>
                  </a:lnTo>
                  <a:lnTo>
                    <a:pt x="92" y="700"/>
                  </a:lnTo>
                  <a:lnTo>
                    <a:pt x="74" y="684"/>
                  </a:lnTo>
                  <a:lnTo>
                    <a:pt x="58" y="666"/>
                  </a:lnTo>
                  <a:lnTo>
                    <a:pt x="44" y="646"/>
                  </a:lnTo>
                  <a:lnTo>
                    <a:pt x="30" y="626"/>
                  </a:lnTo>
                  <a:lnTo>
                    <a:pt x="20" y="604"/>
                  </a:lnTo>
                  <a:lnTo>
                    <a:pt x="12" y="580"/>
                  </a:lnTo>
                  <a:lnTo>
                    <a:pt x="6" y="556"/>
                  </a:lnTo>
                  <a:lnTo>
                    <a:pt x="2" y="532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2" y="482"/>
                  </a:lnTo>
                  <a:lnTo>
                    <a:pt x="4" y="458"/>
                  </a:lnTo>
                  <a:lnTo>
                    <a:pt x="10" y="434"/>
                  </a:lnTo>
                  <a:lnTo>
                    <a:pt x="18" y="412"/>
                  </a:lnTo>
                  <a:lnTo>
                    <a:pt x="28" y="390"/>
                  </a:lnTo>
                  <a:lnTo>
                    <a:pt x="40" y="370"/>
                  </a:lnTo>
                  <a:lnTo>
                    <a:pt x="54" y="350"/>
                  </a:lnTo>
                  <a:lnTo>
                    <a:pt x="70" y="334"/>
                  </a:lnTo>
                  <a:lnTo>
                    <a:pt x="86" y="316"/>
                  </a:lnTo>
                  <a:lnTo>
                    <a:pt x="106" y="302"/>
                  </a:lnTo>
                  <a:lnTo>
                    <a:pt x="126" y="288"/>
                  </a:lnTo>
                  <a:lnTo>
                    <a:pt x="146" y="278"/>
                  </a:lnTo>
                  <a:lnTo>
                    <a:pt x="168" y="268"/>
                  </a:lnTo>
                  <a:lnTo>
                    <a:pt x="192" y="260"/>
                  </a:lnTo>
                  <a:lnTo>
                    <a:pt x="216" y="254"/>
                  </a:lnTo>
                  <a:lnTo>
                    <a:pt x="240" y="250"/>
                  </a:lnTo>
                  <a:lnTo>
                    <a:pt x="240" y="250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42" y="210"/>
                  </a:lnTo>
                  <a:lnTo>
                    <a:pt x="246" y="186"/>
                  </a:lnTo>
                  <a:lnTo>
                    <a:pt x="254" y="164"/>
                  </a:lnTo>
                  <a:lnTo>
                    <a:pt x="262" y="142"/>
                  </a:lnTo>
                  <a:lnTo>
                    <a:pt x="276" y="122"/>
                  </a:lnTo>
                  <a:lnTo>
                    <a:pt x="290" y="102"/>
                  </a:lnTo>
                  <a:lnTo>
                    <a:pt x="306" y="84"/>
                  </a:lnTo>
                  <a:lnTo>
                    <a:pt x="326" y="68"/>
                  </a:lnTo>
                  <a:lnTo>
                    <a:pt x="346" y="52"/>
                  </a:lnTo>
                  <a:lnTo>
                    <a:pt x="368" y="40"/>
                  </a:lnTo>
                  <a:lnTo>
                    <a:pt x="392" y="28"/>
                  </a:lnTo>
                  <a:lnTo>
                    <a:pt x="418" y="18"/>
                  </a:lnTo>
                  <a:lnTo>
                    <a:pt x="444" y="10"/>
                  </a:lnTo>
                  <a:lnTo>
                    <a:pt x="472" y="4"/>
                  </a:lnTo>
                  <a:lnTo>
                    <a:pt x="500" y="0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427" y="127"/>
              <a:ext cx="1562" cy="1030"/>
            </a:xfrm>
            <a:custGeom>
              <a:avLst/>
              <a:gdLst>
                <a:gd name="T0" fmla="*/ 512 w 1562"/>
                <a:gd name="T1" fmla="*/ 0 h 1030"/>
                <a:gd name="T2" fmla="*/ 426 w 1562"/>
                <a:gd name="T3" fmla="*/ 20 h 1030"/>
                <a:gd name="T4" fmla="*/ 350 w 1562"/>
                <a:gd name="T5" fmla="*/ 56 h 1030"/>
                <a:gd name="T6" fmla="*/ 292 w 1562"/>
                <a:gd name="T7" fmla="*/ 108 h 1030"/>
                <a:gd name="T8" fmla="*/ 254 w 1562"/>
                <a:gd name="T9" fmla="*/ 172 h 1030"/>
                <a:gd name="T10" fmla="*/ 240 w 1562"/>
                <a:gd name="T11" fmla="*/ 246 h 1030"/>
                <a:gd name="T12" fmla="*/ 240 w 1562"/>
                <a:gd name="T13" fmla="*/ 252 h 1030"/>
                <a:gd name="T14" fmla="*/ 172 w 1562"/>
                <a:gd name="T15" fmla="*/ 272 h 1030"/>
                <a:gd name="T16" fmla="*/ 110 w 1562"/>
                <a:gd name="T17" fmla="*/ 306 h 1030"/>
                <a:gd name="T18" fmla="*/ 74 w 1562"/>
                <a:gd name="T19" fmla="*/ 338 h 1030"/>
                <a:gd name="T20" fmla="*/ 30 w 1562"/>
                <a:gd name="T21" fmla="*/ 398 h 1030"/>
                <a:gd name="T22" fmla="*/ 6 w 1562"/>
                <a:gd name="T23" fmla="*/ 468 h 1030"/>
                <a:gd name="T24" fmla="*/ 0 w 1562"/>
                <a:gd name="T25" fmla="*/ 518 h 1030"/>
                <a:gd name="T26" fmla="*/ 12 w 1562"/>
                <a:gd name="T27" fmla="*/ 594 h 1030"/>
                <a:gd name="T28" fmla="*/ 44 w 1562"/>
                <a:gd name="T29" fmla="*/ 660 h 1030"/>
                <a:gd name="T30" fmla="*/ 92 w 1562"/>
                <a:gd name="T31" fmla="*/ 716 h 1030"/>
                <a:gd name="T32" fmla="*/ 156 w 1562"/>
                <a:gd name="T33" fmla="*/ 758 h 1030"/>
                <a:gd name="T34" fmla="*/ 230 w 1562"/>
                <a:gd name="T35" fmla="*/ 780 h 1030"/>
                <a:gd name="T36" fmla="*/ 258 w 1562"/>
                <a:gd name="T37" fmla="*/ 810 h 1030"/>
                <a:gd name="T38" fmla="*/ 284 w 1562"/>
                <a:gd name="T39" fmla="*/ 880 h 1030"/>
                <a:gd name="T40" fmla="*/ 330 w 1562"/>
                <a:gd name="T41" fmla="*/ 940 h 1030"/>
                <a:gd name="T42" fmla="*/ 398 w 1562"/>
                <a:gd name="T43" fmla="*/ 988 h 1030"/>
                <a:gd name="T44" fmla="*/ 480 w 1562"/>
                <a:gd name="T45" fmla="*/ 1020 h 1030"/>
                <a:gd name="T46" fmla="*/ 572 w 1562"/>
                <a:gd name="T47" fmla="*/ 1030 h 1030"/>
                <a:gd name="T48" fmla="*/ 648 w 1562"/>
                <a:gd name="T49" fmla="*/ 1024 h 1030"/>
                <a:gd name="T50" fmla="*/ 750 w 1562"/>
                <a:gd name="T51" fmla="*/ 986 h 1030"/>
                <a:gd name="T52" fmla="*/ 830 w 1562"/>
                <a:gd name="T53" fmla="*/ 922 h 1030"/>
                <a:gd name="T54" fmla="*/ 876 w 1562"/>
                <a:gd name="T55" fmla="*/ 946 h 1030"/>
                <a:gd name="T56" fmla="*/ 952 w 1562"/>
                <a:gd name="T57" fmla="*/ 970 h 1030"/>
                <a:gd name="T58" fmla="*/ 1032 w 1562"/>
                <a:gd name="T59" fmla="*/ 976 h 1030"/>
                <a:gd name="T60" fmla="*/ 1098 w 1562"/>
                <a:gd name="T61" fmla="*/ 972 h 1030"/>
                <a:gd name="T62" fmla="*/ 1190 w 1562"/>
                <a:gd name="T63" fmla="*/ 946 h 1030"/>
                <a:gd name="T64" fmla="*/ 1266 w 1562"/>
                <a:gd name="T65" fmla="*/ 900 h 1030"/>
                <a:gd name="T66" fmla="*/ 1324 w 1562"/>
                <a:gd name="T67" fmla="*/ 840 h 1030"/>
                <a:gd name="T68" fmla="*/ 1360 w 1562"/>
                <a:gd name="T69" fmla="*/ 768 h 1030"/>
                <a:gd name="T70" fmla="*/ 1548 w 1562"/>
                <a:gd name="T71" fmla="*/ 742 h 1030"/>
                <a:gd name="T72" fmla="*/ 1550 w 1562"/>
                <a:gd name="T73" fmla="*/ 742 h 1030"/>
                <a:gd name="T74" fmla="*/ 1562 w 1562"/>
                <a:gd name="T75" fmla="*/ 734 h 1030"/>
                <a:gd name="T76" fmla="*/ 1560 w 1562"/>
                <a:gd name="T77" fmla="*/ 724 h 1030"/>
                <a:gd name="T78" fmla="*/ 1388 w 1562"/>
                <a:gd name="T79" fmla="*/ 624 h 1030"/>
                <a:gd name="T80" fmla="*/ 1438 w 1562"/>
                <a:gd name="T81" fmla="*/ 568 h 1030"/>
                <a:gd name="T82" fmla="*/ 1466 w 1562"/>
                <a:gd name="T83" fmla="*/ 500 h 1030"/>
                <a:gd name="T84" fmla="*/ 1472 w 1562"/>
                <a:gd name="T85" fmla="*/ 450 h 1030"/>
                <a:gd name="T86" fmla="*/ 1462 w 1562"/>
                <a:gd name="T87" fmla="*/ 386 h 1030"/>
                <a:gd name="T88" fmla="*/ 1434 w 1562"/>
                <a:gd name="T89" fmla="*/ 328 h 1030"/>
                <a:gd name="T90" fmla="*/ 1406 w 1562"/>
                <a:gd name="T91" fmla="*/ 292 h 1030"/>
                <a:gd name="T92" fmla="*/ 1356 w 1562"/>
                <a:gd name="T93" fmla="*/ 254 h 1030"/>
                <a:gd name="T94" fmla="*/ 1300 w 1562"/>
                <a:gd name="T95" fmla="*/ 228 h 1030"/>
                <a:gd name="T96" fmla="*/ 1258 w 1562"/>
                <a:gd name="T97" fmla="*/ 220 h 1030"/>
                <a:gd name="T98" fmla="*/ 1240 w 1562"/>
                <a:gd name="T99" fmla="*/ 156 h 1030"/>
                <a:gd name="T100" fmla="*/ 1202 w 1562"/>
                <a:gd name="T101" fmla="*/ 100 h 1030"/>
                <a:gd name="T102" fmla="*/ 1166 w 1562"/>
                <a:gd name="T103" fmla="*/ 66 h 1030"/>
                <a:gd name="T104" fmla="*/ 1094 w 1562"/>
                <a:gd name="T105" fmla="*/ 26 h 1030"/>
                <a:gd name="T106" fmla="*/ 1010 w 1562"/>
                <a:gd name="T107" fmla="*/ 4 h 1030"/>
                <a:gd name="T108" fmla="*/ 950 w 1562"/>
                <a:gd name="T109" fmla="*/ 0 h 1030"/>
                <a:gd name="T110" fmla="*/ 866 w 1562"/>
                <a:gd name="T111" fmla="*/ 10 h 1030"/>
                <a:gd name="T112" fmla="*/ 788 w 1562"/>
                <a:gd name="T113" fmla="*/ 36 h 1030"/>
                <a:gd name="T114" fmla="*/ 742 w 1562"/>
                <a:gd name="T115" fmla="*/ 62 h 1030"/>
                <a:gd name="T116" fmla="*/ 674 w 1562"/>
                <a:gd name="T117" fmla="*/ 24 h 1030"/>
                <a:gd name="T118" fmla="*/ 598 w 1562"/>
                <a:gd name="T119" fmla="*/ 4 h 1030"/>
                <a:gd name="T120" fmla="*/ 542 w 1562"/>
                <a:gd name="T1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2" h="1030">
                  <a:moveTo>
                    <a:pt x="542" y="0"/>
                  </a:moveTo>
                  <a:lnTo>
                    <a:pt x="542" y="0"/>
                  </a:lnTo>
                  <a:lnTo>
                    <a:pt x="512" y="0"/>
                  </a:lnTo>
                  <a:lnTo>
                    <a:pt x="482" y="4"/>
                  </a:lnTo>
                  <a:lnTo>
                    <a:pt x="452" y="10"/>
                  </a:lnTo>
                  <a:lnTo>
                    <a:pt x="426" y="20"/>
                  </a:lnTo>
                  <a:lnTo>
                    <a:pt x="398" y="30"/>
                  </a:lnTo>
                  <a:lnTo>
                    <a:pt x="374" y="42"/>
                  </a:lnTo>
                  <a:lnTo>
                    <a:pt x="350" y="56"/>
                  </a:lnTo>
                  <a:lnTo>
                    <a:pt x="330" y="72"/>
                  </a:lnTo>
                  <a:lnTo>
                    <a:pt x="310" y="90"/>
                  </a:lnTo>
                  <a:lnTo>
                    <a:pt x="292" y="108"/>
                  </a:lnTo>
                  <a:lnTo>
                    <a:pt x="278" y="128"/>
                  </a:lnTo>
                  <a:lnTo>
                    <a:pt x="264" y="150"/>
                  </a:lnTo>
                  <a:lnTo>
                    <a:pt x="254" y="172"/>
                  </a:lnTo>
                  <a:lnTo>
                    <a:pt x="246" y="196"/>
                  </a:lnTo>
                  <a:lnTo>
                    <a:pt x="242" y="220"/>
                  </a:lnTo>
                  <a:lnTo>
                    <a:pt x="240" y="246"/>
                  </a:lnTo>
                  <a:lnTo>
                    <a:pt x="240" y="246"/>
                  </a:lnTo>
                  <a:lnTo>
                    <a:pt x="240" y="252"/>
                  </a:lnTo>
                  <a:lnTo>
                    <a:pt x="240" y="252"/>
                  </a:lnTo>
                  <a:lnTo>
                    <a:pt x="216" y="258"/>
                  </a:lnTo>
                  <a:lnTo>
                    <a:pt x="194" y="264"/>
                  </a:lnTo>
                  <a:lnTo>
                    <a:pt x="172" y="272"/>
                  </a:lnTo>
                  <a:lnTo>
                    <a:pt x="150" y="280"/>
                  </a:lnTo>
                  <a:lnTo>
                    <a:pt x="128" y="292"/>
                  </a:lnTo>
                  <a:lnTo>
                    <a:pt x="110" y="306"/>
                  </a:lnTo>
                  <a:lnTo>
                    <a:pt x="90" y="320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56" y="356"/>
                  </a:lnTo>
                  <a:lnTo>
                    <a:pt x="42" y="376"/>
                  </a:lnTo>
                  <a:lnTo>
                    <a:pt x="30" y="398"/>
                  </a:lnTo>
                  <a:lnTo>
                    <a:pt x="20" y="420"/>
                  </a:lnTo>
                  <a:lnTo>
                    <a:pt x="12" y="444"/>
                  </a:lnTo>
                  <a:lnTo>
                    <a:pt x="6" y="468"/>
                  </a:lnTo>
                  <a:lnTo>
                    <a:pt x="2" y="492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2" y="544"/>
                  </a:lnTo>
                  <a:lnTo>
                    <a:pt x="6" y="570"/>
                  </a:lnTo>
                  <a:lnTo>
                    <a:pt x="12" y="594"/>
                  </a:lnTo>
                  <a:lnTo>
                    <a:pt x="20" y="618"/>
                  </a:lnTo>
                  <a:lnTo>
                    <a:pt x="30" y="640"/>
                  </a:lnTo>
                  <a:lnTo>
                    <a:pt x="44" y="660"/>
                  </a:lnTo>
                  <a:lnTo>
                    <a:pt x="58" y="682"/>
                  </a:lnTo>
                  <a:lnTo>
                    <a:pt x="74" y="700"/>
                  </a:lnTo>
                  <a:lnTo>
                    <a:pt x="92" y="716"/>
                  </a:lnTo>
                  <a:lnTo>
                    <a:pt x="112" y="732"/>
                  </a:lnTo>
                  <a:lnTo>
                    <a:pt x="134" y="746"/>
                  </a:lnTo>
                  <a:lnTo>
                    <a:pt x="156" y="758"/>
                  </a:lnTo>
                  <a:lnTo>
                    <a:pt x="180" y="768"/>
                  </a:lnTo>
                  <a:lnTo>
                    <a:pt x="204" y="776"/>
                  </a:lnTo>
                  <a:lnTo>
                    <a:pt x="230" y="780"/>
                  </a:lnTo>
                  <a:lnTo>
                    <a:pt x="256" y="784"/>
                  </a:lnTo>
                  <a:lnTo>
                    <a:pt x="256" y="784"/>
                  </a:lnTo>
                  <a:lnTo>
                    <a:pt x="258" y="810"/>
                  </a:lnTo>
                  <a:lnTo>
                    <a:pt x="264" y="834"/>
                  </a:lnTo>
                  <a:lnTo>
                    <a:pt x="272" y="858"/>
                  </a:lnTo>
                  <a:lnTo>
                    <a:pt x="284" y="880"/>
                  </a:lnTo>
                  <a:lnTo>
                    <a:pt x="296" y="902"/>
                  </a:lnTo>
                  <a:lnTo>
                    <a:pt x="312" y="922"/>
                  </a:lnTo>
                  <a:lnTo>
                    <a:pt x="330" y="940"/>
                  </a:lnTo>
                  <a:lnTo>
                    <a:pt x="352" y="958"/>
                  </a:lnTo>
                  <a:lnTo>
                    <a:pt x="374" y="974"/>
                  </a:lnTo>
                  <a:lnTo>
                    <a:pt x="398" y="988"/>
                  </a:lnTo>
                  <a:lnTo>
                    <a:pt x="424" y="1000"/>
                  </a:lnTo>
                  <a:lnTo>
                    <a:pt x="450" y="1012"/>
                  </a:lnTo>
                  <a:lnTo>
                    <a:pt x="480" y="1020"/>
                  </a:lnTo>
                  <a:lnTo>
                    <a:pt x="510" y="1026"/>
                  </a:lnTo>
                  <a:lnTo>
                    <a:pt x="540" y="1030"/>
                  </a:lnTo>
                  <a:lnTo>
                    <a:pt x="572" y="1030"/>
                  </a:lnTo>
                  <a:lnTo>
                    <a:pt x="572" y="1030"/>
                  </a:lnTo>
                  <a:lnTo>
                    <a:pt x="610" y="1028"/>
                  </a:lnTo>
                  <a:lnTo>
                    <a:pt x="648" y="1024"/>
                  </a:lnTo>
                  <a:lnTo>
                    <a:pt x="684" y="1014"/>
                  </a:lnTo>
                  <a:lnTo>
                    <a:pt x="718" y="1002"/>
                  </a:lnTo>
                  <a:lnTo>
                    <a:pt x="750" y="986"/>
                  </a:lnTo>
                  <a:lnTo>
                    <a:pt x="780" y="968"/>
                  </a:lnTo>
                  <a:lnTo>
                    <a:pt x="806" y="946"/>
                  </a:lnTo>
                  <a:lnTo>
                    <a:pt x="830" y="922"/>
                  </a:lnTo>
                  <a:lnTo>
                    <a:pt x="830" y="922"/>
                  </a:lnTo>
                  <a:lnTo>
                    <a:pt x="854" y="936"/>
                  </a:lnTo>
                  <a:lnTo>
                    <a:pt x="876" y="946"/>
                  </a:lnTo>
                  <a:lnTo>
                    <a:pt x="900" y="956"/>
                  </a:lnTo>
                  <a:lnTo>
                    <a:pt x="926" y="964"/>
                  </a:lnTo>
                  <a:lnTo>
                    <a:pt x="952" y="970"/>
                  </a:lnTo>
                  <a:lnTo>
                    <a:pt x="978" y="974"/>
                  </a:lnTo>
                  <a:lnTo>
                    <a:pt x="1006" y="976"/>
                  </a:lnTo>
                  <a:lnTo>
                    <a:pt x="1032" y="976"/>
                  </a:lnTo>
                  <a:lnTo>
                    <a:pt x="1032" y="976"/>
                  </a:lnTo>
                  <a:lnTo>
                    <a:pt x="1066" y="976"/>
                  </a:lnTo>
                  <a:lnTo>
                    <a:pt x="1098" y="972"/>
                  </a:lnTo>
                  <a:lnTo>
                    <a:pt x="1130" y="966"/>
                  </a:lnTo>
                  <a:lnTo>
                    <a:pt x="1160" y="956"/>
                  </a:lnTo>
                  <a:lnTo>
                    <a:pt x="1190" y="946"/>
                  </a:lnTo>
                  <a:lnTo>
                    <a:pt x="1218" y="932"/>
                  </a:lnTo>
                  <a:lnTo>
                    <a:pt x="1242" y="918"/>
                  </a:lnTo>
                  <a:lnTo>
                    <a:pt x="1266" y="900"/>
                  </a:lnTo>
                  <a:lnTo>
                    <a:pt x="1288" y="882"/>
                  </a:lnTo>
                  <a:lnTo>
                    <a:pt x="1308" y="862"/>
                  </a:lnTo>
                  <a:lnTo>
                    <a:pt x="1324" y="840"/>
                  </a:lnTo>
                  <a:lnTo>
                    <a:pt x="1340" y="816"/>
                  </a:lnTo>
                  <a:lnTo>
                    <a:pt x="1352" y="792"/>
                  </a:lnTo>
                  <a:lnTo>
                    <a:pt x="1360" y="768"/>
                  </a:lnTo>
                  <a:lnTo>
                    <a:pt x="1366" y="740"/>
                  </a:lnTo>
                  <a:lnTo>
                    <a:pt x="1368" y="714"/>
                  </a:lnTo>
                  <a:lnTo>
                    <a:pt x="1548" y="742"/>
                  </a:lnTo>
                  <a:lnTo>
                    <a:pt x="1548" y="742"/>
                  </a:lnTo>
                  <a:lnTo>
                    <a:pt x="1550" y="742"/>
                  </a:lnTo>
                  <a:lnTo>
                    <a:pt x="1550" y="742"/>
                  </a:lnTo>
                  <a:lnTo>
                    <a:pt x="1558" y="740"/>
                  </a:lnTo>
                  <a:lnTo>
                    <a:pt x="1562" y="734"/>
                  </a:lnTo>
                  <a:lnTo>
                    <a:pt x="1562" y="734"/>
                  </a:lnTo>
                  <a:lnTo>
                    <a:pt x="1562" y="730"/>
                  </a:lnTo>
                  <a:lnTo>
                    <a:pt x="1562" y="728"/>
                  </a:lnTo>
                  <a:lnTo>
                    <a:pt x="1560" y="724"/>
                  </a:lnTo>
                  <a:lnTo>
                    <a:pt x="1556" y="722"/>
                  </a:lnTo>
                  <a:lnTo>
                    <a:pt x="1388" y="624"/>
                  </a:lnTo>
                  <a:lnTo>
                    <a:pt x="1388" y="624"/>
                  </a:lnTo>
                  <a:lnTo>
                    <a:pt x="1406" y="608"/>
                  </a:lnTo>
                  <a:lnTo>
                    <a:pt x="1424" y="588"/>
                  </a:lnTo>
                  <a:lnTo>
                    <a:pt x="1438" y="568"/>
                  </a:lnTo>
                  <a:lnTo>
                    <a:pt x="1450" y="546"/>
                  </a:lnTo>
                  <a:lnTo>
                    <a:pt x="1458" y="524"/>
                  </a:lnTo>
                  <a:lnTo>
                    <a:pt x="1466" y="500"/>
                  </a:lnTo>
                  <a:lnTo>
                    <a:pt x="1470" y="476"/>
                  </a:lnTo>
                  <a:lnTo>
                    <a:pt x="1472" y="450"/>
                  </a:lnTo>
                  <a:lnTo>
                    <a:pt x="1472" y="450"/>
                  </a:lnTo>
                  <a:lnTo>
                    <a:pt x="1470" y="428"/>
                  </a:lnTo>
                  <a:lnTo>
                    <a:pt x="1468" y="406"/>
                  </a:lnTo>
                  <a:lnTo>
                    <a:pt x="1462" y="386"/>
                  </a:lnTo>
                  <a:lnTo>
                    <a:pt x="1454" y="366"/>
                  </a:lnTo>
                  <a:lnTo>
                    <a:pt x="1446" y="346"/>
                  </a:lnTo>
                  <a:lnTo>
                    <a:pt x="1434" y="328"/>
                  </a:lnTo>
                  <a:lnTo>
                    <a:pt x="1422" y="310"/>
                  </a:lnTo>
                  <a:lnTo>
                    <a:pt x="1406" y="292"/>
                  </a:lnTo>
                  <a:lnTo>
                    <a:pt x="1406" y="292"/>
                  </a:lnTo>
                  <a:lnTo>
                    <a:pt x="1390" y="278"/>
                  </a:lnTo>
                  <a:lnTo>
                    <a:pt x="1374" y="266"/>
                  </a:lnTo>
                  <a:lnTo>
                    <a:pt x="1356" y="254"/>
                  </a:lnTo>
                  <a:lnTo>
                    <a:pt x="1338" y="244"/>
                  </a:lnTo>
                  <a:lnTo>
                    <a:pt x="1320" y="236"/>
                  </a:lnTo>
                  <a:lnTo>
                    <a:pt x="1300" y="228"/>
                  </a:lnTo>
                  <a:lnTo>
                    <a:pt x="1278" y="224"/>
                  </a:lnTo>
                  <a:lnTo>
                    <a:pt x="1258" y="220"/>
                  </a:lnTo>
                  <a:lnTo>
                    <a:pt x="1258" y="220"/>
                  </a:lnTo>
                  <a:lnTo>
                    <a:pt x="1254" y="198"/>
                  </a:lnTo>
                  <a:lnTo>
                    <a:pt x="1248" y="176"/>
                  </a:lnTo>
                  <a:lnTo>
                    <a:pt x="1240" y="156"/>
                  </a:lnTo>
                  <a:lnTo>
                    <a:pt x="1230" y="136"/>
                  </a:lnTo>
                  <a:lnTo>
                    <a:pt x="1218" y="118"/>
                  </a:lnTo>
                  <a:lnTo>
                    <a:pt x="1202" y="100"/>
                  </a:lnTo>
                  <a:lnTo>
                    <a:pt x="1184" y="82"/>
                  </a:lnTo>
                  <a:lnTo>
                    <a:pt x="1166" y="66"/>
                  </a:lnTo>
                  <a:lnTo>
                    <a:pt x="1166" y="66"/>
                  </a:lnTo>
                  <a:lnTo>
                    <a:pt x="1142" y="52"/>
                  </a:lnTo>
                  <a:lnTo>
                    <a:pt x="1118" y="38"/>
                  </a:lnTo>
                  <a:lnTo>
                    <a:pt x="1094" y="26"/>
                  </a:lnTo>
                  <a:lnTo>
                    <a:pt x="1066" y="18"/>
                  </a:lnTo>
                  <a:lnTo>
                    <a:pt x="1038" y="10"/>
                  </a:lnTo>
                  <a:lnTo>
                    <a:pt x="1010" y="4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  <a:lnTo>
                    <a:pt x="922" y="2"/>
                  </a:lnTo>
                  <a:lnTo>
                    <a:pt x="894" y="4"/>
                  </a:lnTo>
                  <a:lnTo>
                    <a:pt x="866" y="10"/>
                  </a:lnTo>
                  <a:lnTo>
                    <a:pt x="838" y="16"/>
                  </a:lnTo>
                  <a:lnTo>
                    <a:pt x="812" y="24"/>
                  </a:lnTo>
                  <a:lnTo>
                    <a:pt x="788" y="36"/>
                  </a:lnTo>
                  <a:lnTo>
                    <a:pt x="764" y="48"/>
                  </a:lnTo>
                  <a:lnTo>
                    <a:pt x="742" y="62"/>
                  </a:lnTo>
                  <a:lnTo>
                    <a:pt x="742" y="62"/>
                  </a:lnTo>
                  <a:lnTo>
                    <a:pt x="722" y="48"/>
                  </a:lnTo>
                  <a:lnTo>
                    <a:pt x="698" y="36"/>
                  </a:lnTo>
                  <a:lnTo>
                    <a:pt x="674" y="24"/>
                  </a:lnTo>
                  <a:lnTo>
                    <a:pt x="650" y="16"/>
                  </a:lnTo>
                  <a:lnTo>
                    <a:pt x="624" y="8"/>
                  </a:lnTo>
                  <a:lnTo>
                    <a:pt x="598" y="4"/>
                  </a:lnTo>
                  <a:lnTo>
                    <a:pt x="570" y="0"/>
                  </a:lnTo>
                  <a:lnTo>
                    <a:pt x="542" y="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8" name="Group 18"/>
          <p:cNvGrpSpPr>
            <a:grpSpLocks noChangeAspect="1"/>
          </p:cNvGrpSpPr>
          <p:nvPr/>
        </p:nvGrpSpPr>
        <p:grpSpPr bwMode="auto">
          <a:xfrm>
            <a:off x="2652713" y="3351213"/>
            <a:ext cx="2311400" cy="1530350"/>
            <a:chOff x="1671" y="2111"/>
            <a:chExt cx="1456" cy="964"/>
          </a:xfrm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1681" y="2123"/>
              <a:ext cx="1436" cy="940"/>
            </a:xfrm>
            <a:custGeom>
              <a:avLst/>
              <a:gdLst>
                <a:gd name="T0" fmla="*/ 172 w 1436"/>
                <a:gd name="T1" fmla="*/ 574 h 940"/>
                <a:gd name="T2" fmla="*/ 120 w 1436"/>
                <a:gd name="T3" fmla="*/ 522 h 940"/>
                <a:gd name="T4" fmla="*/ 92 w 1436"/>
                <a:gd name="T5" fmla="*/ 458 h 940"/>
                <a:gd name="T6" fmla="*/ 86 w 1436"/>
                <a:gd name="T7" fmla="*/ 410 h 940"/>
                <a:gd name="T8" fmla="*/ 94 w 1436"/>
                <a:gd name="T9" fmla="*/ 352 h 940"/>
                <a:gd name="T10" fmla="*/ 118 w 1436"/>
                <a:gd name="T11" fmla="*/ 300 h 940"/>
                <a:gd name="T12" fmla="*/ 156 w 1436"/>
                <a:gd name="T13" fmla="*/ 256 h 940"/>
                <a:gd name="T14" fmla="*/ 206 w 1436"/>
                <a:gd name="T15" fmla="*/ 226 h 940"/>
                <a:gd name="T16" fmla="*/ 264 w 1436"/>
                <a:gd name="T17" fmla="*/ 206 h 940"/>
                <a:gd name="T18" fmla="*/ 286 w 1436"/>
                <a:gd name="T19" fmla="*/ 184 h 940"/>
                <a:gd name="T20" fmla="*/ 308 w 1436"/>
                <a:gd name="T21" fmla="*/ 124 h 940"/>
                <a:gd name="T22" fmla="*/ 348 w 1436"/>
                <a:gd name="T23" fmla="*/ 74 h 940"/>
                <a:gd name="T24" fmla="*/ 406 w 1436"/>
                <a:gd name="T25" fmla="*/ 36 h 940"/>
                <a:gd name="T26" fmla="*/ 478 w 1436"/>
                <a:gd name="T27" fmla="*/ 10 h 940"/>
                <a:gd name="T28" fmla="*/ 560 w 1436"/>
                <a:gd name="T29" fmla="*/ 0 h 940"/>
                <a:gd name="T30" fmla="*/ 616 w 1436"/>
                <a:gd name="T31" fmla="*/ 4 h 940"/>
                <a:gd name="T32" fmla="*/ 690 w 1436"/>
                <a:gd name="T33" fmla="*/ 26 h 940"/>
                <a:gd name="T34" fmla="*/ 754 w 1436"/>
                <a:gd name="T35" fmla="*/ 60 h 940"/>
                <a:gd name="T36" fmla="*/ 794 w 1436"/>
                <a:gd name="T37" fmla="*/ 36 h 940"/>
                <a:gd name="T38" fmla="*/ 862 w 1436"/>
                <a:gd name="T39" fmla="*/ 10 h 940"/>
                <a:gd name="T40" fmla="*/ 940 w 1436"/>
                <a:gd name="T41" fmla="*/ 0 h 940"/>
                <a:gd name="T42" fmla="*/ 994 w 1436"/>
                <a:gd name="T43" fmla="*/ 4 h 940"/>
                <a:gd name="T44" fmla="*/ 1070 w 1436"/>
                <a:gd name="T45" fmla="*/ 26 h 940"/>
                <a:gd name="T46" fmla="*/ 1132 w 1436"/>
                <a:gd name="T47" fmla="*/ 64 h 940"/>
                <a:gd name="T48" fmla="*/ 1178 w 1436"/>
                <a:gd name="T49" fmla="*/ 114 h 940"/>
                <a:gd name="T50" fmla="*/ 1206 w 1436"/>
                <a:gd name="T51" fmla="*/ 174 h 940"/>
                <a:gd name="T52" fmla="*/ 1212 w 1436"/>
                <a:gd name="T53" fmla="*/ 218 h 940"/>
                <a:gd name="T54" fmla="*/ 1234 w 1436"/>
                <a:gd name="T55" fmla="*/ 238 h 940"/>
                <a:gd name="T56" fmla="*/ 1298 w 1436"/>
                <a:gd name="T57" fmla="*/ 260 h 940"/>
                <a:gd name="T58" fmla="*/ 1354 w 1436"/>
                <a:gd name="T59" fmla="*/ 296 h 940"/>
                <a:gd name="T60" fmla="*/ 1398 w 1436"/>
                <a:gd name="T61" fmla="*/ 346 h 940"/>
                <a:gd name="T62" fmla="*/ 1426 w 1436"/>
                <a:gd name="T63" fmla="*/ 406 h 940"/>
                <a:gd name="T64" fmla="*/ 1436 w 1436"/>
                <a:gd name="T65" fmla="*/ 472 h 940"/>
                <a:gd name="T66" fmla="*/ 1430 w 1436"/>
                <a:gd name="T67" fmla="*/ 520 h 940"/>
                <a:gd name="T68" fmla="*/ 1406 w 1436"/>
                <a:gd name="T69" fmla="*/ 584 h 940"/>
                <a:gd name="T70" fmla="*/ 1366 w 1436"/>
                <a:gd name="T71" fmla="*/ 638 h 940"/>
                <a:gd name="T72" fmla="*/ 1310 w 1436"/>
                <a:gd name="T73" fmla="*/ 680 h 940"/>
                <a:gd name="T74" fmla="*/ 1244 w 1436"/>
                <a:gd name="T75" fmla="*/ 704 h 940"/>
                <a:gd name="T76" fmla="*/ 1196 w 1436"/>
                <a:gd name="T77" fmla="*/ 710 h 940"/>
                <a:gd name="T78" fmla="*/ 1194 w 1436"/>
                <a:gd name="T79" fmla="*/ 740 h 940"/>
                <a:gd name="T80" fmla="*/ 1174 w 1436"/>
                <a:gd name="T81" fmla="*/ 804 h 940"/>
                <a:gd name="T82" fmla="*/ 1132 w 1436"/>
                <a:gd name="T83" fmla="*/ 858 h 940"/>
                <a:gd name="T84" fmla="*/ 1072 w 1436"/>
                <a:gd name="T85" fmla="*/ 902 h 940"/>
                <a:gd name="T86" fmla="*/ 998 w 1436"/>
                <a:gd name="T87" fmla="*/ 930 h 940"/>
                <a:gd name="T88" fmla="*/ 912 w 1436"/>
                <a:gd name="T89" fmla="*/ 940 h 940"/>
                <a:gd name="T90" fmla="*/ 840 w 1436"/>
                <a:gd name="T91" fmla="*/ 932 h 940"/>
                <a:gd name="T92" fmla="*/ 746 w 1436"/>
                <a:gd name="T93" fmla="*/ 896 h 940"/>
                <a:gd name="T94" fmla="*/ 674 w 1436"/>
                <a:gd name="T95" fmla="*/ 836 h 940"/>
                <a:gd name="T96" fmla="*/ 632 w 1436"/>
                <a:gd name="T97" fmla="*/ 858 h 940"/>
                <a:gd name="T98" fmla="*/ 562 w 1436"/>
                <a:gd name="T99" fmla="*/ 882 h 940"/>
                <a:gd name="T100" fmla="*/ 484 w 1436"/>
                <a:gd name="T101" fmla="*/ 890 h 940"/>
                <a:gd name="T102" fmla="*/ 422 w 1436"/>
                <a:gd name="T103" fmla="*/ 886 h 940"/>
                <a:gd name="T104" fmla="*/ 340 w 1436"/>
                <a:gd name="T105" fmla="*/ 860 h 940"/>
                <a:gd name="T106" fmla="*/ 270 w 1436"/>
                <a:gd name="T107" fmla="*/ 818 h 940"/>
                <a:gd name="T108" fmla="*/ 216 w 1436"/>
                <a:gd name="T109" fmla="*/ 762 h 940"/>
                <a:gd name="T110" fmla="*/ 186 w 1436"/>
                <a:gd name="T111" fmla="*/ 696 h 940"/>
                <a:gd name="T112" fmla="*/ 180 w 1436"/>
                <a:gd name="T113" fmla="*/ 64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940">
                  <a:moveTo>
                    <a:pt x="0" y="672"/>
                  </a:moveTo>
                  <a:lnTo>
                    <a:pt x="172" y="574"/>
                  </a:lnTo>
                  <a:lnTo>
                    <a:pt x="172" y="574"/>
                  </a:lnTo>
                  <a:lnTo>
                    <a:pt x="152" y="558"/>
                  </a:lnTo>
                  <a:lnTo>
                    <a:pt x="136" y="542"/>
                  </a:lnTo>
                  <a:lnTo>
                    <a:pt x="120" y="522"/>
                  </a:lnTo>
                  <a:lnTo>
                    <a:pt x="108" y="502"/>
                  </a:lnTo>
                  <a:lnTo>
                    <a:pt x="98" y="482"/>
                  </a:lnTo>
                  <a:lnTo>
                    <a:pt x="92" y="458"/>
                  </a:lnTo>
                  <a:lnTo>
                    <a:pt x="86" y="434"/>
                  </a:lnTo>
                  <a:lnTo>
                    <a:pt x="86" y="410"/>
                  </a:lnTo>
                  <a:lnTo>
                    <a:pt x="86" y="410"/>
                  </a:lnTo>
                  <a:lnTo>
                    <a:pt x="86" y="390"/>
                  </a:lnTo>
                  <a:lnTo>
                    <a:pt x="88" y="370"/>
                  </a:lnTo>
                  <a:lnTo>
                    <a:pt x="94" y="352"/>
                  </a:lnTo>
                  <a:lnTo>
                    <a:pt x="100" y="334"/>
                  </a:lnTo>
                  <a:lnTo>
                    <a:pt x="108" y="316"/>
                  </a:lnTo>
                  <a:lnTo>
                    <a:pt x="118" y="300"/>
                  </a:lnTo>
                  <a:lnTo>
                    <a:pt x="130" y="284"/>
                  </a:lnTo>
                  <a:lnTo>
                    <a:pt x="142" y="270"/>
                  </a:lnTo>
                  <a:lnTo>
                    <a:pt x="156" y="256"/>
                  </a:lnTo>
                  <a:lnTo>
                    <a:pt x="172" y="244"/>
                  </a:lnTo>
                  <a:lnTo>
                    <a:pt x="188" y="234"/>
                  </a:lnTo>
                  <a:lnTo>
                    <a:pt x="206" y="226"/>
                  </a:lnTo>
                  <a:lnTo>
                    <a:pt x="224" y="218"/>
                  </a:lnTo>
                  <a:lnTo>
                    <a:pt x="244" y="212"/>
                  </a:lnTo>
                  <a:lnTo>
                    <a:pt x="264" y="206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86" y="184"/>
                  </a:lnTo>
                  <a:lnTo>
                    <a:pt x="290" y="164"/>
                  </a:lnTo>
                  <a:lnTo>
                    <a:pt x="298" y="144"/>
                  </a:lnTo>
                  <a:lnTo>
                    <a:pt x="308" y="124"/>
                  </a:lnTo>
                  <a:lnTo>
                    <a:pt x="318" y="108"/>
                  </a:lnTo>
                  <a:lnTo>
                    <a:pt x="332" y="90"/>
                  </a:lnTo>
                  <a:lnTo>
                    <a:pt x="348" y="74"/>
                  </a:lnTo>
                  <a:lnTo>
                    <a:pt x="366" y="60"/>
                  </a:lnTo>
                  <a:lnTo>
                    <a:pt x="386" y="48"/>
                  </a:lnTo>
                  <a:lnTo>
                    <a:pt x="406" y="36"/>
                  </a:lnTo>
                  <a:lnTo>
                    <a:pt x="430" y="26"/>
                  </a:lnTo>
                  <a:lnTo>
                    <a:pt x="454" y="16"/>
                  </a:lnTo>
                  <a:lnTo>
                    <a:pt x="478" y="10"/>
                  </a:lnTo>
                  <a:lnTo>
                    <a:pt x="504" y="4"/>
                  </a:lnTo>
                  <a:lnTo>
                    <a:pt x="532" y="2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88" y="2"/>
                  </a:lnTo>
                  <a:lnTo>
                    <a:pt x="616" y="4"/>
                  </a:lnTo>
                  <a:lnTo>
                    <a:pt x="642" y="10"/>
                  </a:lnTo>
                  <a:lnTo>
                    <a:pt x="666" y="16"/>
                  </a:lnTo>
                  <a:lnTo>
                    <a:pt x="690" y="26"/>
                  </a:lnTo>
                  <a:lnTo>
                    <a:pt x="714" y="36"/>
                  </a:lnTo>
                  <a:lnTo>
                    <a:pt x="734" y="48"/>
                  </a:lnTo>
                  <a:lnTo>
                    <a:pt x="754" y="60"/>
                  </a:lnTo>
                  <a:lnTo>
                    <a:pt x="754" y="60"/>
                  </a:lnTo>
                  <a:lnTo>
                    <a:pt x="772" y="48"/>
                  </a:lnTo>
                  <a:lnTo>
                    <a:pt x="794" y="36"/>
                  </a:lnTo>
                  <a:lnTo>
                    <a:pt x="816" y="24"/>
                  </a:lnTo>
                  <a:lnTo>
                    <a:pt x="838" y="16"/>
                  </a:lnTo>
                  <a:lnTo>
                    <a:pt x="862" y="10"/>
                  </a:lnTo>
                  <a:lnTo>
                    <a:pt x="888" y="4"/>
                  </a:lnTo>
                  <a:lnTo>
                    <a:pt x="914" y="2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68" y="2"/>
                  </a:lnTo>
                  <a:lnTo>
                    <a:pt x="994" y="4"/>
                  </a:lnTo>
                  <a:lnTo>
                    <a:pt x="1020" y="10"/>
                  </a:lnTo>
                  <a:lnTo>
                    <a:pt x="1046" y="18"/>
                  </a:lnTo>
                  <a:lnTo>
                    <a:pt x="1070" y="26"/>
                  </a:lnTo>
                  <a:lnTo>
                    <a:pt x="1092" y="38"/>
                  </a:lnTo>
                  <a:lnTo>
                    <a:pt x="1112" y="50"/>
                  </a:lnTo>
                  <a:lnTo>
                    <a:pt x="1132" y="64"/>
                  </a:lnTo>
                  <a:lnTo>
                    <a:pt x="1150" y="80"/>
                  </a:lnTo>
                  <a:lnTo>
                    <a:pt x="1164" y="96"/>
                  </a:lnTo>
                  <a:lnTo>
                    <a:pt x="1178" y="114"/>
                  </a:lnTo>
                  <a:lnTo>
                    <a:pt x="1190" y="134"/>
                  </a:lnTo>
                  <a:lnTo>
                    <a:pt x="1200" y="154"/>
                  </a:lnTo>
                  <a:lnTo>
                    <a:pt x="1206" y="174"/>
                  </a:lnTo>
                  <a:lnTo>
                    <a:pt x="1210" y="196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0" y="234"/>
                  </a:lnTo>
                  <a:lnTo>
                    <a:pt x="1210" y="234"/>
                  </a:lnTo>
                  <a:lnTo>
                    <a:pt x="1234" y="238"/>
                  </a:lnTo>
                  <a:lnTo>
                    <a:pt x="1256" y="244"/>
                  </a:lnTo>
                  <a:lnTo>
                    <a:pt x="1278" y="250"/>
                  </a:lnTo>
                  <a:lnTo>
                    <a:pt x="1298" y="260"/>
                  </a:lnTo>
                  <a:lnTo>
                    <a:pt x="1318" y="270"/>
                  </a:lnTo>
                  <a:lnTo>
                    <a:pt x="1336" y="282"/>
                  </a:lnTo>
                  <a:lnTo>
                    <a:pt x="1354" y="296"/>
                  </a:lnTo>
                  <a:lnTo>
                    <a:pt x="1370" y="312"/>
                  </a:lnTo>
                  <a:lnTo>
                    <a:pt x="1384" y="328"/>
                  </a:lnTo>
                  <a:lnTo>
                    <a:pt x="1398" y="346"/>
                  </a:lnTo>
                  <a:lnTo>
                    <a:pt x="1408" y="364"/>
                  </a:lnTo>
                  <a:lnTo>
                    <a:pt x="1418" y="384"/>
                  </a:lnTo>
                  <a:lnTo>
                    <a:pt x="1426" y="406"/>
                  </a:lnTo>
                  <a:lnTo>
                    <a:pt x="1430" y="428"/>
                  </a:lnTo>
                  <a:lnTo>
                    <a:pt x="1434" y="450"/>
                  </a:lnTo>
                  <a:lnTo>
                    <a:pt x="1436" y="472"/>
                  </a:lnTo>
                  <a:lnTo>
                    <a:pt x="1436" y="472"/>
                  </a:lnTo>
                  <a:lnTo>
                    <a:pt x="1434" y="496"/>
                  </a:lnTo>
                  <a:lnTo>
                    <a:pt x="1430" y="520"/>
                  </a:lnTo>
                  <a:lnTo>
                    <a:pt x="1424" y="542"/>
                  </a:lnTo>
                  <a:lnTo>
                    <a:pt x="1416" y="564"/>
                  </a:lnTo>
                  <a:lnTo>
                    <a:pt x="1406" y="584"/>
                  </a:lnTo>
                  <a:lnTo>
                    <a:pt x="1394" y="604"/>
                  </a:lnTo>
                  <a:lnTo>
                    <a:pt x="1380" y="622"/>
                  </a:lnTo>
                  <a:lnTo>
                    <a:pt x="1366" y="638"/>
                  </a:lnTo>
                  <a:lnTo>
                    <a:pt x="1348" y="654"/>
                  </a:lnTo>
                  <a:lnTo>
                    <a:pt x="1330" y="668"/>
                  </a:lnTo>
                  <a:lnTo>
                    <a:pt x="1310" y="680"/>
                  </a:lnTo>
                  <a:lnTo>
                    <a:pt x="1290" y="690"/>
                  </a:lnTo>
                  <a:lnTo>
                    <a:pt x="1268" y="698"/>
                  </a:lnTo>
                  <a:lnTo>
                    <a:pt x="1244" y="704"/>
                  </a:lnTo>
                  <a:lnTo>
                    <a:pt x="1220" y="708"/>
                  </a:lnTo>
                  <a:lnTo>
                    <a:pt x="1196" y="710"/>
                  </a:lnTo>
                  <a:lnTo>
                    <a:pt x="1196" y="710"/>
                  </a:lnTo>
                  <a:lnTo>
                    <a:pt x="1196" y="716"/>
                  </a:lnTo>
                  <a:lnTo>
                    <a:pt x="1196" y="716"/>
                  </a:lnTo>
                  <a:lnTo>
                    <a:pt x="1194" y="740"/>
                  </a:lnTo>
                  <a:lnTo>
                    <a:pt x="1190" y="762"/>
                  </a:lnTo>
                  <a:lnTo>
                    <a:pt x="1184" y="782"/>
                  </a:lnTo>
                  <a:lnTo>
                    <a:pt x="1174" y="804"/>
                  </a:lnTo>
                  <a:lnTo>
                    <a:pt x="1162" y="822"/>
                  </a:lnTo>
                  <a:lnTo>
                    <a:pt x="1148" y="842"/>
                  </a:lnTo>
                  <a:lnTo>
                    <a:pt x="1132" y="858"/>
                  </a:lnTo>
                  <a:lnTo>
                    <a:pt x="1114" y="874"/>
                  </a:lnTo>
                  <a:lnTo>
                    <a:pt x="1094" y="888"/>
                  </a:lnTo>
                  <a:lnTo>
                    <a:pt x="1072" y="902"/>
                  </a:lnTo>
                  <a:lnTo>
                    <a:pt x="1048" y="912"/>
                  </a:lnTo>
                  <a:lnTo>
                    <a:pt x="1024" y="922"/>
                  </a:lnTo>
                  <a:lnTo>
                    <a:pt x="998" y="930"/>
                  </a:lnTo>
                  <a:lnTo>
                    <a:pt x="970" y="936"/>
                  </a:lnTo>
                  <a:lnTo>
                    <a:pt x="942" y="938"/>
                  </a:lnTo>
                  <a:lnTo>
                    <a:pt x="912" y="940"/>
                  </a:lnTo>
                  <a:lnTo>
                    <a:pt x="912" y="940"/>
                  </a:lnTo>
                  <a:lnTo>
                    <a:pt x="876" y="938"/>
                  </a:lnTo>
                  <a:lnTo>
                    <a:pt x="840" y="932"/>
                  </a:lnTo>
                  <a:lnTo>
                    <a:pt x="806" y="924"/>
                  </a:lnTo>
                  <a:lnTo>
                    <a:pt x="774" y="912"/>
                  </a:lnTo>
                  <a:lnTo>
                    <a:pt x="746" y="896"/>
                  </a:lnTo>
                  <a:lnTo>
                    <a:pt x="718" y="878"/>
                  </a:lnTo>
                  <a:lnTo>
                    <a:pt x="694" y="858"/>
                  </a:lnTo>
                  <a:lnTo>
                    <a:pt x="674" y="836"/>
                  </a:lnTo>
                  <a:lnTo>
                    <a:pt x="674" y="836"/>
                  </a:lnTo>
                  <a:lnTo>
                    <a:pt x="654" y="848"/>
                  </a:lnTo>
                  <a:lnTo>
                    <a:pt x="632" y="858"/>
                  </a:lnTo>
                  <a:lnTo>
                    <a:pt x="610" y="868"/>
                  </a:lnTo>
                  <a:lnTo>
                    <a:pt x="586" y="876"/>
                  </a:lnTo>
                  <a:lnTo>
                    <a:pt x="562" y="882"/>
                  </a:lnTo>
                  <a:lnTo>
                    <a:pt x="536" y="886"/>
                  </a:lnTo>
                  <a:lnTo>
                    <a:pt x="510" y="890"/>
                  </a:lnTo>
                  <a:lnTo>
                    <a:pt x="484" y="890"/>
                  </a:lnTo>
                  <a:lnTo>
                    <a:pt x="484" y="890"/>
                  </a:lnTo>
                  <a:lnTo>
                    <a:pt x="452" y="888"/>
                  </a:lnTo>
                  <a:lnTo>
                    <a:pt x="422" y="886"/>
                  </a:lnTo>
                  <a:lnTo>
                    <a:pt x="394" y="880"/>
                  </a:lnTo>
                  <a:lnTo>
                    <a:pt x="366" y="870"/>
                  </a:lnTo>
                  <a:lnTo>
                    <a:pt x="340" y="860"/>
                  </a:lnTo>
                  <a:lnTo>
                    <a:pt x="314" y="848"/>
                  </a:lnTo>
                  <a:lnTo>
                    <a:pt x="290" y="834"/>
                  </a:lnTo>
                  <a:lnTo>
                    <a:pt x="270" y="818"/>
                  </a:lnTo>
                  <a:lnTo>
                    <a:pt x="250" y="802"/>
                  </a:lnTo>
                  <a:lnTo>
                    <a:pt x="232" y="782"/>
                  </a:lnTo>
                  <a:lnTo>
                    <a:pt x="216" y="762"/>
                  </a:lnTo>
                  <a:lnTo>
                    <a:pt x="204" y="742"/>
                  </a:lnTo>
                  <a:lnTo>
                    <a:pt x="194" y="718"/>
                  </a:lnTo>
                  <a:lnTo>
                    <a:pt x="186" y="696"/>
                  </a:lnTo>
                  <a:lnTo>
                    <a:pt x="182" y="672"/>
                  </a:lnTo>
                  <a:lnTo>
                    <a:pt x="180" y="646"/>
                  </a:lnTo>
                  <a:lnTo>
                    <a:pt x="180" y="646"/>
                  </a:lnTo>
                  <a:lnTo>
                    <a:pt x="180" y="64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1671" y="2111"/>
              <a:ext cx="1456" cy="964"/>
            </a:xfrm>
            <a:custGeom>
              <a:avLst/>
              <a:gdLst>
                <a:gd name="T0" fmla="*/ 1056 w 1456"/>
                <a:gd name="T1" fmla="*/ 30 h 964"/>
                <a:gd name="T2" fmla="*/ 1174 w 1456"/>
                <a:gd name="T3" fmla="*/ 108 h 964"/>
                <a:gd name="T4" fmla="*/ 1222 w 1456"/>
                <a:gd name="T5" fmla="*/ 230 h 964"/>
                <a:gd name="T6" fmla="*/ 1288 w 1456"/>
                <a:gd name="T7" fmla="*/ 262 h 964"/>
                <a:gd name="T8" fmla="*/ 1394 w 1456"/>
                <a:gd name="T9" fmla="*/ 340 h 964"/>
                <a:gd name="T10" fmla="*/ 1444 w 1456"/>
                <a:gd name="T11" fmla="*/ 462 h 964"/>
                <a:gd name="T12" fmla="*/ 1426 w 1456"/>
                <a:gd name="T13" fmla="*/ 576 h 964"/>
                <a:gd name="T14" fmla="*/ 1340 w 1456"/>
                <a:gd name="T15" fmla="*/ 680 h 964"/>
                <a:gd name="T16" fmla="*/ 1206 w 1456"/>
                <a:gd name="T17" fmla="*/ 722 h 964"/>
                <a:gd name="T18" fmla="*/ 1194 w 1456"/>
                <a:gd name="T19" fmla="*/ 794 h 964"/>
                <a:gd name="T20" fmla="*/ 1104 w 1456"/>
                <a:gd name="T21" fmla="*/ 900 h 964"/>
                <a:gd name="T22" fmla="*/ 952 w 1456"/>
                <a:gd name="T23" fmla="*/ 950 h 964"/>
                <a:gd name="T24" fmla="*/ 784 w 1456"/>
                <a:gd name="T25" fmla="*/ 924 h 964"/>
                <a:gd name="T26" fmla="*/ 664 w 1456"/>
                <a:gd name="T27" fmla="*/ 860 h 964"/>
                <a:gd name="T28" fmla="*/ 520 w 1456"/>
                <a:gd name="T29" fmla="*/ 902 h 964"/>
                <a:gd name="T30" fmla="*/ 376 w 1456"/>
                <a:gd name="T31" fmla="*/ 882 h 964"/>
                <a:gd name="T32" fmla="*/ 242 w 1456"/>
                <a:gd name="T33" fmla="*/ 794 h 964"/>
                <a:gd name="T34" fmla="*/ 190 w 1456"/>
                <a:gd name="T35" fmla="*/ 658 h 964"/>
                <a:gd name="T36" fmla="*/ 162 w 1456"/>
                <a:gd name="T37" fmla="*/ 570 h 964"/>
                <a:gd name="T38" fmla="*/ 96 w 1456"/>
                <a:gd name="T39" fmla="*/ 446 h 964"/>
                <a:gd name="T40" fmla="*/ 110 w 1456"/>
                <a:gd name="T41" fmla="*/ 346 h 964"/>
                <a:gd name="T42" fmla="*/ 182 w 1456"/>
                <a:gd name="T43" fmla="*/ 256 h 964"/>
                <a:gd name="T44" fmla="*/ 294 w 1456"/>
                <a:gd name="T45" fmla="*/ 216 h 964"/>
                <a:gd name="T46" fmla="*/ 328 w 1456"/>
                <a:gd name="T47" fmla="*/ 120 h 964"/>
                <a:gd name="T48" fmla="*/ 440 w 1456"/>
                <a:gd name="T49" fmla="*/ 38 h 964"/>
                <a:gd name="T50" fmla="*/ 570 w 1456"/>
                <a:gd name="T51" fmla="*/ 12 h 964"/>
                <a:gd name="T52" fmla="*/ 724 w 1456"/>
                <a:gd name="T53" fmla="*/ 48 h 964"/>
                <a:gd name="T54" fmla="*/ 826 w 1456"/>
                <a:gd name="T55" fmla="*/ 36 h 964"/>
                <a:gd name="T56" fmla="*/ 950 w 1456"/>
                <a:gd name="T57" fmla="*/ 0 h 964"/>
                <a:gd name="T58" fmla="*/ 828 w 1456"/>
                <a:gd name="T59" fmla="*/ 24 h 964"/>
                <a:gd name="T60" fmla="*/ 722 w 1456"/>
                <a:gd name="T61" fmla="*/ 34 h 964"/>
                <a:gd name="T62" fmla="*/ 570 w 1456"/>
                <a:gd name="T63" fmla="*/ 2 h 964"/>
                <a:gd name="T64" fmla="*/ 436 w 1456"/>
                <a:gd name="T65" fmla="*/ 26 h 964"/>
                <a:gd name="T66" fmla="*/ 334 w 1456"/>
                <a:gd name="T67" fmla="*/ 94 h 964"/>
                <a:gd name="T68" fmla="*/ 284 w 1456"/>
                <a:gd name="T69" fmla="*/ 206 h 964"/>
                <a:gd name="T70" fmla="*/ 190 w 1456"/>
                <a:gd name="T71" fmla="*/ 238 h 964"/>
                <a:gd name="T72" fmla="*/ 118 w 1456"/>
                <a:gd name="T73" fmla="*/ 306 h 964"/>
                <a:gd name="T74" fmla="*/ 84 w 1456"/>
                <a:gd name="T75" fmla="*/ 422 h 964"/>
                <a:gd name="T76" fmla="*/ 114 w 1456"/>
                <a:gd name="T77" fmla="*/ 532 h 964"/>
                <a:gd name="T78" fmla="*/ 2 w 1456"/>
                <a:gd name="T79" fmla="*/ 676 h 964"/>
                <a:gd name="T80" fmla="*/ 10 w 1456"/>
                <a:gd name="T81" fmla="*/ 694 h 964"/>
                <a:gd name="T82" fmla="*/ 188 w 1456"/>
                <a:gd name="T83" fmla="*/ 718 h 964"/>
                <a:gd name="T84" fmla="*/ 276 w 1456"/>
                <a:gd name="T85" fmla="*/ 842 h 964"/>
                <a:gd name="T86" fmla="*/ 432 w 1456"/>
                <a:gd name="T87" fmla="*/ 908 h 964"/>
                <a:gd name="T88" fmla="*/ 568 w 1456"/>
                <a:gd name="T89" fmla="*/ 906 h 964"/>
                <a:gd name="T90" fmla="*/ 682 w 1456"/>
                <a:gd name="T91" fmla="*/ 862 h 964"/>
                <a:gd name="T92" fmla="*/ 852 w 1456"/>
                <a:gd name="T93" fmla="*/ 956 h 964"/>
                <a:gd name="T94" fmla="*/ 1010 w 1456"/>
                <a:gd name="T95" fmla="*/ 952 h 964"/>
                <a:gd name="T96" fmla="*/ 1148 w 1456"/>
                <a:gd name="T97" fmla="*/ 880 h 964"/>
                <a:gd name="T98" fmla="*/ 1216 w 1456"/>
                <a:gd name="T99" fmla="*/ 758 h 964"/>
                <a:gd name="T100" fmla="*/ 1312 w 1456"/>
                <a:gd name="T101" fmla="*/ 708 h 964"/>
                <a:gd name="T102" fmla="*/ 1416 w 1456"/>
                <a:gd name="T103" fmla="*/ 618 h 964"/>
                <a:gd name="T104" fmla="*/ 1456 w 1456"/>
                <a:gd name="T105" fmla="*/ 484 h 964"/>
                <a:gd name="T106" fmla="*/ 1430 w 1456"/>
                <a:gd name="T107" fmla="*/ 372 h 964"/>
                <a:gd name="T108" fmla="*/ 1354 w 1456"/>
                <a:gd name="T109" fmla="*/ 286 h 964"/>
                <a:gd name="T110" fmla="*/ 1232 w 1456"/>
                <a:gd name="T111" fmla="*/ 236 h 964"/>
                <a:gd name="T112" fmla="*/ 1220 w 1456"/>
                <a:gd name="T113" fmla="*/ 162 h 964"/>
                <a:gd name="T114" fmla="*/ 1130 w 1456"/>
                <a:gd name="T115" fmla="*/ 54 h 964"/>
                <a:gd name="T116" fmla="*/ 980 w 1456"/>
                <a:gd name="T117" fmla="*/ 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6" h="964">
                  <a:moveTo>
                    <a:pt x="950" y="12"/>
                  </a:moveTo>
                  <a:lnTo>
                    <a:pt x="950" y="12"/>
                  </a:lnTo>
                  <a:lnTo>
                    <a:pt x="978" y="14"/>
                  </a:lnTo>
                  <a:lnTo>
                    <a:pt x="1004" y="16"/>
                  </a:lnTo>
                  <a:lnTo>
                    <a:pt x="1030" y="22"/>
                  </a:lnTo>
                  <a:lnTo>
                    <a:pt x="1056" y="30"/>
                  </a:lnTo>
                  <a:lnTo>
                    <a:pt x="1080" y="38"/>
                  </a:lnTo>
                  <a:lnTo>
                    <a:pt x="1102" y="50"/>
                  </a:lnTo>
                  <a:lnTo>
                    <a:pt x="1122" y="62"/>
                  </a:lnTo>
                  <a:lnTo>
                    <a:pt x="1142" y="76"/>
                  </a:lnTo>
                  <a:lnTo>
                    <a:pt x="1160" y="92"/>
                  </a:lnTo>
                  <a:lnTo>
                    <a:pt x="1174" y="108"/>
                  </a:lnTo>
                  <a:lnTo>
                    <a:pt x="1188" y="126"/>
                  </a:lnTo>
                  <a:lnTo>
                    <a:pt x="1200" y="146"/>
                  </a:lnTo>
                  <a:lnTo>
                    <a:pt x="1210" y="166"/>
                  </a:lnTo>
                  <a:lnTo>
                    <a:pt x="1216" y="186"/>
                  </a:lnTo>
                  <a:lnTo>
                    <a:pt x="1220" y="208"/>
                  </a:lnTo>
                  <a:lnTo>
                    <a:pt x="1222" y="230"/>
                  </a:lnTo>
                  <a:lnTo>
                    <a:pt x="1222" y="230"/>
                  </a:lnTo>
                  <a:lnTo>
                    <a:pt x="1220" y="246"/>
                  </a:lnTo>
                  <a:lnTo>
                    <a:pt x="1220" y="246"/>
                  </a:lnTo>
                  <a:lnTo>
                    <a:pt x="1244" y="250"/>
                  </a:lnTo>
                  <a:lnTo>
                    <a:pt x="1266" y="256"/>
                  </a:lnTo>
                  <a:lnTo>
                    <a:pt x="1288" y="262"/>
                  </a:lnTo>
                  <a:lnTo>
                    <a:pt x="1308" y="272"/>
                  </a:lnTo>
                  <a:lnTo>
                    <a:pt x="1328" y="282"/>
                  </a:lnTo>
                  <a:lnTo>
                    <a:pt x="1346" y="294"/>
                  </a:lnTo>
                  <a:lnTo>
                    <a:pt x="1364" y="308"/>
                  </a:lnTo>
                  <a:lnTo>
                    <a:pt x="1380" y="324"/>
                  </a:lnTo>
                  <a:lnTo>
                    <a:pt x="1394" y="340"/>
                  </a:lnTo>
                  <a:lnTo>
                    <a:pt x="1408" y="358"/>
                  </a:lnTo>
                  <a:lnTo>
                    <a:pt x="1418" y="376"/>
                  </a:lnTo>
                  <a:lnTo>
                    <a:pt x="1428" y="396"/>
                  </a:lnTo>
                  <a:lnTo>
                    <a:pt x="1436" y="418"/>
                  </a:lnTo>
                  <a:lnTo>
                    <a:pt x="1440" y="440"/>
                  </a:lnTo>
                  <a:lnTo>
                    <a:pt x="1444" y="462"/>
                  </a:lnTo>
                  <a:lnTo>
                    <a:pt x="1446" y="484"/>
                  </a:lnTo>
                  <a:lnTo>
                    <a:pt x="1446" y="484"/>
                  </a:lnTo>
                  <a:lnTo>
                    <a:pt x="1444" y="508"/>
                  </a:lnTo>
                  <a:lnTo>
                    <a:pt x="1440" y="532"/>
                  </a:lnTo>
                  <a:lnTo>
                    <a:pt x="1434" y="554"/>
                  </a:lnTo>
                  <a:lnTo>
                    <a:pt x="1426" y="576"/>
                  </a:lnTo>
                  <a:lnTo>
                    <a:pt x="1416" y="596"/>
                  </a:lnTo>
                  <a:lnTo>
                    <a:pt x="1404" y="616"/>
                  </a:lnTo>
                  <a:lnTo>
                    <a:pt x="1390" y="634"/>
                  </a:lnTo>
                  <a:lnTo>
                    <a:pt x="1376" y="650"/>
                  </a:lnTo>
                  <a:lnTo>
                    <a:pt x="1358" y="666"/>
                  </a:lnTo>
                  <a:lnTo>
                    <a:pt x="1340" y="680"/>
                  </a:lnTo>
                  <a:lnTo>
                    <a:pt x="1320" y="692"/>
                  </a:lnTo>
                  <a:lnTo>
                    <a:pt x="1300" y="702"/>
                  </a:lnTo>
                  <a:lnTo>
                    <a:pt x="1278" y="710"/>
                  </a:lnTo>
                  <a:lnTo>
                    <a:pt x="1254" y="716"/>
                  </a:lnTo>
                  <a:lnTo>
                    <a:pt x="1230" y="720"/>
                  </a:lnTo>
                  <a:lnTo>
                    <a:pt x="1206" y="722"/>
                  </a:lnTo>
                  <a:lnTo>
                    <a:pt x="1206" y="722"/>
                  </a:lnTo>
                  <a:lnTo>
                    <a:pt x="1206" y="728"/>
                  </a:lnTo>
                  <a:lnTo>
                    <a:pt x="1206" y="728"/>
                  </a:lnTo>
                  <a:lnTo>
                    <a:pt x="1204" y="752"/>
                  </a:lnTo>
                  <a:lnTo>
                    <a:pt x="1200" y="774"/>
                  </a:lnTo>
                  <a:lnTo>
                    <a:pt x="1194" y="794"/>
                  </a:lnTo>
                  <a:lnTo>
                    <a:pt x="1184" y="816"/>
                  </a:lnTo>
                  <a:lnTo>
                    <a:pt x="1172" y="834"/>
                  </a:lnTo>
                  <a:lnTo>
                    <a:pt x="1158" y="854"/>
                  </a:lnTo>
                  <a:lnTo>
                    <a:pt x="1142" y="870"/>
                  </a:lnTo>
                  <a:lnTo>
                    <a:pt x="1124" y="886"/>
                  </a:lnTo>
                  <a:lnTo>
                    <a:pt x="1104" y="900"/>
                  </a:lnTo>
                  <a:lnTo>
                    <a:pt x="1082" y="914"/>
                  </a:lnTo>
                  <a:lnTo>
                    <a:pt x="1058" y="924"/>
                  </a:lnTo>
                  <a:lnTo>
                    <a:pt x="1034" y="934"/>
                  </a:lnTo>
                  <a:lnTo>
                    <a:pt x="1008" y="942"/>
                  </a:lnTo>
                  <a:lnTo>
                    <a:pt x="980" y="948"/>
                  </a:lnTo>
                  <a:lnTo>
                    <a:pt x="952" y="950"/>
                  </a:lnTo>
                  <a:lnTo>
                    <a:pt x="922" y="952"/>
                  </a:lnTo>
                  <a:lnTo>
                    <a:pt x="922" y="952"/>
                  </a:lnTo>
                  <a:lnTo>
                    <a:pt x="886" y="950"/>
                  </a:lnTo>
                  <a:lnTo>
                    <a:pt x="850" y="944"/>
                  </a:lnTo>
                  <a:lnTo>
                    <a:pt x="816" y="936"/>
                  </a:lnTo>
                  <a:lnTo>
                    <a:pt x="784" y="924"/>
                  </a:lnTo>
                  <a:lnTo>
                    <a:pt x="756" y="908"/>
                  </a:lnTo>
                  <a:lnTo>
                    <a:pt x="728" y="890"/>
                  </a:lnTo>
                  <a:lnTo>
                    <a:pt x="704" y="870"/>
                  </a:lnTo>
                  <a:lnTo>
                    <a:pt x="684" y="848"/>
                  </a:lnTo>
                  <a:lnTo>
                    <a:pt x="684" y="848"/>
                  </a:lnTo>
                  <a:lnTo>
                    <a:pt x="664" y="860"/>
                  </a:lnTo>
                  <a:lnTo>
                    <a:pt x="642" y="870"/>
                  </a:lnTo>
                  <a:lnTo>
                    <a:pt x="620" y="880"/>
                  </a:lnTo>
                  <a:lnTo>
                    <a:pt x="596" y="888"/>
                  </a:lnTo>
                  <a:lnTo>
                    <a:pt x="572" y="894"/>
                  </a:lnTo>
                  <a:lnTo>
                    <a:pt x="546" y="898"/>
                  </a:lnTo>
                  <a:lnTo>
                    <a:pt x="520" y="902"/>
                  </a:lnTo>
                  <a:lnTo>
                    <a:pt x="494" y="902"/>
                  </a:lnTo>
                  <a:lnTo>
                    <a:pt x="494" y="902"/>
                  </a:lnTo>
                  <a:lnTo>
                    <a:pt x="462" y="900"/>
                  </a:lnTo>
                  <a:lnTo>
                    <a:pt x="432" y="898"/>
                  </a:lnTo>
                  <a:lnTo>
                    <a:pt x="404" y="892"/>
                  </a:lnTo>
                  <a:lnTo>
                    <a:pt x="376" y="882"/>
                  </a:lnTo>
                  <a:lnTo>
                    <a:pt x="350" y="872"/>
                  </a:lnTo>
                  <a:lnTo>
                    <a:pt x="324" y="860"/>
                  </a:lnTo>
                  <a:lnTo>
                    <a:pt x="300" y="846"/>
                  </a:lnTo>
                  <a:lnTo>
                    <a:pt x="280" y="830"/>
                  </a:lnTo>
                  <a:lnTo>
                    <a:pt x="260" y="814"/>
                  </a:lnTo>
                  <a:lnTo>
                    <a:pt x="242" y="794"/>
                  </a:lnTo>
                  <a:lnTo>
                    <a:pt x="226" y="774"/>
                  </a:lnTo>
                  <a:lnTo>
                    <a:pt x="214" y="754"/>
                  </a:lnTo>
                  <a:lnTo>
                    <a:pt x="204" y="730"/>
                  </a:lnTo>
                  <a:lnTo>
                    <a:pt x="196" y="708"/>
                  </a:lnTo>
                  <a:lnTo>
                    <a:pt x="192" y="684"/>
                  </a:lnTo>
                  <a:lnTo>
                    <a:pt x="190" y="658"/>
                  </a:lnTo>
                  <a:lnTo>
                    <a:pt x="190" y="658"/>
                  </a:lnTo>
                  <a:lnTo>
                    <a:pt x="190" y="654"/>
                  </a:lnTo>
                  <a:lnTo>
                    <a:pt x="10" y="684"/>
                  </a:lnTo>
                  <a:lnTo>
                    <a:pt x="182" y="586"/>
                  </a:lnTo>
                  <a:lnTo>
                    <a:pt x="182" y="586"/>
                  </a:lnTo>
                  <a:lnTo>
                    <a:pt x="162" y="570"/>
                  </a:lnTo>
                  <a:lnTo>
                    <a:pt x="146" y="554"/>
                  </a:lnTo>
                  <a:lnTo>
                    <a:pt x="130" y="534"/>
                  </a:lnTo>
                  <a:lnTo>
                    <a:pt x="118" y="514"/>
                  </a:lnTo>
                  <a:lnTo>
                    <a:pt x="108" y="494"/>
                  </a:lnTo>
                  <a:lnTo>
                    <a:pt x="102" y="470"/>
                  </a:lnTo>
                  <a:lnTo>
                    <a:pt x="96" y="446"/>
                  </a:lnTo>
                  <a:lnTo>
                    <a:pt x="96" y="422"/>
                  </a:lnTo>
                  <a:lnTo>
                    <a:pt x="96" y="422"/>
                  </a:lnTo>
                  <a:lnTo>
                    <a:pt x="96" y="402"/>
                  </a:lnTo>
                  <a:lnTo>
                    <a:pt x="98" y="382"/>
                  </a:lnTo>
                  <a:lnTo>
                    <a:pt x="104" y="364"/>
                  </a:lnTo>
                  <a:lnTo>
                    <a:pt x="110" y="346"/>
                  </a:lnTo>
                  <a:lnTo>
                    <a:pt x="118" y="328"/>
                  </a:lnTo>
                  <a:lnTo>
                    <a:pt x="128" y="312"/>
                  </a:lnTo>
                  <a:lnTo>
                    <a:pt x="140" y="296"/>
                  </a:lnTo>
                  <a:lnTo>
                    <a:pt x="152" y="282"/>
                  </a:lnTo>
                  <a:lnTo>
                    <a:pt x="166" y="268"/>
                  </a:lnTo>
                  <a:lnTo>
                    <a:pt x="182" y="256"/>
                  </a:lnTo>
                  <a:lnTo>
                    <a:pt x="198" y="246"/>
                  </a:lnTo>
                  <a:lnTo>
                    <a:pt x="216" y="238"/>
                  </a:lnTo>
                  <a:lnTo>
                    <a:pt x="234" y="230"/>
                  </a:lnTo>
                  <a:lnTo>
                    <a:pt x="254" y="224"/>
                  </a:lnTo>
                  <a:lnTo>
                    <a:pt x="274" y="218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6" y="196"/>
                  </a:lnTo>
                  <a:lnTo>
                    <a:pt x="300" y="176"/>
                  </a:lnTo>
                  <a:lnTo>
                    <a:pt x="308" y="156"/>
                  </a:lnTo>
                  <a:lnTo>
                    <a:pt x="318" y="136"/>
                  </a:lnTo>
                  <a:lnTo>
                    <a:pt x="328" y="120"/>
                  </a:lnTo>
                  <a:lnTo>
                    <a:pt x="342" y="102"/>
                  </a:lnTo>
                  <a:lnTo>
                    <a:pt x="358" y="86"/>
                  </a:lnTo>
                  <a:lnTo>
                    <a:pt x="376" y="72"/>
                  </a:lnTo>
                  <a:lnTo>
                    <a:pt x="396" y="60"/>
                  </a:lnTo>
                  <a:lnTo>
                    <a:pt x="416" y="48"/>
                  </a:lnTo>
                  <a:lnTo>
                    <a:pt x="440" y="38"/>
                  </a:lnTo>
                  <a:lnTo>
                    <a:pt x="464" y="28"/>
                  </a:lnTo>
                  <a:lnTo>
                    <a:pt x="488" y="22"/>
                  </a:lnTo>
                  <a:lnTo>
                    <a:pt x="514" y="16"/>
                  </a:lnTo>
                  <a:lnTo>
                    <a:pt x="542" y="14"/>
                  </a:lnTo>
                  <a:lnTo>
                    <a:pt x="570" y="12"/>
                  </a:lnTo>
                  <a:lnTo>
                    <a:pt x="570" y="12"/>
                  </a:lnTo>
                  <a:lnTo>
                    <a:pt x="598" y="14"/>
                  </a:lnTo>
                  <a:lnTo>
                    <a:pt x="626" y="16"/>
                  </a:lnTo>
                  <a:lnTo>
                    <a:pt x="652" y="22"/>
                  </a:lnTo>
                  <a:lnTo>
                    <a:pt x="676" y="28"/>
                  </a:lnTo>
                  <a:lnTo>
                    <a:pt x="700" y="38"/>
                  </a:lnTo>
                  <a:lnTo>
                    <a:pt x="724" y="48"/>
                  </a:lnTo>
                  <a:lnTo>
                    <a:pt x="744" y="60"/>
                  </a:lnTo>
                  <a:lnTo>
                    <a:pt x="764" y="72"/>
                  </a:lnTo>
                  <a:lnTo>
                    <a:pt x="764" y="72"/>
                  </a:lnTo>
                  <a:lnTo>
                    <a:pt x="782" y="60"/>
                  </a:lnTo>
                  <a:lnTo>
                    <a:pt x="804" y="48"/>
                  </a:lnTo>
                  <a:lnTo>
                    <a:pt x="826" y="36"/>
                  </a:lnTo>
                  <a:lnTo>
                    <a:pt x="848" y="28"/>
                  </a:lnTo>
                  <a:lnTo>
                    <a:pt x="872" y="22"/>
                  </a:lnTo>
                  <a:lnTo>
                    <a:pt x="898" y="16"/>
                  </a:lnTo>
                  <a:lnTo>
                    <a:pt x="924" y="14"/>
                  </a:lnTo>
                  <a:lnTo>
                    <a:pt x="950" y="12"/>
                  </a:lnTo>
                  <a:close/>
                  <a:moveTo>
                    <a:pt x="950" y="0"/>
                  </a:moveTo>
                  <a:lnTo>
                    <a:pt x="950" y="0"/>
                  </a:lnTo>
                  <a:lnTo>
                    <a:pt x="924" y="2"/>
                  </a:lnTo>
                  <a:lnTo>
                    <a:pt x="900" y="4"/>
                  </a:lnTo>
                  <a:lnTo>
                    <a:pt x="874" y="10"/>
                  </a:lnTo>
                  <a:lnTo>
                    <a:pt x="850" y="16"/>
                  </a:lnTo>
                  <a:lnTo>
                    <a:pt x="828" y="24"/>
                  </a:lnTo>
                  <a:lnTo>
                    <a:pt x="804" y="34"/>
                  </a:lnTo>
                  <a:lnTo>
                    <a:pt x="784" y="46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44" y="46"/>
                  </a:lnTo>
                  <a:lnTo>
                    <a:pt x="722" y="34"/>
                  </a:lnTo>
                  <a:lnTo>
                    <a:pt x="698" y="24"/>
                  </a:lnTo>
                  <a:lnTo>
                    <a:pt x="674" y="16"/>
                  </a:lnTo>
                  <a:lnTo>
                    <a:pt x="650" y="10"/>
                  </a:lnTo>
                  <a:lnTo>
                    <a:pt x="624" y="6"/>
                  </a:lnTo>
                  <a:lnTo>
                    <a:pt x="596" y="2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42" y="2"/>
                  </a:lnTo>
                  <a:lnTo>
                    <a:pt x="514" y="6"/>
                  </a:lnTo>
                  <a:lnTo>
                    <a:pt x="488" y="10"/>
                  </a:lnTo>
                  <a:lnTo>
                    <a:pt x="462" y="18"/>
                  </a:lnTo>
                  <a:lnTo>
                    <a:pt x="436" y="26"/>
                  </a:lnTo>
                  <a:lnTo>
                    <a:pt x="414" y="36"/>
                  </a:lnTo>
                  <a:lnTo>
                    <a:pt x="390" y="50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52" y="78"/>
                  </a:lnTo>
                  <a:lnTo>
                    <a:pt x="334" y="94"/>
                  </a:lnTo>
                  <a:lnTo>
                    <a:pt x="320" y="110"/>
                  </a:lnTo>
                  <a:lnTo>
                    <a:pt x="308" y="128"/>
                  </a:lnTo>
                  <a:lnTo>
                    <a:pt x="298" y="146"/>
                  </a:lnTo>
                  <a:lnTo>
                    <a:pt x="292" y="166"/>
                  </a:lnTo>
                  <a:lnTo>
                    <a:pt x="286" y="186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64" y="210"/>
                  </a:lnTo>
                  <a:lnTo>
                    <a:pt x="244" y="214"/>
                  </a:lnTo>
                  <a:lnTo>
                    <a:pt x="226" y="220"/>
                  </a:lnTo>
                  <a:lnTo>
                    <a:pt x="208" y="228"/>
                  </a:lnTo>
                  <a:lnTo>
                    <a:pt x="190" y="238"/>
                  </a:lnTo>
                  <a:lnTo>
                    <a:pt x="174" y="248"/>
                  </a:lnTo>
                  <a:lnTo>
                    <a:pt x="158" y="260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30" y="290"/>
                  </a:lnTo>
                  <a:lnTo>
                    <a:pt x="118" y="306"/>
                  </a:lnTo>
                  <a:lnTo>
                    <a:pt x="108" y="324"/>
                  </a:lnTo>
                  <a:lnTo>
                    <a:pt x="100" y="342"/>
                  </a:lnTo>
                  <a:lnTo>
                    <a:pt x="92" y="362"/>
                  </a:lnTo>
                  <a:lnTo>
                    <a:pt x="88" y="382"/>
                  </a:lnTo>
                  <a:lnTo>
                    <a:pt x="84" y="40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46"/>
                  </a:lnTo>
                  <a:lnTo>
                    <a:pt x="88" y="468"/>
                  </a:lnTo>
                  <a:lnTo>
                    <a:pt x="96" y="490"/>
                  </a:lnTo>
                  <a:lnTo>
                    <a:pt x="104" y="512"/>
                  </a:lnTo>
                  <a:lnTo>
                    <a:pt x="114" y="532"/>
                  </a:lnTo>
                  <a:lnTo>
                    <a:pt x="128" y="550"/>
                  </a:lnTo>
                  <a:lnTo>
                    <a:pt x="144" y="568"/>
                  </a:lnTo>
                  <a:lnTo>
                    <a:pt x="160" y="584"/>
                  </a:lnTo>
                  <a:lnTo>
                    <a:pt x="4" y="674"/>
                  </a:lnTo>
                  <a:lnTo>
                    <a:pt x="4" y="674"/>
                  </a:lnTo>
                  <a:lnTo>
                    <a:pt x="2" y="676"/>
                  </a:lnTo>
                  <a:lnTo>
                    <a:pt x="0" y="680"/>
                  </a:lnTo>
                  <a:lnTo>
                    <a:pt x="0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4" y="692"/>
                  </a:lnTo>
                  <a:lnTo>
                    <a:pt x="10" y="694"/>
                  </a:lnTo>
                  <a:lnTo>
                    <a:pt x="10" y="694"/>
                  </a:lnTo>
                  <a:lnTo>
                    <a:pt x="12" y="694"/>
                  </a:lnTo>
                  <a:lnTo>
                    <a:pt x="180" y="668"/>
                  </a:lnTo>
                  <a:lnTo>
                    <a:pt x="180" y="668"/>
                  </a:lnTo>
                  <a:lnTo>
                    <a:pt x="182" y="694"/>
                  </a:lnTo>
                  <a:lnTo>
                    <a:pt x="188" y="718"/>
                  </a:lnTo>
                  <a:lnTo>
                    <a:pt x="196" y="742"/>
                  </a:lnTo>
                  <a:lnTo>
                    <a:pt x="208" y="764"/>
                  </a:lnTo>
                  <a:lnTo>
                    <a:pt x="220" y="786"/>
                  </a:lnTo>
                  <a:lnTo>
                    <a:pt x="236" y="806"/>
                  </a:lnTo>
                  <a:lnTo>
                    <a:pt x="256" y="824"/>
                  </a:lnTo>
                  <a:lnTo>
                    <a:pt x="276" y="842"/>
                  </a:lnTo>
                  <a:lnTo>
                    <a:pt x="298" y="858"/>
                  </a:lnTo>
                  <a:lnTo>
                    <a:pt x="322" y="872"/>
                  </a:lnTo>
                  <a:lnTo>
                    <a:pt x="346" y="884"/>
                  </a:lnTo>
                  <a:lnTo>
                    <a:pt x="374" y="894"/>
                  </a:lnTo>
                  <a:lnTo>
                    <a:pt x="402" y="902"/>
                  </a:lnTo>
                  <a:lnTo>
                    <a:pt x="432" y="908"/>
                  </a:lnTo>
                  <a:lnTo>
                    <a:pt x="462" y="912"/>
                  </a:lnTo>
                  <a:lnTo>
                    <a:pt x="494" y="914"/>
                  </a:lnTo>
                  <a:lnTo>
                    <a:pt x="494" y="914"/>
                  </a:lnTo>
                  <a:lnTo>
                    <a:pt x="520" y="912"/>
                  </a:lnTo>
                  <a:lnTo>
                    <a:pt x="544" y="910"/>
                  </a:lnTo>
                  <a:lnTo>
                    <a:pt x="568" y="906"/>
                  </a:lnTo>
                  <a:lnTo>
                    <a:pt x="592" y="900"/>
                  </a:lnTo>
                  <a:lnTo>
                    <a:pt x="616" y="894"/>
                  </a:lnTo>
                  <a:lnTo>
                    <a:pt x="638" y="884"/>
                  </a:lnTo>
                  <a:lnTo>
                    <a:pt x="660" y="874"/>
                  </a:lnTo>
                  <a:lnTo>
                    <a:pt x="682" y="862"/>
                  </a:lnTo>
                  <a:lnTo>
                    <a:pt x="682" y="862"/>
                  </a:lnTo>
                  <a:lnTo>
                    <a:pt x="704" y="886"/>
                  </a:lnTo>
                  <a:lnTo>
                    <a:pt x="728" y="906"/>
                  </a:lnTo>
                  <a:lnTo>
                    <a:pt x="756" y="922"/>
                  </a:lnTo>
                  <a:lnTo>
                    <a:pt x="786" y="936"/>
                  </a:lnTo>
                  <a:lnTo>
                    <a:pt x="818" y="948"/>
                  </a:lnTo>
                  <a:lnTo>
                    <a:pt x="852" y="956"/>
                  </a:lnTo>
                  <a:lnTo>
                    <a:pt x="888" y="962"/>
                  </a:lnTo>
                  <a:lnTo>
                    <a:pt x="922" y="964"/>
                  </a:lnTo>
                  <a:lnTo>
                    <a:pt x="922" y="964"/>
                  </a:lnTo>
                  <a:lnTo>
                    <a:pt x="952" y="962"/>
                  </a:lnTo>
                  <a:lnTo>
                    <a:pt x="982" y="958"/>
                  </a:lnTo>
                  <a:lnTo>
                    <a:pt x="1010" y="952"/>
                  </a:lnTo>
                  <a:lnTo>
                    <a:pt x="1036" y="946"/>
                  </a:lnTo>
                  <a:lnTo>
                    <a:pt x="1062" y="936"/>
                  </a:lnTo>
                  <a:lnTo>
                    <a:pt x="1086" y="924"/>
                  </a:lnTo>
                  <a:lnTo>
                    <a:pt x="1108" y="910"/>
                  </a:lnTo>
                  <a:lnTo>
                    <a:pt x="1128" y="896"/>
                  </a:lnTo>
                  <a:lnTo>
                    <a:pt x="1148" y="880"/>
                  </a:lnTo>
                  <a:lnTo>
                    <a:pt x="1166" y="862"/>
                  </a:lnTo>
                  <a:lnTo>
                    <a:pt x="1180" y="844"/>
                  </a:lnTo>
                  <a:lnTo>
                    <a:pt x="1192" y="824"/>
                  </a:lnTo>
                  <a:lnTo>
                    <a:pt x="1202" y="802"/>
                  </a:lnTo>
                  <a:lnTo>
                    <a:pt x="1210" y="780"/>
                  </a:lnTo>
                  <a:lnTo>
                    <a:pt x="1216" y="758"/>
                  </a:lnTo>
                  <a:lnTo>
                    <a:pt x="1218" y="734"/>
                  </a:lnTo>
                  <a:lnTo>
                    <a:pt x="1218" y="734"/>
                  </a:lnTo>
                  <a:lnTo>
                    <a:pt x="1242" y="730"/>
                  </a:lnTo>
                  <a:lnTo>
                    <a:pt x="1266" y="726"/>
                  </a:lnTo>
                  <a:lnTo>
                    <a:pt x="1290" y="718"/>
                  </a:lnTo>
                  <a:lnTo>
                    <a:pt x="1312" y="708"/>
                  </a:lnTo>
                  <a:lnTo>
                    <a:pt x="1332" y="698"/>
                  </a:lnTo>
                  <a:lnTo>
                    <a:pt x="1352" y="684"/>
                  </a:lnTo>
                  <a:lnTo>
                    <a:pt x="1370" y="670"/>
                  </a:lnTo>
                  <a:lnTo>
                    <a:pt x="1388" y="654"/>
                  </a:lnTo>
                  <a:lnTo>
                    <a:pt x="1402" y="638"/>
                  </a:lnTo>
                  <a:lnTo>
                    <a:pt x="1416" y="618"/>
                  </a:lnTo>
                  <a:lnTo>
                    <a:pt x="1428" y="598"/>
                  </a:lnTo>
                  <a:lnTo>
                    <a:pt x="1438" y="578"/>
                  </a:lnTo>
                  <a:lnTo>
                    <a:pt x="1446" y="556"/>
                  </a:lnTo>
                  <a:lnTo>
                    <a:pt x="1452" y="532"/>
                  </a:lnTo>
                  <a:lnTo>
                    <a:pt x="1456" y="508"/>
                  </a:lnTo>
                  <a:lnTo>
                    <a:pt x="1456" y="484"/>
                  </a:lnTo>
                  <a:lnTo>
                    <a:pt x="1456" y="484"/>
                  </a:lnTo>
                  <a:lnTo>
                    <a:pt x="1456" y="462"/>
                  </a:lnTo>
                  <a:lnTo>
                    <a:pt x="1452" y="438"/>
                  </a:lnTo>
                  <a:lnTo>
                    <a:pt x="1446" y="416"/>
                  </a:lnTo>
                  <a:lnTo>
                    <a:pt x="1438" y="394"/>
                  </a:lnTo>
                  <a:lnTo>
                    <a:pt x="1430" y="372"/>
                  </a:lnTo>
                  <a:lnTo>
                    <a:pt x="1418" y="352"/>
                  </a:lnTo>
                  <a:lnTo>
                    <a:pt x="1404" y="334"/>
                  </a:lnTo>
                  <a:lnTo>
                    <a:pt x="1388" y="316"/>
                  </a:lnTo>
                  <a:lnTo>
                    <a:pt x="1388" y="316"/>
                  </a:lnTo>
                  <a:lnTo>
                    <a:pt x="1372" y="300"/>
                  </a:lnTo>
                  <a:lnTo>
                    <a:pt x="1354" y="286"/>
                  </a:lnTo>
                  <a:lnTo>
                    <a:pt x="1336" y="274"/>
                  </a:lnTo>
                  <a:lnTo>
                    <a:pt x="1318" y="264"/>
                  </a:lnTo>
                  <a:lnTo>
                    <a:pt x="1298" y="254"/>
                  </a:lnTo>
                  <a:lnTo>
                    <a:pt x="1276" y="246"/>
                  </a:lnTo>
                  <a:lnTo>
                    <a:pt x="1254" y="240"/>
                  </a:lnTo>
                  <a:lnTo>
                    <a:pt x="1232" y="236"/>
                  </a:lnTo>
                  <a:lnTo>
                    <a:pt x="1232" y="236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32" y="208"/>
                  </a:lnTo>
                  <a:lnTo>
                    <a:pt x="1226" y="184"/>
                  </a:lnTo>
                  <a:lnTo>
                    <a:pt x="1220" y="162"/>
                  </a:lnTo>
                  <a:lnTo>
                    <a:pt x="1210" y="142"/>
                  </a:lnTo>
                  <a:lnTo>
                    <a:pt x="1198" y="122"/>
                  </a:lnTo>
                  <a:lnTo>
                    <a:pt x="1184" y="102"/>
                  </a:lnTo>
                  <a:lnTo>
                    <a:pt x="1168" y="84"/>
                  </a:lnTo>
                  <a:lnTo>
                    <a:pt x="1150" y="68"/>
                  </a:lnTo>
                  <a:lnTo>
                    <a:pt x="1130" y="54"/>
                  </a:lnTo>
                  <a:lnTo>
                    <a:pt x="1108" y="40"/>
                  </a:lnTo>
                  <a:lnTo>
                    <a:pt x="1084" y="28"/>
                  </a:lnTo>
                  <a:lnTo>
                    <a:pt x="1060" y="18"/>
                  </a:lnTo>
                  <a:lnTo>
                    <a:pt x="1034" y="12"/>
                  </a:lnTo>
                  <a:lnTo>
                    <a:pt x="1008" y="6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E2A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1" name="Freeform 21"/>
            <p:cNvSpPr>
              <a:spLocks/>
            </p:cNvSpPr>
            <p:nvPr/>
          </p:nvSpPr>
          <p:spPr bwMode="auto">
            <a:xfrm>
              <a:off x="1681" y="2123"/>
              <a:ext cx="1436" cy="940"/>
            </a:xfrm>
            <a:custGeom>
              <a:avLst/>
              <a:gdLst>
                <a:gd name="T0" fmla="*/ 968 w 1436"/>
                <a:gd name="T1" fmla="*/ 2 h 940"/>
                <a:gd name="T2" fmla="*/ 1046 w 1436"/>
                <a:gd name="T3" fmla="*/ 18 h 940"/>
                <a:gd name="T4" fmla="*/ 1112 w 1436"/>
                <a:gd name="T5" fmla="*/ 50 h 940"/>
                <a:gd name="T6" fmla="*/ 1164 w 1436"/>
                <a:gd name="T7" fmla="*/ 96 h 940"/>
                <a:gd name="T8" fmla="*/ 1200 w 1436"/>
                <a:gd name="T9" fmla="*/ 154 h 940"/>
                <a:gd name="T10" fmla="*/ 1212 w 1436"/>
                <a:gd name="T11" fmla="*/ 218 h 940"/>
                <a:gd name="T12" fmla="*/ 1210 w 1436"/>
                <a:gd name="T13" fmla="*/ 234 h 940"/>
                <a:gd name="T14" fmla="*/ 1278 w 1436"/>
                <a:gd name="T15" fmla="*/ 250 h 940"/>
                <a:gd name="T16" fmla="*/ 1336 w 1436"/>
                <a:gd name="T17" fmla="*/ 282 h 940"/>
                <a:gd name="T18" fmla="*/ 1384 w 1436"/>
                <a:gd name="T19" fmla="*/ 328 h 940"/>
                <a:gd name="T20" fmla="*/ 1418 w 1436"/>
                <a:gd name="T21" fmla="*/ 384 h 940"/>
                <a:gd name="T22" fmla="*/ 1434 w 1436"/>
                <a:gd name="T23" fmla="*/ 450 h 940"/>
                <a:gd name="T24" fmla="*/ 1434 w 1436"/>
                <a:gd name="T25" fmla="*/ 496 h 940"/>
                <a:gd name="T26" fmla="*/ 1416 w 1436"/>
                <a:gd name="T27" fmla="*/ 564 h 940"/>
                <a:gd name="T28" fmla="*/ 1380 w 1436"/>
                <a:gd name="T29" fmla="*/ 622 h 940"/>
                <a:gd name="T30" fmla="*/ 1330 w 1436"/>
                <a:gd name="T31" fmla="*/ 668 h 940"/>
                <a:gd name="T32" fmla="*/ 1268 w 1436"/>
                <a:gd name="T33" fmla="*/ 698 h 940"/>
                <a:gd name="T34" fmla="*/ 1196 w 1436"/>
                <a:gd name="T35" fmla="*/ 710 h 940"/>
                <a:gd name="T36" fmla="*/ 1196 w 1436"/>
                <a:gd name="T37" fmla="*/ 716 h 940"/>
                <a:gd name="T38" fmla="*/ 1184 w 1436"/>
                <a:gd name="T39" fmla="*/ 782 h 940"/>
                <a:gd name="T40" fmla="*/ 1148 w 1436"/>
                <a:gd name="T41" fmla="*/ 842 h 940"/>
                <a:gd name="T42" fmla="*/ 1094 w 1436"/>
                <a:gd name="T43" fmla="*/ 888 h 940"/>
                <a:gd name="T44" fmla="*/ 1024 w 1436"/>
                <a:gd name="T45" fmla="*/ 922 h 940"/>
                <a:gd name="T46" fmla="*/ 942 w 1436"/>
                <a:gd name="T47" fmla="*/ 938 h 940"/>
                <a:gd name="T48" fmla="*/ 876 w 1436"/>
                <a:gd name="T49" fmla="*/ 938 h 940"/>
                <a:gd name="T50" fmla="*/ 774 w 1436"/>
                <a:gd name="T51" fmla="*/ 912 h 940"/>
                <a:gd name="T52" fmla="*/ 694 w 1436"/>
                <a:gd name="T53" fmla="*/ 858 h 940"/>
                <a:gd name="T54" fmla="*/ 654 w 1436"/>
                <a:gd name="T55" fmla="*/ 848 h 940"/>
                <a:gd name="T56" fmla="*/ 586 w 1436"/>
                <a:gd name="T57" fmla="*/ 876 h 940"/>
                <a:gd name="T58" fmla="*/ 510 w 1436"/>
                <a:gd name="T59" fmla="*/ 890 h 940"/>
                <a:gd name="T60" fmla="*/ 452 w 1436"/>
                <a:gd name="T61" fmla="*/ 888 h 940"/>
                <a:gd name="T62" fmla="*/ 366 w 1436"/>
                <a:gd name="T63" fmla="*/ 870 h 940"/>
                <a:gd name="T64" fmla="*/ 290 w 1436"/>
                <a:gd name="T65" fmla="*/ 834 h 940"/>
                <a:gd name="T66" fmla="*/ 232 w 1436"/>
                <a:gd name="T67" fmla="*/ 782 h 940"/>
                <a:gd name="T68" fmla="*/ 194 w 1436"/>
                <a:gd name="T69" fmla="*/ 718 h 940"/>
                <a:gd name="T70" fmla="*/ 180 w 1436"/>
                <a:gd name="T71" fmla="*/ 646 h 940"/>
                <a:gd name="T72" fmla="*/ 0 w 1436"/>
                <a:gd name="T73" fmla="*/ 672 h 940"/>
                <a:gd name="T74" fmla="*/ 152 w 1436"/>
                <a:gd name="T75" fmla="*/ 558 h 940"/>
                <a:gd name="T76" fmla="*/ 108 w 1436"/>
                <a:gd name="T77" fmla="*/ 502 h 940"/>
                <a:gd name="T78" fmla="*/ 86 w 1436"/>
                <a:gd name="T79" fmla="*/ 434 h 940"/>
                <a:gd name="T80" fmla="*/ 86 w 1436"/>
                <a:gd name="T81" fmla="*/ 390 h 940"/>
                <a:gd name="T82" fmla="*/ 100 w 1436"/>
                <a:gd name="T83" fmla="*/ 334 h 940"/>
                <a:gd name="T84" fmla="*/ 130 w 1436"/>
                <a:gd name="T85" fmla="*/ 284 h 940"/>
                <a:gd name="T86" fmla="*/ 172 w 1436"/>
                <a:gd name="T87" fmla="*/ 244 h 940"/>
                <a:gd name="T88" fmla="*/ 224 w 1436"/>
                <a:gd name="T89" fmla="*/ 218 h 940"/>
                <a:gd name="T90" fmla="*/ 284 w 1436"/>
                <a:gd name="T91" fmla="*/ 204 h 940"/>
                <a:gd name="T92" fmla="*/ 290 w 1436"/>
                <a:gd name="T93" fmla="*/ 164 h 940"/>
                <a:gd name="T94" fmla="*/ 318 w 1436"/>
                <a:gd name="T95" fmla="*/ 108 h 940"/>
                <a:gd name="T96" fmla="*/ 366 w 1436"/>
                <a:gd name="T97" fmla="*/ 60 h 940"/>
                <a:gd name="T98" fmla="*/ 430 w 1436"/>
                <a:gd name="T99" fmla="*/ 26 h 940"/>
                <a:gd name="T100" fmla="*/ 504 w 1436"/>
                <a:gd name="T101" fmla="*/ 4 h 940"/>
                <a:gd name="T102" fmla="*/ 560 w 1436"/>
                <a:gd name="T103" fmla="*/ 0 h 940"/>
                <a:gd name="T104" fmla="*/ 642 w 1436"/>
                <a:gd name="T105" fmla="*/ 10 h 940"/>
                <a:gd name="T106" fmla="*/ 714 w 1436"/>
                <a:gd name="T107" fmla="*/ 36 h 940"/>
                <a:gd name="T108" fmla="*/ 754 w 1436"/>
                <a:gd name="T109" fmla="*/ 60 h 940"/>
                <a:gd name="T110" fmla="*/ 816 w 1436"/>
                <a:gd name="T111" fmla="*/ 24 h 940"/>
                <a:gd name="T112" fmla="*/ 888 w 1436"/>
                <a:gd name="T113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940">
                  <a:moveTo>
                    <a:pt x="940" y="0"/>
                  </a:moveTo>
                  <a:lnTo>
                    <a:pt x="940" y="0"/>
                  </a:lnTo>
                  <a:lnTo>
                    <a:pt x="968" y="2"/>
                  </a:lnTo>
                  <a:lnTo>
                    <a:pt x="994" y="4"/>
                  </a:lnTo>
                  <a:lnTo>
                    <a:pt x="1020" y="10"/>
                  </a:lnTo>
                  <a:lnTo>
                    <a:pt x="1046" y="18"/>
                  </a:lnTo>
                  <a:lnTo>
                    <a:pt x="1070" y="26"/>
                  </a:lnTo>
                  <a:lnTo>
                    <a:pt x="1092" y="38"/>
                  </a:lnTo>
                  <a:lnTo>
                    <a:pt x="1112" y="50"/>
                  </a:lnTo>
                  <a:lnTo>
                    <a:pt x="1132" y="64"/>
                  </a:lnTo>
                  <a:lnTo>
                    <a:pt x="1150" y="80"/>
                  </a:lnTo>
                  <a:lnTo>
                    <a:pt x="1164" y="96"/>
                  </a:lnTo>
                  <a:lnTo>
                    <a:pt x="1178" y="114"/>
                  </a:lnTo>
                  <a:lnTo>
                    <a:pt x="1190" y="134"/>
                  </a:lnTo>
                  <a:lnTo>
                    <a:pt x="1200" y="154"/>
                  </a:lnTo>
                  <a:lnTo>
                    <a:pt x="1206" y="174"/>
                  </a:lnTo>
                  <a:lnTo>
                    <a:pt x="1210" y="196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0" y="234"/>
                  </a:lnTo>
                  <a:lnTo>
                    <a:pt x="1210" y="234"/>
                  </a:lnTo>
                  <a:lnTo>
                    <a:pt x="1234" y="238"/>
                  </a:lnTo>
                  <a:lnTo>
                    <a:pt x="1256" y="244"/>
                  </a:lnTo>
                  <a:lnTo>
                    <a:pt x="1278" y="250"/>
                  </a:lnTo>
                  <a:lnTo>
                    <a:pt x="1298" y="260"/>
                  </a:lnTo>
                  <a:lnTo>
                    <a:pt x="1318" y="270"/>
                  </a:lnTo>
                  <a:lnTo>
                    <a:pt x="1336" y="282"/>
                  </a:lnTo>
                  <a:lnTo>
                    <a:pt x="1354" y="296"/>
                  </a:lnTo>
                  <a:lnTo>
                    <a:pt x="1370" y="312"/>
                  </a:lnTo>
                  <a:lnTo>
                    <a:pt x="1384" y="328"/>
                  </a:lnTo>
                  <a:lnTo>
                    <a:pt x="1398" y="346"/>
                  </a:lnTo>
                  <a:lnTo>
                    <a:pt x="1408" y="364"/>
                  </a:lnTo>
                  <a:lnTo>
                    <a:pt x="1418" y="384"/>
                  </a:lnTo>
                  <a:lnTo>
                    <a:pt x="1426" y="406"/>
                  </a:lnTo>
                  <a:lnTo>
                    <a:pt x="1430" y="428"/>
                  </a:lnTo>
                  <a:lnTo>
                    <a:pt x="1434" y="450"/>
                  </a:lnTo>
                  <a:lnTo>
                    <a:pt x="1436" y="472"/>
                  </a:lnTo>
                  <a:lnTo>
                    <a:pt x="1436" y="472"/>
                  </a:lnTo>
                  <a:lnTo>
                    <a:pt x="1434" y="496"/>
                  </a:lnTo>
                  <a:lnTo>
                    <a:pt x="1430" y="520"/>
                  </a:lnTo>
                  <a:lnTo>
                    <a:pt x="1424" y="542"/>
                  </a:lnTo>
                  <a:lnTo>
                    <a:pt x="1416" y="564"/>
                  </a:lnTo>
                  <a:lnTo>
                    <a:pt x="1406" y="584"/>
                  </a:lnTo>
                  <a:lnTo>
                    <a:pt x="1394" y="604"/>
                  </a:lnTo>
                  <a:lnTo>
                    <a:pt x="1380" y="622"/>
                  </a:lnTo>
                  <a:lnTo>
                    <a:pt x="1366" y="638"/>
                  </a:lnTo>
                  <a:lnTo>
                    <a:pt x="1348" y="654"/>
                  </a:lnTo>
                  <a:lnTo>
                    <a:pt x="1330" y="668"/>
                  </a:lnTo>
                  <a:lnTo>
                    <a:pt x="1310" y="680"/>
                  </a:lnTo>
                  <a:lnTo>
                    <a:pt x="1290" y="690"/>
                  </a:lnTo>
                  <a:lnTo>
                    <a:pt x="1268" y="698"/>
                  </a:lnTo>
                  <a:lnTo>
                    <a:pt x="1244" y="704"/>
                  </a:lnTo>
                  <a:lnTo>
                    <a:pt x="1220" y="708"/>
                  </a:lnTo>
                  <a:lnTo>
                    <a:pt x="1196" y="710"/>
                  </a:lnTo>
                  <a:lnTo>
                    <a:pt x="1196" y="710"/>
                  </a:lnTo>
                  <a:lnTo>
                    <a:pt x="1196" y="716"/>
                  </a:lnTo>
                  <a:lnTo>
                    <a:pt x="1196" y="716"/>
                  </a:lnTo>
                  <a:lnTo>
                    <a:pt x="1194" y="740"/>
                  </a:lnTo>
                  <a:lnTo>
                    <a:pt x="1190" y="762"/>
                  </a:lnTo>
                  <a:lnTo>
                    <a:pt x="1184" y="782"/>
                  </a:lnTo>
                  <a:lnTo>
                    <a:pt x="1174" y="804"/>
                  </a:lnTo>
                  <a:lnTo>
                    <a:pt x="1162" y="822"/>
                  </a:lnTo>
                  <a:lnTo>
                    <a:pt x="1148" y="842"/>
                  </a:lnTo>
                  <a:lnTo>
                    <a:pt x="1132" y="858"/>
                  </a:lnTo>
                  <a:lnTo>
                    <a:pt x="1114" y="874"/>
                  </a:lnTo>
                  <a:lnTo>
                    <a:pt x="1094" y="888"/>
                  </a:lnTo>
                  <a:lnTo>
                    <a:pt x="1072" y="902"/>
                  </a:lnTo>
                  <a:lnTo>
                    <a:pt x="1048" y="912"/>
                  </a:lnTo>
                  <a:lnTo>
                    <a:pt x="1024" y="922"/>
                  </a:lnTo>
                  <a:lnTo>
                    <a:pt x="998" y="930"/>
                  </a:lnTo>
                  <a:lnTo>
                    <a:pt x="970" y="936"/>
                  </a:lnTo>
                  <a:lnTo>
                    <a:pt x="942" y="938"/>
                  </a:lnTo>
                  <a:lnTo>
                    <a:pt x="912" y="940"/>
                  </a:lnTo>
                  <a:lnTo>
                    <a:pt x="912" y="940"/>
                  </a:lnTo>
                  <a:lnTo>
                    <a:pt x="876" y="938"/>
                  </a:lnTo>
                  <a:lnTo>
                    <a:pt x="840" y="932"/>
                  </a:lnTo>
                  <a:lnTo>
                    <a:pt x="806" y="924"/>
                  </a:lnTo>
                  <a:lnTo>
                    <a:pt x="774" y="912"/>
                  </a:lnTo>
                  <a:lnTo>
                    <a:pt x="746" y="896"/>
                  </a:lnTo>
                  <a:lnTo>
                    <a:pt x="718" y="878"/>
                  </a:lnTo>
                  <a:lnTo>
                    <a:pt x="694" y="858"/>
                  </a:lnTo>
                  <a:lnTo>
                    <a:pt x="674" y="836"/>
                  </a:lnTo>
                  <a:lnTo>
                    <a:pt x="674" y="836"/>
                  </a:lnTo>
                  <a:lnTo>
                    <a:pt x="654" y="848"/>
                  </a:lnTo>
                  <a:lnTo>
                    <a:pt x="632" y="858"/>
                  </a:lnTo>
                  <a:lnTo>
                    <a:pt x="610" y="868"/>
                  </a:lnTo>
                  <a:lnTo>
                    <a:pt x="586" y="876"/>
                  </a:lnTo>
                  <a:lnTo>
                    <a:pt x="562" y="882"/>
                  </a:lnTo>
                  <a:lnTo>
                    <a:pt x="536" y="886"/>
                  </a:lnTo>
                  <a:lnTo>
                    <a:pt x="510" y="890"/>
                  </a:lnTo>
                  <a:lnTo>
                    <a:pt x="484" y="890"/>
                  </a:lnTo>
                  <a:lnTo>
                    <a:pt x="484" y="890"/>
                  </a:lnTo>
                  <a:lnTo>
                    <a:pt x="452" y="888"/>
                  </a:lnTo>
                  <a:lnTo>
                    <a:pt x="422" y="886"/>
                  </a:lnTo>
                  <a:lnTo>
                    <a:pt x="394" y="880"/>
                  </a:lnTo>
                  <a:lnTo>
                    <a:pt x="366" y="870"/>
                  </a:lnTo>
                  <a:lnTo>
                    <a:pt x="340" y="860"/>
                  </a:lnTo>
                  <a:lnTo>
                    <a:pt x="314" y="848"/>
                  </a:lnTo>
                  <a:lnTo>
                    <a:pt x="290" y="834"/>
                  </a:lnTo>
                  <a:lnTo>
                    <a:pt x="270" y="818"/>
                  </a:lnTo>
                  <a:lnTo>
                    <a:pt x="250" y="802"/>
                  </a:lnTo>
                  <a:lnTo>
                    <a:pt x="232" y="782"/>
                  </a:lnTo>
                  <a:lnTo>
                    <a:pt x="216" y="762"/>
                  </a:lnTo>
                  <a:lnTo>
                    <a:pt x="204" y="742"/>
                  </a:lnTo>
                  <a:lnTo>
                    <a:pt x="194" y="718"/>
                  </a:lnTo>
                  <a:lnTo>
                    <a:pt x="186" y="696"/>
                  </a:lnTo>
                  <a:lnTo>
                    <a:pt x="182" y="672"/>
                  </a:lnTo>
                  <a:lnTo>
                    <a:pt x="180" y="646"/>
                  </a:lnTo>
                  <a:lnTo>
                    <a:pt x="180" y="646"/>
                  </a:lnTo>
                  <a:lnTo>
                    <a:pt x="180" y="642"/>
                  </a:lnTo>
                  <a:lnTo>
                    <a:pt x="0" y="672"/>
                  </a:lnTo>
                  <a:lnTo>
                    <a:pt x="172" y="574"/>
                  </a:lnTo>
                  <a:lnTo>
                    <a:pt x="172" y="574"/>
                  </a:lnTo>
                  <a:lnTo>
                    <a:pt x="152" y="558"/>
                  </a:lnTo>
                  <a:lnTo>
                    <a:pt x="136" y="542"/>
                  </a:lnTo>
                  <a:lnTo>
                    <a:pt x="120" y="522"/>
                  </a:lnTo>
                  <a:lnTo>
                    <a:pt x="108" y="502"/>
                  </a:lnTo>
                  <a:lnTo>
                    <a:pt x="98" y="482"/>
                  </a:lnTo>
                  <a:lnTo>
                    <a:pt x="92" y="458"/>
                  </a:lnTo>
                  <a:lnTo>
                    <a:pt x="86" y="434"/>
                  </a:lnTo>
                  <a:lnTo>
                    <a:pt x="86" y="410"/>
                  </a:lnTo>
                  <a:lnTo>
                    <a:pt x="86" y="410"/>
                  </a:lnTo>
                  <a:lnTo>
                    <a:pt x="86" y="390"/>
                  </a:lnTo>
                  <a:lnTo>
                    <a:pt x="88" y="370"/>
                  </a:lnTo>
                  <a:lnTo>
                    <a:pt x="94" y="352"/>
                  </a:lnTo>
                  <a:lnTo>
                    <a:pt x="100" y="334"/>
                  </a:lnTo>
                  <a:lnTo>
                    <a:pt x="108" y="316"/>
                  </a:lnTo>
                  <a:lnTo>
                    <a:pt x="118" y="300"/>
                  </a:lnTo>
                  <a:lnTo>
                    <a:pt x="130" y="284"/>
                  </a:lnTo>
                  <a:lnTo>
                    <a:pt x="142" y="270"/>
                  </a:lnTo>
                  <a:lnTo>
                    <a:pt x="156" y="256"/>
                  </a:lnTo>
                  <a:lnTo>
                    <a:pt x="172" y="244"/>
                  </a:lnTo>
                  <a:lnTo>
                    <a:pt x="188" y="234"/>
                  </a:lnTo>
                  <a:lnTo>
                    <a:pt x="206" y="226"/>
                  </a:lnTo>
                  <a:lnTo>
                    <a:pt x="224" y="218"/>
                  </a:lnTo>
                  <a:lnTo>
                    <a:pt x="244" y="212"/>
                  </a:lnTo>
                  <a:lnTo>
                    <a:pt x="264" y="206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86" y="184"/>
                  </a:lnTo>
                  <a:lnTo>
                    <a:pt x="290" y="164"/>
                  </a:lnTo>
                  <a:lnTo>
                    <a:pt x="298" y="144"/>
                  </a:lnTo>
                  <a:lnTo>
                    <a:pt x="308" y="124"/>
                  </a:lnTo>
                  <a:lnTo>
                    <a:pt x="318" y="108"/>
                  </a:lnTo>
                  <a:lnTo>
                    <a:pt x="332" y="90"/>
                  </a:lnTo>
                  <a:lnTo>
                    <a:pt x="348" y="74"/>
                  </a:lnTo>
                  <a:lnTo>
                    <a:pt x="366" y="60"/>
                  </a:lnTo>
                  <a:lnTo>
                    <a:pt x="386" y="48"/>
                  </a:lnTo>
                  <a:lnTo>
                    <a:pt x="406" y="36"/>
                  </a:lnTo>
                  <a:lnTo>
                    <a:pt x="430" y="26"/>
                  </a:lnTo>
                  <a:lnTo>
                    <a:pt x="454" y="16"/>
                  </a:lnTo>
                  <a:lnTo>
                    <a:pt x="478" y="10"/>
                  </a:lnTo>
                  <a:lnTo>
                    <a:pt x="504" y="4"/>
                  </a:lnTo>
                  <a:lnTo>
                    <a:pt x="532" y="2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88" y="2"/>
                  </a:lnTo>
                  <a:lnTo>
                    <a:pt x="616" y="4"/>
                  </a:lnTo>
                  <a:lnTo>
                    <a:pt x="642" y="10"/>
                  </a:lnTo>
                  <a:lnTo>
                    <a:pt x="666" y="16"/>
                  </a:lnTo>
                  <a:lnTo>
                    <a:pt x="690" y="26"/>
                  </a:lnTo>
                  <a:lnTo>
                    <a:pt x="714" y="36"/>
                  </a:lnTo>
                  <a:lnTo>
                    <a:pt x="734" y="48"/>
                  </a:lnTo>
                  <a:lnTo>
                    <a:pt x="754" y="60"/>
                  </a:lnTo>
                  <a:lnTo>
                    <a:pt x="754" y="60"/>
                  </a:lnTo>
                  <a:lnTo>
                    <a:pt x="772" y="48"/>
                  </a:lnTo>
                  <a:lnTo>
                    <a:pt x="794" y="36"/>
                  </a:lnTo>
                  <a:lnTo>
                    <a:pt x="816" y="24"/>
                  </a:lnTo>
                  <a:lnTo>
                    <a:pt x="838" y="16"/>
                  </a:lnTo>
                  <a:lnTo>
                    <a:pt x="862" y="10"/>
                  </a:lnTo>
                  <a:lnTo>
                    <a:pt x="888" y="4"/>
                  </a:lnTo>
                  <a:lnTo>
                    <a:pt x="914" y="2"/>
                  </a:lnTo>
                  <a:lnTo>
                    <a:pt x="9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Freeform 22"/>
            <p:cNvSpPr>
              <a:spLocks/>
            </p:cNvSpPr>
            <p:nvPr/>
          </p:nvSpPr>
          <p:spPr bwMode="auto">
            <a:xfrm>
              <a:off x="1671" y="2111"/>
              <a:ext cx="1456" cy="964"/>
            </a:xfrm>
            <a:custGeom>
              <a:avLst/>
              <a:gdLst>
                <a:gd name="T0" fmla="*/ 924 w 1456"/>
                <a:gd name="T1" fmla="*/ 2 h 964"/>
                <a:gd name="T2" fmla="*/ 850 w 1456"/>
                <a:gd name="T3" fmla="*/ 16 h 964"/>
                <a:gd name="T4" fmla="*/ 784 w 1456"/>
                <a:gd name="T5" fmla="*/ 46 h 964"/>
                <a:gd name="T6" fmla="*/ 744 w 1456"/>
                <a:gd name="T7" fmla="*/ 46 h 964"/>
                <a:gd name="T8" fmla="*/ 674 w 1456"/>
                <a:gd name="T9" fmla="*/ 16 h 964"/>
                <a:gd name="T10" fmla="*/ 596 w 1456"/>
                <a:gd name="T11" fmla="*/ 2 h 964"/>
                <a:gd name="T12" fmla="*/ 542 w 1456"/>
                <a:gd name="T13" fmla="*/ 2 h 964"/>
                <a:gd name="T14" fmla="*/ 462 w 1456"/>
                <a:gd name="T15" fmla="*/ 18 h 964"/>
                <a:gd name="T16" fmla="*/ 390 w 1456"/>
                <a:gd name="T17" fmla="*/ 50 h 964"/>
                <a:gd name="T18" fmla="*/ 352 w 1456"/>
                <a:gd name="T19" fmla="*/ 78 h 964"/>
                <a:gd name="T20" fmla="*/ 308 w 1456"/>
                <a:gd name="T21" fmla="*/ 128 h 964"/>
                <a:gd name="T22" fmla="*/ 286 w 1456"/>
                <a:gd name="T23" fmla="*/ 186 h 964"/>
                <a:gd name="T24" fmla="*/ 264 w 1456"/>
                <a:gd name="T25" fmla="*/ 210 h 964"/>
                <a:gd name="T26" fmla="*/ 208 w 1456"/>
                <a:gd name="T27" fmla="*/ 228 h 964"/>
                <a:gd name="T28" fmla="*/ 158 w 1456"/>
                <a:gd name="T29" fmla="*/ 260 h 964"/>
                <a:gd name="T30" fmla="*/ 130 w 1456"/>
                <a:gd name="T31" fmla="*/ 290 h 964"/>
                <a:gd name="T32" fmla="*/ 100 w 1456"/>
                <a:gd name="T33" fmla="*/ 342 h 964"/>
                <a:gd name="T34" fmla="*/ 84 w 1456"/>
                <a:gd name="T35" fmla="*/ 402 h 964"/>
                <a:gd name="T36" fmla="*/ 84 w 1456"/>
                <a:gd name="T37" fmla="*/ 446 h 964"/>
                <a:gd name="T38" fmla="*/ 104 w 1456"/>
                <a:gd name="T39" fmla="*/ 512 h 964"/>
                <a:gd name="T40" fmla="*/ 144 w 1456"/>
                <a:gd name="T41" fmla="*/ 568 h 964"/>
                <a:gd name="T42" fmla="*/ 4 w 1456"/>
                <a:gd name="T43" fmla="*/ 674 h 964"/>
                <a:gd name="T44" fmla="*/ 0 w 1456"/>
                <a:gd name="T45" fmla="*/ 684 h 964"/>
                <a:gd name="T46" fmla="*/ 4 w 1456"/>
                <a:gd name="T47" fmla="*/ 692 h 964"/>
                <a:gd name="T48" fmla="*/ 12 w 1456"/>
                <a:gd name="T49" fmla="*/ 694 h 964"/>
                <a:gd name="T50" fmla="*/ 182 w 1456"/>
                <a:gd name="T51" fmla="*/ 694 h 964"/>
                <a:gd name="T52" fmla="*/ 208 w 1456"/>
                <a:gd name="T53" fmla="*/ 764 h 964"/>
                <a:gd name="T54" fmla="*/ 256 w 1456"/>
                <a:gd name="T55" fmla="*/ 824 h 964"/>
                <a:gd name="T56" fmla="*/ 322 w 1456"/>
                <a:gd name="T57" fmla="*/ 872 h 964"/>
                <a:gd name="T58" fmla="*/ 402 w 1456"/>
                <a:gd name="T59" fmla="*/ 902 h 964"/>
                <a:gd name="T60" fmla="*/ 494 w 1456"/>
                <a:gd name="T61" fmla="*/ 914 h 964"/>
                <a:gd name="T62" fmla="*/ 544 w 1456"/>
                <a:gd name="T63" fmla="*/ 910 h 964"/>
                <a:gd name="T64" fmla="*/ 616 w 1456"/>
                <a:gd name="T65" fmla="*/ 894 h 964"/>
                <a:gd name="T66" fmla="*/ 682 w 1456"/>
                <a:gd name="T67" fmla="*/ 862 h 964"/>
                <a:gd name="T68" fmla="*/ 728 w 1456"/>
                <a:gd name="T69" fmla="*/ 906 h 964"/>
                <a:gd name="T70" fmla="*/ 818 w 1456"/>
                <a:gd name="T71" fmla="*/ 948 h 964"/>
                <a:gd name="T72" fmla="*/ 922 w 1456"/>
                <a:gd name="T73" fmla="*/ 964 h 964"/>
                <a:gd name="T74" fmla="*/ 982 w 1456"/>
                <a:gd name="T75" fmla="*/ 958 h 964"/>
                <a:gd name="T76" fmla="*/ 1062 w 1456"/>
                <a:gd name="T77" fmla="*/ 936 h 964"/>
                <a:gd name="T78" fmla="*/ 1128 w 1456"/>
                <a:gd name="T79" fmla="*/ 896 h 964"/>
                <a:gd name="T80" fmla="*/ 1180 w 1456"/>
                <a:gd name="T81" fmla="*/ 844 h 964"/>
                <a:gd name="T82" fmla="*/ 1210 w 1456"/>
                <a:gd name="T83" fmla="*/ 780 h 964"/>
                <a:gd name="T84" fmla="*/ 1218 w 1456"/>
                <a:gd name="T85" fmla="*/ 734 h 964"/>
                <a:gd name="T86" fmla="*/ 1290 w 1456"/>
                <a:gd name="T87" fmla="*/ 718 h 964"/>
                <a:gd name="T88" fmla="*/ 1352 w 1456"/>
                <a:gd name="T89" fmla="*/ 684 h 964"/>
                <a:gd name="T90" fmla="*/ 1402 w 1456"/>
                <a:gd name="T91" fmla="*/ 638 h 964"/>
                <a:gd name="T92" fmla="*/ 1438 w 1456"/>
                <a:gd name="T93" fmla="*/ 578 h 964"/>
                <a:gd name="T94" fmla="*/ 1456 w 1456"/>
                <a:gd name="T95" fmla="*/ 508 h 964"/>
                <a:gd name="T96" fmla="*/ 1456 w 1456"/>
                <a:gd name="T97" fmla="*/ 462 h 964"/>
                <a:gd name="T98" fmla="*/ 1438 w 1456"/>
                <a:gd name="T99" fmla="*/ 394 h 964"/>
                <a:gd name="T100" fmla="*/ 1404 w 1456"/>
                <a:gd name="T101" fmla="*/ 334 h 964"/>
                <a:gd name="T102" fmla="*/ 1372 w 1456"/>
                <a:gd name="T103" fmla="*/ 300 h 964"/>
                <a:gd name="T104" fmla="*/ 1318 w 1456"/>
                <a:gd name="T105" fmla="*/ 264 h 964"/>
                <a:gd name="T106" fmla="*/ 1254 w 1456"/>
                <a:gd name="T107" fmla="*/ 240 h 964"/>
                <a:gd name="T108" fmla="*/ 1232 w 1456"/>
                <a:gd name="T109" fmla="*/ 230 h 964"/>
                <a:gd name="T110" fmla="*/ 1226 w 1456"/>
                <a:gd name="T111" fmla="*/ 184 h 964"/>
                <a:gd name="T112" fmla="*/ 1198 w 1456"/>
                <a:gd name="T113" fmla="*/ 122 h 964"/>
                <a:gd name="T114" fmla="*/ 1150 w 1456"/>
                <a:gd name="T115" fmla="*/ 68 h 964"/>
                <a:gd name="T116" fmla="*/ 1084 w 1456"/>
                <a:gd name="T117" fmla="*/ 28 h 964"/>
                <a:gd name="T118" fmla="*/ 1008 w 1456"/>
                <a:gd name="T119" fmla="*/ 6 h 964"/>
                <a:gd name="T120" fmla="*/ 950 w 1456"/>
                <a:gd name="T121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6" h="964">
                  <a:moveTo>
                    <a:pt x="950" y="0"/>
                  </a:moveTo>
                  <a:lnTo>
                    <a:pt x="950" y="0"/>
                  </a:lnTo>
                  <a:lnTo>
                    <a:pt x="924" y="2"/>
                  </a:lnTo>
                  <a:lnTo>
                    <a:pt x="900" y="4"/>
                  </a:lnTo>
                  <a:lnTo>
                    <a:pt x="874" y="10"/>
                  </a:lnTo>
                  <a:lnTo>
                    <a:pt x="850" y="16"/>
                  </a:lnTo>
                  <a:lnTo>
                    <a:pt x="828" y="24"/>
                  </a:lnTo>
                  <a:lnTo>
                    <a:pt x="804" y="34"/>
                  </a:lnTo>
                  <a:lnTo>
                    <a:pt x="784" y="46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44" y="46"/>
                  </a:lnTo>
                  <a:lnTo>
                    <a:pt x="722" y="34"/>
                  </a:lnTo>
                  <a:lnTo>
                    <a:pt x="698" y="24"/>
                  </a:lnTo>
                  <a:lnTo>
                    <a:pt x="674" y="16"/>
                  </a:lnTo>
                  <a:lnTo>
                    <a:pt x="650" y="10"/>
                  </a:lnTo>
                  <a:lnTo>
                    <a:pt x="624" y="6"/>
                  </a:lnTo>
                  <a:lnTo>
                    <a:pt x="596" y="2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42" y="2"/>
                  </a:lnTo>
                  <a:lnTo>
                    <a:pt x="514" y="6"/>
                  </a:lnTo>
                  <a:lnTo>
                    <a:pt x="488" y="10"/>
                  </a:lnTo>
                  <a:lnTo>
                    <a:pt x="462" y="18"/>
                  </a:lnTo>
                  <a:lnTo>
                    <a:pt x="436" y="26"/>
                  </a:lnTo>
                  <a:lnTo>
                    <a:pt x="414" y="36"/>
                  </a:lnTo>
                  <a:lnTo>
                    <a:pt x="390" y="50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52" y="78"/>
                  </a:lnTo>
                  <a:lnTo>
                    <a:pt x="334" y="94"/>
                  </a:lnTo>
                  <a:lnTo>
                    <a:pt x="320" y="110"/>
                  </a:lnTo>
                  <a:lnTo>
                    <a:pt x="308" y="128"/>
                  </a:lnTo>
                  <a:lnTo>
                    <a:pt x="298" y="146"/>
                  </a:lnTo>
                  <a:lnTo>
                    <a:pt x="292" y="166"/>
                  </a:lnTo>
                  <a:lnTo>
                    <a:pt x="286" y="186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64" y="210"/>
                  </a:lnTo>
                  <a:lnTo>
                    <a:pt x="244" y="214"/>
                  </a:lnTo>
                  <a:lnTo>
                    <a:pt x="226" y="220"/>
                  </a:lnTo>
                  <a:lnTo>
                    <a:pt x="208" y="228"/>
                  </a:lnTo>
                  <a:lnTo>
                    <a:pt x="190" y="238"/>
                  </a:lnTo>
                  <a:lnTo>
                    <a:pt x="174" y="248"/>
                  </a:lnTo>
                  <a:lnTo>
                    <a:pt x="158" y="260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30" y="290"/>
                  </a:lnTo>
                  <a:lnTo>
                    <a:pt x="118" y="306"/>
                  </a:lnTo>
                  <a:lnTo>
                    <a:pt x="108" y="324"/>
                  </a:lnTo>
                  <a:lnTo>
                    <a:pt x="100" y="342"/>
                  </a:lnTo>
                  <a:lnTo>
                    <a:pt x="92" y="362"/>
                  </a:lnTo>
                  <a:lnTo>
                    <a:pt x="88" y="382"/>
                  </a:lnTo>
                  <a:lnTo>
                    <a:pt x="84" y="40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46"/>
                  </a:lnTo>
                  <a:lnTo>
                    <a:pt x="88" y="468"/>
                  </a:lnTo>
                  <a:lnTo>
                    <a:pt x="96" y="490"/>
                  </a:lnTo>
                  <a:lnTo>
                    <a:pt x="104" y="512"/>
                  </a:lnTo>
                  <a:lnTo>
                    <a:pt x="114" y="532"/>
                  </a:lnTo>
                  <a:lnTo>
                    <a:pt x="128" y="550"/>
                  </a:lnTo>
                  <a:lnTo>
                    <a:pt x="144" y="568"/>
                  </a:lnTo>
                  <a:lnTo>
                    <a:pt x="160" y="584"/>
                  </a:lnTo>
                  <a:lnTo>
                    <a:pt x="4" y="674"/>
                  </a:lnTo>
                  <a:lnTo>
                    <a:pt x="4" y="674"/>
                  </a:lnTo>
                  <a:lnTo>
                    <a:pt x="2" y="676"/>
                  </a:lnTo>
                  <a:lnTo>
                    <a:pt x="0" y="680"/>
                  </a:lnTo>
                  <a:lnTo>
                    <a:pt x="0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4" y="692"/>
                  </a:lnTo>
                  <a:lnTo>
                    <a:pt x="10" y="694"/>
                  </a:lnTo>
                  <a:lnTo>
                    <a:pt x="10" y="694"/>
                  </a:lnTo>
                  <a:lnTo>
                    <a:pt x="12" y="694"/>
                  </a:lnTo>
                  <a:lnTo>
                    <a:pt x="180" y="668"/>
                  </a:lnTo>
                  <a:lnTo>
                    <a:pt x="180" y="668"/>
                  </a:lnTo>
                  <a:lnTo>
                    <a:pt x="182" y="694"/>
                  </a:lnTo>
                  <a:lnTo>
                    <a:pt x="188" y="718"/>
                  </a:lnTo>
                  <a:lnTo>
                    <a:pt x="196" y="742"/>
                  </a:lnTo>
                  <a:lnTo>
                    <a:pt x="208" y="764"/>
                  </a:lnTo>
                  <a:lnTo>
                    <a:pt x="220" y="786"/>
                  </a:lnTo>
                  <a:lnTo>
                    <a:pt x="236" y="806"/>
                  </a:lnTo>
                  <a:lnTo>
                    <a:pt x="256" y="824"/>
                  </a:lnTo>
                  <a:lnTo>
                    <a:pt x="276" y="842"/>
                  </a:lnTo>
                  <a:lnTo>
                    <a:pt x="298" y="858"/>
                  </a:lnTo>
                  <a:lnTo>
                    <a:pt x="322" y="872"/>
                  </a:lnTo>
                  <a:lnTo>
                    <a:pt x="346" y="884"/>
                  </a:lnTo>
                  <a:lnTo>
                    <a:pt x="374" y="894"/>
                  </a:lnTo>
                  <a:lnTo>
                    <a:pt x="402" y="902"/>
                  </a:lnTo>
                  <a:lnTo>
                    <a:pt x="432" y="908"/>
                  </a:lnTo>
                  <a:lnTo>
                    <a:pt x="462" y="912"/>
                  </a:lnTo>
                  <a:lnTo>
                    <a:pt x="494" y="914"/>
                  </a:lnTo>
                  <a:lnTo>
                    <a:pt x="494" y="914"/>
                  </a:lnTo>
                  <a:lnTo>
                    <a:pt x="520" y="912"/>
                  </a:lnTo>
                  <a:lnTo>
                    <a:pt x="544" y="910"/>
                  </a:lnTo>
                  <a:lnTo>
                    <a:pt x="568" y="906"/>
                  </a:lnTo>
                  <a:lnTo>
                    <a:pt x="592" y="900"/>
                  </a:lnTo>
                  <a:lnTo>
                    <a:pt x="616" y="894"/>
                  </a:lnTo>
                  <a:lnTo>
                    <a:pt x="638" y="884"/>
                  </a:lnTo>
                  <a:lnTo>
                    <a:pt x="660" y="874"/>
                  </a:lnTo>
                  <a:lnTo>
                    <a:pt x="682" y="862"/>
                  </a:lnTo>
                  <a:lnTo>
                    <a:pt x="682" y="862"/>
                  </a:lnTo>
                  <a:lnTo>
                    <a:pt x="704" y="886"/>
                  </a:lnTo>
                  <a:lnTo>
                    <a:pt x="728" y="906"/>
                  </a:lnTo>
                  <a:lnTo>
                    <a:pt x="756" y="922"/>
                  </a:lnTo>
                  <a:lnTo>
                    <a:pt x="786" y="936"/>
                  </a:lnTo>
                  <a:lnTo>
                    <a:pt x="818" y="948"/>
                  </a:lnTo>
                  <a:lnTo>
                    <a:pt x="852" y="956"/>
                  </a:lnTo>
                  <a:lnTo>
                    <a:pt x="888" y="962"/>
                  </a:lnTo>
                  <a:lnTo>
                    <a:pt x="922" y="964"/>
                  </a:lnTo>
                  <a:lnTo>
                    <a:pt x="922" y="964"/>
                  </a:lnTo>
                  <a:lnTo>
                    <a:pt x="952" y="962"/>
                  </a:lnTo>
                  <a:lnTo>
                    <a:pt x="982" y="958"/>
                  </a:lnTo>
                  <a:lnTo>
                    <a:pt x="1010" y="952"/>
                  </a:lnTo>
                  <a:lnTo>
                    <a:pt x="1036" y="946"/>
                  </a:lnTo>
                  <a:lnTo>
                    <a:pt x="1062" y="936"/>
                  </a:lnTo>
                  <a:lnTo>
                    <a:pt x="1086" y="924"/>
                  </a:lnTo>
                  <a:lnTo>
                    <a:pt x="1108" y="910"/>
                  </a:lnTo>
                  <a:lnTo>
                    <a:pt x="1128" y="896"/>
                  </a:lnTo>
                  <a:lnTo>
                    <a:pt x="1148" y="880"/>
                  </a:lnTo>
                  <a:lnTo>
                    <a:pt x="1166" y="862"/>
                  </a:lnTo>
                  <a:lnTo>
                    <a:pt x="1180" y="844"/>
                  </a:lnTo>
                  <a:lnTo>
                    <a:pt x="1192" y="824"/>
                  </a:lnTo>
                  <a:lnTo>
                    <a:pt x="1202" y="802"/>
                  </a:lnTo>
                  <a:lnTo>
                    <a:pt x="1210" y="780"/>
                  </a:lnTo>
                  <a:lnTo>
                    <a:pt x="1216" y="758"/>
                  </a:lnTo>
                  <a:lnTo>
                    <a:pt x="1218" y="734"/>
                  </a:lnTo>
                  <a:lnTo>
                    <a:pt x="1218" y="734"/>
                  </a:lnTo>
                  <a:lnTo>
                    <a:pt x="1242" y="730"/>
                  </a:lnTo>
                  <a:lnTo>
                    <a:pt x="1266" y="726"/>
                  </a:lnTo>
                  <a:lnTo>
                    <a:pt x="1290" y="718"/>
                  </a:lnTo>
                  <a:lnTo>
                    <a:pt x="1312" y="708"/>
                  </a:lnTo>
                  <a:lnTo>
                    <a:pt x="1332" y="698"/>
                  </a:lnTo>
                  <a:lnTo>
                    <a:pt x="1352" y="684"/>
                  </a:lnTo>
                  <a:lnTo>
                    <a:pt x="1370" y="670"/>
                  </a:lnTo>
                  <a:lnTo>
                    <a:pt x="1388" y="654"/>
                  </a:lnTo>
                  <a:lnTo>
                    <a:pt x="1402" y="638"/>
                  </a:lnTo>
                  <a:lnTo>
                    <a:pt x="1416" y="618"/>
                  </a:lnTo>
                  <a:lnTo>
                    <a:pt x="1428" y="598"/>
                  </a:lnTo>
                  <a:lnTo>
                    <a:pt x="1438" y="578"/>
                  </a:lnTo>
                  <a:lnTo>
                    <a:pt x="1446" y="556"/>
                  </a:lnTo>
                  <a:lnTo>
                    <a:pt x="1452" y="532"/>
                  </a:lnTo>
                  <a:lnTo>
                    <a:pt x="1456" y="508"/>
                  </a:lnTo>
                  <a:lnTo>
                    <a:pt x="1456" y="484"/>
                  </a:lnTo>
                  <a:lnTo>
                    <a:pt x="1456" y="484"/>
                  </a:lnTo>
                  <a:lnTo>
                    <a:pt x="1456" y="462"/>
                  </a:lnTo>
                  <a:lnTo>
                    <a:pt x="1452" y="438"/>
                  </a:lnTo>
                  <a:lnTo>
                    <a:pt x="1446" y="416"/>
                  </a:lnTo>
                  <a:lnTo>
                    <a:pt x="1438" y="394"/>
                  </a:lnTo>
                  <a:lnTo>
                    <a:pt x="1430" y="372"/>
                  </a:lnTo>
                  <a:lnTo>
                    <a:pt x="1418" y="352"/>
                  </a:lnTo>
                  <a:lnTo>
                    <a:pt x="1404" y="334"/>
                  </a:lnTo>
                  <a:lnTo>
                    <a:pt x="1388" y="316"/>
                  </a:lnTo>
                  <a:lnTo>
                    <a:pt x="1388" y="316"/>
                  </a:lnTo>
                  <a:lnTo>
                    <a:pt x="1372" y="300"/>
                  </a:lnTo>
                  <a:lnTo>
                    <a:pt x="1354" y="286"/>
                  </a:lnTo>
                  <a:lnTo>
                    <a:pt x="1336" y="274"/>
                  </a:lnTo>
                  <a:lnTo>
                    <a:pt x="1318" y="264"/>
                  </a:lnTo>
                  <a:lnTo>
                    <a:pt x="1298" y="254"/>
                  </a:lnTo>
                  <a:lnTo>
                    <a:pt x="1276" y="246"/>
                  </a:lnTo>
                  <a:lnTo>
                    <a:pt x="1254" y="240"/>
                  </a:lnTo>
                  <a:lnTo>
                    <a:pt x="1232" y="236"/>
                  </a:lnTo>
                  <a:lnTo>
                    <a:pt x="1232" y="236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32" y="208"/>
                  </a:lnTo>
                  <a:lnTo>
                    <a:pt x="1226" y="184"/>
                  </a:lnTo>
                  <a:lnTo>
                    <a:pt x="1220" y="162"/>
                  </a:lnTo>
                  <a:lnTo>
                    <a:pt x="1210" y="142"/>
                  </a:lnTo>
                  <a:lnTo>
                    <a:pt x="1198" y="122"/>
                  </a:lnTo>
                  <a:lnTo>
                    <a:pt x="1184" y="102"/>
                  </a:lnTo>
                  <a:lnTo>
                    <a:pt x="1168" y="84"/>
                  </a:lnTo>
                  <a:lnTo>
                    <a:pt x="1150" y="68"/>
                  </a:lnTo>
                  <a:lnTo>
                    <a:pt x="1130" y="54"/>
                  </a:lnTo>
                  <a:lnTo>
                    <a:pt x="1108" y="40"/>
                  </a:lnTo>
                  <a:lnTo>
                    <a:pt x="1084" y="28"/>
                  </a:lnTo>
                  <a:lnTo>
                    <a:pt x="1060" y="18"/>
                  </a:lnTo>
                  <a:lnTo>
                    <a:pt x="1034" y="12"/>
                  </a:lnTo>
                  <a:lnTo>
                    <a:pt x="1008" y="6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" name="テキスト プレースホルダー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4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  <a:solidFill>
            <a:srgbClr val="FFE0DD"/>
          </a:solidFill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  <a:grpFill/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662"/>
              <p:cNvSpPr>
                <a:spLocks/>
              </p:cNvSpPr>
              <p:nvPr/>
            </p:nvSpPr>
            <p:spPr bwMode="auto">
              <a:xfrm>
                <a:off x="152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663"/>
              <p:cNvSpPr>
                <a:spLocks/>
              </p:cNvSpPr>
              <p:nvPr/>
            </p:nvSpPr>
            <p:spPr bwMode="auto">
              <a:xfrm>
                <a:off x="173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679"/>
              <p:cNvSpPr>
                <a:spLocks/>
              </p:cNvSpPr>
              <p:nvPr/>
            </p:nvSpPr>
            <p:spPr bwMode="auto">
              <a:xfrm>
                <a:off x="144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  <a:grpFill/>
          </p:grpSpPr>
          <p:sp>
            <p:nvSpPr>
              <p:cNvPr id="549" name="Freeform 681"/>
              <p:cNvSpPr>
                <a:spLocks/>
              </p:cNvSpPr>
              <p:nvPr/>
            </p:nvSpPr>
            <p:spPr bwMode="auto">
              <a:xfrm>
                <a:off x="165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682"/>
              <p:cNvSpPr>
                <a:spLocks/>
              </p:cNvSpPr>
              <p:nvPr/>
            </p:nvSpPr>
            <p:spPr bwMode="auto">
              <a:xfrm>
                <a:off x="186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698"/>
              <p:cNvSpPr>
                <a:spLocks/>
              </p:cNvSpPr>
              <p:nvPr/>
            </p:nvSpPr>
            <p:spPr bwMode="auto">
              <a:xfrm>
                <a:off x="152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699"/>
              <p:cNvSpPr>
                <a:spLocks/>
              </p:cNvSpPr>
              <p:nvPr/>
            </p:nvSpPr>
            <p:spPr bwMode="auto">
              <a:xfrm>
                <a:off x="173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828"/>
              <p:cNvSpPr>
                <a:spLocks/>
              </p:cNvSpPr>
              <p:nvPr/>
            </p:nvSpPr>
            <p:spPr bwMode="auto">
              <a:xfrm>
                <a:off x="3118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829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830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845"/>
              <p:cNvSpPr>
                <a:spLocks/>
              </p:cNvSpPr>
              <p:nvPr/>
            </p:nvSpPr>
            <p:spPr bwMode="auto">
              <a:xfrm>
                <a:off x="299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846"/>
              <p:cNvSpPr>
                <a:spLocks/>
              </p:cNvSpPr>
              <p:nvPr/>
            </p:nvSpPr>
            <p:spPr bwMode="auto">
              <a:xfrm>
                <a:off x="3200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862"/>
              <p:cNvSpPr>
                <a:spLocks/>
              </p:cNvSpPr>
              <p:nvPr/>
            </p:nvSpPr>
            <p:spPr bwMode="auto">
              <a:xfrm>
                <a:off x="291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863"/>
              <p:cNvSpPr>
                <a:spLocks/>
              </p:cNvSpPr>
              <p:nvPr/>
            </p:nvSpPr>
            <p:spPr bwMode="auto">
              <a:xfrm>
                <a:off x="3118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864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865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879"/>
              <p:cNvSpPr>
                <a:spLocks/>
              </p:cNvSpPr>
              <p:nvPr/>
            </p:nvSpPr>
            <p:spPr bwMode="auto">
              <a:xfrm>
                <a:off x="278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880"/>
              <p:cNvSpPr>
                <a:spLocks/>
              </p:cNvSpPr>
              <p:nvPr/>
            </p:nvSpPr>
            <p:spPr bwMode="auto">
              <a:xfrm>
                <a:off x="299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4" name="Freeform 882"/>
            <p:cNvSpPr>
              <a:spLocks/>
            </p:cNvSpPr>
            <p:nvPr/>
          </p:nvSpPr>
          <p:spPr bwMode="auto">
            <a:xfrm>
              <a:off x="3200" y="3190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26 h 54"/>
                <a:gd name="T4" fmla="*/ 52 w 54"/>
                <a:gd name="T5" fmla="*/ 38 h 54"/>
                <a:gd name="T6" fmla="*/ 46 w 54"/>
                <a:gd name="T7" fmla="*/ 46 h 54"/>
                <a:gd name="T8" fmla="*/ 38 w 54"/>
                <a:gd name="T9" fmla="*/ 52 h 54"/>
                <a:gd name="T10" fmla="*/ 28 w 54"/>
                <a:gd name="T11" fmla="*/ 54 h 54"/>
                <a:gd name="T12" fmla="*/ 28 w 54"/>
                <a:gd name="T13" fmla="*/ 54 h 54"/>
                <a:gd name="T14" fmla="*/ 16 w 54"/>
                <a:gd name="T15" fmla="*/ 52 h 54"/>
                <a:gd name="T16" fmla="*/ 8 w 54"/>
                <a:gd name="T17" fmla="*/ 46 h 54"/>
                <a:gd name="T18" fmla="*/ 2 w 54"/>
                <a:gd name="T19" fmla="*/ 38 h 54"/>
                <a:gd name="T20" fmla="*/ 0 w 54"/>
                <a:gd name="T21" fmla="*/ 26 h 54"/>
                <a:gd name="T22" fmla="*/ 0 w 54"/>
                <a:gd name="T23" fmla="*/ 26 h 54"/>
                <a:gd name="T24" fmla="*/ 2 w 54"/>
                <a:gd name="T25" fmla="*/ 16 h 54"/>
                <a:gd name="T26" fmla="*/ 8 w 54"/>
                <a:gd name="T27" fmla="*/ 8 h 54"/>
                <a:gd name="T28" fmla="*/ 16 w 54"/>
                <a:gd name="T29" fmla="*/ 2 h 54"/>
                <a:gd name="T30" fmla="*/ 28 w 54"/>
                <a:gd name="T31" fmla="*/ 0 h 54"/>
                <a:gd name="T32" fmla="*/ 28 w 54"/>
                <a:gd name="T33" fmla="*/ 0 h 54"/>
                <a:gd name="T34" fmla="*/ 38 w 54"/>
                <a:gd name="T35" fmla="*/ 2 h 54"/>
                <a:gd name="T36" fmla="*/ 46 w 54"/>
                <a:gd name="T37" fmla="*/ 8 h 54"/>
                <a:gd name="T38" fmla="*/ 52 w 54"/>
                <a:gd name="T39" fmla="*/ 16 h 54"/>
                <a:gd name="T40" fmla="*/ 54 w 54"/>
                <a:gd name="T41" fmla="*/ 26 h 54"/>
                <a:gd name="T42" fmla="*/ 54 w 54"/>
                <a:gd name="T4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938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939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940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941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942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943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945"/>
            <p:cNvSpPr>
              <a:spLocks/>
            </p:cNvSpPr>
            <p:nvPr/>
          </p:nvSpPr>
          <p:spPr bwMode="auto">
            <a:xfrm>
              <a:off x="3328" y="3330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28 w 28"/>
                <a:gd name="T3" fmla="*/ 0 h 26"/>
                <a:gd name="T4" fmla="*/ 18 w 28"/>
                <a:gd name="T5" fmla="*/ 2 h 26"/>
                <a:gd name="T6" fmla="*/ 8 w 28"/>
                <a:gd name="T7" fmla="*/ 8 h 26"/>
                <a:gd name="T8" fmla="*/ 2 w 28"/>
                <a:gd name="T9" fmla="*/ 16 h 26"/>
                <a:gd name="T10" fmla="*/ 0 w 28"/>
                <a:gd name="T11" fmla="*/ 26 h 26"/>
                <a:gd name="T12" fmla="*/ 28 w 28"/>
                <a:gd name="T13" fmla="*/ 26 h 26"/>
                <a:gd name="T14" fmla="*/ 2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49" name="Rectangle 5"/>
          <p:cNvSpPr>
            <a:spLocks noChangeArrowheads="1"/>
          </p:cNvSpPr>
          <p:nvPr/>
        </p:nvSpPr>
        <p:spPr bwMode="auto">
          <a:xfrm>
            <a:off x="4959350" y="0"/>
            <a:ext cx="368206" cy="5327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3675" y="217488"/>
            <a:ext cx="3171825" cy="3171825"/>
          </a:xfrm>
          <a:custGeom>
            <a:avLst/>
            <a:gdLst>
              <a:gd name="T0" fmla="*/ 1998 w 1998"/>
              <a:gd name="T1" fmla="*/ 1050 h 1998"/>
              <a:gd name="T2" fmla="*/ 1978 w 1998"/>
              <a:gd name="T3" fmla="*/ 1200 h 1998"/>
              <a:gd name="T4" fmla="*/ 1938 w 1998"/>
              <a:gd name="T5" fmla="*/ 1344 h 1998"/>
              <a:gd name="T6" fmla="*/ 1878 w 1998"/>
              <a:gd name="T7" fmla="*/ 1476 h 1998"/>
              <a:gd name="T8" fmla="*/ 1800 w 1998"/>
              <a:gd name="T9" fmla="*/ 1598 h 1998"/>
              <a:gd name="T10" fmla="*/ 1706 w 1998"/>
              <a:gd name="T11" fmla="*/ 1706 h 1998"/>
              <a:gd name="T12" fmla="*/ 1598 w 1998"/>
              <a:gd name="T13" fmla="*/ 1800 h 1998"/>
              <a:gd name="T14" fmla="*/ 1476 w 1998"/>
              <a:gd name="T15" fmla="*/ 1878 h 1998"/>
              <a:gd name="T16" fmla="*/ 1342 w 1998"/>
              <a:gd name="T17" fmla="*/ 1938 h 1998"/>
              <a:gd name="T18" fmla="*/ 1200 w 1998"/>
              <a:gd name="T19" fmla="*/ 1978 h 1998"/>
              <a:gd name="T20" fmla="*/ 1050 w 1998"/>
              <a:gd name="T21" fmla="*/ 1998 h 1998"/>
              <a:gd name="T22" fmla="*/ 948 w 1998"/>
              <a:gd name="T23" fmla="*/ 1998 h 1998"/>
              <a:gd name="T24" fmla="*/ 798 w 1998"/>
              <a:gd name="T25" fmla="*/ 1978 h 1998"/>
              <a:gd name="T26" fmla="*/ 656 w 1998"/>
              <a:gd name="T27" fmla="*/ 1938 h 1998"/>
              <a:gd name="T28" fmla="*/ 524 w 1998"/>
              <a:gd name="T29" fmla="*/ 1878 h 1998"/>
              <a:gd name="T30" fmla="*/ 402 w 1998"/>
              <a:gd name="T31" fmla="*/ 1800 h 1998"/>
              <a:gd name="T32" fmla="*/ 292 w 1998"/>
              <a:gd name="T33" fmla="*/ 1706 h 1998"/>
              <a:gd name="T34" fmla="*/ 198 w 1998"/>
              <a:gd name="T35" fmla="*/ 1598 h 1998"/>
              <a:gd name="T36" fmla="*/ 120 w 1998"/>
              <a:gd name="T37" fmla="*/ 1476 h 1998"/>
              <a:gd name="T38" fmla="*/ 60 w 1998"/>
              <a:gd name="T39" fmla="*/ 1344 h 1998"/>
              <a:gd name="T40" fmla="*/ 20 w 1998"/>
              <a:gd name="T41" fmla="*/ 1200 h 1998"/>
              <a:gd name="T42" fmla="*/ 2 w 1998"/>
              <a:gd name="T43" fmla="*/ 1050 h 1998"/>
              <a:gd name="T44" fmla="*/ 2 w 1998"/>
              <a:gd name="T45" fmla="*/ 948 h 1998"/>
              <a:gd name="T46" fmla="*/ 20 w 1998"/>
              <a:gd name="T47" fmla="*/ 798 h 1998"/>
              <a:gd name="T48" fmla="*/ 60 w 1998"/>
              <a:gd name="T49" fmla="*/ 656 h 1998"/>
              <a:gd name="T50" fmla="*/ 120 w 1998"/>
              <a:gd name="T51" fmla="*/ 524 h 1998"/>
              <a:gd name="T52" fmla="*/ 198 w 1998"/>
              <a:gd name="T53" fmla="*/ 402 h 1998"/>
              <a:gd name="T54" fmla="*/ 292 w 1998"/>
              <a:gd name="T55" fmla="*/ 292 h 1998"/>
              <a:gd name="T56" fmla="*/ 402 w 1998"/>
              <a:gd name="T57" fmla="*/ 198 h 1998"/>
              <a:gd name="T58" fmla="*/ 524 w 1998"/>
              <a:gd name="T59" fmla="*/ 120 h 1998"/>
              <a:gd name="T60" fmla="*/ 656 w 1998"/>
              <a:gd name="T61" fmla="*/ 60 h 1998"/>
              <a:gd name="T62" fmla="*/ 798 w 1998"/>
              <a:gd name="T63" fmla="*/ 20 h 1998"/>
              <a:gd name="T64" fmla="*/ 948 w 1998"/>
              <a:gd name="T65" fmla="*/ 2 h 1998"/>
              <a:gd name="T66" fmla="*/ 1050 w 1998"/>
              <a:gd name="T67" fmla="*/ 2 h 1998"/>
              <a:gd name="T68" fmla="*/ 1200 w 1998"/>
              <a:gd name="T69" fmla="*/ 20 h 1998"/>
              <a:gd name="T70" fmla="*/ 1342 w 1998"/>
              <a:gd name="T71" fmla="*/ 60 h 1998"/>
              <a:gd name="T72" fmla="*/ 1476 w 1998"/>
              <a:gd name="T73" fmla="*/ 120 h 1998"/>
              <a:gd name="T74" fmla="*/ 1598 w 1998"/>
              <a:gd name="T75" fmla="*/ 198 h 1998"/>
              <a:gd name="T76" fmla="*/ 1706 w 1998"/>
              <a:gd name="T77" fmla="*/ 292 h 1998"/>
              <a:gd name="T78" fmla="*/ 1800 w 1998"/>
              <a:gd name="T79" fmla="*/ 402 h 1998"/>
              <a:gd name="T80" fmla="*/ 1878 w 1998"/>
              <a:gd name="T81" fmla="*/ 524 h 1998"/>
              <a:gd name="T82" fmla="*/ 1938 w 1998"/>
              <a:gd name="T83" fmla="*/ 656 h 1998"/>
              <a:gd name="T84" fmla="*/ 1978 w 1998"/>
              <a:gd name="T85" fmla="*/ 798 h 1998"/>
              <a:gd name="T86" fmla="*/ 1998 w 1998"/>
              <a:gd name="T87" fmla="*/ 948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98" h="1998">
                <a:moveTo>
                  <a:pt x="1998" y="1000"/>
                </a:moveTo>
                <a:lnTo>
                  <a:pt x="1998" y="1000"/>
                </a:lnTo>
                <a:lnTo>
                  <a:pt x="1998" y="1050"/>
                </a:lnTo>
                <a:lnTo>
                  <a:pt x="1994" y="1102"/>
                </a:lnTo>
                <a:lnTo>
                  <a:pt x="1988" y="1152"/>
                </a:lnTo>
                <a:lnTo>
                  <a:pt x="1978" y="1200"/>
                </a:lnTo>
                <a:lnTo>
                  <a:pt x="1968" y="1250"/>
                </a:lnTo>
                <a:lnTo>
                  <a:pt x="1954" y="1296"/>
                </a:lnTo>
                <a:lnTo>
                  <a:pt x="1938" y="1344"/>
                </a:lnTo>
                <a:lnTo>
                  <a:pt x="1920" y="1388"/>
                </a:lnTo>
                <a:lnTo>
                  <a:pt x="1900" y="1432"/>
                </a:lnTo>
                <a:lnTo>
                  <a:pt x="1878" y="1476"/>
                </a:lnTo>
                <a:lnTo>
                  <a:pt x="1854" y="1518"/>
                </a:lnTo>
                <a:lnTo>
                  <a:pt x="1828" y="1558"/>
                </a:lnTo>
                <a:lnTo>
                  <a:pt x="1800" y="1598"/>
                </a:lnTo>
                <a:lnTo>
                  <a:pt x="1770" y="1636"/>
                </a:lnTo>
                <a:lnTo>
                  <a:pt x="1740" y="1672"/>
                </a:lnTo>
                <a:lnTo>
                  <a:pt x="1706" y="1706"/>
                </a:lnTo>
                <a:lnTo>
                  <a:pt x="1672" y="1740"/>
                </a:lnTo>
                <a:lnTo>
                  <a:pt x="1636" y="1770"/>
                </a:lnTo>
                <a:lnTo>
                  <a:pt x="1598" y="1800"/>
                </a:lnTo>
                <a:lnTo>
                  <a:pt x="1558" y="1828"/>
                </a:lnTo>
                <a:lnTo>
                  <a:pt x="1518" y="1854"/>
                </a:lnTo>
                <a:lnTo>
                  <a:pt x="1476" y="1878"/>
                </a:lnTo>
                <a:lnTo>
                  <a:pt x="1432" y="1900"/>
                </a:lnTo>
                <a:lnTo>
                  <a:pt x="1388" y="1920"/>
                </a:lnTo>
                <a:lnTo>
                  <a:pt x="1342" y="1938"/>
                </a:lnTo>
                <a:lnTo>
                  <a:pt x="1296" y="1954"/>
                </a:lnTo>
                <a:lnTo>
                  <a:pt x="1250" y="1968"/>
                </a:lnTo>
                <a:lnTo>
                  <a:pt x="1200" y="1978"/>
                </a:lnTo>
                <a:lnTo>
                  <a:pt x="1152" y="1988"/>
                </a:lnTo>
                <a:lnTo>
                  <a:pt x="1102" y="1994"/>
                </a:lnTo>
                <a:lnTo>
                  <a:pt x="1050" y="1998"/>
                </a:lnTo>
                <a:lnTo>
                  <a:pt x="1000" y="1998"/>
                </a:lnTo>
                <a:lnTo>
                  <a:pt x="1000" y="1998"/>
                </a:lnTo>
                <a:lnTo>
                  <a:pt x="948" y="1998"/>
                </a:lnTo>
                <a:lnTo>
                  <a:pt x="898" y="1994"/>
                </a:lnTo>
                <a:lnTo>
                  <a:pt x="848" y="1988"/>
                </a:lnTo>
                <a:lnTo>
                  <a:pt x="798" y="1978"/>
                </a:lnTo>
                <a:lnTo>
                  <a:pt x="750" y="1968"/>
                </a:lnTo>
                <a:lnTo>
                  <a:pt x="702" y="1954"/>
                </a:lnTo>
                <a:lnTo>
                  <a:pt x="656" y="1938"/>
                </a:lnTo>
                <a:lnTo>
                  <a:pt x="610" y="1920"/>
                </a:lnTo>
                <a:lnTo>
                  <a:pt x="566" y="1900"/>
                </a:lnTo>
                <a:lnTo>
                  <a:pt x="524" y="1878"/>
                </a:lnTo>
                <a:lnTo>
                  <a:pt x="482" y="1854"/>
                </a:lnTo>
                <a:lnTo>
                  <a:pt x="440" y="1828"/>
                </a:lnTo>
                <a:lnTo>
                  <a:pt x="402" y="1800"/>
                </a:lnTo>
                <a:lnTo>
                  <a:pt x="364" y="1770"/>
                </a:lnTo>
                <a:lnTo>
                  <a:pt x="328" y="1740"/>
                </a:lnTo>
                <a:lnTo>
                  <a:pt x="292" y="1706"/>
                </a:lnTo>
                <a:lnTo>
                  <a:pt x="260" y="1672"/>
                </a:lnTo>
                <a:lnTo>
                  <a:pt x="228" y="1636"/>
                </a:lnTo>
                <a:lnTo>
                  <a:pt x="198" y="1598"/>
                </a:lnTo>
                <a:lnTo>
                  <a:pt x="170" y="1558"/>
                </a:lnTo>
                <a:lnTo>
                  <a:pt x="144" y="1518"/>
                </a:lnTo>
                <a:lnTo>
                  <a:pt x="120" y="1476"/>
                </a:lnTo>
                <a:lnTo>
                  <a:pt x="98" y="1432"/>
                </a:lnTo>
                <a:lnTo>
                  <a:pt x="78" y="1388"/>
                </a:lnTo>
                <a:lnTo>
                  <a:pt x="60" y="1344"/>
                </a:lnTo>
                <a:lnTo>
                  <a:pt x="44" y="1296"/>
                </a:lnTo>
                <a:lnTo>
                  <a:pt x="32" y="1250"/>
                </a:lnTo>
                <a:lnTo>
                  <a:pt x="20" y="1200"/>
                </a:lnTo>
                <a:lnTo>
                  <a:pt x="12" y="1152"/>
                </a:lnTo>
                <a:lnTo>
                  <a:pt x="6" y="1102"/>
                </a:lnTo>
                <a:lnTo>
                  <a:pt x="2" y="1050"/>
                </a:lnTo>
                <a:lnTo>
                  <a:pt x="0" y="1000"/>
                </a:lnTo>
                <a:lnTo>
                  <a:pt x="0" y="1000"/>
                </a:lnTo>
                <a:lnTo>
                  <a:pt x="2" y="948"/>
                </a:lnTo>
                <a:lnTo>
                  <a:pt x="6" y="898"/>
                </a:lnTo>
                <a:lnTo>
                  <a:pt x="12" y="848"/>
                </a:lnTo>
                <a:lnTo>
                  <a:pt x="20" y="798"/>
                </a:lnTo>
                <a:lnTo>
                  <a:pt x="32" y="750"/>
                </a:lnTo>
                <a:lnTo>
                  <a:pt x="44" y="702"/>
                </a:lnTo>
                <a:lnTo>
                  <a:pt x="60" y="656"/>
                </a:lnTo>
                <a:lnTo>
                  <a:pt x="78" y="610"/>
                </a:lnTo>
                <a:lnTo>
                  <a:pt x="98" y="566"/>
                </a:lnTo>
                <a:lnTo>
                  <a:pt x="120" y="524"/>
                </a:lnTo>
                <a:lnTo>
                  <a:pt x="144" y="482"/>
                </a:lnTo>
                <a:lnTo>
                  <a:pt x="170" y="440"/>
                </a:lnTo>
                <a:lnTo>
                  <a:pt x="198" y="402"/>
                </a:lnTo>
                <a:lnTo>
                  <a:pt x="228" y="364"/>
                </a:lnTo>
                <a:lnTo>
                  <a:pt x="260" y="328"/>
                </a:lnTo>
                <a:lnTo>
                  <a:pt x="292" y="292"/>
                </a:lnTo>
                <a:lnTo>
                  <a:pt x="328" y="260"/>
                </a:lnTo>
                <a:lnTo>
                  <a:pt x="364" y="228"/>
                </a:lnTo>
                <a:lnTo>
                  <a:pt x="402" y="198"/>
                </a:lnTo>
                <a:lnTo>
                  <a:pt x="440" y="170"/>
                </a:lnTo>
                <a:lnTo>
                  <a:pt x="482" y="144"/>
                </a:lnTo>
                <a:lnTo>
                  <a:pt x="524" y="120"/>
                </a:lnTo>
                <a:lnTo>
                  <a:pt x="566" y="98"/>
                </a:lnTo>
                <a:lnTo>
                  <a:pt x="610" y="78"/>
                </a:lnTo>
                <a:lnTo>
                  <a:pt x="656" y="60"/>
                </a:lnTo>
                <a:lnTo>
                  <a:pt x="702" y="46"/>
                </a:lnTo>
                <a:lnTo>
                  <a:pt x="750" y="32"/>
                </a:lnTo>
                <a:lnTo>
                  <a:pt x="798" y="20"/>
                </a:lnTo>
                <a:lnTo>
                  <a:pt x="848" y="12"/>
                </a:lnTo>
                <a:lnTo>
                  <a:pt x="898" y="6"/>
                </a:lnTo>
                <a:lnTo>
                  <a:pt x="948" y="2"/>
                </a:lnTo>
                <a:lnTo>
                  <a:pt x="1000" y="0"/>
                </a:lnTo>
                <a:lnTo>
                  <a:pt x="1000" y="0"/>
                </a:lnTo>
                <a:lnTo>
                  <a:pt x="1050" y="2"/>
                </a:lnTo>
                <a:lnTo>
                  <a:pt x="1102" y="6"/>
                </a:lnTo>
                <a:lnTo>
                  <a:pt x="1152" y="12"/>
                </a:lnTo>
                <a:lnTo>
                  <a:pt x="1200" y="20"/>
                </a:lnTo>
                <a:lnTo>
                  <a:pt x="1250" y="32"/>
                </a:lnTo>
                <a:lnTo>
                  <a:pt x="1296" y="46"/>
                </a:lnTo>
                <a:lnTo>
                  <a:pt x="1342" y="60"/>
                </a:lnTo>
                <a:lnTo>
                  <a:pt x="1388" y="78"/>
                </a:lnTo>
                <a:lnTo>
                  <a:pt x="1432" y="98"/>
                </a:lnTo>
                <a:lnTo>
                  <a:pt x="1476" y="120"/>
                </a:lnTo>
                <a:lnTo>
                  <a:pt x="1518" y="144"/>
                </a:lnTo>
                <a:lnTo>
                  <a:pt x="1558" y="170"/>
                </a:lnTo>
                <a:lnTo>
                  <a:pt x="1598" y="198"/>
                </a:lnTo>
                <a:lnTo>
                  <a:pt x="1636" y="228"/>
                </a:lnTo>
                <a:lnTo>
                  <a:pt x="1672" y="260"/>
                </a:lnTo>
                <a:lnTo>
                  <a:pt x="1706" y="292"/>
                </a:lnTo>
                <a:lnTo>
                  <a:pt x="1740" y="328"/>
                </a:lnTo>
                <a:lnTo>
                  <a:pt x="1770" y="364"/>
                </a:lnTo>
                <a:lnTo>
                  <a:pt x="1800" y="402"/>
                </a:lnTo>
                <a:lnTo>
                  <a:pt x="1828" y="440"/>
                </a:lnTo>
                <a:lnTo>
                  <a:pt x="1854" y="482"/>
                </a:lnTo>
                <a:lnTo>
                  <a:pt x="1878" y="524"/>
                </a:lnTo>
                <a:lnTo>
                  <a:pt x="1900" y="566"/>
                </a:lnTo>
                <a:lnTo>
                  <a:pt x="1920" y="610"/>
                </a:lnTo>
                <a:lnTo>
                  <a:pt x="1938" y="656"/>
                </a:lnTo>
                <a:lnTo>
                  <a:pt x="1954" y="702"/>
                </a:lnTo>
                <a:lnTo>
                  <a:pt x="1968" y="750"/>
                </a:lnTo>
                <a:lnTo>
                  <a:pt x="1978" y="798"/>
                </a:lnTo>
                <a:lnTo>
                  <a:pt x="1988" y="848"/>
                </a:lnTo>
                <a:lnTo>
                  <a:pt x="1994" y="898"/>
                </a:lnTo>
                <a:lnTo>
                  <a:pt x="1998" y="948"/>
                </a:lnTo>
                <a:lnTo>
                  <a:pt x="1998" y="1000"/>
                </a:lnTo>
                <a:lnTo>
                  <a:pt x="1998" y="1000"/>
                </a:lnTo>
                <a:close/>
              </a:path>
            </a:pathLst>
          </a:custGeom>
          <a:solidFill>
            <a:srgbClr val="CCAB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66988" y="2928938"/>
            <a:ext cx="2184400" cy="2181225"/>
          </a:xfrm>
          <a:custGeom>
            <a:avLst/>
            <a:gdLst>
              <a:gd name="T0" fmla="*/ 1376 w 1376"/>
              <a:gd name="T1" fmla="*/ 722 h 1374"/>
              <a:gd name="T2" fmla="*/ 1362 w 1376"/>
              <a:gd name="T3" fmla="*/ 826 h 1374"/>
              <a:gd name="T4" fmla="*/ 1334 w 1376"/>
              <a:gd name="T5" fmla="*/ 924 h 1374"/>
              <a:gd name="T6" fmla="*/ 1292 w 1376"/>
              <a:gd name="T7" fmla="*/ 1014 h 1374"/>
              <a:gd name="T8" fmla="*/ 1240 w 1376"/>
              <a:gd name="T9" fmla="*/ 1098 h 1374"/>
              <a:gd name="T10" fmla="*/ 1174 w 1376"/>
              <a:gd name="T11" fmla="*/ 1174 h 1374"/>
              <a:gd name="T12" fmla="*/ 1100 w 1376"/>
              <a:gd name="T13" fmla="*/ 1238 h 1374"/>
              <a:gd name="T14" fmla="*/ 1016 w 1376"/>
              <a:gd name="T15" fmla="*/ 1292 h 1374"/>
              <a:gd name="T16" fmla="*/ 924 w 1376"/>
              <a:gd name="T17" fmla="*/ 1334 h 1374"/>
              <a:gd name="T18" fmla="*/ 826 w 1376"/>
              <a:gd name="T19" fmla="*/ 1360 h 1374"/>
              <a:gd name="T20" fmla="*/ 724 w 1376"/>
              <a:gd name="T21" fmla="*/ 1374 h 1374"/>
              <a:gd name="T22" fmla="*/ 652 w 1376"/>
              <a:gd name="T23" fmla="*/ 1374 h 1374"/>
              <a:gd name="T24" fmla="*/ 550 w 1376"/>
              <a:gd name="T25" fmla="*/ 1360 h 1374"/>
              <a:gd name="T26" fmla="*/ 452 w 1376"/>
              <a:gd name="T27" fmla="*/ 1334 h 1374"/>
              <a:gd name="T28" fmla="*/ 360 w 1376"/>
              <a:gd name="T29" fmla="*/ 1292 h 1374"/>
              <a:gd name="T30" fmla="*/ 276 w 1376"/>
              <a:gd name="T31" fmla="*/ 1238 h 1374"/>
              <a:gd name="T32" fmla="*/ 202 w 1376"/>
              <a:gd name="T33" fmla="*/ 1174 h 1374"/>
              <a:gd name="T34" fmla="*/ 138 w 1376"/>
              <a:gd name="T35" fmla="*/ 1098 h 1374"/>
              <a:gd name="T36" fmla="*/ 84 w 1376"/>
              <a:gd name="T37" fmla="*/ 1014 h 1374"/>
              <a:gd name="T38" fmla="*/ 42 w 1376"/>
              <a:gd name="T39" fmla="*/ 924 h 1374"/>
              <a:gd name="T40" fmla="*/ 14 w 1376"/>
              <a:gd name="T41" fmla="*/ 826 h 1374"/>
              <a:gd name="T42" fmla="*/ 2 w 1376"/>
              <a:gd name="T43" fmla="*/ 722 h 1374"/>
              <a:gd name="T44" fmla="*/ 2 w 1376"/>
              <a:gd name="T45" fmla="*/ 652 h 1374"/>
              <a:gd name="T46" fmla="*/ 14 w 1376"/>
              <a:gd name="T47" fmla="*/ 548 h 1374"/>
              <a:gd name="T48" fmla="*/ 42 w 1376"/>
              <a:gd name="T49" fmla="*/ 450 h 1374"/>
              <a:gd name="T50" fmla="*/ 84 w 1376"/>
              <a:gd name="T51" fmla="*/ 360 h 1374"/>
              <a:gd name="T52" fmla="*/ 138 w 1376"/>
              <a:gd name="T53" fmla="*/ 276 h 1374"/>
              <a:gd name="T54" fmla="*/ 202 w 1376"/>
              <a:gd name="T55" fmla="*/ 200 h 1374"/>
              <a:gd name="T56" fmla="*/ 276 w 1376"/>
              <a:gd name="T57" fmla="*/ 136 h 1374"/>
              <a:gd name="T58" fmla="*/ 360 w 1376"/>
              <a:gd name="T59" fmla="*/ 82 h 1374"/>
              <a:gd name="T60" fmla="*/ 452 w 1376"/>
              <a:gd name="T61" fmla="*/ 42 h 1374"/>
              <a:gd name="T62" fmla="*/ 550 w 1376"/>
              <a:gd name="T63" fmla="*/ 14 h 1374"/>
              <a:gd name="T64" fmla="*/ 652 w 1376"/>
              <a:gd name="T65" fmla="*/ 0 h 1374"/>
              <a:gd name="T66" fmla="*/ 724 w 1376"/>
              <a:gd name="T67" fmla="*/ 0 h 1374"/>
              <a:gd name="T68" fmla="*/ 826 w 1376"/>
              <a:gd name="T69" fmla="*/ 14 h 1374"/>
              <a:gd name="T70" fmla="*/ 924 w 1376"/>
              <a:gd name="T71" fmla="*/ 42 h 1374"/>
              <a:gd name="T72" fmla="*/ 1016 w 1376"/>
              <a:gd name="T73" fmla="*/ 82 h 1374"/>
              <a:gd name="T74" fmla="*/ 1100 w 1376"/>
              <a:gd name="T75" fmla="*/ 136 h 1374"/>
              <a:gd name="T76" fmla="*/ 1174 w 1376"/>
              <a:gd name="T77" fmla="*/ 200 h 1374"/>
              <a:gd name="T78" fmla="*/ 1240 w 1376"/>
              <a:gd name="T79" fmla="*/ 276 h 1374"/>
              <a:gd name="T80" fmla="*/ 1292 w 1376"/>
              <a:gd name="T81" fmla="*/ 360 h 1374"/>
              <a:gd name="T82" fmla="*/ 1334 w 1376"/>
              <a:gd name="T83" fmla="*/ 450 h 1374"/>
              <a:gd name="T84" fmla="*/ 1362 w 1376"/>
              <a:gd name="T85" fmla="*/ 548 h 1374"/>
              <a:gd name="T86" fmla="*/ 1376 w 1376"/>
              <a:gd name="T87" fmla="*/ 652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6" h="1374">
                <a:moveTo>
                  <a:pt x="1376" y="688"/>
                </a:moveTo>
                <a:lnTo>
                  <a:pt x="1376" y="688"/>
                </a:lnTo>
                <a:lnTo>
                  <a:pt x="1376" y="722"/>
                </a:lnTo>
                <a:lnTo>
                  <a:pt x="1372" y="758"/>
                </a:lnTo>
                <a:lnTo>
                  <a:pt x="1368" y="792"/>
                </a:lnTo>
                <a:lnTo>
                  <a:pt x="1362" y="826"/>
                </a:lnTo>
                <a:lnTo>
                  <a:pt x="1354" y="860"/>
                </a:lnTo>
                <a:lnTo>
                  <a:pt x="1346" y="892"/>
                </a:lnTo>
                <a:lnTo>
                  <a:pt x="1334" y="924"/>
                </a:lnTo>
                <a:lnTo>
                  <a:pt x="1322" y="954"/>
                </a:lnTo>
                <a:lnTo>
                  <a:pt x="1308" y="986"/>
                </a:lnTo>
                <a:lnTo>
                  <a:pt x="1292" y="1014"/>
                </a:lnTo>
                <a:lnTo>
                  <a:pt x="1276" y="1044"/>
                </a:lnTo>
                <a:lnTo>
                  <a:pt x="1258" y="1072"/>
                </a:lnTo>
                <a:lnTo>
                  <a:pt x="1240" y="1098"/>
                </a:lnTo>
                <a:lnTo>
                  <a:pt x="1218" y="1124"/>
                </a:lnTo>
                <a:lnTo>
                  <a:pt x="1198" y="1150"/>
                </a:lnTo>
                <a:lnTo>
                  <a:pt x="1174" y="1174"/>
                </a:lnTo>
                <a:lnTo>
                  <a:pt x="1150" y="1196"/>
                </a:lnTo>
                <a:lnTo>
                  <a:pt x="1126" y="1218"/>
                </a:lnTo>
                <a:lnTo>
                  <a:pt x="1100" y="1238"/>
                </a:lnTo>
                <a:lnTo>
                  <a:pt x="1072" y="1258"/>
                </a:lnTo>
                <a:lnTo>
                  <a:pt x="1044" y="1276"/>
                </a:lnTo>
                <a:lnTo>
                  <a:pt x="1016" y="1292"/>
                </a:lnTo>
                <a:lnTo>
                  <a:pt x="986" y="1308"/>
                </a:lnTo>
                <a:lnTo>
                  <a:pt x="956" y="1320"/>
                </a:lnTo>
                <a:lnTo>
                  <a:pt x="924" y="1334"/>
                </a:lnTo>
                <a:lnTo>
                  <a:pt x="892" y="1344"/>
                </a:lnTo>
                <a:lnTo>
                  <a:pt x="860" y="1354"/>
                </a:lnTo>
                <a:lnTo>
                  <a:pt x="826" y="1360"/>
                </a:lnTo>
                <a:lnTo>
                  <a:pt x="792" y="1366"/>
                </a:lnTo>
                <a:lnTo>
                  <a:pt x="758" y="1372"/>
                </a:lnTo>
                <a:lnTo>
                  <a:pt x="724" y="1374"/>
                </a:lnTo>
                <a:lnTo>
                  <a:pt x="688" y="1374"/>
                </a:lnTo>
                <a:lnTo>
                  <a:pt x="688" y="1374"/>
                </a:lnTo>
                <a:lnTo>
                  <a:pt x="652" y="1374"/>
                </a:lnTo>
                <a:lnTo>
                  <a:pt x="618" y="1372"/>
                </a:lnTo>
                <a:lnTo>
                  <a:pt x="584" y="1366"/>
                </a:lnTo>
                <a:lnTo>
                  <a:pt x="550" y="1360"/>
                </a:lnTo>
                <a:lnTo>
                  <a:pt x="516" y="1354"/>
                </a:lnTo>
                <a:lnTo>
                  <a:pt x="484" y="1344"/>
                </a:lnTo>
                <a:lnTo>
                  <a:pt x="452" y="1334"/>
                </a:lnTo>
                <a:lnTo>
                  <a:pt x="420" y="1320"/>
                </a:lnTo>
                <a:lnTo>
                  <a:pt x="390" y="1308"/>
                </a:lnTo>
                <a:lnTo>
                  <a:pt x="360" y="1292"/>
                </a:lnTo>
                <a:lnTo>
                  <a:pt x="332" y="1276"/>
                </a:lnTo>
                <a:lnTo>
                  <a:pt x="304" y="1258"/>
                </a:lnTo>
                <a:lnTo>
                  <a:pt x="276" y="1238"/>
                </a:lnTo>
                <a:lnTo>
                  <a:pt x="250" y="1218"/>
                </a:lnTo>
                <a:lnTo>
                  <a:pt x="226" y="1196"/>
                </a:lnTo>
                <a:lnTo>
                  <a:pt x="202" y="1174"/>
                </a:lnTo>
                <a:lnTo>
                  <a:pt x="180" y="1150"/>
                </a:lnTo>
                <a:lnTo>
                  <a:pt x="158" y="1124"/>
                </a:lnTo>
                <a:lnTo>
                  <a:pt x="138" y="1098"/>
                </a:lnTo>
                <a:lnTo>
                  <a:pt x="118" y="1072"/>
                </a:lnTo>
                <a:lnTo>
                  <a:pt x="100" y="1044"/>
                </a:lnTo>
                <a:lnTo>
                  <a:pt x="84" y="1014"/>
                </a:lnTo>
                <a:lnTo>
                  <a:pt x="68" y="986"/>
                </a:lnTo>
                <a:lnTo>
                  <a:pt x="54" y="954"/>
                </a:lnTo>
                <a:lnTo>
                  <a:pt x="42" y="924"/>
                </a:lnTo>
                <a:lnTo>
                  <a:pt x="32" y="892"/>
                </a:lnTo>
                <a:lnTo>
                  <a:pt x="22" y="860"/>
                </a:lnTo>
                <a:lnTo>
                  <a:pt x="14" y="826"/>
                </a:lnTo>
                <a:lnTo>
                  <a:pt x="8" y="792"/>
                </a:lnTo>
                <a:lnTo>
                  <a:pt x="4" y="758"/>
                </a:lnTo>
                <a:lnTo>
                  <a:pt x="2" y="722"/>
                </a:lnTo>
                <a:lnTo>
                  <a:pt x="0" y="688"/>
                </a:lnTo>
                <a:lnTo>
                  <a:pt x="0" y="688"/>
                </a:lnTo>
                <a:lnTo>
                  <a:pt x="2" y="652"/>
                </a:lnTo>
                <a:lnTo>
                  <a:pt x="4" y="616"/>
                </a:lnTo>
                <a:lnTo>
                  <a:pt x="8" y="582"/>
                </a:lnTo>
                <a:lnTo>
                  <a:pt x="14" y="548"/>
                </a:lnTo>
                <a:lnTo>
                  <a:pt x="22" y="516"/>
                </a:lnTo>
                <a:lnTo>
                  <a:pt x="32" y="482"/>
                </a:lnTo>
                <a:lnTo>
                  <a:pt x="42" y="450"/>
                </a:lnTo>
                <a:lnTo>
                  <a:pt x="54" y="420"/>
                </a:lnTo>
                <a:lnTo>
                  <a:pt x="68" y="388"/>
                </a:lnTo>
                <a:lnTo>
                  <a:pt x="84" y="360"/>
                </a:lnTo>
                <a:lnTo>
                  <a:pt x="100" y="330"/>
                </a:lnTo>
                <a:lnTo>
                  <a:pt x="118" y="302"/>
                </a:lnTo>
                <a:lnTo>
                  <a:pt x="138" y="276"/>
                </a:lnTo>
                <a:lnTo>
                  <a:pt x="158" y="250"/>
                </a:lnTo>
                <a:lnTo>
                  <a:pt x="180" y="224"/>
                </a:lnTo>
                <a:lnTo>
                  <a:pt x="202" y="200"/>
                </a:lnTo>
                <a:lnTo>
                  <a:pt x="226" y="178"/>
                </a:lnTo>
                <a:lnTo>
                  <a:pt x="250" y="156"/>
                </a:lnTo>
                <a:lnTo>
                  <a:pt x="276" y="136"/>
                </a:lnTo>
                <a:lnTo>
                  <a:pt x="304" y="116"/>
                </a:lnTo>
                <a:lnTo>
                  <a:pt x="332" y="98"/>
                </a:lnTo>
                <a:lnTo>
                  <a:pt x="360" y="82"/>
                </a:lnTo>
                <a:lnTo>
                  <a:pt x="390" y="68"/>
                </a:lnTo>
                <a:lnTo>
                  <a:pt x="420" y="54"/>
                </a:lnTo>
                <a:lnTo>
                  <a:pt x="452" y="42"/>
                </a:lnTo>
                <a:lnTo>
                  <a:pt x="484" y="30"/>
                </a:lnTo>
                <a:lnTo>
                  <a:pt x="516" y="22"/>
                </a:lnTo>
                <a:lnTo>
                  <a:pt x="550" y="14"/>
                </a:lnTo>
                <a:lnTo>
                  <a:pt x="584" y="8"/>
                </a:lnTo>
                <a:lnTo>
                  <a:pt x="618" y="2"/>
                </a:lnTo>
                <a:lnTo>
                  <a:pt x="652" y="0"/>
                </a:lnTo>
                <a:lnTo>
                  <a:pt x="688" y="0"/>
                </a:lnTo>
                <a:lnTo>
                  <a:pt x="688" y="0"/>
                </a:lnTo>
                <a:lnTo>
                  <a:pt x="724" y="0"/>
                </a:lnTo>
                <a:lnTo>
                  <a:pt x="758" y="2"/>
                </a:lnTo>
                <a:lnTo>
                  <a:pt x="792" y="8"/>
                </a:lnTo>
                <a:lnTo>
                  <a:pt x="826" y="14"/>
                </a:lnTo>
                <a:lnTo>
                  <a:pt x="860" y="22"/>
                </a:lnTo>
                <a:lnTo>
                  <a:pt x="892" y="30"/>
                </a:lnTo>
                <a:lnTo>
                  <a:pt x="924" y="42"/>
                </a:lnTo>
                <a:lnTo>
                  <a:pt x="956" y="54"/>
                </a:lnTo>
                <a:lnTo>
                  <a:pt x="986" y="68"/>
                </a:lnTo>
                <a:lnTo>
                  <a:pt x="1016" y="82"/>
                </a:lnTo>
                <a:lnTo>
                  <a:pt x="1044" y="98"/>
                </a:lnTo>
                <a:lnTo>
                  <a:pt x="1072" y="116"/>
                </a:lnTo>
                <a:lnTo>
                  <a:pt x="1100" y="136"/>
                </a:lnTo>
                <a:lnTo>
                  <a:pt x="1126" y="156"/>
                </a:lnTo>
                <a:lnTo>
                  <a:pt x="1150" y="178"/>
                </a:lnTo>
                <a:lnTo>
                  <a:pt x="1174" y="200"/>
                </a:lnTo>
                <a:lnTo>
                  <a:pt x="1198" y="224"/>
                </a:lnTo>
                <a:lnTo>
                  <a:pt x="1218" y="250"/>
                </a:lnTo>
                <a:lnTo>
                  <a:pt x="1240" y="276"/>
                </a:lnTo>
                <a:lnTo>
                  <a:pt x="1258" y="302"/>
                </a:lnTo>
                <a:lnTo>
                  <a:pt x="1276" y="330"/>
                </a:lnTo>
                <a:lnTo>
                  <a:pt x="1292" y="360"/>
                </a:lnTo>
                <a:lnTo>
                  <a:pt x="1308" y="388"/>
                </a:lnTo>
                <a:lnTo>
                  <a:pt x="1322" y="420"/>
                </a:lnTo>
                <a:lnTo>
                  <a:pt x="1334" y="450"/>
                </a:lnTo>
                <a:lnTo>
                  <a:pt x="1346" y="482"/>
                </a:lnTo>
                <a:lnTo>
                  <a:pt x="1354" y="516"/>
                </a:lnTo>
                <a:lnTo>
                  <a:pt x="1362" y="548"/>
                </a:lnTo>
                <a:lnTo>
                  <a:pt x="1368" y="582"/>
                </a:lnTo>
                <a:lnTo>
                  <a:pt x="1372" y="616"/>
                </a:lnTo>
                <a:lnTo>
                  <a:pt x="1376" y="652"/>
                </a:lnTo>
                <a:lnTo>
                  <a:pt x="1376" y="688"/>
                </a:lnTo>
                <a:lnTo>
                  <a:pt x="1376" y="688"/>
                </a:lnTo>
                <a:close/>
              </a:path>
            </a:pathLst>
          </a:custGeom>
          <a:solidFill>
            <a:srgbClr val="E2A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950" name="Group 18"/>
          <p:cNvGrpSpPr>
            <a:grpSpLocks noChangeAspect="1"/>
          </p:cNvGrpSpPr>
          <p:nvPr/>
        </p:nvGrpSpPr>
        <p:grpSpPr bwMode="auto">
          <a:xfrm>
            <a:off x="2755900" y="227806"/>
            <a:ext cx="2035664" cy="1347788"/>
            <a:chOff x="1671" y="2111"/>
            <a:chExt cx="1456" cy="964"/>
          </a:xfrm>
        </p:grpSpPr>
        <p:sp>
          <p:nvSpPr>
            <p:cNvPr id="951" name="Freeform 19"/>
            <p:cNvSpPr>
              <a:spLocks/>
            </p:cNvSpPr>
            <p:nvPr/>
          </p:nvSpPr>
          <p:spPr bwMode="auto">
            <a:xfrm>
              <a:off x="1681" y="2123"/>
              <a:ext cx="1436" cy="940"/>
            </a:xfrm>
            <a:custGeom>
              <a:avLst/>
              <a:gdLst>
                <a:gd name="T0" fmla="*/ 172 w 1436"/>
                <a:gd name="T1" fmla="*/ 574 h 940"/>
                <a:gd name="T2" fmla="*/ 120 w 1436"/>
                <a:gd name="T3" fmla="*/ 522 h 940"/>
                <a:gd name="T4" fmla="*/ 92 w 1436"/>
                <a:gd name="T5" fmla="*/ 458 h 940"/>
                <a:gd name="T6" fmla="*/ 86 w 1436"/>
                <a:gd name="T7" fmla="*/ 410 h 940"/>
                <a:gd name="T8" fmla="*/ 94 w 1436"/>
                <a:gd name="T9" fmla="*/ 352 h 940"/>
                <a:gd name="T10" fmla="*/ 118 w 1436"/>
                <a:gd name="T11" fmla="*/ 300 h 940"/>
                <a:gd name="T12" fmla="*/ 156 w 1436"/>
                <a:gd name="T13" fmla="*/ 256 h 940"/>
                <a:gd name="T14" fmla="*/ 206 w 1436"/>
                <a:gd name="T15" fmla="*/ 226 h 940"/>
                <a:gd name="T16" fmla="*/ 264 w 1436"/>
                <a:gd name="T17" fmla="*/ 206 h 940"/>
                <a:gd name="T18" fmla="*/ 286 w 1436"/>
                <a:gd name="T19" fmla="*/ 184 h 940"/>
                <a:gd name="T20" fmla="*/ 308 w 1436"/>
                <a:gd name="T21" fmla="*/ 124 h 940"/>
                <a:gd name="T22" fmla="*/ 348 w 1436"/>
                <a:gd name="T23" fmla="*/ 74 h 940"/>
                <a:gd name="T24" fmla="*/ 406 w 1436"/>
                <a:gd name="T25" fmla="*/ 36 h 940"/>
                <a:gd name="T26" fmla="*/ 478 w 1436"/>
                <a:gd name="T27" fmla="*/ 10 h 940"/>
                <a:gd name="T28" fmla="*/ 560 w 1436"/>
                <a:gd name="T29" fmla="*/ 0 h 940"/>
                <a:gd name="T30" fmla="*/ 616 w 1436"/>
                <a:gd name="T31" fmla="*/ 4 h 940"/>
                <a:gd name="T32" fmla="*/ 690 w 1436"/>
                <a:gd name="T33" fmla="*/ 26 h 940"/>
                <a:gd name="T34" fmla="*/ 754 w 1436"/>
                <a:gd name="T35" fmla="*/ 60 h 940"/>
                <a:gd name="T36" fmla="*/ 794 w 1436"/>
                <a:gd name="T37" fmla="*/ 36 h 940"/>
                <a:gd name="T38" fmla="*/ 862 w 1436"/>
                <a:gd name="T39" fmla="*/ 10 h 940"/>
                <a:gd name="T40" fmla="*/ 940 w 1436"/>
                <a:gd name="T41" fmla="*/ 0 h 940"/>
                <a:gd name="T42" fmla="*/ 994 w 1436"/>
                <a:gd name="T43" fmla="*/ 4 h 940"/>
                <a:gd name="T44" fmla="*/ 1070 w 1436"/>
                <a:gd name="T45" fmla="*/ 26 h 940"/>
                <a:gd name="T46" fmla="*/ 1132 w 1436"/>
                <a:gd name="T47" fmla="*/ 64 h 940"/>
                <a:gd name="T48" fmla="*/ 1178 w 1436"/>
                <a:gd name="T49" fmla="*/ 114 h 940"/>
                <a:gd name="T50" fmla="*/ 1206 w 1436"/>
                <a:gd name="T51" fmla="*/ 174 h 940"/>
                <a:gd name="T52" fmla="*/ 1212 w 1436"/>
                <a:gd name="T53" fmla="*/ 218 h 940"/>
                <a:gd name="T54" fmla="*/ 1234 w 1436"/>
                <a:gd name="T55" fmla="*/ 238 h 940"/>
                <a:gd name="T56" fmla="*/ 1298 w 1436"/>
                <a:gd name="T57" fmla="*/ 260 h 940"/>
                <a:gd name="T58" fmla="*/ 1354 w 1436"/>
                <a:gd name="T59" fmla="*/ 296 h 940"/>
                <a:gd name="T60" fmla="*/ 1398 w 1436"/>
                <a:gd name="T61" fmla="*/ 346 h 940"/>
                <a:gd name="T62" fmla="*/ 1426 w 1436"/>
                <a:gd name="T63" fmla="*/ 406 h 940"/>
                <a:gd name="T64" fmla="*/ 1436 w 1436"/>
                <a:gd name="T65" fmla="*/ 472 h 940"/>
                <a:gd name="T66" fmla="*/ 1430 w 1436"/>
                <a:gd name="T67" fmla="*/ 520 h 940"/>
                <a:gd name="T68" fmla="*/ 1406 w 1436"/>
                <a:gd name="T69" fmla="*/ 584 h 940"/>
                <a:gd name="T70" fmla="*/ 1366 w 1436"/>
                <a:gd name="T71" fmla="*/ 638 h 940"/>
                <a:gd name="T72" fmla="*/ 1310 w 1436"/>
                <a:gd name="T73" fmla="*/ 680 h 940"/>
                <a:gd name="T74" fmla="*/ 1244 w 1436"/>
                <a:gd name="T75" fmla="*/ 704 h 940"/>
                <a:gd name="T76" fmla="*/ 1196 w 1436"/>
                <a:gd name="T77" fmla="*/ 710 h 940"/>
                <a:gd name="T78" fmla="*/ 1194 w 1436"/>
                <a:gd name="T79" fmla="*/ 740 h 940"/>
                <a:gd name="T80" fmla="*/ 1174 w 1436"/>
                <a:gd name="T81" fmla="*/ 804 h 940"/>
                <a:gd name="T82" fmla="*/ 1132 w 1436"/>
                <a:gd name="T83" fmla="*/ 858 h 940"/>
                <a:gd name="T84" fmla="*/ 1072 w 1436"/>
                <a:gd name="T85" fmla="*/ 902 h 940"/>
                <a:gd name="T86" fmla="*/ 998 w 1436"/>
                <a:gd name="T87" fmla="*/ 930 h 940"/>
                <a:gd name="T88" fmla="*/ 912 w 1436"/>
                <a:gd name="T89" fmla="*/ 940 h 940"/>
                <a:gd name="T90" fmla="*/ 840 w 1436"/>
                <a:gd name="T91" fmla="*/ 932 h 940"/>
                <a:gd name="T92" fmla="*/ 746 w 1436"/>
                <a:gd name="T93" fmla="*/ 896 h 940"/>
                <a:gd name="T94" fmla="*/ 674 w 1436"/>
                <a:gd name="T95" fmla="*/ 836 h 940"/>
                <a:gd name="T96" fmla="*/ 632 w 1436"/>
                <a:gd name="T97" fmla="*/ 858 h 940"/>
                <a:gd name="T98" fmla="*/ 562 w 1436"/>
                <a:gd name="T99" fmla="*/ 882 h 940"/>
                <a:gd name="T100" fmla="*/ 484 w 1436"/>
                <a:gd name="T101" fmla="*/ 890 h 940"/>
                <a:gd name="T102" fmla="*/ 422 w 1436"/>
                <a:gd name="T103" fmla="*/ 886 h 940"/>
                <a:gd name="T104" fmla="*/ 340 w 1436"/>
                <a:gd name="T105" fmla="*/ 860 h 940"/>
                <a:gd name="T106" fmla="*/ 270 w 1436"/>
                <a:gd name="T107" fmla="*/ 818 h 940"/>
                <a:gd name="T108" fmla="*/ 216 w 1436"/>
                <a:gd name="T109" fmla="*/ 762 h 940"/>
                <a:gd name="T110" fmla="*/ 186 w 1436"/>
                <a:gd name="T111" fmla="*/ 696 h 940"/>
                <a:gd name="T112" fmla="*/ 180 w 1436"/>
                <a:gd name="T113" fmla="*/ 64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940">
                  <a:moveTo>
                    <a:pt x="0" y="672"/>
                  </a:moveTo>
                  <a:lnTo>
                    <a:pt x="172" y="574"/>
                  </a:lnTo>
                  <a:lnTo>
                    <a:pt x="172" y="574"/>
                  </a:lnTo>
                  <a:lnTo>
                    <a:pt x="152" y="558"/>
                  </a:lnTo>
                  <a:lnTo>
                    <a:pt x="136" y="542"/>
                  </a:lnTo>
                  <a:lnTo>
                    <a:pt x="120" y="522"/>
                  </a:lnTo>
                  <a:lnTo>
                    <a:pt x="108" y="502"/>
                  </a:lnTo>
                  <a:lnTo>
                    <a:pt x="98" y="482"/>
                  </a:lnTo>
                  <a:lnTo>
                    <a:pt x="92" y="458"/>
                  </a:lnTo>
                  <a:lnTo>
                    <a:pt x="86" y="434"/>
                  </a:lnTo>
                  <a:lnTo>
                    <a:pt x="86" y="410"/>
                  </a:lnTo>
                  <a:lnTo>
                    <a:pt x="86" y="410"/>
                  </a:lnTo>
                  <a:lnTo>
                    <a:pt x="86" y="390"/>
                  </a:lnTo>
                  <a:lnTo>
                    <a:pt x="88" y="370"/>
                  </a:lnTo>
                  <a:lnTo>
                    <a:pt x="94" y="352"/>
                  </a:lnTo>
                  <a:lnTo>
                    <a:pt x="100" y="334"/>
                  </a:lnTo>
                  <a:lnTo>
                    <a:pt x="108" y="316"/>
                  </a:lnTo>
                  <a:lnTo>
                    <a:pt x="118" y="300"/>
                  </a:lnTo>
                  <a:lnTo>
                    <a:pt x="130" y="284"/>
                  </a:lnTo>
                  <a:lnTo>
                    <a:pt x="142" y="270"/>
                  </a:lnTo>
                  <a:lnTo>
                    <a:pt x="156" y="256"/>
                  </a:lnTo>
                  <a:lnTo>
                    <a:pt x="172" y="244"/>
                  </a:lnTo>
                  <a:lnTo>
                    <a:pt x="188" y="234"/>
                  </a:lnTo>
                  <a:lnTo>
                    <a:pt x="206" y="226"/>
                  </a:lnTo>
                  <a:lnTo>
                    <a:pt x="224" y="218"/>
                  </a:lnTo>
                  <a:lnTo>
                    <a:pt x="244" y="212"/>
                  </a:lnTo>
                  <a:lnTo>
                    <a:pt x="264" y="206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86" y="184"/>
                  </a:lnTo>
                  <a:lnTo>
                    <a:pt x="290" y="164"/>
                  </a:lnTo>
                  <a:lnTo>
                    <a:pt x="298" y="144"/>
                  </a:lnTo>
                  <a:lnTo>
                    <a:pt x="308" y="124"/>
                  </a:lnTo>
                  <a:lnTo>
                    <a:pt x="318" y="108"/>
                  </a:lnTo>
                  <a:lnTo>
                    <a:pt x="332" y="90"/>
                  </a:lnTo>
                  <a:lnTo>
                    <a:pt x="348" y="74"/>
                  </a:lnTo>
                  <a:lnTo>
                    <a:pt x="366" y="60"/>
                  </a:lnTo>
                  <a:lnTo>
                    <a:pt x="386" y="48"/>
                  </a:lnTo>
                  <a:lnTo>
                    <a:pt x="406" y="36"/>
                  </a:lnTo>
                  <a:lnTo>
                    <a:pt x="430" y="26"/>
                  </a:lnTo>
                  <a:lnTo>
                    <a:pt x="454" y="16"/>
                  </a:lnTo>
                  <a:lnTo>
                    <a:pt x="478" y="10"/>
                  </a:lnTo>
                  <a:lnTo>
                    <a:pt x="504" y="4"/>
                  </a:lnTo>
                  <a:lnTo>
                    <a:pt x="532" y="2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88" y="2"/>
                  </a:lnTo>
                  <a:lnTo>
                    <a:pt x="616" y="4"/>
                  </a:lnTo>
                  <a:lnTo>
                    <a:pt x="642" y="10"/>
                  </a:lnTo>
                  <a:lnTo>
                    <a:pt x="666" y="16"/>
                  </a:lnTo>
                  <a:lnTo>
                    <a:pt x="690" y="26"/>
                  </a:lnTo>
                  <a:lnTo>
                    <a:pt x="714" y="36"/>
                  </a:lnTo>
                  <a:lnTo>
                    <a:pt x="734" y="48"/>
                  </a:lnTo>
                  <a:lnTo>
                    <a:pt x="754" y="60"/>
                  </a:lnTo>
                  <a:lnTo>
                    <a:pt x="754" y="60"/>
                  </a:lnTo>
                  <a:lnTo>
                    <a:pt x="772" y="48"/>
                  </a:lnTo>
                  <a:lnTo>
                    <a:pt x="794" y="36"/>
                  </a:lnTo>
                  <a:lnTo>
                    <a:pt x="816" y="24"/>
                  </a:lnTo>
                  <a:lnTo>
                    <a:pt x="838" y="16"/>
                  </a:lnTo>
                  <a:lnTo>
                    <a:pt x="862" y="10"/>
                  </a:lnTo>
                  <a:lnTo>
                    <a:pt x="888" y="4"/>
                  </a:lnTo>
                  <a:lnTo>
                    <a:pt x="914" y="2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68" y="2"/>
                  </a:lnTo>
                  <a:lnTo>
                    <a:pt x="994" y="4"/>
                  </a:lnTo>
                  <a:lnTo>
                    <a:pt x="1020" y="10"/>
                  </a:lnTo>
                  <a:lnTo>
                    <a:pt x="1046" y="18"/>
                  </a:lnTo>
                  <a:lnTo>
                    <a:pt x="1070" y="26"/>
                  </a:lnTo>
                  <a:lnTo>
                    <a:pt x="1092" y="38"/>
                  </a:lnTo>
                  <a:lnTo>
                    <a:pt x="1112" y="50"/>
                  </a:lnTo>
                  <a:lnTo>
                    <a:pt x="1132" y="64"/>
                  </a:lnTo>
                  <a:lnTo>
                    <a:pt x="1150" y="80"/>
                  </a:lnTo>
                  <a:lnTo>
                    <a:pt x="1164" y="96"/>
                  </a:lnTo>
                  <a:lnTo>
                    <a:pt x="1178" y="114"/>
                  </a:lnTo>
                  <a:lnTo>
                    <a:pt x="1190" y="134"/>
                  </a:lnTo>
                  <a:lnTo>
                    <a:pt x="1200" y="154"/>
                  </a:lnTo>
                  <a:lnTo>
                    <a:pt x="1206" y="174"/>
                  </a:lnTo>
                  <a:lnTo>
                    <a:pt x="1210" y="196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0" y="234"/>
                  </a:lnTo>
                  <a:lnTo>
                    <a:pt x="1210" y="234"/>
                  </a:lnTo>
                  <a:lnTo>
                    <a:pt x="1234" y="238"/>
                  </a:lnTo>
                  <a:lnTo>
                    <a:pt x="1256" y="244"/>
                  </a:lnTo>
                  <a:lnTo>
                    <a:pt x="1278" y="250"/>
                  </a:lnTo>
                  <a:lnTo>
                    <a:pt x="1298" y="260"/>
                  </a:lnTo>
                  <a:lnTo>
                    <a:pt x="1318" y="270"/>
                  </a:lnTo>
                  <a:lnTo>
                    <a:pt x="1336" y="282"/>
                  </a:lnTo>
                  <a:lnTo>
                    <a:pt x="1354" y="296"/>
                  </a:lnTo>
                  <a:lnTo>
                    <a:pt x="1370" y="312"/>
                  </a:lnTo>
                  <a:lnTo>
                    <a:pt x="1384" y="328"/>
                  </a:lnTo>
                  <a:lnTo>
                    <a:pt x="1398" y="346"/>
                  </a:lnTo>
                  <a:lnTo>
                    <a:pt x="1408" y="364"/>
                  </a:lnTo>
                  <a:lnTo>
                    <a:pt x="1418" y="384"/>
                  </a:lnTo>
                  <a:lnTo>
                    <a:pt x="1426" y="406"/>
                  </a:lnTo>
                  <a:lnTo>
                    <a:pt x="1430" y="428"/>
                  </a:lnTo>
                  <a:lnTo>
                    <a:pt x="1434" y="450"/>
                  </a:lnTo>
                  <a:lnTo>
                    <a:pt x="1436" y="472"/>
                  </a:lnTo>
                  <a:lnTo>
                    <a:pt x="1436" y="472"/>
                  </a:lnTo>
                  <a:lnTo>
                    <a:pt x="1434" y="496"/>
                  </a:lnTo>
                  <a:lnTo>
                    <a:pt x="1430" y="520"/>
                  </a:lnTo>
                  <a:lnTo>
                    <a:pt x="1424" y="542"/>
                  </a:lnTo>
                  <a:lnTo>
                    <a:pt x="1416" y="564"/>
                  </a:lnTo>
                  <a:lnTo>
                    <a:pt x="1406" y="584"/>
                  </a:lnTo>
                  <a:lnTo>
                    <a:pt x="1394" y="604"/>
                  </a:lnTo>
                  <a:lnTo>
                    <a:pt x="1380" y="622"/>
                  </a:lnTo>
                  <a:lnTo>
                    <a:pt x="1366" y="638"/>
                  </a:lnTo>
                  <a:lnTo>
                    <a:pt x="1348" y="654"/>
                  </a:lnTo>
                  <a:lnTo>
                    <a:pt x="1330" y="668"/>
                  </a:lnTo>
                  <a:lnTo>
                    <a:pt x="1310" y="680"/>
                  </a:lnTo>
                  <a:lnTo>
                    <a:pt x="1290" y="690"/>
                  </a:lnTo>
                  <a:lnTo>
                    <a:pt x="1268" y="698"/>
                  </a:lnTo>
                  <a:lnTo>
                    <a:pt x="1244" y="704"/>
                  </a:lnTo>
                  <a:lnTo>
                    <a:pt x="1220" y="708"/>
                  </a:lnTo>
                  <a:lnTo>
                    <a:pt x="1196" y="710"/>
                  </a:lnTo>
                  <a:lnTo>
                    <a:pt x="1196" y="710"/>
                  </a:lnTo>
                  <a:lnTo>
                    <a:pt x="1196" y="716"/>
                  </a:lnTo>
                  <a:lnTo>
                    <a:pt x="1196" y="716"/>
                  </a:lnTo>
                  <a:lnTo>
                    <a:pt x="1194" y="740"/>
                  </a:lnTo>
                  <a:lnTo>
                    <a:pt x="1190" y="762"/>
                  </a:lnTo>
                  <a:lnTo>
                    <a:pt x="1184" y="782"/>
                  </a:lnTo>
                  <a:lnTo>
                    <a:pt x="1174" y="804"/>
                  </a:lnTo>
                  <a:lnTo>
                    <a:pt x="1162" y="822"/>
                  </a:lnTo>
                  <a:lnTo>
                    <a:pt x="1148" y="842"/>
                  </a:lnTo>
                  <a:lnTo>
                    <a:pt x="1132" y="858"/>
                  </a:lnTo>
                  <a:lnTo>
                    <a:pt x="1114" y="874"/>
                  </a:lnTo>
                  <a:lnTo>
                    <a:pt x="1094" y="888"/>
                  </a:lnTo>
                  <a:lnTo>
                    <a:pt x="1072" y="902"/>
                  </a:lnTo>
                  <a:lnTo>
                    <a:pt x="1048" y="912"/>
                  </a:lnTo>
                  <a:lnTo>
                    <a:pt x="1024" y="922"/>
                  </a:lnTo>
                  <a:lnTo>
                    <a:pt x="998" y="930"/>
                  </a:lnTo>
                  <a:lnTo>
                    <a:pt x="970" y="936"/>
                  </a:lnTo>
                  <a:lnTo>
                    <a:pt x="942" y="938"/>
                  </a:lnTo>
                  <a:lnTo>
                    <a:pt x="912" y="940"/>
                  </a:lnTo>
                  <a:lnTo>
                    <a:pt x="912" y="940"/>
                  </a:lnTo>
                  <a:lnTo>
                    <a:pt x="876" y="938"/>
                  </a:lnTo>
                  <a:lnTo>
                    <a:pt x="840" y="932"/>
                  </a:lnTo>
                  <a:lnTo>
                    <a:pt x="806" y="924"/>
                  </a:lnTo>
                  <a:lnTo>
                    <a:pt x="774" y="912"/>
                  </a:lnTo>
                  <a:lnTo>
                    <a:pt x="746" y="896"/>
                  </a:lnTo>
                  <a:lnTo>
                    <a:pt x="718" y="878"/>
                  </a:lnTo>
                  <a:lnTo>
                    <a:pt x="694" y="858"/>
                  </a:lnTo>
                  <a:lnTo>
                    <a:pt x="674" y="836"/>
                  </a:lnTo>
                  <a:lnTo>
                    <a:pt x="674" y="836"/>
                  </a:lnTo>
                  <a:lnTo>
                    <a:pt x="654" y="848"/>
                  </a:lnTo>
                  <a:lnTo>
                    <a:pt x="632" y="858"/>
                  </a:lnTo>
                  <a:lnTo>
                    <a:pt x="610" y="868"/>
                  </a:lnTo>
                  <a:lnTo>
                    <a:pt x="586" y="876"/>
                  </a:lnTo>
                  <a:lnTo>
                    <a:pt x="562" y="882"/>
                  </a:lnTo>
                  <a:lnTo>
                    <a:pt x="536" y="886"/>
                  </a:lnTo>
                  <a:lnTo>
                    <a:pt x="510" y="890"/>
                  </a:lnTo>
                  <a:lnTo>
                    <a:pt x="484" y="890"/>
                  </a:lnTo>
                  <a:lnTo>
                    <a:pt x="484" y="890"/>
                  </a:lnTo>
                  <a:lnTo>
                    <a:pt x="452" y="888"/>
                  </a:lnTo>
                  <a:lnTo>
                    <a:pt x="422" y="886"/>
                  </a:lnTo>
                  <a:lnTo>
                    <a:pt x="394" y="880"/>
                  </a:lnTo>
                  <a:lnTo>
                    <a:pt x="366" y="870"/>
                  </a:lnTo>
                  <a:lnTo>
                    <a:pt x="340" y="860"/>
                  </a:lnTo>
                  <a:lnTo>
                    <a:pt x="314" y="848"/>
                  </a:lnTo>
                  <a:lnTo>
                    <a:pt x="290" y="834"/>
                  </a:lnTo>
                  <a:lnTo>
                    <a:pt x="270" y="818"/>
                  </a:lnTo>
                  <a:lnTo>
                    <a:pt x="250" y="802"/>
                  </a:lnTo>
                  <a:lnTo>
                    <a:pt x="232" y="782"/>
                  </a:lnTo>
                  <a:lnTo>
                    <a:pt x="216" y="762"/>
                  </a:lnTo>
                  <a:lnTo>
                    <a:pt x="204" y="742"/>
                  </a:lnTo>
                  <a:lnTo>
                    <a:pt x="194" y="718"/>
                  </a:lnTo>
                  <a:lnTo>
                    <a:pt x="186" y="696"/>
                  </a:lnTo>
                  <a:lnTo>
                    <a:pt x="182" y="672"/>
                  </a:lnTo>
                  <a:lnTo>
                    <a:pt x="180" y="646"/>
                  </a:lnTo>
                  <a:lnTo>
                    <a:pt x="180" y="646"/>
                  </a:lnTo>
                  <a:lnTo>
                    <a:pt x="180" y="64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Freeform 20"/>
            <p:cNvSpPr>
              <a:spLocks noEditPoints="1"/>
            </p:cNvSpPr>
            <p:nvPr/>
          </p:nvSpPr>
          <p:spPr bwMode="auto">
            <a:xfrm>
              <a:off x="1671" y="2111"/>
              <a:ext cx="1456" cy="964"/>
            </a:xfrm>
            <a:custGeom>
              <a:avLst/>
              <a:gdLst>
                <a:gd name="T0" fmla="*/ 1056 w 1456"/>
                <a:gd name="T1" fmla="*/ 30 h 964"/>
                <a:gd name="T2" fmla="*/ 1174 w 1456"/>
                <a:gd name="T3" fmla="*/ 108 h 964"/>
                <a:gd name="T4" fmla="*/ 1222 w 1456"/>
                <a:gd name="T5" fmla="*/ 230 h 964"/>
                <a:gd name="T6" fmla="*/ 1288 w 1456"/>
                <a:gd name="T7" fmla="*/ 262 h 964"/>
                <a:gd name="T8" fmla="*/ 1394 w 1456"/>
                <a:gd name="T9" fmla="*/ 340 h 964"/>
                <a:gd name="T10" fmla="*/ 1444 w 1456"/>
                <a:gd name="T11" fmla="*/ 462 h 964"/>
                <a:gd name="T12" fmla="*/ 1426 w 1456"/>
                <a:gd name="T13" fmla="*/ 576 h 964"/>
                <a:gd name="T14" fmla="*/ 1340 w 1456"/>
                <a:gd name="T15" fmla="*/ 680 h 964"/>
                <a:gd name="T16" fmla="*/ 1206 w 1456"/>
                <a:gd name="T17" fmla="*/ 722 h 964"/>
                <a:gd name="T18" fmla="*/ 1194 w 1456"/>
                <a:gd name="T19" fmla="*/ 794 h 964"/>
                <a:gd name="T20" fmla="*/ 1104 w 1456"/>
                <a:gd name="T21" fmla="*/ 900 h 964"/>
                <a:gd name="T22" fmla="*/ 952 w 1456"/>
                <a:gd name="T23" fmla="*/ 950 h 964"/>
                <a:gd name="T24" fmla="*/ 784 w 1456"/>
                <a:gd name="T25" fmla="*/ 924 h 964"/>
                <a:gd name="T26" fmla="*/ 664 w 1456"/>
                <a:gd name="T27" fmla="*/ 860 h 964"/>
                <a:gd name="T28" fmla="*/ 520 w 1456"/>
                <a:gd name="T29" fmla="*/ 902 h 964"/>
                <a:gd name="T30" fmla="*/ 376 w 1456"/>
                <a:gd name="T31" fmla="*/ 882 h 964"/>
                <a:gd name="T32" fmla="*/ 242 w 1456"/>
                <a:gd name="T33" fmla="*/ 794 h 964"/>
                <a:gd name="T34" fmla="*/ 190 w 1456"/>
                <a:gd name="T35" fmla="*/ 658 h 964"/>
                <a:gd name="T36" fmla="*/ 162 w 1456"/>
                <a:gd name="T37" fmla="*/ 570 h 964"/>
                <a:gd name="T38" fmla="*/ 96 w 1456"/>
                <a:gd name="T39" fmla="*/ 446 h 964"/>
                <a:gd name="T40" fmla="*/ 110 w 1456"/>
                <a:gd name="T41" fmla="*/ 346 h 964"/>
                <a:gd name="T42" fmla="*/ 182 w 1456"/>
                <a:gd name="T43" fmla="*/ 256 h 964"/>
                <a:gd name="T44" fmla="*/ 294 w 1456"/>
                <a:gd name="T45" fmla="*/ 216 h 964"/>
                <a:gd name="T46" fmla="*/ 328 w 1456"/>
                <a:gd name="T47" fmla="*/ 120 h 964"/>
                <a:gd name="T48" fmla="*/ 440 w 1456"/>
                <a:gd name="T49" fmla="*/ 38 h 964"/>
                <a:gd name="T50" fmla="*/ 570 w 1456"/>
                <a:gd name="T51" fmla="*/ 12 h 964"/>
                <a:gd name="T52" fmla="*/ 724 w 1456"/>
                <a:gd name="T53" fmla="*/ 48 h 964"/>
                <a:gd name="T54" fmla="*/ 826 w 1456"/>
                <a:gd name="T55" fmla="*/ 36 h 964"/>
                <a:gd name="T56" fmla="*/ 950 w 1456"/>
                <a:gd name="T57" fmla="*/ 0 h 964"/>
                <a:gd name="T58" fmla="*/ 828 w 1456"/>
                <a:gd name="T59" fmla="*/ 24 h 964"/>
                <a:gd name="T60" fmla="*/ 722 w 1456"/>
                <a:gd name="T61" fmla="*/ 34 h 964"/>
                <a:gd name="T62" fmla="*/ 570 w 1456"/>
                <a:gd name="T63" fmla="*/ 2 h 964"/>
                <a:gd name="T64" fmla="*/ 436 w 1456"/>
                <a:gd name="T65" fmla="*/ 26 h 964"/>
                <a:gd name="T66" fmla="*/ 334 w 1456"/>
                <a:gd name="T67" fmla="*/ 94 h 964"/>
                <a:gd name="T68" fmla="*/ 284 w 1456"/>
                <a:gd name="T69" fmla="*/ 206 h 964"/>
                <a:gd name="T70" fmla="*/ 190 w 1456"/>
                <a:gd name="T71" fmla="*/ 238 h 964"/>
                <a:gd name="T72" fmla="*/ 118 w 1456"/>
                <a:gd name="T73" fmla="*/ 306 h 964"/>
                <a:gd name="T74" fmla="*/ 84 w 1456"/>
                <a:gd name="T75" fmla="*/ 422 h 964"/>
                <a:gd name="T76" fmla="*/ 114 w 1456"/>
                <a:gd name="T77" fmla="*/ 532 h 964"/>
                <a:gd name="T78" fmla="*/ 2 w 1456"/>
                <a:gd name="T79" fmla="*/ 676 h 964"/>
                <a:gd name="T80" fmla="*/ 10 w 1456"/>
                <a:gd name="T81" fmla="*/ 694 h 964"/>
                <a:gd name="T82" fmla="*/ 188 w 1456"/>
                <a:gd name="T83" fmla="*/ 718 h 964"/>
                <a:gd name="T84" fmla="*/ 276 w 1456"/>
                <a:gd name="T85" fmla="*/ 842 h 964"/>
                <a:gd name="T86" fmla="*/ 432 w 1456"/>
                <a:gd name="T87" fmla="*/ 908 h 964"/>
                <a:gd name="T88" fmla="*/ 568 w 1456"/>
                <a:gd name="T89" fmla="*/ 906 h 964"/>
                <a:gd name="T90" fmla="*/ 682 w 1456"/>
                <a:gd name="T91" fmla="*/ 862 h 964"/>
                <a:gd name="T92" fmla="*/ 852 w 1456"/>
                <a:gd name="T93" fmla="*/ 956 h 964"/>
                <a:gd name="T94" fmla="*/ 1010 w 1456"/>
                <a:gd name="T95" fmla="*/ 952 h 964"/>
                <a:gd name="T96" fmla="*/ 1148 w 1456"/>
                <a:gd name="T97" fmla="*/ 880 h 964"/>
                <a:gd name="T98" fmla="*/ 1216 w 1456"/>
                <a:gd name="T99" fmla="*/ 758 h 964"/>
                <a:gd name="T100" fmla="*/ 1312 w 1456"/>
                <a:gd name="T101" fmla="*/ 708 h 964"/>
                <a:gd name="T102" fmla="*/ 1416 w 1456"/>
                <a:gd name="T103" fmla="*/ 618 h 964"/>
                <a:gd name="T104" fmla="*/ 1456 w 1456"/>
                <a:gd name="T105" fmla="*/ 484 h 964"/>
                <a:gd name="T106" fmla="*/ 1430 w 1456"/>
                <a:gd name="T107" fmla="*/ 372 h 964"/>
                <a:gd name="T108" fmla="*/ 1354 w 1456"/>
                <a:gd name="T109" fmla="*/ 286 h 964"/>
                <a:gd name="T110" fmla="*/ 1232 w 1456"/>
                <a:gd name="T111" fmla="*/ 236 h 964"/>
                <a:gd name="T112" fmla="*/ 1220 w 1456"/>
                <a:gd name="T113" fmla="*/ 162 h 964"/>
                <a:gd name="T114" fmla="*/ 1130 w 1456"/>
                <a:gd name="T115" fmla="*/ 54 h 964"/>
                <a:gd name="T116" fmla="*/ 980 w 1456"/>
                <a:gd name="T117" fmla="*/ 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6" h="964">
                  <a:moveTo>
                    <a:pt x="950" y="12"/>
                  </a:moveTo>
                  <a:lnTo>
                    <a:pt x="950" y="12"/>
                  </a:lnTo>
                  <a:lnTo>
                    <a:pt x="978" y="14"/>
                  </a:lnTo>
                  <a:lnTo>
                    <a:pt x="1004" y="16"/>
                  </a:lnTo>
                  <a:lnTo>
                    <a:pt x="1030" y="22"/>
                  </a:lnTo>
                  <a:lnTo>
                    <a:pt x="1056" y="30"/>
                  </a:lnTo>
                  <a:lnTo>
                    <a:pt x="1080" y="38"/>
                  </a:lnTo>
                  <a:lnTo>
                    <a:pt x="1102" y="50"/>
                  </a:lnTo>
                  <a:lnTo>
                    <a:pt x="1122" y="62"/>
                  </a:lnTo>
                  <a:lnTo>
                    <a:pt x="1142" y="76"/>
                  </a:lnTo>
                  <a:lnTo>
                    <a:pt x="1160" y="92"/>
                  </a:lnTo>
                  <a:lnTo>
                    <a:pt x="1174" y="108"/>
                  </a:lnTo>
                  <a:lnTo>
                    <a:pt x="1188" y="126"/>
                  </a:lnTo>
                  <a:lnTo>
                    <a:pt x="1200" y="146"/>
                  </a:lnTo>
                  <a:lnTo>
                    <a:pt x="1210" y="166"/>
                  </a:lnTo>
                  <a:lnTo>
                    <a:pt x="1216" y="186"/>
                  </a:lnTo>
                  <a:lnTo>
                    <a:pt x="1220" y="208"/>
                  </a:lnTo>
                  <a:lnTo>
                    <a:pt x="1222" y="230"/>
                  </a:lnTo>
                  <a:lnTo>
                    <a:pt x="1222" y="230"/>
                  </a:lnTo>
                  <a:lnTo>
                    <a:pt x="1220" y="246"/>
                  </a:lnTo>
                  <a:lnTo>
                    <a:pt x="1220" y="246"/>
                  </a:lnTo>
                  <a:lnTo>
                    <a:pt x="1244" y="250"/>
                  </a:lnTo>
                  <a:lnTo>
                    <a:pt x="1266" y="256"/>
                  </a:lnTo>
                  <a:lnTo>
                    <a:pt x="1288" y="262"/>
                  </a:lnTo>
                  <a:lnTo>
                    <a:pt x="1308" y="272"/>
                  </a:lnTo>
                  <a:lnTo>
                    <a:pt x="1328" y="282"/>
                  </a:lnTo>
                  <a:lnTo>
                    <a:pt x="1346" y="294"/>
                  </a:lnTo>
                  <a:lnTo>
                    <a:pt x="1364" y="308"/>
                  </a:lnTo>
                  <a:lnTo>
                    <a:pt x="1380" y="324"/>
                  </a:lnTo>
                  <a:lnTo>
                    <a:pt x="1394" y="340"/>
                  </a:lnTo>
                  <a:lnTo>
                    <a:pt x="1408" y="358"/>
                  </a:lnTo>
                  <a:lnTo>
                    <a:pt x="1418" y="376"/>
                  </a:lnTo>
                  <a:lnTo>
                    <a:pt x="1428" y="396"/>
                  </a:lnTo>
                  <a:lnTo>
                    <a:pt x="1436" y="418"/>
                  </a:lnTo>
                  <a:lnTo>
                    <a:pt x="1440" y="440"/>
                  </a:lnTo>
                  <a:lnTo>
                    <a:pt x="1444" y="462"/>
                  </a:lnTo>
                  <a:lnTo>
                    <a:pt x="1446" y="484"/>
                  </a:lnTo>
                  <a:lnTo>
                    <a:pt x="1446" y="484"/>
                  </a:lnTo>
                  <a:lnTo>
                    <a:pt x="1444" y="508"/>
                  </a:lnTo>
                  <a:lnTo>
                    <a:pt x="1440" y="532"/>
                  </a:lnTo>
                  <a:lnTo>
                    <a:pt x="1434" y="554"/>
                  </a:lnTo>
                  <a:lnTo>
                    <a:pt x="1426" y="576"/>
                  </a:lnTo>
                  <a:lnTo>
                    <a:pt x="1416" y="596"/>
                  </a:lnTo>
                  <a:lnTo>
                    <a:pt x="1404" y="616"/>
                  </a:lnTo>
                  <a:lnTo>
                    <a:pt x="1390" y="634"/>
                  </a:lnTo>
                  <a:lnTo>
                    <a:pt x="1376" y="650"/>
                  </a:lnTo>
                  <a:lnTo>
                    <a:pt x="1358" y="666"/>
                  </a:lnTo>
                  <a:lnTo>
                    <a:pt x="1340" y="680"/>
                  </a:lnTo>
                  <a:lnTo>
                    <a:pt x="1320" y="692"/>
                  </a:lnTo>
                  <a:lnTo>
                    <a:pt x="1300" y="702"/>
                  </a:lnTo>
                  <a:lnTo>
                    <a:pt x="1278" y="710"/>
                  </a:lnTo>
                  <a:lnTo>
                    <a:pt x="1254" y="716"/>
                  </a:lnTo>
                  <a:lnTo>
                    <a:pt x="1230" y="720"/>
                  </a:lnTo>
                  <a:lnTo>
                    <a:pt x="1206" y="722"/>
                  </a:lnTo>
                  <a:lnTo>
                    <a:pt x="1206" y="722"/>
                  </a:lnTo>
                  <a:lnTo>
                    <a:pt x="1206" y="728"/>
                  </a:lnTo>
                  <a:lnTo>
                    <a:pt x="1206" y="728"/>
                  </a:lnTo>
                  <a:lnTo>
                    <a:pt x="1204" y="752"/>
                  </a:lnTo>
                  <a:lnTo>
                    <a:pt x="1200" y="774"/>
                  </a:lnTo>
                  <a:lnTo>
                    <a:pt x="1194" y="794"/>
                  </a:lnTo>
                  <a:lnTo>
                    <a:pt x="1184" y="816"/>
                  </a:lnTo>
                  <a:lnTo>
                    <a:pt x="1172" y="834"/>
                  </a:lnTo>
                  <a:lnTo>
                    <a:pt x="1158" y="854"/>
                  </a:lnTo>
                  <a:lnTo>
                    <a:pt x="1142" y="870"/>
                  </a:lnTo>
                  <a:lnTo>
                    <a:pt x="1124" y="886"/>
                  </a:lnTo>
                  <a:lnTo>
                    <a:pt x="1104" y="900"/>
                  </a:lnTo>
                  <a:lnTo>
                    <a:pt x="1082" y="914"/>
                  </a:lnTo>
                  <a:lnTo>
                    <a:pt x="1058" y="924"/>
                  </a:lnTo>
                  <a:lnTo>
                    <a:pt x="1034" y="934"/>
                  </a:lnTo>
                  <a:lnTo>
                    <a:pt x="1008" y="942"/>
                  </a:lnTo>
                  <a:lnTo>
                    <a:pt x="980" y="948"/>
                  </a:lnTo>
                  <a:lnTo>
                    <a:pt x="952" y="950"/>
                  </a:lnTo>
                  <a:lnTo>
                    <a:pt x="922" y="952"/>
                  </a:lnTo>
                  <a:lnTo>
                    <a:pt x="922" y="952"/>
                  </a:lnTo>
                  <a:lnTo>
                    <a:pt x="886" y="950"/>
                  </a:lnTo>
                  <a:lnTo>
                    <a:pt x="850" y="944"/>
                  </a:lnTo>
                  <a:lnTo>
                    <a:pt x="816" y="936"/>
                  </a:lnTo>
                  <a:lnTo>
                    <a:pt x="784" y="924"/>
                  </a:lnTo>
                  <a:lnTo>
                    <a:pt x="756" y="908"/>
                  </a:lnTo>
                  <a:lnTo>
                    <a:pt x="728" y="890"/>
                  </a:lnTo>
                  <a:lnTo>
                    <a:pt x="704" y="870"/>
                  </a:lnTo>
                  <a:lnTo>
                    <a:pt x="684" y="848"/>
                  </a:lnTo>
                  <a:lnTo>
                    <a:pt x="684" y="848"/>
                  </a:lnTo>
                  <a:lnTo>
                    <a:pt x="664" y="860"/>
                  </a:lnTo>
                  <a:lnTo>
                    <a:pt x="642" y="870"/>
                  </a:lnTo>
                  <a:lnTo>
                    <a:pt x="620" y="880"/>
                  </a:lnTo>
                  <a:lnTo>
                    <a:pt x="596" y="888"/>
                  </a:lnTo>
                  <a:lnTo>
                    <a:pt x="572" y="894"/>
                  </a:lnTo>
                  <a:lnTo>
                    <a:pt x="546" y="898"/>
                  </a:lnTo>
                  <a:lnTo>
                    <a:pt x="520" y="902"/>
                  </a:lnTo>
                  <a:lnTo>
                    <a:pt x="494" y="902"/>
                  </a:lnTo>
                  <a:lnTo>
                    <a:pt x="494" y="902"/>
                  </a:lnTo>
                  <a:lnTo>
                    <a:pt x="462" y="900"/>
                  </a:lnTo>
                  <a:lnTo>
                    <a:pt x="432" y="898"/>
                  </a:lnTo>
                  <a:lnTo>
                    <a:pt x="404" y="892"/>
                  </a:lnTo>
                  <a:lnTo>
                    <a:pt x="376" y="882"/>
                  </a:lnTo>
                  <a:lnTo>
                    <a:pt x="350" y="872"/>
                  </a:lnTo>
                  <a:lnTo>
                    <a:pt x="324" y="860"/>
                  </a:lnTo>
                  <a:lnTo>
                    <a:pt x="300" y="846"/>
                  </a:lnTo>
                  <a:lnTo>
                    <a:pt x="280" y="830"/>
                  </a:lnTo>
                  <a:lnTo>
                    <a:pt x="260" y="814"/>
                  </a:lnTo>
                  <a:lnTo>
                    <a:pt x="242" y="794"/>
                  </a:lnTo>
                  <a:lnTo>
                    <a:pt x="226" y="774"/>
                  </a:lnTo>
                  <a:lnTo>
                    <a:pt x="214" y="754"/>
                  </a:lnTo>
                  <a:lnTo>
                    <a:pt x="204" y="730"/>
                  </a:lnTo>
                  <a:lnTo>
                    <a:pt x="196" y="708"/>
                  </a:lnTo>
                  <a:lnTo>
                    <a:pt x="192" y="684"/>
                  </a:lnTo>
                  <a:lnTo>
                    <a:pt x="190" y="658"/>
                  </a:lnTo>
                  <a:lnTo>
                    <a:pt x="190" y="658"/>
                  </a:lnTo>
                  <a:lnTo>
                    <a:pt x="190" y="654"/>
                  </a:lnTo>
                  <a:lnTo>
                    <a:pt x="10" y="684"/>
                  </a:lnTo>
                  <a:lnTo>
                    <a:pt x="182" y="586"/>
                  </a:lnTo>
                  <a:lnTo>
                    <a:pt x="182" y="586"/>
                  </a:lnTo>
                  <a:lnTo>
                    <a:pt x="162" y="570"/>
                  </a:lnTo>
                  <a:lnTo>
                    <a:pt x="146" y="554"/>
                  </a:lnTo>
                  <a:lnTo>
                    <a:pt x="130" y="534"/>
                  </a:lnTo>
                  <a:lnTo>
                    <a:pt x="118" y="514"/>
                  </a:lnTo>
                  <a:lnTo>
                    <a:pt x="108" y="494"/>
                  </a:lnTo>
                  <a:lnTo>
                    <a:pt x="102" y="470"/>
                  </a:lnTo>
                  <a:lnTo>
                    <a:pt x="96" y="446"/>
                  </a:lnTo>
                  <a:lnTo>
                    <a:pt x="96" y="422"/>
                  </a:lnTo>
                  <a:lnTo>
                    <a:pt x="96" y="422"/>
                  </a:lnTo>
                  <a:lnTo>
                    <a:pt x="96" y="402"/>
                  </a:lnTo>
                  <a:lnTo>
                    <a:pt x="98" y="382"/>
                  </a:lnTo>
                  <a:lnTo>
                    <a:pt x="104" y="364"/>
                  </a:lnTo>
                  <a:lnTo>
                    <a:pt x="110" y="346"/>
                  </a:lnTo>
                  <a:lnTo>
                    <a:pt x="118" y="328"/>
                  </a:lnTo>
                  <a:lnTo>
                    <a:pt x="128" y="312"/>
                  </a:lnTo>
                  <a:lnTo>
                    <a:pt x="140" y="296"/>
                  </a:lnTo>
                  <a:lnTo>
                    <a:pt x="152" y="282"/>
                  </a:lnTo>
                  <a:lnTo>
                    <a:pt x="166" y="268"/>
                  </a:lnTo>
                  <a:lnTo>
                    <a:pt x="182" y="256"/>
                  </a:lnTo>
                  <a:lnTo>
                    <a:pt x="198" y="246"/>
                  </a:lnTo>
                  <a:lnTo>
                    <a:pt x="216" y="238"/>
                  </a:lnTo>
                  <a:lnTo>
                    <a:pt x="234" y="230"/>
                  </a:lnTo>
                  <a:lnTo>
                    <a:pt x="254" y="224"/>
                  </a:lnTo>
                  <a:lnTo>
                    <a:pt x="274" y="218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96" y="196"/>
                  </a:lnTo>
                  <a:lnTo>
                    <a:pt x="300" y="176"/>
                  </a:lnTo>
                  <a:lnTo>
                    <a:pt x="308" y="156"/>
                  </a:lnTo>
                  <a:lnTo>
                    <a:pt x="318" y="136"/>
                  </a:lnTo>
                  <a:lnTo>
                    <a:pt x="328" y="120"/>
                  </a:lnTo>
                  <a:lnTo>
                    <a:pt x="342" y="102"/>
                  </a:lnTo>
                  <a:lnTo>
                    <a:pt x="358" y="86"/>
                  </a:lnTo>
                  <a:lnTo>
                    <a:pt x="376" y="72"/>
                  </a:lnTo>
                  <a:lnTo>
                    <a:pt x="396" y="60"/>
                  </a:lnTo>
                  <a:lnTo>
                    <a:pt x="416" y="48"/>
                  </a:lnTo>
                  <a:lnTo>
                    <a:pt x="440" y="38"/>
                  </a:lnTo>
                  <a:lnTo>
                    <a:pt x="464" y="28"/>
                  </a:lnTo>
                  <a:lnTo>
                    <a:pt x="488" y="22"/>
                  </a:lnTo>
                  <a:lnTo>
                    <a:pt x="514" y="16"/>
                  </a:lnTo>
                  <a:lnTo>
                    <a:pt x="542" y="14"/>
                  </a:lnTo>
                  <a:lnTo>
                    <a:pt x="570" y="12"/>
                  </a:lnTo>
                  <a:lnTo>
                    <a:pt x="570" y="12"/>
                  </a:lnTo>
                  <a:lnTo>
                    <a:pt x="598" y="14"/>
                  </a:lnTo>
                  <a:lnTo>
                    <a:pt x="626" y="16"/>
                  </a:lnTo>
                  <a:lnTo>
                    <a:pt x="652" y="22"/>
                  </a:lnTo>
                  <a:lnTo>
                    <a:pt x="676" y="28"/>
                  </a:lnTo>
                  <a:lnTo>
                    <a:pt x="700" y="38"/>
                  </a:lnTo>
                  <a:lnTo>
                    <a:pt x="724" y="48"/>
                  </a:lnTo>
                  <a:lnTo>
                    <a:pt x="744" y="60"/>
                  </a:lnTo>
                  <a:lnTo>
                    <a:pt x="764" y="72"/>
                  </a:lnTo>
                  <a:lnTo>
                    <a:pt x="764" y="72"/>
                  </a:lnTo>
                  <a:lnTo>
                    <a:pt x="782" y="60"/>
                  </a:lnTo>
                  <a:lnTo>
                    <a:pt x="804" y="48"/>
                  </a:lnTo>
                  <a:lnTo>
                    <a:pt x="826" y="36"/>
                  </a:lnTo>
                  <a:lnTo>
                    <a:pt x="848" y="28"/>
                  </a:lnTo>
                  <a:lnTo>
                    <a:pt x="872" y="22"/>
                  </a:lnTo>
                  <a:lnTo>
                    <a:pt x="898" y="16"/>
                  </a:lnTo>
                  <a:lnTo>
                    <a:pt x="924" y="14"/>
                  </a:lnTo>
                  <a:lnTo>
                    <a:pt x="950" y="12"/>
                  </a:lnTo>
                  <a:close/>
                  <a:moveTo>
                    <a:pt x="950" y="0"/>
                  </a:moveTo>
                  <a:lnTo>
                    <a:pt x="950" y="0"/>
                  </a:lnTo>
                  <a:lnTo>
                    <a:pt x="924" y="2"/>
                  </a:lnTo>
                  <a:lnTo>
                    <a:pt x="900" y="4"/>
                  </a:lnTo>
                  <a:lnTo>
                    <a:pt x="874" y="10"/>
                  </a:lnTo>
                  <a:lnTo>
                    <a:pt x="850" y="16"/>
                  </a:lnTo>
                  <a:lnTo>
                    <a:pt x="828" y="24"/>
                  </a:lnTo>
                  <a:lnTo>
                    <a:pt x="804" y="34"/>
                  </a:lnTo>
                  <a:lnTo>
                    <a:pt x="784" y="46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44" y="46"/>
                  </a:lnTo>
                  <a:lnTo>
                    <a:pt x="722" y="34"/>
                  </a:lnTo>
                  <a:lnTo>
                    <a:pt x="698" y="24"/>
                  </a:lnTo>
                  <a:lnTo>
                    <a:pt x="674" y="16"/>
                  </a:lnTo>
                  <a:lnTo>
                    <a:pt x="650" y="10"/>
                  </a:lnTo>
                  <a:lnTo>
                    <a:pt x="624" y="6"/>
                  </a:lnTo>
                  <a:lnTo>
                    <a:pt x="596" y="2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42" y="2"/>
                  </a:lnTo>
                  <a:lnTo>
                    <a:pt x="514" y="6"/>
                  </a:lnTo>
                  <a:lnTo>
                    <a:pt x="488" y="10"/>
                  </a:lnTo>
                  <a:lnTo>
                    <a:pt x="462" y="18"/>
                  </a:lnTo>
                  <a:lnTo>
                    <a:pt x="436" y="26"/>
                  </a:lnTo>
                  <a:lnTo>
                    <a:pt x="414" y="36"/>
                  </a:lnTo>
                  <a:lnTo>
                    <a:pt x="390" y="50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52" y="78"/>
                  </a:lnTo>
                  <a:lnTo>
                    <a:pt x="334" y="94"/>
                  </a:lnTo>
                  <a:lnTo>
                    <a:pt x="320" y="110"/>
                  </a:lnTo>
                  <a:lnTo>
                    <a:pt x="308" y="128"/>
                  </a:lnTo>
                  <a:lnTo>
                    <a:pt x="298" y="146"/>
                  </a:lnTo>
                  <a:lnTo>
                    <a:pt x="292" y="166"/>
                  </a:lnTo>
                  <a:lnTo>
                    <a:pt x="286" y="186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64" y="210"/>
                  </a:lnTo>
                  <a:lnTo>
                    <a:pt x="244" y="214"/>
                  </a:lnTo>
                  <a:lnTo>
                    <a:pt x="226" y="220"/>
                  </a:lnTo>
                  <a:lnTo>
                    <a:pt x="208" y="228"/>
                  </a:lnTo>
                  <a:lnTo>
                    <a:pt x="190" y="238"/>
                  </a:lnTo>
                  <a:lnTo>
                    <a:pt x="174" y="248"/>
                  </a:lnTo>
                  <a:lnTo>
                    <a:pt x="158" y="260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30" y="290"/>
                  </a:lnTo>
                  <a:lnTo>
                    <a:pt x="118" y="306"/>
                  </a:lnTo>
                  <a:lnTo>
                    <a:pt x="108" y="324"/>
                  </a:lnTo>
                  <a:lnTo>
                    <a:pt x="100" y="342"/>
                  </a:lnTo>
                  <a:lnTo>
                    <a:pt x="92" y="362"/>
                  </a:lnTo>
                  <a:lnTo>
                    <a:pt x="88" y="382"/>
                  </a:lnTo>
                  <a:lnTo>
                    <a:pt x="84" y="40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46"/>
                  </a:lnTo>
                  <a:lnTo>
                    <a:pt x="88" y="468"/>
                  </a:lnTo>
                  <a:lnTo>
                    <a:pt x="96" y="490"/>
                  </a:lnTo>
                  <a:lnTo>
                    <a:pt x="104" y="512"/>
                  </a:lnTo>
                  <a:lnTo>
                    <a:pt x="114" y="532"/>
                  </a:lnTo>
                  <a:lnTo>
                    <a:pt x="128" y="550"/>
                  </a:lnTo>
                  <a:lnTo>
                    <a:pt x="144" y="568"/>
                  </a:lnTo>
                  <a:lnTo>
                    <a:pt x="160" y="584"/>
                  </a:lnTo>
                  <a:lnTo>
                    <a:pt x="4" y="674"/>
                  </a:lnTo>
                  <a:lnTo>
                    <a:pt x="4" y="674"/>
                  </a:lnTo>
                  <a:lnTo>
                    <a:pt x="2" y="676"/>
                  </a:lnTo>
                  <a:lnTo>
                    <a:pt x="0" y="680"/>
                  </a:lnTo>
                  <a:lnTo>
                    <a:pt x="0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4" y="692"/>
                  </a:lnTo>
                  <a:lnTo>
                    <a:pt x="10" y="694"/>
                  </a:lnTo>
                  <a:lnTo>
                    <a:pt x="10" y="694"/>
                  </a:lnTo>
                  <a:lnTo>
                    <a:pt x="12" y="694"/>
                  </a:lnTo>
                  <a:lnTo>
                    <a:pt x="180" y="668"/>
                  </a:lnTo>
                  <a:lnTo>
                    <a:pt x="180" y="668"/>
                  </a:lnTo>
                  <a:lnTo>
                    <a:pt x="182" y="694"/>
                  </a:lnTo>
                  <a:lnTo>
                    <a:pt x="188" y="718"/>
                  </a:lnTo>
                  <a:lnTo>
                    <a:pt x="196" y="742"/>
                  </a:lnTo>
                  <a:lnTo>
                    <a:pt x="208" y="764"/>
                  </a:lnTo>
                  <a:lnTo>
                    <a:pt x="220" y="786"/>
                  </a:lnTo>
                  <a:lnTo>
                    <a:pt x="236" y="806"/>
                  </a:lnTo>
                  <a:lnTo>
                    <a:pt x="256" y="824"/>
                  </a:lnTo>
                  <a:lnTo>
                    <a:pt x="276" y="842"/>
                  </a:lnTo>
                  <a:lnTo>
                    <a:pt x="298" y="858"/>
                  </a:lnTo>
                  <a:lnTo>
                    <a:pt x="322" y="872"/>
                  </a:lnTo>
                  <a:lnTo>
                    <a:pt x="346" y="884"/>
                  </a:lnTo>
                  <a:lnTo>
                    <a:pt x="374" y="894"/>
                  </a:lnTo>
                  <a:lnTo>
                    <a:pt x="402" y="902"/>
                  </a:lnTo>
                  <a:lnTo>
                    <a:pt x="432" y="908"/>
                  </a:lnTo>
                  <a:lnTo>
                    <a:pt x="462" y="912"/>
                  </a:lnTo>
                  <a:lnTo>
                    <a:pt x="494" y="914"/>
                  </a:lnTo>
                  <a:lnTo>
                    <a:pt x="494" y="914"/>
                  </a:lnTo>
                  <a:lnTo>
                    <a:pt x="520" y="912"/>
                  </a:lnTo>
                  <a:lnTo>
                    <a:pt x="544" y="910"/>
                  </a:lnTo>
                  <a:lnTo>
                    <a:pt x="568" y="906"/>
                  </a:lnTo>
                  <a:lnTo>
                    <a:pt x="592" y="900"/>
                  </a:lnTo>
                  <a:lnTo>
                    <a:pt x="616" y="894"/>
                  </a:lnTo>
                  <a:lnTo>
                    <a:pt x="638" y="884"/>
                  </a:lnTo>
                  <a:lnTo>
                    <a:pt x="660" y="874"/>
                  </a:lnTo>
                  <a:lnTo>
                    <a:pt x="682" y="862"/>
                  </a:lnTo>
                  <a:lnTo>
                    <a:pt x="682" y="862"/>
                  </a:lnTo>
                  <a:lnTo>
                    <a:pt x="704" y="886"/>
                  </a:lnTo>
                  <a:lnTo>
                    <a:pt x="728" y="906"/>
                  </a:lnTo>
                  <a:lnTo>
                    <a:pt x="756" y="922"/>
                  </a:lnTo>
                  <a:lnTo>
                    <a:pt x="786" y="936"/>
                  </a:lnTo>
                  <a:lnTo>
                    <a:pt x="818" y="948"/>
                  </a:lnTo>
                  <a:lnTo>
                    <a:pt x="852" y="956"/>
                  </a:lnTo>
                  <a:lnTo>
                    <a:pt x="888" y="962"/>
                  </a:lnTo>
                  <a:lnTo>
                    <a:pt x="922" y="964"/>
                  </a:lnTo>
                  <a:lnTo>
                    <a:pt x="922" y="964"/>
                  </a:lnTo>
                  <a:lnTo>
                    <a:pt x="952" y="962"/>
                  </a:lnTo>
                  <a:lnTo>
                    <a:pt x="982" y="958"/>
                  </a:lnTo>
                  <a:lnTo>
                    <a:pt x="1010" y="952"/>
                  </a:lnTo>
                  <a:lnTo>
                    <a:pt x="1036" y="946"/>
                  </a:lnTo>
                  <a:lnTo>
                    <a:pt x="1062" y="936"/>
                  </a:lnTo>
                  <a:lnTo>
                    <a:pt x="1086" y="924"/>
                  </a:lnTo>
                  <a:lnTo>
                    <a:pt x="1108" y="910"/>
                  </a:lnTo>
                  <a:lnTo>
                    <a:pt x="1128" y="896"/>
                  </a:lnTo>
                  <a:lnTo>
                    <a:pt x="1148" y="880"/>
                  </a:lnTo>
                  <a:lnTo>
                    <a:pt x="1166" y="862"/>
                  </a:lnTo>
                  <a:lnTo>
                    <a:pt x="1180" y="844"/>
                  </a:lnTo>
                  <a:lnTo>
                    <a:pt x="1192" y="824"/>
                  </a:lnTo>
                  <a:lnTo>
                    <a:pt x="1202" y="802"/>
                  </a:lnTo>
                  <a:lnTo>
                    <a:pt x="1210" y="780"/>
                  </a:lnTo>
                  <a:lnTo>
                    <a:pt x="1216" y="758"/>
                  </a:lnTo>
                  <a:lnTo>
                    <a:pt x="1218" y="734"/>
                  </a:lnTo>
                  <a:lnTo>
                    <a:pt x="1218" y="734"/>
                  </a:lnTo>
                  <a:lnTo>
                    <a:pt x="1242" y="730"/>
                  </a:lnTo>
                  <a:lnTo>
                    <a:pt x="1266" y="726"/>
                  </a:lnTo>
                  <a:lnTo>
                    <a:pt x="1290" y="718"/>
                  </a:lnTo>
                  <a:lnTo>
                    <a:pt x="1312" y="708"/>
                  </a:lnTo>
                  <a:lnTo>
                    <a:pt x="1332" y="698"/>
                  </a:lnTo>
                  <a:lnTo>
                    <a:pt x="1352" y="684"/>
                  </a:lnTo>
                  <a:lnTo>
                    <a:pt x="1370" y="670"/>
                  </a:lnTo>
                  <a:lnTo>
                    <a:pt x="1388" y="654"/>
                  </a:lnTo>
                  <a:lnTo>
                    <a:pt x="1402" y="638"/>
                  </a:lnTo>
                  <a:lnTo>
                    <a:pt x="1416" y="618"/>
                  </a:lnTo>
                  <a:lnTo>
                    <a:pt x="1428" y="598"/>
                  </a:lnTo>
                  <a:lnTo>
                    <a:pt x="1438" y="578"/>
                  </a:lnTo>
                  <a:lnTo>
                    <a:pt x="1446" y="556"/>
                  </a:lnTo>
                  <a:lnTo>
                    <a:pt x="1452" y="532"/>
                  </a:lnTo>
                  <a:lnTo>
                    <a:pt x="1456" y="508"/>
                  </a:lnTo>
                  <a:lnTo>
                    <a:pt x="1456" y="484"/>
                  </a:lnTo>
                  <a:lnTo>
                    <a:pt x="1456" y="484"/>
                  </a:lnTo>
                  <a:lnTo>
                    <a:pt x="1456" y="462"/>
                  </a:lnTo>
                  <a:lnTo>
                    <a:pt x="1452" y="438"/>
                  </a:lnTo>
                  <a:lnTo>
                    <a:pt x="1446" y="416"/>
                  </a:lnTo>
                  <a:lnTo>
                    <a:pt x="1438" y="394"/>
                  </a:lnTo>
                  <a:lnTo>
                    <a:pt x="1430" y="372"/>
                  </a:lnTo>
                  <a:lnTo>
                    <a:pt x="1418" y="352"/>
                  </a:lnTo>
                  <a:lnTo>
                    <a:pt x="1404" y="334"/>
                  </a:lnTo>
                  <a:lnTo>
                    <a:pt x="1388" y="316"/>
                  </a:lnTo>
                  <a:lnTo>
                    <a:pt x="1388" y="316"/>
                  </a:lnTo>
                  <a:lnTo>
                    <a:pt x="1372" y="300"/>
                  </a:lnTo>
                  <a:lnTo>
                    <a:pt x="1354" y="286"/>
                  </a:lnTo>
                  <a:lnTo>
                    <a:pt x="1336" y="274"/>
                  </a:lnTo>
                  <a:lnTo>
                    <a:pt x="1318" y="264"/>
                  </a:lnTo>
                  <a:lnTo>
                    <a:pt x="1298" y="254"/>
                  </a:lnTo>
                  <a:lnTo>
                    <a:pt x="1276" y="246"/>
                  </a:lnTo>
                  <a:lnTo>
                    <a:pt x="1254" y="240"/>
                  </a:lnTo>
                  <a:lnTo>
                    <a:pt x="1232" y="236"/>
                  </a:lnTo>
                  <a:lnTo>
                    <a:pt x="1232" y="236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32" y="208"/>
                  </a:lnTo>
                  <a:lnTo>
                    <a:pt x="1226" y="184"/>
                  </a:lnTo>
                  <a:lnTo>
                    <a:pt x="1220" y="162"/>
                  </a:lnTo>
                  <a:lnTo>
                    <a:pt x="1210" y="142"/>
                  </a:lnTo>
                  <a:lnTo>
                    <a:pt x="1198" y="122"/>
                  </a:lnTo>
                  <a:lnTo>
                    <a:pt x="1184" y="102"/>
                  </a:lnTo>
                  <a:lnTo>
                    <a:pt x="1168" y="84"/>
                  </a:lnTo>
                  <a:lnTo>
                    <a:pt x="1150" y="68"/>
                  </a:lnTo>
                  <a:lnTo>
                    <a:pt x="1130" y="54"/>
                  </a:lnTo>
                  <a:lnTo>
                    <a:pt x="1108" y="40"/>
                  </a:lnTo>
                  <a:lnTo>
                    <a:pt x="1084" y="28"/>
                  </a:lnTo>
                  <a:lnTo>
                    <a:pt x="1060" y="18"/>
                  </a:lnTo>
                  <a:lnTo>
                    <a:pt x="1034" y="12"/>
                  </a:lnTo>
                  <a:lnTo>
                    <a:pt x="1008" y="6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E2A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3" name="Freeform 21"/>
            <p:cNvSpPr>
              <a:spLocks/>
            </p:cNvSpPr>
            <p:nvPr/>
          </p:nvSpPr>
          <p:spPr bwMode="auto">
            <a:xfrm>
              <a:off x="1681" y="2123"/>
              <a:ext cx="1436" cy="940"/>
            </a:xfrm>
            <a:custGeom>
              <a:avLst/>
              <a:gdLst>
                <a:gd name="T0" fmla="*/ 968 w 1436"/>
                <a:gd name="T1" fmla="*/ 2 h 940"/>
                <a:gd name="T2" fmla="*/ 1046 w 1436"/>
                <a:gd name="T3" fmla="*/ 18 h 940"/>
                <a:gd name="T4" fmla="*/ 1112 w 1436"/>
                <a:gd name="T5" fmla="*/ 50 h 940"/>
                <a:gd name="T6" fmla="*/ 1164 w 1436"/>
                <a:gd name="T7" fmla="*/ 96 h 940"/>
                <a:gd name="T8" fmla="*/ 1200 w 1436"/>
                <a:gd name="T9" fmla="*/ 154 h 940"/>
                <a:gd name="T10" fmla="*/ 1212 w 1436"/>
                <a:gd name="T11" fmla="*/ 218 h 940"/>
                <a:gd name="T12" fmla="*/ 1210 w 1436"/>
                <a:gd name="T13" fmla="*/ 234 h 940"/>
                <a:gd name="T14" fmla="*/ 1278 w 1436"/>
                <a:gd name="T15" fmla="*/ 250 h 940"/>
                <a:gd name="T16" fmla="*/ 1336 w 1436"/>
                <a:gd name="T17" fmla="*/ 282 h 940"/>
                <a:gd name="T18" fmla="*/ 1384 w 1436"/>
                <a:gd name="T19" fmla="*/ 328 h 940"/>
                <a:gd name="T20" fmla="*/ 1418 w 1436"/>
                <a:gd name="T21" fmla="*/ 384 h 940"/>
                <a:gd name="T22" fmla="*/ 1434 w 1436"/>
                <a:gd name="T23" fmla="*/ 450 h 940"/>
                <a:gd name="T24" fmla="*/ 1434 w 1436"/>
                <a:gd name="T25" fmla="*/ 496 h 940"/>
                <a:gd name="T26" fmla="*/ 1416 w 1436"/>
                <a:gd name="T27" fmla="*/ 564 h 940"/>
                <a:gd name="T28" fmla="*/ 1380 w 1436"/>
                <a:gd name="T29" fmla="*/ 622 h 940"/>
                <a:gd name="T30" fmla="*/ 1330 w 1436"/>
                <a:gd name="T31" fmla="*/ 668 h 940"/>
                <a:gd name="T32" fmla="*/ 1268 w 1436"/>
                <a:gd name="T33" fmla="*/ 698 h 940"/>
                <a:gd name="T34" fmla="*/ 1196 w 1436"/>
                <a:gd name="T35" fmla="*/ 710 h 940"/>
                <a:gd name="T36" fmla="*/ 1196 w 1436"/>
                <a:gd name="T37" fmla="*/ 716 h 940"/>
                <a:gd name="T38" fmla="*/ 1184 w 1436"/>
                <a:gd name="T39" fmla="*/ 782 h 940"/>
                <a:gd name="T40" fmla="*/ 1148 w 1436"/>
                <a:gd name="T41" fmla="*/ 842 h 940"/>
                <a:gd name="T42" fmla="*/ 1094 w 1436"/>
                <a:gd name="T43" fmla="*/ 888 h 940"/>
                <a:gd name="T44" fmla="*/ 1024 w 1436"/>
                <a:gd name="T45" fmla="*/ 922 h 940"/>
                <a:gd name="T46" fmla="*/ 942 w 1436"/>
                <a:gd name="T47" fmla="*/ 938 h 940"/>
                <a:gd name="T48" fmla="*/ 876 w 1436"/>
                <a:gd name="T49" fmla="*/ 938 h 940"/>
                <a:gd name="T50" fmla="*/ 774 w 1436"/>
                <a:gd name="T51" fmla="*/ 912 h 940"/>
                <a:gd name="T52" fmla="*/ 694 w 1436"/>
                <a:gd name="T53" fmla="*/ 858 h 940"/>
                <a:gd name="T54" fmla="*/ 654 w 1436"/>
                <a:gd name="T55" fmla="*/ 848 h 940"/>
                <a:gd name="T56" fmla="*/ 586 w 1436"/>
                <a:gd name="T57" fmla="*/ 876 h 940"/>
                <a:gd name="T58" fmla="*/ 510 w 1436"/>
                <a:gd name="T59" fmla="*/ 890 h 940"/>
                <a:gd name="T60" fmla="*/ 452 w 1436"/>
                <a:gd name="T61" fmla="*/ 888 h 940"/>
                <a:gd name="T62" fmla="*/ 366 w 1436"/>
                <a:gd name="T63" fmla="*/ 870 h 940"/>
                <a:gd name="T64" fmla="*/ 290 w 1436"/>
                <a:gd name="T65" fmla="*/ 834 h 940"/>
                <a:gd name="T66" fmla="*/ 232 w 1436"/>
                <a:gd name="T67" fmla="*/ 782 h 940"/>
                <a:gd name="T68" fmla="*/ 194 w 1436"/>
                <a:gd name="T69" fmla="*/ 718 h 940"/>
                <a:gd name="T70" fmla="*/ 180 w 1436"/>
                <a:gd name="T71" fmla="*/ 646 h 940"/>
                <a:gd name="T72" fmla="*/ 0 w 1436"/>
                <a:gd name="T73" fmla="*/ 672 h 940"/>
                <a:gd name="T74" fmla="*/ 152 w 1436"/>
                <a:gd name="T75" fmla="*/ 558 h 940"/>
                <a:gd name="T76" fmla="*/ 108 w 1436"/>
                <a:gd name="T77" fmla="*/ 502 h 940"/>
                <a:gd name="T78" fmla="*/ 86 w 1436"/>
                <a:gd name="T79" fmla="*/ 434 h 940"/>
                <a:gd name="T80" fmla="*/ 86 w 1436"/>
                <a:gd name="T81" fmla="*/ 390 h 940"/>
                <a:gd name="T82" fmla="*/ 100 w 1436"/>
                <a:gd name="T83" fmla="*/ 334 h 940"/>
                <a:gd name="T84" fmla="*/ 130 w 1436"/>
                <a:gd name="T85" fmla="*/ 284 h 940"/>
                <a:gd name="T86" fmla="*/ 172 w 1436"/>
                <a:gd name="T87" fmla="*/ 244 h 940"/>
                <a:gd name="T88" fmla="*/ 224 w 1436"/>
                <a:gd name="T89" fmla="*/ 218 h 940"/>
                <a:gd name="T90" fmla="*/ 284 w 1436"/>
                <a:gd name="T91" fmla="*/ 204 h 940"/>
                <a:gd name="T92" fmla="*/ 290 w 1436"/>
                <a:gd name="T93" fmla="*/ 164 h 940"/>
                <a:gd name="T94" fmla="*/ 318 w 1436"/>
                <a:gd name="T95" fmla="*/ 108 h 940"/>
                <a:gd name="T96" fmla="*/ 366 w 1436"/>
                <a:gd name="T97" fmla="*/ 60 h 940"/>
                <a:gd name="T98" fmla="*/ 430 w 1436"/>
                <a:gd name="T99" fmla="*/ 26 h 940"/>
                <a:gd name="T100" fmla="*/ 504 w 1436"/>
                <a:gd name="T101" fmla="*/ 4 h 940"/>
                <a:gd name="T102" fmla="*/ 560 w 1436"/>
                <a:gd name="T103" fmla="*/ 0 h 940"/>
                <a:gd name="T104" fmla="*/ 642 w 1436"/>
                <a:gd name="T105" fmla="*/ 10 h 940"/>
                <a:gd name="T106" fmla="*/ 714 w 1436"/>
                <a:gd name="T107" fmla="*/ 36 h 940"/>
                <a:gd name="T108" fmla="*/ 754 w 1436"/>
                <a:gd name="T109" fmla="*/ 60 h 940"/>
                <a:gd name="T110" fmla="*/ 816 w 1436"/>
                <a:gd name="T111" fmla="*/ 24 h 940"/>
                <a:gd name="T112" fmla="*/ 888 w 1436"/>
                <a:gd name="T113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940">
                  <a:moveTo>
                    <a:pt x="940" y="0"/>
                  </a:moveTo>
                  <a:lnTo>
                    <a:pt x="940" y="0"/>
                  </a:lnTo>
                  <a:lnTo>
                    <a:pt x="968" y="2"/>
                  </a:lnTo>
                  <a:lnTo>
                    <a:pt x="994" y="4"/>
                  </a:lnTo>
                  <a:lnTo>
                    <a:pt x="1020" y="10"/>
                  </a:lnTo>
                  <a:lnTo>
                    <a:pt x="1046" y="18"/>
                  </a:lnTo>
                  <a:lnTo>
                    <a:pt x="1070" y="26"/>
                  </a:lnTo>
                  <a:lnTo>
                    <a:pt x="1092" y="38"/>
                  </a:lnTo>
                  <a:lnTo>
                    <a:pt x="1112" y="50"/>
                  </a:lnTo>
                  <a:lnTo>
                    <a:pt x="1132" y="64"/>
                  </a:lnTo>
                  <a:lnTo>
                    <a:pt x="1150" y="80"/>
                  </a:lnTo>
                  <a:lnTo>
                    <a:pt x="1164" y="96"/>
                  </a:lnTo>
                  <a:lnTo>
                    <a:pt x="1178" y="114"/>
                  </a:lnTo>
                  <a:lnTo>
                    <a:pt x="1190" y="134"/>
                  </a:lnTo>
                  <a:lnTo>
                    <a:pt x="1200" y="154"/>
                  </a:lnTo>
                  <a:lnTo>
                    <a:pt x="1206" y="174"/>
                  </a:lnTo>
                  <a:lnTo>
                    <a:pt x="1210" y="196"/>
                  </a:lnTo>
                  <a:lnTo>
                    <a:pt x="1212" y="218"/>
                  </a:lnTo>
                  <a:lnTo>
                    <a:pt x="1212" y="218"/>
                  </a:lnTo>
                  <a:lnTo>
                    <a:pt x="1210" y="234"/>
                  </a:lnTo>
                  <a:lnTo>
                    <a:pt x="1210" y="234"/>
                  </a:lnTo>
                  <a:lnTo>
                    <a:pt x="1234" y="238"/>
                  </a:lnTo>
                  <a:lnTo>
                    <a:pt x="1256" y="244"/>
                  </a:lnTo>
                  <a:lnTo>
                    <a:pt x="1278" y="250"/>
                  </a:lnTo>
                  <a:lnTo>
                    <a:pt x="1298" y="260"/>
                  </a:lnTo>
                  <a:lnTo>
                    <a:pt x="1318" y="270"/>
                  </a:lnTo>
                  <a:lnTo>
                    <a:pt x="1336" y="282"/>
                  </a:lnTo>
                  <a:lnTo>
                    <a:pt x="1354" y="296"/>
                  </a:lnTo>
                  <a:lnTo>
                    <a:pt x="1370" y="312"/>
                  </a:lnTo>
                  <a:lnTo>
                    <a:pt x="1384" y="328"/>
                  </a:lnTo>
                  <a:lnTo>
                    <a:pt x="1398" y="346"/>
                  </a:lnTo>
                  <a:lnTo>
                    <a:pt x="1408" y="364"/>
                  </a:lnTo>
                  <a:lnTo>
                    <a:pt x="1418" y="384"/>
                  </a:lnTo>
                  <a:lnTo>
                    <a:pt x="1426" y="406"/>
                  </a:lnTo>
                  <a:lnTo>
                    <a:pt x="1430" y="428"/>
                  </a:lnTo>
                  <a:lnTo>
                    <a:pt x="1434" y="450"/>
                  </a:lnTo>
                  <a:lnTo>
                    <a:pt x="1436" y="472"/>
                  </a:lnTo>
                  <a:lnTo>
                    <a:pt x="1436" y="472"/>
                  </a:lnTo>
                  <a:lnTo>
                    <a:pt x="1434" y="496"/>
                  </a:lnTo>
                  <a:lnTo>
                    <a:pt x="1430" y="520"/>
                  </a:lnTo>
                  <a:lnTo>
                    <a:pt x="1424" y="542"/>
                  </a:lnTo>
                  <a:lnTo>
                    <a:pt x="1416" y="564"/>
                  </a:lnTo>
                  <a:lnTo>
                    <a:pt x="1406" y="584"/>
                  </a:lnTo>
                  <a:lnTo>
                    <a:pt x="1394" y="604"/>
                  </a:lnTo>
                  <a:lnTo>
                    <a:pt x="1380" y="622"/>
                  </a:lnTo>
                  <a:lnTo>
                    <a:pt x="1366" y="638"/>
                  </a:lnTo>
                  <a:lnTo>
                    <a:pt x="1348" y="654"/>
                  </a:lnTo>
                  <a:lnTo>
                    <a:pt x="1330" y="668"/>
                  </a:lnTo>
                  <a:lnTo>
                    <a:pt x="1310" y="680"/>
                  </a:lnTo>
                  <a:lnTo>
                    <a:pt x="1290" y="690"/>
                  </a:lnTo>
                  <a:lnTo>
                    <a:pt x="1268" y="698"/>
                  </a:lnTo>
                  <a:lnTo>
                    <a:pt x="1244" y="704"/>
                  </a:lnTo>
                  <a:lnTo>
                    <a:pt x="1220" y="708"/>
                  </a:lnTo>
                  <a:lnTo>
                    <a:pt x="1196" y="710"/>
                  </a:lnTo>
                  <a:lnTo>
                    <a:pt x="1196" y="710"/>
                  </a:lnTo>
                  <a:lnTo>
                    <a:pt x="1196" y="716"/>
                  </a:lnTo>
                  <a:lnTo>
                    <a:pt x="1196" y="716"/>
                  </a:lnTo>
                  <a:lnTo>
                    <a:pt x="1194" y="740"/>
                  </a:lnTo>
                  <a:lnTo>
                    <a:pt x="1190" y="762"/>
                  </a:lnTo>
                  <a:lnTo>
                    <a:pt x="1184" y="782"/>
                  </a:lnTo>
                  <a:lnTo>
                    <a:pt x="1174" y="804"/>
                  </a:lnTo>
                  <a:lnTo>
                    <a:pt x="1162" y="822"/>
                  </a:lnTo>
                  <a:lnTo>
                    <a:pt x="1148" y="842"/>
                  </a:lnTo>
                  <a:lnTo>
                    <a:pt x="1132" y="858"/>
                  </a:lnTo>
                  <a:lnTo>
                    <a:pt x="1114" y="874"/>
                  </a:lnTo>
                  <a:lnTo>
                    <a:pt x="1094" y="888"/>
                  </a:lnTo>
                  <a:lnTo>
                    <a:pt x="1072" y="902"/>
                  </a:lnTo>
                  <a:lnTo>
                    <a:pt x="1048" y="912"/>
                  </a:lnTo>
                  <a:lnTo>
                    <a:pt x="1024" y="922"/>
                  </a:lnTo>
                  <a:lnTo>
                    <a:pt x="998" y="930"/>
                  </a:lnTo>
                  <a:lnTo>
                    <a:pt x="970" y="936"/>
                  </a:lnTo>
                  <a:lnTo>
                    <a:pt x="942" y="938"/>
                  </a:lnTo>
                  <a:lnTo>
                    <a:pt x="912" y="940"/>
                  </a:lnTo>
                  <a:lnTo>
                    <a:pt x="912" y="940"/>
                  </a:lnTo>
                  <a:lnTo>
                    <a:pt x="876" y="938"/>
                  </a:lnTo>
                  <a:lnTo>
                    <a:pt x="840" y="932"/>
                  </a:lnTo>
                  <a:lnTo>
                    <a:pt x="806" y="924"/>
                  </a:lnTo>
                  <a:lnTo>
                    <a:pt x="774" y="912"/>
                  </a:lnTo>
                  <a:lnTo>
                    <a:pt x="746" y="896"/>
                  </a:lnTo>
                  <a:lnTo>
                    <a:pt x="718" y="878"/>
                  </a:lnTo>
                  <a:lnTo>
                    <a:pt x="694" y="858"/>
                  </a:lnTo>
                  <a:lnTo>
                    <a:pt x="674" y="836"/>
                  </a:lnTo>
                  <a:lnTo>
                    <a:pt x="674" y="836"/>
                  </a:lnTo>
                  <a:lnTo>
                    <a:pt x="654" y="848"/>
                  </a:lnTo>
                  <a:lnTo>
                    <a:pt x="632" y="858"/>
                  </a:lnTo>
                  <a:lnTo>
                    <a:pt x="610" y="868"/>
                  </a:lnTo>
                  <a:lnTo>
                    <a:pt x="586" y="876"/>
                  </a:lnTo>
                  <a:lnTo>
                    <a:pt x="562" y="882"/>
                  </a:lnTo>
                  <a:lnTo>
                    <a:pt x="536" y="886"/>
                  </a:lnTo>
                  <a:lnTo>
                    <a:pt x="510" y="890"/>
                  </a:lnTo>
                  <a:lnTo>
                    <a:pt x="484" y="890"/>
                  </a:lnTo>
                  <a:lnTo>
                    <a:pt x="484" y="890"/>
                  </a:lnTo>
                  <a:lnTo>
                    <a:pt x="452" y="888"/>
                  </a:lnTo>
                  <a:lnTo>
                    <a:pt x="422" y="886"/>
                  </a:lnTo>
                  <a:lnTo>
                    <a:pt x="394" y="880"/>
                  </a:lnTo>
                  <a:lnTo>
                    <a:pt x="366" y="870"/>
                  </a:lnTo>
                  <a:lnTo>
                    <a:pt x="340" y="860"/>
                  </a:lnTo>
                  <a:lnTo>
                    <a:pt x="314" y="848"/>
                  </a:lnTo>
                  <a:lnTo>
                    <a:pt x="290" y="834"/>
                  </a:lnTo>
                  <a:lnTo>
                    <a:pt x="270" y="818"/>
                  </a:lnTo>
                  <a:lnTo>
                    <a:pt x="250" y="802"/>
                  </a:lnTo>
                  <a:lnTo>
                    <a:pt x="232" y="782"/>
                  </a:lnTo>
                  <a:lnTo>
                    <a:pt x="216" y="762"/>
                  </a:lnTo>
                  <a:lnTo>
                    <a:pt x="204" y="742"/>
                  </a:lnTo>
                  <a:lnTo>
                    <a:pt x="194" y="718"/>
                  </a:lnTo>
                  <a:lnTo>
                    <a:pt x="186" y="696"/>
                  </a:lnTo>
                  <a:lnTo>
                    <a:pt x="182" y="672"/>
                  </a:lnTo>
                  <a:lnTo>
                    <a:pt x="180" y="646"/>
                  </a:lnTo>
                  <a:lnTo>
                    <a:pt x="180" y="646"/>
                  </a:lnTo>
                  <a:lnTo>
                    <a:pt x="180" y="642"/>
                  </a:lnTo>
                  <a:lnTo>
                    <a:pt x="0" y="672"/>
                  </a:lnTo>
                  <a:lnTo>
                    <a:pt x="172" y="574"/>
                  </a:lnTo>
                  <a:lnTo>
                    <a:pt x="172" y="574"/>
                  </a:lnTo>
                  <a:lnTo>
                    <a:pt x="152" y="558"/>
                  </a:lnTo>
                  <a:lnTo>
                    <a:pt x="136" y="542"/>
                  </a:lnTo>
                  <a:lnTo>
                    <a:pt x="120" y="522"/>
                  </a:lnTo>
                  <a:lnTo>
                    <a:pt x="108" y="502"/>
                  </a:lnTo>
                  <a:lnTo>
                    <a:pt x="98" y="482"/>
                  </a:lnTo>
                  <a:lnTo>
                    <a:pt x="92" y="458"/>
                  </a:lnTo>
                  <a:lnTo>
                    <a:pt x="86" y="434"/>
                  </a:lnTo>
                  <a:lnTo>
                    <a:pt x="86" y="410"/>
                  </a:lnTo>
                  <a:lnTo>
                    <a:pt x="86" y="410"/>
                  </a:lnTo>
                  <a:lnTo>
                    <a:pt x="86" y="390"/>
                  </a:lnTo>
                  <a:lnTo>
                    <a:pt x="88" y="370"/>
                  </a:lnTo>
                  <a:lnTo>
                    <a:pt x="94" y="352"/>
                  </a:lnTo>
                  <a:lnTo>
                    <a:pt x="100" y="334"/>
                  </a:lnTo>
                  <a:lnTo>
                    <a:pt x="108" y="316"/>
                  </a:lnTo>
                  <a:lnTo>
                    <a:pt x="118" y="300"/>
                  </a:lnTo>
                  <a:lnTo>
                    <a:pt x="130" y="284"/>
                  </a:lnTo>
                  <a:lnTo>
                    <a:pt x="142" y="270"/>
                  </a:lnTo>
                  <a:lnTo>
                    <a:pt x="156" y="256"/>
                  </a:lnTo>
                  <a:lnTo>
                    <a:pt x="172" y="244"/>
                  </a:lnTo>
                  <a:lnTo>
                    <a:pt x="188" y="234"/>
                  </a:lnTo>
                  <a:lnTo>
                    <a:pt x="206" y="226"/>
                  </a:lnTo>
                  <a:lnTo>
                    <a:pt x="224" y="218"/>
                  </a:lnTo>
                  <a:lnTo>
                    <a:pt x="244" y="212"/>
                  </a:lnTo>
                  <a:lnTo>
                    <a:pt x="264" y="206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86" y="184"/>
                  </a:lnTo>
                  <a:lnTo>
                    <a:pt x="290" y="164"/>
                  </a:lnTo>
                  <a:lnTo>
                    <a:pt x="298" y="144"/>
                  </a:lnTo>
                  <a:lnTo>
                    <a:pt x="308" y="124"/>
                  </a:lnTo>
                  <a:lnTo>
                    <a:pt x="318" y="108"/>
                  </a:lnTo>
                  <a:lnTo>
                    <a:pt x="332" y="90"/>
                  </a:lnTo>
                  <a:lnTo>
                    <a:pt x="348" y="74"/>
                  </a:lnTo>
                  <a:lnTo>
                    <a:pt x="366" y="60"/>
                  </a:lnTo>
                  <a:lnTo>
                    <a:pt x="386" y="48"/>
                  </a:lnTo>
                  <a:lnTo>
                    <a:pt x="406" y="36"/>
                  </a:lnTo>
                  <a:lnTo>
                    <a:pt x="430" y="26"/>
                  </a:lnTo>
                  <a:lnTo>
                    <a:pt x="454" y="16"/>
                  </a:lnTo>
                  <a:lnTo>
                    <a:pt x="478" y="10"/>
                  </a:lnTo>
                  <a:lnTo>
                    <a:pt x="504" y="4"/>
                  </a:lnTo>
                  <a:lnTo>
                    <a:pt x="532" y="2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588" y="2"/>
                  </a:lnTo>
                  <a:lnTo>
                    <a:pt x="616" y="4"/>
                  </a:lnTo>
                  <a:lnTo>
                    <a:pt x="642" y="10"/>
                  </a:lnTo>
                  <a:lnTo>
                    <a:pt x="666" y="16"/>
                  </a:lnTo>
                  <a:lnTo>
                    <a:pt x="690" y="26"/>
                  </a:lnTo>
                  <a:lnTo>
                    <a:pt x="714" y="36"/>
                  </a:lnTo>
                  <a:lnTo>
                    <a:pt x="734" y="48"/>
                  </a:lnTo>
                  <a:lnTo>
                    <a:pt x="754" y="60"/>
                  </a:lnTo>
                  <a:lnTo>
                    <a:pt x="754" y="60"/>
                  </a:lnTo>
                  <a:lnTo>
                    <a:pt x="772" y="48"/>
                  </a:lnTo>
                  <a:lnTo>
                    <a:pt x="794" y="36"/>
                  </a:lnTo>
                  <a:lnTo>
                    <a:pt x="816" y="24"/>
                  </a:lnTo>
                  <a:lnTo>
                    <a:pt x="838" y="16"/>
                  </a:lnTo>
                  <a:lnTo>
                    <a:pt x="862" y="10"/>
                  </a:lnTo>
                  <a:lnTo>
                    <a:pt x="888" y="4"/>
                  </a:lnTo>
                  <a:lnTo>
                    <a:pt x="914" y="2"/>
                  </a:lnTo>
                  <a:lnTo>
                    <a:pt x="9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4" name="Freeform 22"/>
            <p:cNvSpPr>
              <a:spLocks/>
            </p:cNvSpPr>
            <p:nvPr/>
          </p:nvSpPr>
          <p:spPr bwMode="auto">
            <a:xfrm>
              <a:off x="1671" y="2111"/>
              <a:ext cx="1456" cy="964"/>
            </a:xfrm>
            <a:custGeom>
              <a:avLst/>
              <a:gdLst>
                <a:gd name="T0" fmla="*/ 924 w 1456"/>
                <a:gd name="T1" fmla="*/ 2 h 964"/>
                <a:gd name="T2" fmla="*/ 850 w 1456"/>
                <a:gd name="T3" fmla="*/ 16 h 964"/>
                <a:gd name="T4" fmla="*/ 784 w 1456"/>
                <a:gd name="T5" fmla="*/ 46 h 964"/>
                <a:gd name="T6" fmla="*/ 744 w 1456"/>
                <a:gd name="T7" fmla="*/ 46 h 964"/>
                <a:gd name="T8" fmla="*/ 674 w 1456"/>
                <a:gd name="T9" fmla="*/ 16 h 964"/>
                <a:gd name="T10" fmla="*/ 596 w 1456"/>
                <a:gd name="T11" fmla="*/ 2 h 964"/>
                <a:gd name="T12" fmla="*/ 542 w 1456"/>
                <a:gd name="T13" fmla="*/ 2 h 964"/>
                <a:gd name="T14" fmla="*/ 462 w 1456"/>
                <a:gd name="T15" fmla="*/ 18 h 964"/>
                <a:gd name="T16" fmla="*/ 390 w 1456"/>
                <a:gd name="T17" fmla="*/ 50 h 964"/>
                <a:gd name="T18" fmla="*/ 352 w 1456"/>
                <a:gd name="T19" fmla="*/ 78 h 964"/>
                <a:gd name="T20" fmla="*/ 308 w 1456"/>
                <a:gd name="T21" fmla="*/ 128 h 964"/>
                <a:gd name="T22" fmla="*/ 286 w 1456"/>
                <a:gd name="T23" fmla="*/ 186 h 964"/>
                <a:gd name="T24" fmla="*/ 264 w 1456"/>
                <a:gd name="T25" fmla="*/ 210 h 964"/>
                <a:gd name="T26" fmla="*/ 208 w 1456"/>
                <a:gd name="T27" fmla="*/ 228 h 964"/>
                <a:gd name="T28" fmla="*/ 158 w 1456"/>
                <a:gd name="T29" fmla="*/ 260 h 964"/>
                <a:gd name="T30" fmla="*/ 130 w 1456"/>
                <a:gd name="T31" fmla="*/ 290 h 964"/>
                <a:gd name="T32" fmla="*/ 100 w 1456"/>
                <a:gd name="T33" fmla="*/ 342 h 964"/>
                <a:gd name="T34" fmla="*/ 84 w 1456"/>
                <a:gd name="T35" fmla="*/ 402 h 964"/>
                <a:gd name="T36" fmla="*/ 84 w 1456"/>
                <a:gd name="T37" fmla="*/ 446 h 964"/>
                <a:gd name="T38" fmla="*/ 104 w 1456"/>
                <a:gd name="T39" fmla="*/ 512 h 964"/>
                <a:gd name="T40" fmla="*/ 144 w 1456"/>
                <a:gd name="T41" fmla="*/ 568 h 964"/>
                <a:gd name="T42" fmla="*/ 4 w 1456"/>
                <a:gd name="T43" fmla="*/ 674 h 964"/>
                <a:gd name="T44" fmla="*/ 0 w 1456"/>
                <a:gd name="T45" fmla="*/ 684 h 964"/>
                <a:gd name="T46" fmla="*/ 4 w 1456"/>
                <a:gd name="T47" fmla="*/ 692 h 964"/>
                <a:gd name="T48" fmla="*/ 12 w 1456"/>
                <a:gd name="T49" fmla="*/ 694 h 964"/>
                <a:gd name="T50" fmla="*/ 182 w 1456"/>
                <a:gd name="T51" fmla="*/ 694 h 964"/>
                <a:gd name="T52" fmla="*/ 208 w 1456"/>
                <a:gd name="T53" fmla="*/ 764 h 964"/>
                <a:gd name="T54" fmla="*/ 256 w 1456"/>
                <a:gd name="T55" fmla="*/ 824 h 964"/>
                <a:gd name="T56" fmla="*/ 322 w 1456"/>
                <a:gd name="T57" fmla="*/ 872 h 964"/>
                <a:gd name="T58" fmla="*/ 402 w 1456"/>
                <a:gd name="T59" fmla="*/ 902 h 964"/>
                <a:gd name="T60" fmla="*/ 494 w 1456"/>
                <a:gd name="T61" fmla="*/ 914 h 964"/>
                <a:gd name="T62" fmla="*/ 544 w 1456"/>
                <a:gd name="T63" fmla="*/ 910 h 964"/>
                <a:gd name="T64" fmla="*/ 616 w 1456"/>
                <a:gd name="T65" fmla="*/ 894 h 964"/>
                <a:gd name="T66" fmla="*/ 682 w 1456"/>
                <a:gd name="T67" fmla="*/ 862 h 964"/>
                <a:gd name="T68" fmla="*/ 728 w 1456"/>
                <a:gd name="T69" fmla="*/ 906 h 964"/>
                <a:gd name="T70" fmla="*/ 818 w 1456"/>
                <a:gd name="T71" fmla="*/ 948 h 964"/>
                <a:gd name="T72" fmla="*/ 922 w 1456"/>
                <a:gd name="T73" fmla="*/ 964 h 964"/>
                <a:gd name="T74" fmla="*/ 982 w 1456"/>
                <a:gd name="T75" fmla="*/ 958 h 964"/>
                <a:gd name="T76" fmla="*/ 1062 w 1456"/>
                <a:gd name="T77" fmla="*/ 936 h 964"/>
                <a:gd name="T78" fmla="*/ 1128 w 1456"/>
                <a:gd name="T79" fmla="*/ 896 h 964"/>
                <a:gd name="T80" fmla="*/ 1180 w 1456"/>
                <a:gd name="T81" fmla="*/ 844 h 964"/>
                <a:gd name="T82" fmla="*/ 1210 w 1456"/>
                <a:gd name="T83" fmla="*/ 780 h 964"/>
                <a:gd name="T84" fmla="*/ 1218 w 1456"/>
                <a:gd name="T85" fmla="*/ 734 h 964"/>
                <a:gd name="T86" fmla="*/ 1290 w 1456"/>
                <a:gd name="T87" fmla="*/ 718 h 964"/>
                <a:gd name="T88" fmla="*/ 1352 w 1456"/>
                <a:gd name="T89" fmla="*/ 684 h 964"/>
                <a:gd name="T90" fmla="*/ 1402 w 1456"/>
                <a:gd name="T91" fmla="*/ 638 h 964"/>
                <a:gd name="T92" fmla="*/ 1438 w 1456"/>
                <a:gd name="T93" fmla="*/ 578 h 964"/>
                <a:gd name="T94" fmla="*/ 1456 w 1456"/>
                <a:gd name="T95" fmla="*/ 508 h 964"/>
                <a:gd name="T96" fmla="*/ 1456 w 1456"/>
                <a:gd name="T97" fmla="*/ 462 h 964"/>
                <a:gd name="T98" fmla="*/ 1438 w 1456"/>
                <a:gd name="T99" fmla="*/ 394 h 964"/>
                <a:gd name="T100" fmla="*/ 1404 w 1456"/>
                <a:gd name="T101" fmla="*/ 334 h 964"/>
                <a:gd name="T102" fmla="*/ 1372 w 1456"/>
                <a:gd name="T103" fmla="*/ 300 h 964"/>
                <a:gd name="T104" fmla="*/ 1318 w 1456"/>
                <a:gd name="T105" fmla="*/ 264 h 964"/>
                <a:gd name="T106" fmla="*/ 1254 w 1456"/>
                <a:gd name="T107" fmla="*/ 240 h 964"/>
                <a:gd name="T108" fmla="*/ 1232 w 1456"/>
                <a:gd name="T109" fmla="*/ 230 h 964"/>
                <a:gd name="T110" fmla="*/ 1226 w 1456"/>
                <a:gd name="T111" fmla="*/ 184 h 964"/>
                <a:gd name="T112" fmla="*/ 1198 w 1456"/>
                <a:gd name="T113" fmla="*/ 122 h 964"/>
                <a:gd name="T114" fmla="*/ 1150 w 1456"/>
                <a:gd name="T115" fmla="*/ 68 h 964"/>
                <a:gd name="T116" fmla="*/ 1084 w 1456"/>
                <a:gd name="T117" fmla="*/ 28 h 964"/>
                <a:gd name="T118" fmla="*/ 1008 w 1456"/>
                <a:gd name="T119" fmla="*/ 6 h 964"/>
                <a:gd name="T120" fmla="*/ 950 w 1456"/>
                <a:gd name="T121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6" h="964">
                  <a:moveTo>
                    <a:pt x="950" y="0"/>
                  </a:moveTo>
                  <a:lnTo>
                    <a:pt x="950" y="0"/>
                  </a:lnTo>
                  <a:lnTo>
                    <a:pt x="924" y="2"/>
                  </a:lnTo>
                  <a:lnTo>
                    <a:pt x="900" y="4"/>
                  </a:lnTo>
                  <a:lnTo>
                    <a:pt x="874" y="10"/>
                  </a:lnTo>
                  <a:lnTo>
                    <a:pt x="850" y="16"/>
                  </a:lnTo>
                  <a:lnTo>
                    <a:pt x="828" y="24"/>
                  </a:lnTo>
                  <a:lnTo>
                    <a:pt x="804" y="34"/>
                  </a:lnTo>
                  <a:lnTo>
                    <a:pt x="784" y="46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44" y="46"/>
                  </a:lnTo>
                  <a:lnTo>
                    <a:pt x="722" y="34"/>
                  </a:lnTo>
                  <a:lnTo>
                    <a:pt x="698" y="24"/>
                  </a:lnTo>
                  <a:lnTo>
                    <a:pt x="674" y="16"/>
                  </a:lnTo>
                  <a:lnTo>
                    <a:pt x="650" y="10"/>
                  </a:lnTo>
                  <a:lnTo>
                    <a:pt x="624" y="6"/>
                  </a:lnTo>
                  <a:lnTo>
                    <a:pt x="596" y="2"/>
                  </a:lnTo>
                  <a:lnTo>
                    <a:pt x="570" y="2"/>
                  </a:lnTo>
                  <a:lnTo>
                    <a:pt x="570" y="2"/>
                  </a:lnTo>
                  <a:lnTo>
                    <a:pt x="542" y="2"/>
                  </a:lnTo>
                  <a:lnTo>
                    <a:pt x="514" y="6"/>
                  </a:lnTo>
                  <a:lnTo>
                    <a:pt x="488" y="10"/>
                  </a:lnTo>
                  <a:lnTo>
                    <a:pt x="462" y="18"/>
                  </a:lnTo>
                  <a:lnTo>
                    <a:pt x="436" y="26"/>
                  </a:lnTo>
                  <a:lnTo>
                    <a:pt x="414" y="36"/>
                  </a:lnTo>
                  <a:lnTo>
                    <a:pt x="390" y="50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52" y="78"/>
                  </a:lnTo>
                  <a:lnTo>
                    <a:pt x="334" y="94"/>
                  </a:lnTo>
                  <a:lnTo>
                    <a:pt x="320" y="110"/>
                  </a:lnTo>
                  <a:lnTo>
                    <a:pt x="308" y="128"/>
                  </a:lnTo>
                  <a:lnTo>
                    <a:pt x="298" y="146"/>
                  </a:lnTo>
                  <a:lnTo>
                    <a:pt x="292" y="166"/>
                  </a:lnTo>
                  <a:lnTo>
                    <a:pt x="286" y="186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64" y="210"/>
                  </a:lnTo>
                  <a:lnTo>
                    <a:pt x="244" y="214"/>
                  </a:lnTo>
                  <a:lnTo>
                    <a:pt x="226" y="220"/>
                  </a:lnTo>
                  <a:lnTo>
                    <a:pt x="208" y="228"/>
                  </a:lnTo>
                  <a:lnTo>
                    <a:pt x="190" y="238"/>
                  </a:lnTo>
                  <a:lnTo>
                    <a:pt x="174" y="248"/>
                  </a:lnTo>
                  <a:lnTo>
                    <a:pt x="158" y="260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30" y="290"/>
                  </a:lnTo>
                  <a:lnTo>
                    <a:pt x="118" y="306"/>
                  </a:lnTo>
                  <a:lnTo>
                    <a:pt x="108" y="324"/>
                  </a:lnTo>
                  <a:lnTo>
                    <a:pt x="100" y="342"/>
                  </a:lnTo>
                  <a:lnTo>
                    <a:pt x="92" y="362"/>
                  </a:lnTo>
                  <a:lnTo>
                    <a:pt x="88" y="382"/>
                  </a:lnTo>
                  <a:lnTo>
                    <a:pt x="84" y="40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46"/>
                  </a:lnTo>
                  <a:lnTo>
                    <a:pt x="88" y="468"/>
                  </a:lnTo>
                  <a:lnTo>
                    <a:pt x="96" y="490"/>
                  </a:lnTo>
                  <a:lnTo>
                    <a:pt x="104" y="512"/>
                  </a:lnTo>
                  <a:lnTo>
                    <a:pt x="114" y="532"/>
                  </a:lnTo>
                  <a:lnTo>
                    <a:pt x="128" y="550"/>
                  </a:lnTo>
                  <a:lnTo>
                    <a:pt x="144" y="568"/>
                  </a:lnTo>
                  <a:lnTo>
                    <a:pt x="160" y="584"/>
                  </a:lnTo>
                  <a:lnTo>
                    <a:pt x="4" y="674"/>
                  </a:lnTo>
                  <a:lnTo>
                    <a:pt x="4" y="674"/>
                  </a:lnTo>
                  <a:lnTo>
                    <a:pt x="2" y="676"/>
                  </a:lnTo>
                  <a:lnTo>
                    <a:pt x="0" y="680"/>
                  </a:lnTo>
                  <a:lnTo>
                    <a:pt x="0" y="684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4" y="692"/>
                  </a:lnTo>
                  <a:lnTo>
                    <a:pt x="10" y="694"/>
                  </a:lnTo>
                  <a:lnTo>
                    <a:pt x="10" y="694"/>
                  </a:lnTo>
                  <a:lnTo>
                    <a:pt x="12" y="694"/>
                  </a:lnTo>
                  <a:lnTo>
                    <a:pt x="180" y="668"/>
                  </a:lnTo>
                  <a:lnTo>
                    <a:pt x="180" y="668"/>
                  </a:lnTo>
                  <a:lnTo>
                    <a:pt x="182" y="694"/>
                  </a:lnTo>
                  <a:lnTo>
                    <a:pt x="188" y="718"/>
                  </a:lnTo>
                  <a:lnTo>
                    <a:pt x="196" y="742"/>
                  </a:lnTo>
                  <a:lnTo>
                    <a:pt x="208" y="764"/>
                  </a:lnTo>
                  <a:lnTo>
                    <a:pt x="220" y="786"/>
                  </a:lnTo>
                  <a:lnTo>
                    <a:pt x="236" y="806"/>
                  </a:lnTo>
                  <a:lnTo>
                    <a:pt x="256" y="824"/>
                  </a:lnTo>
                  <a:lnTo>
                    <a:pt x="276" y="842"/>
                  </a:lnTo>
                  <a:lnTo>
                    <a:pt x="298" y="858"/>
                  </a:lnTo>
                  <a:lnTo>
                    <a:pt x="322" y="872"/>
                  </a:lnTo>
                  <a:lnTo>
                    <a:pt x="346" y="884"/>
                  </a:lnTo>
                  <a:lnTo>
                    <a:pt x="374" y="894"/>
                  </a:lnTo>
                  <a:lnTo>
                    <a:pt x="402" y="902"/>
                  </a:lnTo>
                  <a:lnTo>
                    <a:pt x="432" y="908"/>
                  </a:lnTo>
                  <a:lnTo>
                    <a:pt x="462" y="912"/>
                  </a:lnTo>
                  <a:lnTo>
                    <a:pt x="494" y="914"/>
                  </a:lnTo>
                  <a:lnTo>
                    <a:pt x="494" y="914"/>
                  </a:lnTo>
                  <a:lnTo>
                    <a:pt x="520" y="912"/>
                  </a:lnTo>
                  <a:lnTo>
                    <a:pt x="544" y="910"/>
                  </a:lnTo>
                  <a:lnTo>
                    <a:pt x="568" y="906"/>
                  </a:lnTo>
                  <a:lnTo>
                    <a:pt x="592" y="900"/>
                  </a:lnTo>
                  <a:lnTo>
                    <a:pt x="616" y="894"/>
                  </a:lnTo>
                  <a:lnTo>
                    <a:pt x="638" y="884"/>
                  </a:lnTo>
                  <a:lnTo>
                    <a:pt x="660" y="874"/>
                  </a:lnTo>
                  <a:lnTo>
                    <a:pt x="682" y="862"/>
                  </a:lnTo>
                  <a:lnTo>
                    <a:pt x="682" y="862"/>
                  </a:lnTo>
                  <a:lnTo>
                    <a:pt x="704" y="886"/>
                  </a:lnTo>
                  <a:lnTo>
                    <a:pt x="728" y="906"/>
                  </a:lnTo>
                  <a:lnTo>
                    <a:pt x="756" y="922"/>
                  </a:lnTo>
                  <a:lnTo>
                    <a:pt x="786" y="936"/>
                  </a:lnTo>
                  <a:lnTo>
                    <a:pt x="818" y="948"/>
                  </a:lnTo>
                  <a:lnTo>
                    <a:pt x="852" y="956"/>
                  </a:lnTo>
                  <a:lnTo>
                    <a:pt x="888" y="962"/>
                  </a:lnTo>
                  <a:lnTo>
                    <a:pt x="922" y="964"/>
                  </a:lnTo>
                  <a:lnTo>
                    <a:pt x="922" y="964"/>
                  </a:lnTo>
                  <a:lnTo>
                    <a:pt x="952" y="962"/>
                  </a:lnTo>
                  <a:lnTo>
                    <a:pt x="982" y="958"/>
                  </a:lnTo>
                  <a:lnTo>
                    <a:pt x="1010" y="952"/>
                  </a:lnTo>
                  <a:lnTo>
                    <a:pt x="1036" y="946"/>
                  </a:lnTo>
                  <a:lnTo>
                    <a:pt x="1062" y="936"/>
                  </a:lnTo>
                  <a:lnTo>
                    <a:pt x="1086" y="924"/>
                  </a:lnTo>
                  <a:lnTo>
                    <a:pt x="1108" y="910"/>
                  </a:lnTo>
                  <a:lnTo>
                    <a:pt x="1128" y="896"/>
                  </a:lnTo>
                  <a:lnTo>
                    <a:pt x="1148" y="880"/>
                  </a:lnTo>
                  <a:lnTo>
                    <a:pt x="1166" y="862"/>
                  </a:lnTo>
                  <a:lnTo>
                    <a:pt x="1180" y="844"/>
                  </a:lnTo>
                  <a:lnTo>
                    <a:pt x="1192" y="824"/>
                  </a:lnTo>
                  <a:lnTo>
                    <a:pt x="1202" y="802"/>
                  </a:lnTo>
                  <a:lnTo>
                    <a:pt x="1210" y="780"/>
                  </a:lnTo>
                  <a:lnTo>
                    <a:pt x="1216" y="758"/>
                  </a:lnTo>
                  <a:lnTo>
                    <a:pt x="1218" y="734"/>
                  </a:lnTo>
                  <a:lnTo>
                    <a:pt x="1218" y="734"/>
                  </a:lnTo>
                  <a:lnTo>
                    <a:pt x="1242" y="730"/>
                  </a:lnTo>
                  <a:lnTo>
                    <a:pt x="1266" y="726"/>
                  </a:lnTo>
                  <a:lnTo>
                    <a:pt x="1290" y="718"/>
                  </a:lnTo>
                  <a:lnTo>
                    <a:pt x="1312" y="708"/>
                  </a:lnTo>
                  <a:lnTo>
                    <a:pt x="1332" y="698"/>
                  </a:lnTo>
                  <a:lnTo>
                    <a:pt x="1352" y="684"/>
                  </a:lnTo>
                  <a:lnTo>
                    <a:pt x="1370" y="670"/>
                  </a:lnTo>
                  <a:lnTo>
                    <a:pt x="1388" y="654"/>
                  </a:lnTo>
                  <a:lnTo>
                    <a:pt x="1402" y="638"/>
                  </a:lnTo>
                  <a:lnTo>
                    <a:pt x="1416" y="618"/>
                  </a:lnTo>
                  <a:lnTo>
                    <a:pt x="1428" y="598"/>
                  </a:lnTo>
                  <a:lnTo>
                    <a:pt x="1438" y="578"/>
                  </a:lnTo>
                  <a:lnTo>
                    <a:pt x="1446" y="556"/>
                  </a:lnTo>
                  <a:lnTo>
                    <a:pt x="1452" y="532"/>
                  </a:lnTo>
                  <a:lnTo>
                    <a:pt x="1456" y="508"/>
                  </a:lnTo>
                  <a:lnTo>
                    <a:pt x="1456" y="484"/>
                  </a:lnTo>
                  <a:lnTo>
                    <a:pt x="1456" y="484"/>
                  </a:lnTo>
                  <a:lnTo>
                    <a:pt x="1456" y="462"/>
                  </a:lnTo>
                  <a:lnTo>
                    <a:pt x="1452" y="438"/>
                  </a:lnTo>
                  <a:lnTo>
                    <a:pt x="1446" y="416"/>
                  </a:lnTo>
                  <a:lnTo>
                    <a:pt x="1438" y="394"/>
                  </a:lnTo>
                  <a:lnTo>
                    <a:pt x="1430" y="372"/>
                  </a:lnTo>
                  <a:lnTo>
                    <a:pt x="1418" y="352"/>
                  </a:lnTo>
                  <a:lnTo>
                    <a:pt x="1404" y="334"/>
                  </a:lnTo>
                  <a:lnTo>
                    <a:pt x="1388" y="316"/>
                  </a:lnTo>
                  <a:lnTo>
                    <a:pt x="1388" y="316"/>
                  </a:lnTo>
                  <a:lnTo>
                    <a:pt x="1372" y="300"/>
                  </a:lnTo>
                  <a:lnTo>
                    <a:pt x="1354" y="286"/>
                  </a:lnTo>
                  <a:lnTo>
                    <a:pt x="1336" y="274"/>
                  </a:lnTo>
                  <a:lnTo>
                    <a:pt x="1318" y="264"/>
                  </a:lnTo>
                  <a:lnTo>
                    <a:pt x="1298" y="254"/>
                  </a:lnTo>
                  <a:lnTo>
                    <a:pt x="1276" y="246"/>
                  </a:lnTo>
                  <a:lnTo>
                    <a:pt x="1254" y="240"/>
                  </a:lnTo>
                  <a:lnTo>
                    <a:pt x="1232" y="236"/>
                  </a:lnTo>
                  <a:lnTo>
                    <a:pt x="1232" y="236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32" y="208"/>
                  </a:lnTo>
                  <a:lnTo>
                    <a:pt x="1226" y="184"/>
                  </a:lnTo>
                  <a:lnTo>
                    <a:pt x="1220" y="162"/>
                  </a:lnTo>
                  <a:lnTo>
                    <a:pt x="1210" y="142"/>
                  </a:lnTo>
                  <a:lnTo>
                    <a:pt x="1198" y="122"/>
                  </a:lnTo>
                  <a:lnTo>
                    <a:pt x="1184" y="102"/>
                  </a:lnTo>
                  <a:lnTo>
                    <a:pt x="1168" y="84"/>
                  </a:lnTo>
                  <a:lnTo>
                    <a:pt x="1150" y="68"/>
                  </a:lnTo>
                  <a:lnTo>
                    <a:pt x="1130" y="54"/>
                  </a:lnTo>
                  <a:lnTo>
                    <a:pt x="1108" y="40"/>
                  </a:lnTo>
                  <a:lnTo>
                    <a:pt x="1084" y="28"/>
                  </a:lnTo>
                  <a:lnTo>
                    <a:pt x="1060" y="18"/>
                  </a:lnTo>
                  <a:lnTo>
                    <a:pt x="1034" y="12"/>
                  </a:lnTo>
                  <a:lnTo>
                    <a:pt x="1008" y="6"/>
                  </a:lnTo>
                  <a:lnTo>
                    <a:pt x="980" y="2"/>
                  </a:lnTo>
                  <a:lnTo>
                    <a:pt x="950" y="0"/>
                  </a:lnTo>
                  <a:lnTo>
                    <a:pt x="9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" name="Group 11"/>
          <p:cNvGrpSpPr>
            <a:grpSpLocks noChangeAspect="1"/>
          </p:cNvGrpSpPr>
          <p:nvPr/>
        </p:nvGrpSpPr>
        <p:grpSpPr bwMode="auto">
          <a:xfrm>
            <a:off x="461962" y="3542506"/>
            <a:ext cx="2339975" cy="1492250"/>
            <a:chOff x="262" y="2185"/>
            <a:chExt cx="1474" cy="940"/>
          </a:xfrm>
        </p:grpSpPr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66" y="2189"/>
              <a:ext cx="1464" cy="930"/>
            </a:xfrm>
            <a:custGeom>
              <a:avLst/>
              <a:gdLst>
                <a:gd name="T0" fmla="*/ 488 w 1464"/>
                <a:gd name="T1" fmla="*/ 928 h 930"/>
                <a:gd name="T2" fmla="*/ 406 w 1464"/>
                <a:gd name="T3" fmla="*/ 912 h 930"/>
                <a:gd name="T4" fmla="*/ 336 w 1464"/>
                <a:gd name="T5" fmla="*/ 878 h 930"/>
                <a:gd name="T6" fmla="*/ 282 w 1464"/>
                <a:gd name="T7" fmla="*/ 830 h 930"/>
                <a:gd name="T8" fmla="*/ 246 w 1464"/>
                <a:gd name="T9" fmla="*/ 772 h 930"/>
                <a:gd name="T10" fmla="*/ 234 w 1464"/>
                <a:gd name="T11" fmla="*/ 706 h 930"/>
                <a:gd name="T12" fmla="*/ 186 w 1464"/>
                <a:gd name="T13" fmla="*/ 698 h 930"/>
                <a:gd name="T14" fmla="*/ 122 w 1464"/>
                <a:gd name="T15" fmla="*/ 672 h 930"/>
                <a:gd name="T16" fmla="*/ 68 w 1464"/>
                <a:gd name="T17" fmla="*/ 632 h 930"/>
                <a:gd name="T18" fmla="*/ 28 w 1464"/>
                <a:gd name="T19" fmla="*/ 578 h 930"/>
                <a:gd name="T20" fmla="*/ 6 w 1464"/>
                <a:gd name="T21" fmla="*/ 514 h 930"/>
                <a:gd name="T22" fmla="*/ 0 w 1464"/>
                <a:gd name="T23" fmla="*/ 468 h 930"/>
                <a:gd name="T24" fmla="*/ 10 w 1464"/>
                <a:gd name="T25" fmla="*/ 402 h 930"/>
                <a:gd name="T26" fmla="*/ 38 w 1464"/>
                <a:gd name="T27" fmla="*/ 342 h 930"/>
                <a:gd name="T28" fmla="*/ 78 w 1464"/>
                <a:gd name="T29" fmla="*/ 294 h 930"/>
                <a:gd name="T30" fmla="*/ 132 w 1464"/>
                <a:gd name="T31" fmla="*/ 256 h 930"/>
                <a:gd name="T32" fmla="*/ 196 w 1464"/>
                <a:gd name="T33" fmla="*/ 234 h 930"/>
                <a:gd name="T34" fmla="*/ 220 w 1464"/>
                <a:gd name="T35" fmla="*/ 220 h 930"/>
                <a:gd name="T36" fmla="*/ 224 w 1464"/>
                <a:gd name="T37" fmla="*/ 176 h 930"/>
                <a:gd name="T38" fmla="*/ 252 w 1464"/>
                <a:gd name="T39" fmla="*/ 116 h 930"/>
                <a:gd name="T40" fmla="*/ 298 w 1464"/>
                <a:gd name="T41" fmla="*/ 66 h 930"/>
                <a:gd name="T42" fmla="*/ 360 w 1464"/>
                <a:gd name="T43" fmla="*/ 28 h 930"/>
                <a:gd name="T44" fmla="*/ 436 w 1464"/>
                <a:gd name="T45" fmla="*/ 6 h 930"/>
                <a:gd name="T46" fmla="*/ 490 w 1464"/>
                <a:gd name="T47" fmla="*/ 0 h 930"/>
                <a:gd name="T48" fmla="*/ 564 w 1464"/>
                <a:gd name="T49" fmla="*/ 10 h 930"/>
                <a:gd name="T50" fmla="*/ 632 w 1464"/>
                <a:gd name="T51" fmla="*/ 34 h 930"/>
                <a:gd name="T52" fmla="*/ 672 w 1464"/>
                <a:gd name="T53" fmla="*/ 58 h 930"/>
                <a:gd name="T54" fmla="*/ 736 w 1464"/>
                <a:gd name="T55" fmla="*/ 24 h 930"/>
                <a:gd name="T56" fmla="*/ 808 w 1464"/>
                <a:gd name="T57" fmla="*/ 6 h 930"/>
                <a:gd name="T58" fmla="*/ 860 w 1464"/>
                <a:gd name="T59" fmla="*/ 2 h 930"/>
                <a:gd name="T60" fmla="*/ 940 w 1464"/>
                <a:gd name="T61" fmla="*/ 10 h 930"/>
                <a:gd name="T62" fmla="*/ 1010 w 1464"/>
                <a:gd name="T63" fmla="*/ 36 h 930"/>
                <a:gd name="T64" fmla="*/ 1068 w 1464"/>
                <a:gd name="T65" fmla="*/ 74 h 930"/>
                <a:gd name="T66" fmla="*/ 1110 w 1464"/>
                <a:gd name="T67" fmla="*/ 122 h 930"/>
                <a:gd name="T68" fmla="*/ 1134 w 1464"/>
                <a:gd name="T69" fmla="*/ 180 h 930"/>
                <a:gd name="T70" fmla="*/ 1156 w 1464"/>
                <a:gd name="T71" fmla="*/ 204 h 930"/>
                <a:gd name="T72" fmla="*/ 1212 w 1464"/>
                <a:gd name="T73" fmla="*/ 222 h 930"/>
                <a:gd name="T74" fmla="*/ 1260 w 1464"/>
                <a:gd name="T75" fmla="*/ 254 h 930"/>
                <a:gd name="T76" fmla="*/ 1298 w 1464"/>
                <a:gd name="T77" fmla="*/ 298 h 930"/>
                <a:gd name="T78" fmla="*/ 1322 w 1464"/>
                <a:gd name="T79" fmla="*/ 348 h 930"/>
                <a:gd name="T80" fmla="*/ 1330 w 1464"/>
                <a:gd name="T81" fmla="*/ 406 h 930"/>
                <a:gd name="T82" fmla="*/ 1328 w 1464"/>
                <a:gd name="T83" fmla="*/ 440 h 930"/>
                <a:gd name="T84" fmla="*/ 1312 w 1464"/>
                <a:gd name="T85" fmla="*/ 488 h 930"/>
                <a:gd name="T86" fmla="*/ 1286 w 1464"/>
                <a:gd name="T87" fmla="*/ 530 h 930"/>
                <a:gd name="T88" fmla="*/ 1464 w 1464"/>
                <a:gd name="T89" fmla="*/ 590 h 930"/>
                <a:gd name="T90" fmla="*/ 1464 w 1464"/>
                <a:gd name="T91" fmla="*/ 596 h 930"/>
                <a:gd name="T92" fmla="*/ 1238 w 1464"/>
                <a:gd name="T93" fmla="*/ 634 h 930"/>
                <a:gd name="T94" fmla="*/ 1236 w 1464"/>
                <a:gd name="T95" fmla="*/ 662 h 930"/>
                <a:gd name="T96" fmla="*/ 1214 w 1464"/>
                <a:gd name="T97" fmla="*/ 732 h 930"/>
                <a:gd name="T98" fmla="*/ 1168 w 1464"/>
                <a:gd name="T99" fmla="*/ 792 h 930"/>
                <a:gd name="T100" fmla="*/ 1104 w 1464"/>
                <a:gd name="T101" fmla="*/ 840 h 930"/>
                <a:gd name="T102" fmla="*/ 1024 w 1464"/>
                <a:gd name="T103" fmla="*/ 870 h 930"/>
                <a:gd name="T104" fmla="*/ 936 w 1464"/>
                <a:gd name="T105" fmla="*/ 880 h 930"/>
                <a:gd name="T106" fmla="*/ 886 w 1464"/>
                <a:gd name="T107" fmla="*/ 878 h 930"/>
                <a:gd name="T108" fmla="*/ 814 w 1464"/>
                <a:gd name="T109" fmla="*/ 860 h 930"/>
                <a:gd name="T110" fmla="*/ 750 w 1464"/>
                <a:gd name="T111" fmla="*/ 830 h 930"/>
                <a:gd name="T112" fmla="*/ 706 w 1464"/>
                <a:gd name="T113" fmla="*/ 872 h 930"/>
                <a:gd name="T114" fmla="*/ 618 w 1464"/>
                <a:gd name="T115" fmla="*/ 914 h 930"/>
                <a:gd name="T116" fmla="*/ 516 w 1464"/>
                <a:gd name="T117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4" h="930">
                  <a:moveTo>
                    <a:pt x="516" y="930"/>
                  </a:moveTo>
                  <a:lnTo>
                    <a:pt x="516" y="930"/>
                  </a:lnTo>
                  <a:lnTo>
                    <a:pt x="488" y="928"/>
                  </a:lnTo>
                  <a:lnTo>
                    <a:pt x="460" y="924"/>
                  </a:lnTo>
                  <a:lnTo>
                    <a:pt x="432" y="920"/>
                  </a:lnTo>
                  <a:lnTo>
                    <a:pt x="406" y="912"/>
                  </a:lnTo>
                  <a:lnTo>
                    <a:pt x="382" y="902"/>
                  </a:lnTo>
                  <a:lnTo>
                    <a:pt x="358" y="892"/>
                  </a:lnTo>
                  <a:lnTo>
                    <a:pt x="336" y="878"/>
                  </a:lnTo>
                  <a:lnTo>
                    <a:pt x="316" y="864"/>
                  </a:lnTo>
                  <a:lnTo>
                    <a:pt x="298" y="848"/>
                  </a:lnTo>
                  <a:lnTo>
                    <a:pt x="282" y="830"/>
                  </a:lnTo>
                  <a:lnTo>
                    <a:pt x="268" y="812"/>
                  </a:lnTo>
                  <a:lnTo>
                    <a:pt x="256" y="792"/>
                  </a:lnTo>
                  <a:lnTo>
                    <a:pt x="246" y="772"/>
                  </a:lnTo>
                  <a:lnTo>
                    <a:pt x="240" y="750"/>
                  </a:lnTo>
                  <a:lnTo>
                    <a:pt x="236" y="728"/>
                  </a:lnTo>
                  <a:lnTo>
                    <a:pt x="234" y="706"/>
                  </a:lnTo>
                  <a:lnTo>
                    <a:pt x="234" y="706"/>
                  </a:lnTo>
                  <a:lnTo>
                    <a:pt x="210" y="704"/>
                  </a:lnTo>
                  <a:lnTo>
                    <a:pt x="186" y="698"/>
                  </a:lnTo>
                  <a:lnTo>
                    <a:pt x="164" y="692"/>
                  </a:lnTo>
                  <a:lnTo>
                    <a:pt x="142" y="684"/>
                  </a:lnTo>
                  <a:lnTo>
                    <a:pt x="122" y="672"/>
                  </a:lnTo>
                  <a:lnTo>
                    <a:pt x="102" y="660"/>
                  </a:lnTo>
                  <a:lnTo>
                    <a:pt x="84" y="646"/>
                  </a:lnTo>
                  <a:lnTo>
                    <a:pt x="68" y="632"/>
                  </a:lnTo>
                  <a:lnTo>
                    <a:pt x="54" y="614"/>
                  </a:lnTo>
                  <a:lnTo>
                    <a:pt x="40" y="596"/>
                  </a:lnTo>
                  <a:lnTo>
                    <a:pt x="28" y="578"/>
                  </a:lnTo>
                  <a:lnTo>
                    <a:pt x="18" y="558"/>
                  </a:lnTo>
                  <a:lnTo>
                    <a:pt x="12" y="536"/>
                  </a:lnTo>
                  <a:lnTo>
                    <a:pt x="6" y="514"/>
                  </a:lnTo>
                  <a:lnTo>
                    <a:pt x="2" y="490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" y="444"/>
                  </a:lnTo>
                  <a:lnTo>
                    <a:pt x="6" y="422"/>
                  </a:lnTo>
                  <a:lnTo>
                    <a:pt x="10" y="402"/>
                  </a:lnTo>
                  <a:lnTo>
                    <a:pt x="18" y="382"/>
                  </a:lnTo>
                  <a:lnTo>
                    <a:pt x="26" y="362"/>
                  </a:lnTo>
                  <a:lnTo>
                    <a:pt x="38" y="342"/>
                  </a:lnTo>
                  <a:lnTo>
                    <a:pt x="50" y="326"/>
                  </a:lnTo>
                  <a:lnTo>
                    <a:pt x="64" y="308"/>
                  </a:lnTo>
                  <a:lnTo>
                    <a:pt x="78" y="294"/>
                  </a:lnTo>
                  <a:lnTo>
                    <a:pt x="96" y="280"/>
                  </a:lnTo>
                  <a:lnTo>
                    <a:pt x="114" y="268"/>
                  </a:lnTo>
                  <a:lnTo>
                    <a:pt x="132" y="256"/>
                  </a:lnTo>
                  <a:lnTo>
                    <a:pt x="154" y="248"/>
                  </a:lnTo>
                  <a:lnTo>
                    <a:pt x="174" y="240"/>
                  </a:lnTo>
                  <a:lnTo>
                    <a:pt x="196" y="234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20" y="198"/>
                  </a:lnTo>
                  <a:lnTo>
                    <a:pt x="224" y="176"/>
                  </a:lnTo>
                  <a:lnTo>
                    <a:pt x="232" y="154"/>
                  </a:lnTo>
                  <a:lnTo>
                    <a:pt x="240" y="134"/>
                  </a:lnTo>
                  <a:lnTo>
                    <a:pt x="252" y="116"/>
                  </a:lnTo>
                  <a:lnTo>
                    <a:pt x="266" y="98"/>
                  </a:lnTo>
                  <a:lnTo>
                    <a:pt x="282" y="80"/>
                  </a:lnTo>
                  <a:lnTo>
                    <a:pt x="298" y="66"/>
                  </a:lnTo>
                  <a:lnTo>
                    <a:pt x="318" y="50"/>
                  </a:lnTo>
                  <a:lnTo>
                    <a:pt x="338" y="38"/>
                  </a:lnTo>
                  <a:lnTo>
                    <a:pt x="360" y="28"/>
                  </a:lnTo>
                  <a:lnTo>
                    <a:pt x="384" y="18"/>
                  </a:lnTo>
                  <a:lnTo>
                    <a:pt x="410" y="10"/>
                  </a:lnTo>
                  <a:lnTo>
                    <a:pt x="436" y="6"/>
                  </a:lnTo>
                  <a:lnTo>
                    <a:pt x="462" y="2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514" y="2"/>
                  </a:lnTo>
                  <a:lnTo>
                    <a:pt x="540" y="4"/>
                  </a:lnTo>
                  <a:lnTo>
                    <a:pt x="564" y="10"/>
                  </a:lnTo>
                  <a:lnTo>
                    <a:pt x="588" y="16"/>
                  </a:lnTo>
                  <a:lnTo>
                    <a:pt x="610" y="24"/>
                  </a:lnTo>
                  <a:lnTo>
                    <a:pt x="632" y="34"/>
                  </a:lnTo>
                  <a:lnTo>
                    <a:pt x="652" y="44"/>
                  </a:lnTo>
                  <a:lnTo>
                    <a:pt x="672" y="58"/>
                  </a:lnTo>
                  <a:lnTo>
                    <a:pt x="672" y="58"/>
                  </a:lnTo>
                  <a:lnTo>
                    <a:pt x="692" y="46"/>
                  </a:lnTo>
                  <a:lnTo>
                    <a:pt x="712" y="34"/>
                  </a:lnTo>
                  <a:lnTo>
                    <a:pt x="736" y="24"/>
                  </a:lnTo>
                  <a:lnTo>
                    <a:pt x="758" y="16"/>
                  </a:lnTo>
                  <a:lnTo>
                    <a:pt x="784" y="10"/>
                  </a:lnTo>
                  <a:lnTo>
                    <a:pt x="808" y="6"/>
                  </a:lnTo>
                  <a:lnTo>
                    <a:pt x="834" y="2"/>
                  </a:lnTo>
                  <a:lnTo>
                    <a:pt x="860" y="2"/>
                  </a:lnTo>
                  <a:lnTo>
                    <a:pt x="860" y="2"/>
                  </a:lnTo>
                  <a:lnTo>
                    <a:pt x="888" y="2"/>
                  </a:lnTo>
                  <a:lnTo>
                    <a:pt x="914" y="6"/>
                  </a:lnTo>
                  <a:lnTo>
                    <a:pt x="940" y="10"/>
                  </a:lnTo>
                  <a:lnTo>
                    <a:pt x="964" y="16"/>
                  </a:lnTo>
                  <a:lnTo>
                    <a:pt x="988" y="26"/>
                  </a:lnTo>
                  <a:lnTo>
                    <a:pt x="1010" y="36"/>
                  </a:lnTo>
                  <a:lnTo>
                    <a:pt x="1032" y="46"/>
                  </a:lnTo>
                  <a:lnTo>
                    <a:pt x="1052" y="60"/>
                  </a:lnTo>
                  <a:lnTo>
                    <a:pt x="1068" y="74"/>
                  </a:lnTo>
                  <a:lnTo>
                    <a:pt x="1084" y="88"/>
                  </a:lnTo>
                  <a:lnTo>
                    <a:pt x="1098" y="106"/>
                  </a:lnTo>
                  <a:lnTo>
                    <a:pt x="1110" y="122"/>
                  </a:lnTo>
                  <a:lnTo>
                    <a:pt x="1120" y="142"/>
                  </a:lnTo>
                  <a:lnTo>
                    <a:pt x="1128" y="160"/>
                  </a:lnTo>
                  <a:lnTo>
                    <a:pt x="1134" y="180"/>
                  </a:lnTo>
                  <a:lnTo>
                    <a:pt x="1136" y="200"/>
                  </a:lnTo>
                  <a:lnTo>
                    <a:pt x="1136" y="200"/>
                  </a:lnTo>
                  <a:lnTo>
                    <a:pt x="1156" y="204"/>
                  </a:lnTo>
                  <a:lnTo>
                    <a:pt x="1176" y="208"/>
                  </a:lnTo>
                  <a:lnTo>
                    <a:pt x="1194" y="214"/>
                  </a:lnTo>
                  <a:lnTo>
                    <a:pt x="1212" y="222"/>
                  </a:lnTo>
                  <a:lnTo>
                    <a:pt x="1230" y="232"/>
                  </a:lnTo>
                  <a:lnTo>
                    <a:pt x="1246" y="242"/>
                  </a:lnTo>
                  <a:lnTo>
                    <a:pt x="1260" y="254"/>
                  </a:lnTo>
                  <a:lnTo>
                    <a:pt x="1274" y="268"/>
                  </a:lnTo>
                  <a:lnTo>
                    <a:pt x="1286" y="282"/>
                  </a:lnTo>
                  <a:lnTo>
                    <a:pt x="1298" y="298"/>
                  </a:lnTo>
                  <a:lnTo>
                    <a:pt x="1308" y="314"/>
                  </a:lnTo>
                  <a:lnTo>
                    <a:pt x="1316" y="330"/>
                  </a:lnTo>
                  <a:lnTo>
                    <a:pt x="1322" y="348"/>
                  </a:lnTo>
                  <a:lnTo>
                    <a:pt x="1326" y="368"/>
                  </a:lnTo>
                  <a:lnTo>
                    <a:pt x="1330" y="386"/>
                  </a:lnTo>
                  <a:lnTo>
                    <a:pt x="1330" y="406"/>
                  </a:lnTo>
                  <a:lnTo>
                    <a:pt x="1330" y="406"/>
                  </a:lnTo>
                  <a:lnTo>
                    <a:pt x="1330" y="422"/>
                  </a:lnTo>
                  <a:lnTo>
                    <a:pt x="1328" y="440"/>
                  </a:lnTo>
                  <a:lnTo>
                    <a:pt x="1324" y="456"/>
                  </a:lnTo>
                  <a:lnTo>
                    <a:pt x="1318" y="472"/>
                  </a:lnTo>
                  <a:lnTo>
                    <a:pt x="1312" y="488"/>
                  </a:lnTo>
                  <a:lnTo>
                    <a:pt x="1304" y="502"/>
                  </a:lnTo>
                  <a:lnTo>
                    <a:pt x="1296" y="516"/>
                  </a:lnTo>
                  <a:lnTo>
                    <a:pt x="1286" y="530"/>
                  </a:lnTo>
                  <a:lnTo>
                    <a:pt x="1460" y="588"/>
                  </a:lnTo>
                  <a:lnTo>
                    <a:pt x="1460" y="588"/>
                  </a:lnTo>
                  <a:lnTo>
                    <a:pt x="1464" y="590"/>
                  </a:lnTo>
                  <a:lnTo>
                    <a:pt x="1464" y="594"/>
                  </a:lnTo>
                  <a:lnTo>
                    <a:pt x="1464" y="594"/>
                  </a:lnTo>
                  <a:lnTo>
                    <a:pt x="1464" y="596"/>
                  </a:lnTo>
                  <a:lnTo>
                    <a:pt x="1460" y="598"/>
                  </a:lnTo>
                  <a:lnTo>
                    <a:pt x="1238" y="634"/>
                  </a:lnTo>
                  <a:lnTo>
                    <a:pt x="1238" y="634"/>
                  </a:lnTo>
                  <a:lnTo>
                    <a:pt x="1238" y="638"/>
                  </a:lnTo>
                  <a:lnTo>
                    <a:pt x="1238" y="638"/>
                  </a:lnTo>
                  <a:lnTo>
                    <a:pt x="1236" y="662"/>
                  </a:lnTo>
                  <a:lnTo>
                    <a:pt x="1230" y="686"/>
                  </a:lnTo>
                  <a:lnTo>
                    <a:pt x="1224" y="710"/>
                  </a:lnTo>
                  <a:lnTo>
                    <a:pt x="1214" y="732"/>
                  </a:lnTo>
                  <a:lnTo>
                    <a:pt x="1200" y="754"/>
                  </a:lnTo>
                  <a:lnTo>
                    <a:pt x="1186" y="774"/>
                  </a:lnTo>
                  <a:lnTo>
                    <a:pt x="1168" y="792"/>
                  </a:lnTo>
                  <a:lnTo>
                    <a:pt x="1148" y="810"/>
                  </a:lnTo>
                  <a:lnTo>
                    <a:pt x="1128" y="826"/>
                  </a:lnTo>
                  <a:lnTo>
                    <a:pt x="1104" y="840"/>
                  </a:lnTo>
                  <a:lnTo>
                    <a:pt x="1080" y="852"/>
                  </a:lnTo>
                  <a:lnTo>
                    <a:pt x="1052" y="862"/>
                  </a:lnTo>
                  <a:lnTo>
                    <a:pt x="1024" y="870"/>
                  </a:lnTo>
                  <a:lnTo>
                    <a:pt x="996" y="876"/>
                  </a:lnTo>
                  <a:lnTo>
                    <a:pt x="966" y="880"/>
                  </a:lnTo>
                  <a:lnTo>
                    <a:pt x="936" y="880"/>
                  </a:lnTo>
                  <a:lnTo>
                    <a:pt x="936" y="880"/>
                  </a:lnTo>
                  <a:lnTo>
                    <a:pt x="910" y="880"/>
                  </a:lnTo>
                  <a:lnTo>
                    <a:pt x="886" y="878"/>
                  </a:lnTo>
                  <a:lnTo>
                    <a:pt x="862" y="874"/>
                  </a:lnTo>
                  <a:lnTo>
                    <a:pt x="838" y="868"/>
                  </a:lnTo>
                  <a:lnTo>
                    <a:pt x="814" y="860"/>
                  </a:lnTo>
                  <a:lnTo>
                    <a:pt x="792" y="852"/>
                  </a:lnTo>
                  <a:lnTo>
                    <a:pt x="772" y="842"/>
                  </a:lnTo>
                  <a:lnTo>
                    <a:pt x="750" y="830"/>
                  </a:lnTo>
                  <a:lnTo>
                    <a:pt x="750" y="830"/>
                  </a:lnTo>
                  <a:lnTo>
                    <a:pt x="730" y="852"/>
                  </a:lnTo>
                  <a:lnTo>
                    <a:pt x="706" y="872"/>
                  </a:lnTo>
                  <a:lnTo>
                    <a:pt x="678" y="888"/>
                  </a:lnTo>
                  <a:lnTo>
                    <a:pt x="650" y="904"/>
                  </a:lnTo>
                  <a:lnTo>
                    <a:pt x="618" y="914"/>
                  </a:lnTo>
                  <a:lnTo>
                    <a:pt x="586" y="922"/>
                  </a:lnTo>
                  <a:lnTo>
                    <a:pt x="552" y="928"/>
                  </a:lnTo>
                  <a:lnTo>
                    <a:pt x="516" y="930"/>
                  </a:lnTo>
                  <a:lnTo>
                    <a:pt x="516" y="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62" y="2185"/>
              <a:ext cx="1474" cy="940"/>
            </a:xfrm>
            <a:custGeom>
              <a:avLst/>
              <a:gdLst>
                <a:gd name="T0" fmla="*/ 594 w 1474"/>
                <a:gd name="T1" fmla="*/ 26 h 940"/>
                <a:gd name="T2" fmla="*/ 694 w 1474"/>
                <a:gd name="T3" fmla="*/ 56 h 940"/>
                <a:gd name="T4" fmla="*/ 838 w 1474"/>
                <a:gd name="T5" fmla="*/ 12 h 940"/>
                <a:gd name="T6" fmla="*/ 968 w 1474"/>
                <a:gd name="T7" fmla="*/ 26 h 940"/>
                <a:gd name="T8" fmla="*/ 1086 w 1474"/>
                <a:gd name="T9" fmla="*/ 98 h 940"/>
                <a:gd name="T10" fmla="*/ 1134 w 1474"/>
                <a:gd name="T11" fmla="*/ 210 h 940"/>
                <a:gd name="T12" fmla="*/ 1228 w 1474"/>
                <a:gd name="T13" fmla="*/ 238 h 940"/>
                <a:gd name="T14" fmla="*/ 1306 w 1474"/>
                <a:gd name="T15" fmla="*/ 318 h 940"/>
                <a:gd name="T16" fmla="*/ 1328 w 1474"/>
                <a:gd name="T17" fmla="*/ 410 h 940"/>
                <a:gd name="T18" fmla="*/ 1300 w 1474"/>
                <a:gd name="T19" fmla="*/ 510 h 940"/>
                <a:gd name="T20" fmla="*/ 1236 w 1474"/>
                <a:gd name="T21" fmla="*/ 642 h 940"/>
                <a:gd name="T22" fmla="*/ 1200 w 1474"/>
                <a:gd name="T23" fmla="*/ 754 h 940"/>
                <a:gd name="T24" fmla="*/ 1080 w 1474"/>
                <a:gd name="T25" fmla="*/ 850 h 940"/>
                <a:gd name="T26" fmla="*/ 940 w 1474"/>
                <a:gd name="T27" fmla="*/ 880 h 940"/>
                <a:gd name="T28" fmla="*/ 794 w 1474"/>
                <a:gd name="T29" fmla="*/ 848 h 940"/>
                <a:gd name="T30" fmla="*/ 684 w 1474"/>
                <a:gd name="T31" fmla="*/ 886 h 940"/>
                <a:gd name="T32" fmla="*/ 520 w 1474"/>
                <a:gd name="T33" fmla="*/ 928 h 940"/>
                <a:gd name="T34" fmla="*/ 366 w 1474"/>
                <a:gd name="T35" fmla="*/ 890 h 940"/>
                <a:gd name="T36" fmla="*/ 266 w 1474"/>
                <a:gd name="T37" fmla="*/ 794 h 940"/>
                <a:gd name="T38" fmla="*/ 244 w 1474"/>
                <a:gd name="T39" fmla="*/ 704 h 940"/>
                <a:gd name="T40" fmla="*/ 132 w 1474"/>
                <a:gd name="T41" fmla="*/ 674 h 940"/>
                <a:gd name="T42" fmla="*/ 38 w 1474"/>
                <a:gd name="T43" fmla="*/ 580 h 940"/>
                <a:gd name="T44" fmla="*/ 10 w 1474"/>
                <a:gd name="T45" fmla="*/ 472 h 940"/>
                <a:gd name="T46" fmla="*/ 48 w 1474"/>
                <a:gd name="T47" fmla="*/ 348 h 940"/>
                <a:gd name="T48" fmla="*/ 144 w 1474"/>
                <a:gd name="T49" fmla="*/ 264 h 940"/>
                <a:gd name="T50" fmla="*/ 230 w 1474"/>
                <a:gd name="T51" fmla="*/ 224 h 940"/>
                <a:gd name="T52" fmla="*/ 260 w 1474"/>
                <a:gd name="T53" fmla="*/ 122 h 940"/>
                <a:gd name="T54" fmla="*/ 368 w 1474"/>
                <a:gd name="T55" fmla="*/ 36 h 940"/>
                <a:gd name="T56" fmla="*/ 494 w 1474"/>
                <a:gd name="T57" fmla="*/ 0 h 940"/>
                <a:gd name="T58" fmla="*/ 362 w 1474"/>
                <a:gd name="T59" fmla="*/ 26 h 940"/>
                <a:gd name="T60" fmla="*/ 252 w 1474"/>
                <a:gd name="T61" fmla="*/ 116 h 940"/>
                <a:gd name="T62" fmla="*/ 218 w 1474"/>
                <a:gd name="T63" fmla="*/ 224 h 940"/>
                <a:gd name="T64" fmla="*/ 136 w 1474"/>
                <a:gd name="T65" fmla="*/ 256 h 940"/>
                <a:gd name="T66" fmla="*/ 50 w 1474"/>
                <a:gd name="T67" fmla="*/ 324 h 940"/>
                <a:gd name="T68" fmla="*/ 0 w 1474"/>
                <a:gd name="T69" fmla="*/ 448 h 940"/>
                <a:gd name="T70" fmla="*/ 18 w 1474"/>
                <a:gd name="T71" fmla="*/ 562 h 940"/>
                <a:gd name="T72" fmla="*/ 100 w 1474"/>
                <a:gd name="T73" fmla="*/ 668 h 940"/>
                <a:gd name="T74" fmla="*/ 232 w 1474"/>
                <a:gd name="T75" fmla="*/ 714 h 940"/>
                <a:gd name="T76" fmla="*/ 270 w 1474"/>
                <a:gd name="T77" fmla="*/ 822 h 940"/>
                <a:gd name="T78" fmla="*/ 384 w 1474"/>
                <a:gd name="T79" fmla="*/ 912 h 940"/>
                <a:gd name="T80" fmla="*/ 520 w 1474"/>
                <a:gd name="T81" fmla="*/ 940 h 940"/>
                <a:gd name="T82" fmla="*/ 710 w 1474"/>
                <a:gd name="T83" fmla="*/ 882 h 940"/>
                <a:gd name="T84" fmla="*/ 820 w 1474"/>
                <a:gd name="T85" fmla="*/ 870 h 940"/>
                <a:gd name="T86" fmla="*/ 940 w 1474"/>
                <a:gd name="T87" fmla="*/ 890 h 940"/>
                <a:gd name="T88" fmla="*/ 1110 w 1474"/>
                <a:gd name="T89" fmla="*/ 848 h 940"/>
                <a:gd name="T90" fmla="*/ 1222 w 1474"/>
                <a:gd name="T91" fmla="*/ 740 h 940"/>
                <a:gd name="T92" fmla="*/ 1464 w 1474"/>
                <a:gd name="T93" fmla="*/ 608 h 940"/>
                <a:gd name="T94" fmla="*/ 1474 w 1474"/>
                <a:gd name="T95" fmla="*/ 594 h 940"/>
                <a:gd name="T96" fmla="*/ 1308 w 1474"/>
                <a:gd name="T97" fmla="*/ 518 h 940"/>
                <a:gd name="T98" fmla="*/ 1340 w 1474"/>
                <a:gd name="T99" fmla="*/ 426 h 940"/>
                <a:gd name="T100" fmla="*/ 1324 w 1474"/>
                <a:gd name="T101" fmla="*/ 332 h 940"/>
                <a:gd name="T102" fmla="*/ 1266 w 1474"/>
                <a:gd name="T103" fmla="*/ 252 h 940"/>
                <a:gd name="T104" fmla="*/ 1164 w 1474"/>
                <a:gd name="T105" fmla="*/ 202 h 940"/>
                <a:gd name="T106" fmla="*/ 1120 w 1474"/>
                <a:gd name="T107" fmla="*/ 124 h 940"/>
                <a:gd name="T108" fmla="*/ 1040 w 1474"/>
                <a:gd name="T109" fmla="*/ 46 h 940"/>
                <a:gd name="T110" fmla="*/ 892 w 1474"/>
                <a:gd name="T111" fmla="*/ 0 h 940"/>
                <a:gd name="T112" fmla="*/ 764 w 1474"/>
                <a:gd name="T113" fmla="*/ 14 h 940"/>
                <a:gd name="T114" fmla="*/ 656 w 1474"/>
                <a:gd name="T115" fmla="*/ 42 h 940"/>
                <a:gd name="T116" fmla="*/ 518 w 1474"/>
                <a:gd name="T11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4" h="940">
                  <a:moveTo>
                    <a:pt x="494" y="10"/>
                  </a:moveTo>
                  <a:lnTo>
                    <a:pt x="494" y="10"/>
                  </a:lnTo>
                  <a:lnTo>
                    <a:pt x="520" y="12"/>
                  </a:lnTo>
                  <a:lnTo>
                    <a:pt x="546" y="14"/>
                  </a:lnTo>
                  <a:lnTo>
                    <a:pt x="570" y="20"/>
                  </a:lnTo>
                  <a:lnTo>
                    <a:pt x="594" y="26"/>
                  </a:lnTo>
                  <a:lnTo>
                    <a:pt x="616" y="34"/>
                  </a:lnTo>
                  <a:lnTo>
                    <a:pt x="638" y="44"/>
                  </a:lnTo>
                  <a:lnTo>
                    <a:pt x="658" y="56"/>
                  </a:lnTo>
                  <a:lnTo>
                    <a:pt x="676" y="70"/>
                  </a:lnTo>
                  <a:lnTo>
                    <a:pt x="676" y="70"/>
                  </a:lnTo>
                  <a:lnTo>
                    <a:pt x="694" y="56"/>
                  </a:lnTo>
                  <a:lnTo>
                    <a:pt x="716" y="44"/>
                  </a:lnTo>
                  <a:lnTo>
                    <a:pt x="738" y="34"/>
                  </a:lnTo>
                  <a:lnTo>
                    <a:pt x="760" y="26"/>
                  </a:lnTo>
                  <a:lnTo>
                    <a:pt x="786" y="20"/>
                  </a:lnTo>
                  <a:lnTo>
                    <a:pt x="810" y="16"/>
                  </a:lnTo>
                  <a:lnTo>
                    <a:pt x="838" y="12"/>
                  </a:lnTo>
                  <a:lnTo>
                    <a:pt x="864" y="12"/>
                  </a:lnTo>
                  <a:lnTo>
                    <a:pt x="864" y="12"/>
                  </a:lnTo>
                  <a:lnTo>
                    <a:pt x="892" y="12"/>
                  </a:lnTo>
                  <a:lnTo>
                    <a:pt x="918" y="16"/>
                  </a:lnTo>
                  <a:lnTo>
                    <a:pt x="944" y="20"/>
                  </a:lnTo>
                  <a:lnTo>
                    <a:pt x="968" y="26"/>
                  </a:lnTo>
                  <a:lnTo>
                    <a:pt x="992" y="34"/>
                  </a:lnTo>
                  <a:lnTo>
                    <a:pt x="1014" y="44"/>
                  </a:lnTo>
                  <a:lnTo>
                    <a:pt x="1034" y="56"/>
                  </a:lnTo>
                  <a:lnTo>
                    <a:pt x="1054" y="70"/>
                  </a:lnTo>
                  <a:lnTo>
                    <a:pt x="1072" y="84"/>
                  </a:lnTo>
                  <a:lnTo>
                    <a:pt x="1086" y="98"/>
                  </a:lnTo>
                  <a:lnTo>
                    <a:pt x="1100" y="114"/>
                  </a:lnTo>
                  <a:lnTo>
                    <a:pt x="1112" y="132"/>
                  </a:lnTo>
                  <a:lnTo>
                    <a:pt x="1120" y="150"/>
                  </a:lnTo>
                  <a:lnTo>
                    <a:pt x="1128" y="170"/>
                  </a:lnTo>
                  <a:lnTo>
                    <a:pt x="1132" y="190"/>
                  </a:lnTo>
                  <a:lnTo>
                    <a:pt x="1134" y="210"/>
                  </a:lnTo>
                  <a:lnTo>
                    <a:pt x="1134" y="210"/>
                  </a:lnTo>
                  <a:lnTo>
                    <a:pt x="1154" y="212"/>
                  </a:lnTo>
                  <a:lnTo>
                    <a:pt x="1174" y="216"/>
                  </a:lnTo>
                  <a:lnTo>
                    <a:pt x="1192" y="222"/>
                  </a:lnTo>
                  <a:lnTo>
                    <a:pt x="1210" y="230"/>
                  </a:lnTo>
                  <a:lnTo>
                    <a:pt x="1228" y="238"/>
                  </a:lnTo>
                  <a:lnTo>
                    <a:pt x="1244" y="250"/>
                  </a:lnTo>
                  <a:lnTo>
                    <a:pt x="1258" y="260"/>
                  </a:lnTo>
                  <a:lnTo>
                    <a:pt x="1272" y="274"/>
                  </a:lnTo>
                  <a:lnTo>
                    <a:pt x="1284" y="288"/>
                  </a:lnTo>
                  <a:lnTo>
                    <a:pt x="1296" y="302"/>
                  </a:lnTo>
                  <a:lnTo>
                    <a:pt x="1306" y="318"/>
                  </a:lnTo>
                  <a:lnTo>
                    <a:pt x="1314" y="336"/>
                  </a:lnTo>
                  <a:lnTo>
                    <a:pt x="1320" y="354"/>
                  </a:lnTo>
                  <a:lnTo>
                    <a:pt x="1324" y="372"/>
                  </a:lnTo>
                  <a:lnTo>
                    <a:pt x="1328" y="390"/>
                  </a:lnTo>
                  <a:lnTo>
                    <a:pt x="1328" y="410"/>
                  </a:lnTo>
                  <a:lnTo>
                    <a:pt x="1328" y="410"/>
                  </a:lnTo>
                  <a:lnTo>
                    <a:pt x="1328" y="428"/>
                  </a:lnTo>
                  <a:lnTo>
                    <a:pt x="1326" y="446"/>
                  </a:lnTo>
                  <a:lnTo>
                    <a:pt x="1322" y="462"/>
                  </a:lnTo>
                  <a:lnTo>
                    <a:pt x="1316" y="478"/>
                  </a:lnTo>
                  <a:lnTo>
                    <a:pt x="1308" y="494"/>
                  </a:lnTo>
                  <a:lnTo>
                    <a:pt x="1300" y="510"/>
                  </a:lnTo>
                  <a:lnTo>
                    <a:pt x="1292" y="524"/>
                  </a:lnTo>
                  <a:lnTo>
                    <a:pt x="1280" y="538"/>
                  </a:lnTo>
                  <a:lnTo>
                    <a:pt x="1464" y="596"/>
                  </a:lnTo>
                  <a:lnTo>
                    <a:pt x="1236" y="634"/>
                  </a:lnTo>
                  <a:lnTo>
                    <a:pt x="1236" y="634"/>
                  </a:lnTo>
                  <a:lnTo>
                    <a:pt x="1236" y="642"/>
                  </a:lnTo>
                  <a:lnTo>
                    <a:pt x="1236" y="642"/>
                  </a:lnTo>
                  <a:lnTo>
                    <a:pt x="1234" y="666"/>
                  </a:lnTo>
                  <a:lnTo>
                    <a:pt x="1230" y="690"/>
                  </a:lnTo>
                  <a:lnTo>
                    <a:pt x="1222" y="712"/>
                  </a:lnTo>
                  <a:lnTo>
                    <a:pt x="1212" y="734"/>
                  </a:lnTo>
                  <a:lnTo>
                    <a:pt x="1200" y="754"/>
                  </a:lnTo>
                  <a:lnTo>
                    <a:pt x="1184" y="774"/>
                  </a:lnTo>
                  <a:lnTo>
                    <a:pt x="1168" y="792"/>
                  </a:lnTo>
                  <a:lnTo>
                    <a:pt x="1148" y="810"/>
                  </a:lnTo>
                  <a:lnTo>
                    <a:pt x="1128" y="824"/>
                  </a:lnTo>
                  <a:lnTo>
                    <a:pt x="1104" y="838"/>
                  </a:lnTo>
                  <a:lnTo>
                    <a:pt x="1080" y="850"/>
                  </a:lnTo>
                  <a:lnTo>
                    <a:pt x="1054" y="860"/>
                  </a:lnTo>
                  <a:lnTo>
                    <a:pt x="1028" y="868"/>
                  </a:lnTo>
                  <a:lnTo>
                    <a:pt x="1000" y="874"/>
                  </a:lnTo>
                  <a:lnTo>
                    <a:pt x="970" y="878"/>
                  </a:lnTo>
                  <a:lnTo>
                    <a:pt x="940" y="880"/>
                  </a:lnTo>
                  <a:lnTo>
                    <a:pt x="940" y="880"/>
                  </a:lnTo>
                  <a:lnTo>
                    <a:pt x="914" y="878"/>
                  </a:lnTo>
                  <a:lnTo>
                    <a:pt x="888" y="876"/>
                  </a:lnTo>
                  <a:lnTo>
                    <a:pt x="864" y="872"/>
                  </a:lnTo>
                  <a:lnTo>
                    <a:pt x="840" y="866"/>
                  </a:lnTo>
                  <a:lnTo>
                    <a:pt x="816" y="858"/>
                  </a:lnTo>
                  <a:lnTo>
                    <a:pt x="794" y="848"/>
                  </a:lnTo>
                  <a:lnTo>
                    <a:pt x="774" y="838"/>
                  </a:lnTo>
                  <a:lnTo>
                    <a:pt x="754" y="826"/>
                  </a:lnTo>
                  <a:lnTo>
                    <a:pt x="754" y="826"/>
                  </a:lnTo>
                  <a:lnTo>
                    <a:pt x="734" y="848"/>
                  </a:lnTo>
                  <a:lnTo>
                    <a:pt x="710" y="868"/>
                  </a:lnTo>
                  <a:lnTo>
                    <a:pt x="684" y="886"/>
                  </a:lnTo>
                  <a:lnTo>
                    <a:pt x="656" y="900"/>
                  </a:lnTo>
                  <a:lnTo>
                    <a:pt x="624" y="912"/>
                  </a:lnTo>
                  <a:lnTo>
                    <a:pt x="592" y="920"/>
                  </a:lnTo>
                  <a:lnTo>
                    <a:pt x="556" y="926"/>
                  </a:lnTo>
                  <a:lnTo>
                    <a:pt x="520" y="928"/>
                  </a:lnTo>
                  <a:lnTo>
                    <a:pt x="520" y="928"/>
                  </a:lnTo>
                  <a:lnTo>
                    <a:pt x="492" y="926"/>
                  </a:lnTo>
                  <a:lnTo>
                    <a:pt x="464" y="924"/>
                  </a:lnTo>
                  <a:lnTo>
                    <a:pt x="438" y="918"/>
                  </a:lnTo>
                  <a:lnTo>
                    <a:pt x="412" y="910"/>
                  </a:lnTo>
                  <a:lnTo>
                    <a:pt x="388" y="902"/>
                  </a:lnTo>
                  <a:lnTo>
                    <a:pt x="366" y="890"/>
                  </a:lnTo>
                  <a:lnTo>
                    <a:pt x="344" y="878"/>
                  </a:lnTo>
                  <a:lnTo>
                    <a:pt x="324" y="864"/>
                  </a:lnTo>
                  <a:lnTo>
                    <a:pt x="306" y="848"/>
                  </a:lnTo>
                  <a:lnTo>
                    <a:pt x="290" y="832"/>
                  </a:lnTo>
                  <a:lnTo>
                    <a:pt x="276" y="814"/>
                  </a:lnTo>
                  <a:lnTo>
                    <a:pt x="266" y="794"/>
                  </a:lnTo>
                  <a:lnTo>
                    <a:pt x="256" y="774"/>
                  </a:lnTo>
                  <a:lnTo>
                    <a:pt x="250" y="754"/>
                  </a:lnTo>
                  <a:lnTo>
                    <a:pt x="246" y="732"/>
                  </a:lnTo>
                  <a:lnTo>
                    <a:pt x="244" y="710"/>
                  </a:lnTo>
                  <a:lnTo>
                    <a:pt x="244" y="710"/>
                  </a:lnTo>
                  <a:lnTo>
                    <a:pt x="244" y="704"/>
                  </a:lnTo>
                  <a:lnTo>
                    <a:pt x="244" y="704"/>
                  </a:lnTo>
                  <a:lnTo>
                    <a:pt x="220" y="702"/>
                  </a:lnTo>
                  <a:lnTo>
                    <a:pt x="196" y="698"/>
                  </a:lnTo>
                  <a:lnTo>
                    <a:pt x="174" y="692"/>
                  </a:lnTo>
                  <a:lnTo>
                    <a:pt x="152" y="684"/>
                  </a:lnTo>
                  <a:lnTo>
                    <a:pt x="132" y="674"/>
                  </a:lnTo>
                  <a:lnTo>
                    <a:pt x="114" y="662"/>
                  </a:lnTo>
                  <a:lnTo>
                    <a:pt x="96" y="648"/>
                  </a:lnTo>
                  <a:lnTo>
                    <a:pt x="78" y="634"/>
                  </a:lnTo>
                  <a:lnTo>
                    <a:pt x="64" y="616"/>
                  </a:lnTo>
                  <a:lnTo>
                    <a:pt x="50" y="600"/>
                  </a:lnTo>
                  <a:lnTo>
                    <a:pt x="38" y="580"/>
                  </a:lnTo>
                  <a:lnTo>
                    <a:pt x="28" y="560"/>
                  </a:lnTo>
                  <a:lnTo>
                    <a:pt x="22" y="540"/>
                  </a:lnTo>
                  <a:lnTo>
                    <a:pt x="16" y="518"/>
                  </a:lnTo>
                  <a:lnTo>
                    <a:pt x="12" y="494"/>
                  </a:lnTo>
                  <a:lnTo>
                    <a:pt x="10" y="472"/>
                  </a:lnTo>
                  <a:lnTo>
                    <a:pt x="10" y="472"/>
                  </a:lnTo>
                  <a:lnTo>
                    <a:pt x="12" y="450"/>
                  </a:lnTo>
                  <a:lnTo>
                    <a:pt x="14" y="428"/>
                  </a:lnTo>
                  <a:lnTo>
                    <a:pt x="20" y="406"/>
                  </a:lnTo>
                  <a:lnTo>
                    <a:pt x="28" y="386"/>
                  </a:lnTo>
                  <a:lnTo>
                    <a:pt x="36" y="366"/>
                  </a:lnTo>
                  <a:lnTo>
                    <a:pt x="48" y="348"/>
                  </a:lnTo>
                  <a:lnTo>
                    <a:pt x="60" y="330"/>
                  </a:lnTo>
                  <a:lnTo>
                    <a:pt x="74" y="314"/>
                  </a:lnTo>
                  <a:lnTo>
                    <a:pt x="90" y="300"/>
                  </a:lnTo>
                  <a:lnTo>
                    <a:pt x="106" y="286"/>
                  </a:lnTo>
                  <a:lnTo>
                    <a:pt x="124" y="274"/>
                  </a:lnTo>
                  <a:lnTo>
                    <a:pt x="144" y="264"/>
                  </a:lnTo>
                  <a:lnTo>
                    <a:pt x="164" y="254"/>
                  </a:lnTo>
                  <a:lnTo>
                    <a:pt x="186" y="248"/>
                  </a:lnTo>
                  <a:lnTo>
                    <a:pt x="208" y="242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30" y="224"/>
                  </a:lnTo>
                  <a:lnTo>
                    <a:pt x="230" y="224"/>
                  </a:lnTo>
                  <a:lnTo>
                    <a:pt x="230" y="202"/>
                  </a:lnTo>
                  <a:lnTo>
                    <a:pt x="234" y="180"/>
                  </a:lnTo>
                  <a:lnTo>
                    <a:pt x="240" y="160"/>
                  </a:lnTo>
                  <a:lnTo>
                    <a:pt x="250" y="140"/>
                  </a:lnTo>
                  <a:lnTo>
                    <a:pt x="260" y="122"/>
                  </a:lnTo>
                  <a:lnTo>
                    <a:pt x="274" y="104"/>
                  </a:lnTo>
                  <a:lnTo>
                    <a:pt x="290" y="88"/>
                  </a:lnTo>
                  <a:lnTo>
                    <a:pt x="306" y="72"/>
                  </a:lnTo>
                  <a:lnTo>
                    <a:pt x="326" y="60"/>
                  </a:lnTo>
                  <a:lnTo>
                    <a:pt x="346" y="46"/>
                  </a:lnTo>
                  <a:lnTo>
                    <a:pt x="368" y="36"/>
                  </a:lnTo>
                  <a:lnTo>
                    <a:pt x="390" y="28"/>
                  </a:lnTo>
                  <a:lnTo>
                    <a:pt x="414" y="20"/>
                  </a:lnTo>
                  <a:lnTo>
                    <a:pt x="440" y="14"/>
                  </a:lnTo>
                  <a:lnTo>
                    <a:pt x="466" y="12"/>
                  </a:lnTo>
                  <a:lnTo>
                    <a:pt x="494" y="10"/>
                  </a:lnTo>
                  <a:close/>
                  <a:moveTo>
                    <a:pt x="494" y="0"/>
                  </a:moveTo>
                  <a:lnTo>
                    <a:pt x="494" y="0"/>
                  </a:lnTo>
                  <a:lnTo>
                    <a:pt x="466" y="0"/>
                  </a:lnTo>
                  <a:lnTo>
                    <a:pt x="438" y="4"/>
                  </a:lnTo>
                  <a:lnTo>
                    <a:pt x="412" y="10"/>
                  </a:lnTo>
                  <a:lnTo>
                    <a:pt x="386" y="16"/>
                  </a:lnTo>
                  <a:lnTo>
                    <a:pt x="362" y="26"/>
                  </a:lnTo>
                  <a:lnTo>
                    <a:pt x="340" y="38"/>
                  </a:lnTo>
                  <a:lnTo>
                    <a:pt x="318" y="50"/>
                  </a:lnTo>
                  <a:lnTo>
                    <a:pt x="298" y="64"/>
                  </a:lnTo>
                  <a:lnTo>
                    <a:pt x="280" y="80"/>
                  </a:lnTo>
                  <a:lnTo>
                    <a:pt x="264" y="98"/>
                  </a:lnTo>
                  <a:lnTo>
                    <a:pt x="252" y="116"/>
                  </a:lnTo>
                  <a:lnTo>
                    <a:pt x="240" y="136"/>
                  </a:lnTo>
                  <a:lnTo>
                    <a:pt x="230" y="158"/>
                  </a:lnTo>
                  <a:lnTo>
                    <a:pt x="224" y="178"/>
                  </a:lnTo>
                  <a:lnTo>
                    <a:pt x="220" y="200"/>
                  </a:lnTo>
                  <a:lnTo>
                    <a:pt x="218" y="224"/>
                  </a:lnTo>
                  <a:lnTo>
                    <a:pt x="218" y="224"/>
                  </a:lnTo>
                  <a:lnTo>
                    <a:pt x="218" y="230"/>
                  </a:lnTo>
                  <a:lnTo>
                    <a:pt x="218" y="230"/>
                  </a:lnTo>
                  <a:lnTo>
                    <a:pt x="196" y="234"/>
                  </a:lnTo>
                  <a:lnTo>
                    <a:pt x="176" y="238"/>
                  </a:lnTo>
                  <a:lnTo>
                    <a:pt x="154" y="246"/>
                  </a:lnTo>
                  <a:lnTo>
                    <a:pt x="136" y="256"/>
                  </a:lnTo>
                  <a:lnTo>
                    <a:pt x="116" y="266"/>
                  </a:lnTo>
                  <a:lnTo>
                    <a:pt x="98" y="278"/>
                  </a:lnTo>
                  <a:lnTo>
                    <a:pt x="82" y="292"/>
                  </a:lnTo>
                  <a:lnTo>
                    <a:pt x="66" y="306"/>
                  </a:lnTo>
                  <a:lnTo>
                    <a:pt x="66" y="306"/>
                  </a:lnTo>
                  <a:lnTo>
                    <a:pt x="50" y="324"/>
                  </a:lnTo>
                  <a:lnTo>
                    <a:pt x="38" y="342"/>
                  </a:lnTo>
                  <a:lnTo>
                    <a:pt x="26" y="362"/>
                  </a:lnTo>
                  <a:lnTo>
                    <a:pt x="16" y="382"/>
                  </a:lnTo>
                  <a:lnTo>
                    <a:pt x="10" y="404"/>
                  </a:lnTo>
                  <a:lnTo>
                    <a:pt x="4" y="426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96"/>
                  </a:lnTo>
                  <a:lnTo>
                    <a:pt x="4" y="518"/>
                  </a:lnTo>
                  <a:lnTo>
                    <a:pt x="10" y="540"/>
                  </a:lnTo>
                  <a:lnTo>
                    <a:pt x="18" y="562"/>
                  </a:lnTo>
                  <a:lnTo>
                    <a:pt x="26" y="582"/>
                  </a:lnTo>
                  <a:lnTo>
                    <a:pt x="38" y="602"/>
                  </a:lnTo>
                  <a:lnTo>
                    <a:pt x="52" y="620"/>
                  </a:lnTo>
                  <a:lnTo>
                    <a:pt x="66" y="638"/>
                  </a:lnTo>
                  <a:lnTo>
                    <a:pt x="82" y="654"/>
                  </a:lnTo>
                  <a:lnTo>
                    <a:pt x="100" y="668"/>
                  </a:lnTo>
                  <a:lnTo>
                    <a:pt x="120" y="680"/>
                  </a:lnTo>
                  <a:lnTo>
                    <a:pt x="140" y="690"/>
                  </a:lnTo>
                  <a:lnTo>
                    <a:pt x="162" y="700"/>
                  </a:lnTo>
                  <a:lnTo>
                    <a:pt x="184" y="706"/>
                  </a:lnTo>
                  <a:lnTo>
                    <a:pt x="208" y="712"/>
                  </a:lnTo>
                  <a:lnTo>
                    <a:pt x="232" y="714"/>
                  </a:lnTo>
                  <a:lnTo>
                    <a:pt x="232" y="714"/>
                  </a:lnTo>
                  <a:lnTo>
                    <a:pt x="234" y="738"/>
                  </a:lnTo>
                  <a:lnTo>
                    <a:pt x="240" y="760"/>
                  </a:lnTo>
                  <a:lnTo>
                    <a:pt x="246" y="782"/>
                  </a:lnTo>
                  <a:lnTo>
                    <a:pt x="256" y="802"/>
                  </a:lnTo>
                  <a:lnTo>
                    <a:pt x="270" y="822"/>
                  </a:lnTo>
                  <a:lnTo>
                    <a:pt x="284" y="840"/>
                  </a:lnTo>
                  <a:lnTo>
                    <a:pt x="300" y="858"/>
                  </a:lnTo>
                  <a:lnTo>
                    <a:pt x="320" y="874"/>
                  </a:lnTo>
                  <a:lnTo>
                    <a:pt x="340" y="888"/>
                  </a:lnTo>
                  <a:lnTo>
                    <a:pt x="362" y="900"/>
                  </a:lnTo>
                  <a:lnTo>
                    <a:pt x="384" y="912"/>
                  </a:lnTo>
                  <a:lnTo>
                    <a:pt x="410" y="922"/>
                  </a:lnTo>
                  <a:lnTo>
                    <a:pt x="436" y="930"/>
                  </a:lnTo>
                  <a:lnTo>
                    <a:pt x="464" y="934"/>
                  </a:lnTo>
                  <a:lnTo>
                    <a:pt x="492" y="938"/>
                  </a:lnTo>
                  <a:lnTo>
                    <a:pt x="520" y="940"/>
                  </a:lnTo>
                  <a:lnTo>
                    <a:pt x="520" y="940"/>
                  </a:lnTo>
                  <a:lnTo>
                    <a:pt x="556" y="938"/>
                  </a:lnTo>
                  <a:lnTo>
                    <a:pt x="590" y="932"/>
                  </a:lnTo>
                  <a:lnTo>
                    <a:pt x="622" y="924"/>
                  </a:lnTo>
                  <a:lnTo>
                    <a:pt x="654" y="914"/>
                  </a:lnTo>
                  <a:lnTo>
                    <a:pt x="682" y="900"/>
                  </a:lnTo>
                  <a:lnTo>
                    <a:pt x="710" y="882"/>
                  </a:lnTo>
                  <a:lnTo>
                    <a:pt x="734" y="864"/>
                  </a:lnTo>
                  <a:lnTo>
                    <a:pt x="756" y="842"/>
                  </a:lnTo>
                  <a:lnTo>
                    <a:pt x="756" y="842"/>
                  </a:lnTo>
                  <a:lnTo>
                    <a:pt x="776" y="852"/>
                  </a:lnTo>
                  <a:lnTo>
                    <a:pt x="798" y="862"/>
                  </a:lnTo>
                  <a:lnTo>
                    <a:pt x="820" y="870"/>
                  </a:lnTo>
                  <a:lnTo>
                    <a:pt x="842" y="878"/>
                  </a:lnTo>
                  <a:lnTo>
                    <a:pt x="866" y="884"/>
                  </a:lnTo>
                  <a:lnTo>
                    <a:pt x="890" y="888"/>
                  </a:lnTo>
                  <a:lnTo>
                    <a:pt x="914" y="890"/>
                  </a:lnTo>
                  <a:lnTo>
                    <a:pt x="940" y="890"/>
                  </a:lnTo>
                  <a:lnTo>
                    <a:pt x="940" y="890"/>
                  </a:lnTo>
                  <a:lnTo>
                    <a:pt x="970" y="890"/>
                  </a:lnTo>
                  <a:lnTo>
                    <a:pt x="1000" y="886"/>
                  </a:lnTo>
                  <a:lnTo>
                    <a:pt x="1030" y="880"/>
                  </a:lnTo>
                  <a:lnTo>
                    <a:pt x="1058" y="870"/>
                  </a:lnTo>
                  <a:lnTo>
                    <a:pt x="1086" y="860"/>
                  </a:lnTo>
                  <a:lnTo>
                    <a:pt x="1110" y="848"/>
                  </a:lnTo>
                  <a:lnTo>
                    <a:pt x="1134" y="834"/>
                  </a:lnTo>
                  <a:lnTo>
                    <a:pt x="1156" y="818"/>
                  </a:lnTo>
                  <a:lnTo>
                    <a:pt x="1176" y="800"/>
                  </a:lnTo>
                  <a:lnTo>
                    <a:pt x="1194" y="782"/>
                  </a:lnTo>
                  <a:lnTo>
                    <a:pt x="1208" y="760"/>
                  </a:lnTo>
                  <a:lnTo>
                    <a:pt x="1222" y="740"/>
                  </a:lnTo>
                  <a:lnTo>
                    <a:pt x="1232" y="716"/>
                  </a:lnTo>
                  <a:lnTo>
                    <a:pt x="1240" y="692"/>
                  </a:lnTo>
                  <a:lnTo>
                    <a:pt x="1244" y="668"/>
                  </a:lnTo>
                  <a:lnTo>
                    <a:pt x="1246" y="644"/>
                  </a:lnTo>
                  <a:lnTo>
                    <a:pt x="1464" y="608"/>
                  </a:lnTo>
                  <a:lnTo>
                    <a:pt x="1464" y="608"/>
                  </a:lnTo>
                  <a:lnTo>
                    <a:pt x="1468" y="606"/>
                  </a:lnTo>
                  <a:lnTo>
                    <a:pt x="1472" y="604"/>
                  </a:lnTo>
                  <a:lnTo>
                    <a:pt x="1474" y="602"/>
                  </a:lnTo>
                  <a:lnTo>
                    <a:pt x="1474" y="598"/>
                  </a:lnTo>
                  <a:lnTo>
                    <a:pt x="1474" y="598"/>
                  </a:lnTo>
                  <a:lnTo>
                    <a:pt x="1474" y="594"/>
                  </a:lnTo>
                  <a:lnTo>
                    <a:pt x="1472" y="590"/>
                  </a:lnTo>
                  <a:lnTo>
                    <a:pt x="1470" y="588"/>
                  </a:lnTo>
                  <a:lnTo>
                    <a:pt x="1466" y="586"/>
                  </a:lnTo>
                  <a:lnTo>
                    <a:pt x="1300" y="532"/>
                  </a:lnTo>
                  <a:lnTo>
                    <a:pt x="1300" y="532"/>
                  </a:lnTo>
                  <a:lnTo>
                    <a:pt x="1308" y="518"/>
                  </a:lnTo>
                  <a:lnTo>
                    <a:pt x="1316" y="504"/>
                  </a:lnTo>
                  <a:lnTo>
                    <a:pt x="1324" y="490"/>
                  </a:lnTo>
                  <a:lnTo>
                    <a:pt x="1330" y="474"/>
                  </a:lnTo>
                  <a:lnTo>
                    <a:pt x="1334" y="458"/>
                  </a:lnTo>
                  <a:lnTo>
                    <a:pt x="1338" y="442"/>
                  </a:lnTo>
                  <a:lnTo>
                    <a:pt x="1340" y="426"/>
                  </a:lnTo>
                  <a:lnTo>
                    <a:pt x="1340" y="410"/>
                  </a:lnTo>
                  <a:lnTo>
                    <a:pt x="1340" y="410"/>
                  </a:lnTo>
                  <a:lnTo>
                    <a:pt x="1338" y="390"/>
                  </a:lnTo>
                  <a:lnTo>
                    <a:pt x="1336" y="370"/>
                  </a:lnTo>
                  <a:lnTo>
                    <a:pt x="1332" y="352"/>
                  </a:lnTo>
                  <a:lnTo>
                    <a:pt x="1324" y="332"/>
                  </a:lnTo>
                  <a:lnTo>
                    <a:pt x="1316" y="314"/>
                  </a:lnTo>
                  <a:lnTo>
                    <a:pt x="1306" y="298"/>
                  </a:lnTo>
                  <a:lnTo>
                    <a:pt x="1294" y="282"/>
                  </a:lnTo>
                  <a:lnTo>
                    <a:pt x="1280" y="266"/>
                  </a:lnTo>
                  <a:lnTo>
                    <a:pt x="1280" y="266"/>
                  </a:lnTo>
                  <a:lnTo>
                    <a:pt x="1266" y="252"/>
                  </a:lnTo>
                  <a:lnTo>
                    <a:pt x="1252" y="240"/>
                  </a:lnTo>
                  <a:lnTo>
                    <a:pt x="1236" y="230"/>
                  </a:lnTo>
                  <a:lnTo>
                    <a:pt x="1218" y="222"/>
                  </a:lnTo>
                  <a:lnTo>
                    <a:pt x="1202" y="214"/>
                  </a:lnTo>
                  <a:lnTo>
                    <a:pt x="1182" y="208"/>
                  </a:lnTo>
                  <a:lnTo>
                    <a:pt x="1164" y="202"/>
                  </a:lnTo>
                  <a:lnTo>
                    <a:pt x="1144" y="200"/>
                  </a:lnTo>
                  <a:lnTo>
                    <a:pt x="1144" y="200"/>
                  </a:lnTo>
                  <a:lnTo>
                    <a:pt x="1142" y="180"/>
                  </a:lnTo>
                  <a:lnTo>
                    <a:pt x="1136" y="160"/>
                  </a:lnTo>
                  <a:lnTo>
                    <a:pt x="1130" y="142"/>
                  </a:lnTo>
                  <a:lnTo>
                    <a:pt x="1120" y="124"/>
                  </a:lnTo>
                  <a:lnTo>
                    <a:pt x="1108" y="106"/>
                  </a:lnTo>
                  <a:lnTo>
                    <a:pt x="1094" y="90"/>
                  </a:lnTo>
                  <a:lnTo>
                    <a:pt x="1078" y="74"/>
                  </a:lnTo>
                  <a:lnTo>
                    <a:pt x="1060" y="60"/>
                  </a:lnTo>
                  <a:lnTo>
                    <a:pt x="1060" y="60"/>
                  </a:lnTo>
                  <a:lnTo>
                    <a:pt x="1040" y="46"/>
                  </a:lnTo>
                  <a:lnTo>
                    <a:pt x="1018" y="34"/>
                  </a:lnTo>
                  <a:lnTo>
                    <a:pt x="994" y="24"/>
                  </a:lnTo>
                  <a:lnTo>
                    <a:pt x="970" y="16"/>
                  </a:lnTo>
                  <a:lnTo>
                    <a:pt x="946" y="8"/>
                  </a:lnTo>
                  <a:lnTo>
                    <a:pt x="918" y="4"/>
                  </a:lnTo>
                  <a:lnTo>
                    <a:pt x="892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38" y="0"/>
                  </a:lnTo>
                  <a:lnTo>
                    <a:pt x="812" y="4"/>
                  </a:lnTo>
                  <a:lnTo>
                    <a:pt x="788" y="8"/>
                  </a:lnTo>
                  <a:lnTo>
                    <a:pt x="764" y="14"/>
                  </a:lnTo>
                  <a:lnTo>
                    <a:pt x="740" y="22"/>
                  </a:lnTo>
                  <a:lnTo>
                    <a:pt x="718" y="32"/>
                  </a:lnTo>
                  <a:lnTo>
                    <a:pt x="696" y="42"/>
                  </a:lnTo>
                  <a:lnTo>
                    <a:pt x="676" y="56"/>
                  </a:lnTo>
                  <a:lnTo>
                    <a:pt x="676" y="56"/>
                  </a:lnTo>
                  <a:lnTo>
                    <a:pt x="656" y="42"/>
                  </a:lnTo>
                  <a:lnTo>
                    <a:pt x="636" y="32"/>
                  </a:lnTo>
                  <a:lnTo>
                    <a:pt x="614" y="22"/>
                  </a:lnTo>
                  <a:lnTo>
                    <a:pt x="592" y="14"/>
                  </a:lnTo>
                  <a:lnTo>
                    <a:pt x="568" y="8"/>
                  </a:lnTo>
                  <a:lnTo>
                    <a:pt x="544" y="2"/>
                  </a:lnTo>
                  <a:lnTo>
                    <a:pt x="518" y="0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CCA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72" y="2195"/>
              <a:ext cx="1454" cy="918"/>
            </a:xfrm>
            <a:custGeom>
              <a:avLst/>
              <a:gdLst>
                <a:gd name="T0" fmla="*/ 510 w 1454"/>
                <a:gd name="T1" fmla="*/ 2 h 918"/>
                <a:gd name="T2" fmla="*/ 584 w 1454"/>
                <a:gd name="T3" fmla="*/ 16 h 918"/>
                <a:gd name="T4" fmla="*/ 648 w 1454"/>
                <a:gd name="T5" fmla="*/ 46 h 918"/>
                <a:gd name="T6" fmla="*/ 684 w 1454"/>
                <a:gd name="T7" fmla="*/ 46 h 918"/>
                <a:gd name="T8" fmla="*/ 750 w 1454"/>
                <a:gd name="T9" fmla="*/ 16 h 918"/>
                <a:gd name="T10" fmla="*/ 828 w 1454"/>
                <a:gd name="T11" fmla="*/ 2 h 918"/>
                <a:gd name="T12" fmla="*/ 882 w 1454"/>
                <a:gd name="T13" fmla="*/ 2 h 918"/>
                <a:gd name="T14" fmla="*/ 958 w 1454"/>
                <a:gd name="T15" fmla="*/ 16 h 918"/>
                <a:gd name="T16" fmla="*/ 1024 w 1454"/>
                <a:gd name="T17" fmla="*/ 46 h 918"/>
                <a:gd name="T18" fmla="*/ 1076 w 1454"/>
                <a:gd name="T19" fmla="*/ 88 h 918"/>
                <a:gd name="T20" fmla="*/ 1110 w 1454"/>
                <a:gd name="T21" fmla="*/ 140 h 918"/>
                <a:gd name="T22" fmla="*/ 1124 w 1454"/>
                <a:gd name="T23" fmla="*/ 200 h 918"/>
                <a:gd name="T24" fmla="*/ 1164 w 1454"/>
                <a:gd name="T25" fmla="*/ 206 h 918"/>
                <a:gd name="T26" fmla="*/ 1218 w 1454"/>
                <a:gd name="T27" fmla="*/ 228 h 918"/>
                <a:gd name="T28" fmla="*/ 1262 w 1454"/>
                <a:gd name="T29" fmla="*/ 264 h 918"/>
                <a:gd name="T30" fmla="*/ 1296 w 1454"/>
                <a:gd name="T31" fmla="*/ 308 h 918"/>
                <a:gd name="T32" fmla="*/ 1314 w 1454"/>
                <a:gd name="T33" fmla="*/ 362 h 918"/>
                <a:gd name="T34" fmla="*/ 1318 w 1454"/>
                <a:gd name="T35" fmla="*/ 400 h 918"/>
                <a:gd name="T36" fmla="*/ 1312 w 1454"/>
                <a:gd name="T37" fmla="*/ 452 h 918"/>
                <a:gd name="T38" fmla="*/ 1290 w 1454"/>
                <a:gd name="T39" fmla="*/ 500 h 918"/>
                <a:gd name="T40" fmla="*/ 1454 w 1454"/>
                <a:gd name="T41" fmla="*/ 586 h 918"/>
                <a:gd name="T42" fmla="*/ 1226 w 1454"/>
                <a:gd name="T43" fmla="*/ 632 h 918"/>
                <a:gd name="T44" fmla="*/ 1220 w 1454"/>
                <a:gd name="T45" fmla="*/ 680 h 918"/>
                <a:gd name="T46" fmla="*/ 1190 w 1454"/>
                <a:gd name="T47" fmla="*/ 744 h 918"/>
                <a:gd name="T48" fmla="*/ 1138 w 1454"/>
                <a:gd name="T49" fmla="*/ 800 h 918"/>
                <a:gd name="T50" fmla="*/ 1070 w 1454"/>
                <a:gd name="T51" fmla="*/ 840 h 918"/>
                <a:gd name="T52" fmla="*/ 990 w 1454"/>
                <a:gd name="T53" fmla="*/ 864 h 918"/>
                <a:gd name="T54" fmla="*/ 930 w 1454"/>
                <a:gd name="T55" fmla="*/ 870 h 918"/>
                <a:gd name="T56" fmla="*/ 854 w 1454"/>
                <a:gd name="T57" fmla="*/ 862 h 918"/>
                <a:gd name="T58" fmla="*/ 784 w 1454"/>
                <a:gd name="T59" fmla="*/ 838 h 918"/>
                <a:gd name="T60" fmla="*/ 744 w 1454"/>
                <a:gd name="T61" fmla="*/ 816 h 918"/>
                <a:gd name="T62" fmla="*/ 674 w 1454"/>
                <a:gd name="T63" fmla="*/ 876 h 918"/>
                <a:gd name="T64" fmla="*/ 582 w 1454"/>
                <a:gd name="T65" fmla="*/ 910 h 918"/>
                <a:gd name="T66" fmla="*/ 510 w 1454"/>
                <a:gd name="T67" fmla="*/ 918 h 918"/>
                <a:gd name="T68" fmla="*/ 428 w 1454"/>
                <a:gd name="T69" fmla="*/ 908 h 918"/>
                <a:gd name="T70" fmla="*/ 356 w 1454"/>
                <a:gd name="T71" fmla="*/ 880 h 918"/>
                <a:gd name="T72" fmla="*/ 296 w 1454"/>
                <a:gd name="T73" fmla="*/ 838 h 918"/>
                <a:gd name="T74" fmla="*/ 256 w 1454"/>
                <a:gd name="T75" fmla="*/ 784 h 918"/>
                <a:gd name="T76" fmla="*/ 236 w 1454"/>
                <a:gd name="T77" fmla="*/ 722 h 918"/>
                <a:gd name="T78" fmla="*/ 234 w 1454"/>
                <a:gd name="T79" fmla="*/ 694 h 918"/>
                <a:gd name="T80" fmla="*/ 186 w 1454"/>
                <a:gd name="T81" fmla="*/ 688 h 918"/>
                <a:gd name="T82" fmla="*/ 122 w 1454"/>
                <a:gd name="T83" fmla="*/ 664 h 918"/>
                <a:gd name="T84" fmla="*/ 68 w 1454"/>
                <a:gd name="T85" fmla="*/ 624 h 918"/>
                <a:gd name="T86" fmla="*/ 28 w 1454"/>
                <a:gd name="T87" fmla="*/ 570 h 918"/>
                <a:gd name="T88" fmla="*/ 6 w 1454"/>
                <a:gd name="T89" fmla="*/ 508 h 918"/>
                <a:gd name="T90" fmla="*/ 0 w 1454"/>
                <a:gd name="T91" fmla="*/ 462 h 918"/>
                <a:gd name="T92" fmla="*/ 10 w 1454"/>
                <a:gd name="T93" fmla="*/ 396 h 918"/>
                <a:gd name="T94" fmla="*/ 38 w 1454"/>
                <a:gd name="T95" fmla="*/ 338 h 918"/>
                <a:gd name="T96" fmla="*/ 80 w 1454"/>
                <a:gd name="T97" fmla="*/ 290 h 918"/>
                <a:gd name="T98" fmla="*/ 134 w 1454"/>
                <a:gd name="T99" fmla="*/ 254 h 918"/>
                <a:gd name="T100" fmla="*/ 198 w 1454"/>
                <a:gd name="T101" fmla="*/ 232 h 918"/>
                <a:gd name="T102" fmla="*/ 220 w 1454"/>
                <a:gd name="T103" fmla="*/ 214 h 918"/>
                <a:gd name="T104" fmla="*/ 224 w 1454"/>
                <a:gd name="T105" fmla="*/ 170 h 918"/>
                <a:gd name="T106" fmla="*/ 250 w 1454"/>
                <a:gd name="T107" fmla="*/ 112 h 918"/>
                <a:gd name="T108" fmla="*/ 296 w 1454"/>
                <a:gd name="T109" fmla="*/ 62 h 918"/>
                <a:gd name="T110" fmla="*/ 358 w 1454"/>
                <a:gd name="T111" fmla="*/ 26 h 918"/>
                <a:gd name="T112" fmla="*/ 430 w 1454"/>
                <a:gd name="T113" fmla="*/ 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4" h="918">
                  <a:moveTo>
                    <a:pt x="484" y="0"/>
                  </a:moveTo>
                  <a:lnTo>
                    <a:pt x="484" y="0"/>
                  </a:lnTo>
                  <a:lnTo>
                    <a:pt x="510" y="2"/>
                  </a:lnTo>
                  <a:lnTo>
                    <a:pt x="536" y="4"/>
                  </a:lnTo>
                  <a:lnTo>
                    <a:pt x="560" y="10"/>
                  </a:lnTo>
                  <a:lnTo>
                    <a:pt x="584" y="16"/>
                  </a:lnTo>
                  <a:lnTo>
                    <a:pt x="606" y="24"/>
                  </a:lnTo>
                  <a:lnTo>
                    <a:pt x="628" y="34"/>
                  </a:lnTo>
                  <a:lnTo>
                    <a:pt x="648" y="46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84" y="46"/>
                  </a:lnTo>
                  <a:lnTo>
                    <a:pt x="706" y="34"/>
                  </a:lnTo>
                  <a:lnTo>
                    <a:pt x="728" y="24"/>
                  </a:lnTo>
                  <a:lnTo>
                    <a:pt x="750" y="16"/>
                  </a:lnTo>
                  <a:lnTo>
                    <a:pt x="776" y="10"/>
                  </a:lnTo>
                  <a:lnTo>
                    <a:pt x="800" y="6"/>
                  </a:lnTo>
                  <a:lnTo>
                    <a:pt x="828" y="2"/>
                  </a:lnTo>
                  <a:lnTo>
                    <a:pt x="854" y="2"/>
                  </a:lnTo>
                  <a:lnTo>
                    <a:pt x="854" y="2"/>
                  </a:lnTo>
                  <a:lnTo>
                    <a:pt x="882" y="2"/>
                  </a:lnTo>
                  <a:lnTo>
                    <a:pt x="908" y="6"/>
                  </a:lnTo>
                  <a:lnTo>
                    <a:pt x="934" y="10"/>
                  </a:lnTo>
                  <a:lnTo>
                    <a:pt x="958" y="16"/>
                  </a:lnTo>
                  <a:lnTo>
                    <a:pt x="982" y="24"/>
                  </a:lnTo>
                  <a:lnTo>
                    <a:pt x="1004" y="34"/>
                  </a:lnTo>
                  <a:lnTo>
                    <a:pt x="1024" y="46"/>
                  </a:lnTo>
                  <a:lnTo>
                    <a:pt x="1044" y="60"/>
                  </a:lnTo>
                  <a:lnTo>
                    <a:pt x="1062" y="74"/>
                  </a:lnTo>
                  <a:lnTo>
                    <a:pt x="1076" y="88"/>
                  </a:lnTo>
                  <a:lnTo>
                    <a:pt x="1090" y="104"/>
                  </a:lnTo>
                  <a:lnTo>
                    <a:pt x="1102" y="122"/>
                  </a:lnTo>
                  <a:lnTo>
                    <a:pt x="1110" y="140"/>
                  </a:lnTo>
                  <a:lnTo>
                    <a:pt x="1118" y="160"/>
                  </a:lnTo>
                  <a:lnTo>
                    <a:pt x="1122" y="180"/>
                  </a:lnTo>
                  <a:lnTo>
                    <a:pt x="1124" y="200"/>
                  </a:lnTo>
                  <a:lnTo>
                    <a:pt x="1124" y="200"/>
                  </a:lnTo>
                  <a:lnTo>
                    <a:pt x="1144" y="202"/>
                  </a:lnTo>
                  <a:lnTo>
                    <a:pt x="1164" y="206"/>
                  </a:lnTo>
                  <a:lnTo>
                    <a:pt x="1182" y="212"/>
                  </a:lnTo>
                  <a:lnTo>
                    <a:pt x="1200" y="220"/>
                  </a:lnTo>
                  <a:lnTo>
                    <a:pt x="1218" y="228"/>
                  </a:lnTo>
                  <a:lnTo>
                    <a:pt x="1234" y="240"/>
                  </a:lnTo>
                  <a:lnTo>
                    <a:pt x="1248" y="250"/>
                  </a:lnTo>
                  <a:lnTo>
                    <a:pt x="1262" y="264"/>
                  </a:lnTo>
                  <a:lnTo>
                    <a:pt x="1274" y="278"/>
                  </a:lnTo>
                  <a:lnTo>
                    <a:pt x="1286" y="292"/>
                  </a:lnTo>
                  <a:lnTo>
                    <a:pt x="1296" y="308"/>
                  </a:lnTo>
                  <a:lnTo>
                    <a:pt x="1304" y="326"/>
                  </a:lnTo>
                  <a:lnTo>
                    <a:pt x="1310" y="344"/>
                  </a:lnTo>
                  <a:lnTo>
                    <a:pt x="1314" y="362"/>
                  </a:lnTo>
                  <a:lnTo>
                    <a:pt x="1318" y="380"/>
                  </a:lnTo>
                  <a:lnTo>
                    <a:pt x="1318" y="400"/>
                  </a:lnTo>
                  <a:lnTo>
                    <a:pt x="1318" y="400"/>
                  </a:lnTo>
                  <a:lnTo>
                    <a:pt x="1318" y="418"/>
                  </a:lnTo>
                  <a:lnTo>
                    <a:pt x="1316" y="436"/>
                  </a:lnTo>
                  <a:lnTo>
                    <a:pt x="1312" y="452"/>
                  </a:lnTo>
                  <a:lnTo>
                    <a:pt x="1306" y="468"/>
                  </a:lnTo>
                  <a:lnTo>
                    <a:pt x="1298" y="484"/>
                  </a:lnTo>
                  <a:lnTo>
                    <a:pt x="1290" y="500"/>
                  </a:lnTo>
                  <a:lnTo>
                    <a:pt x="1282" y="514"/>
                  </a:lnTo>
                  <a:lnTo>
                    <a:pt x="1270" y="528"/>
                  </a:lnTo>
                  <a:lnTo>
                    <a:pt x="1454" y="586"/>
                  </a:lnTo>
                  <a:lnTo>
                    <a:pt x="1226" y="624"/>
                  </a:lnTo>
                  <a:lnTo>
                    <a:pt x="1226" y="624"/>
                  </a:lnTo>
                  <a:lnTo>
                    <a:pt x="1226" y="632"/>
                  </a:lnTo>
                  <a:lnTo>
                    <a:pt x="1226" y="632"/>
                  </a:lnTo>
                  <a:lnTo>
                    <a:pt x="1224" y="656"/>
                  </a:lnTo>
                  <a:lnTo>
                    <a:pt x="1220" y="680"/>
                  </a:lnTo>
                  <a:lnTo>
                    <a:pt x="1212" y="702"/>
                  </a:lnTo>
                  <a:lnTo>
                    <a:pt x="1202" y="724"/>
                  </a:lnTo>
                  <a:lnTo>
                    <a:pt x="1190" y="744"/>
                  </a:lnTo>
                  <a:lnTo>
                    <a:pt x="1174" y="764"/>
                  </a:lnTo>
                  <a:lnTo>
                    <a:pt x="1158" y="782"/>
                  </a:lnTo>
                  <a:lnTo>
                    <a:pt x="1138" y="800"/>
                  </a:lnTo>
                  <a:lnTo>
                    <a:pt x="1118" y="814"/>
                  </a:lnTo>
                  <a:lnTo>
                    <a:pt x="1094" y="828"/>
                  </a:lnTo>
                  <a:lnTo>
                    <a:pt x="1070" y="840"/>
                  </a:lnTo>
                  <a:lnTo>
                    <a:pt x="1044" y="850"/>
                  </a:lnTo>
                  <a:lnTo>
                    <a:pt x="1018" y="858"/>
                  </a:lnTo>
                  <a:lnTo>
                    <a:pt x="990" y="864"/>
                  </a:lnTo>
                  <a:lnTo>
                    <a:pt x="960" y="868"/>
                  </a:lnTo>
                  <a:lnTo>
                    <a:pt x="930" y="870"/>
                  </a:lnTo>
                  <a:lnTo>
                    <a:pt x="930" y="870"/>
                  </a:lnTo>
                  <a:lnTo>
                    <a:pt x="904" y="868"/>
                  </a:lnTo>
                  <a:lnTo>
                    <a:pt x="878" y="866"/>
                  </a:lnTo>
                  <a:lnTo>
                    <a:pt x="854" y="862"/>
                  </a:lnTo>
                  <a:lnTo>
                    <a:pt x="830" y="856"/>
                  </a:lnTo>
                  <a:lnTo>
                    <a:pt x="806" y="848"/>
                  </a:lnTo>
                  <a:lnTo>
                    <a:pt x="784" y="838"/>
                  </a:lnTo>
                  <a:lnTo>
                    <a:pt x="764" y="828"/>
                  </a:lnTo>
                  <a:lnTo>
                    <a:pt x="744" y="816"/>
                  </a:lnTo>
                  <a:lnTo>
                    <a:pt x="744" y="816"/>
                  </a:lnTo>
                  <a:lnTo>
                    <a:pt x="724" y="838"/>
                  </a:lnTo>
                  <a:lnTo>
                    <a:pt x="700" y="858"/>
                  </a:lnTo>
                  <a:lnTo>
                    <a:pt x="674" y="876"/>
                  </a:lnTo>
                  <a:lnTo>
                    <a:pt x="646" y="890"/>
                  </a:lnTo>
                  <a:lnTo>
                    <a:pt x="614" y="902"/>
                  </a:lnTo>
                  <a:lnTo>
                    <a:pt x="582" y="910"/>
                  </a:lnTo>
                  <a:lnTo>
                    <a:pt x="546" y="916"/>
                  </a:lnTo>
                  <a:lnTo>
                    <a:pt x="510" y="918"/>
                  </a:lnTo>
                  <a:lnTo>
                    <a:pt x="510" y="918"/>
                  </a:lnTo>
                  <a:lnTo>
                    <a:pt x="482" y="916"/>
                  </a:lnTo>
                  <a:lnTo>
                    <a:pt x="454" y="914"/>
                  </a:lnTo>
                  <a:lnTo>
                    <a:pt x="428" y="908"/>
                  </a:lnTo>
                  <a:lnTo>
                    <a:pt x="402" y="900"/>
                  </a:lnTo>
                  <a:lnTo>
                    <a:pt x="378" y="892"/>
                  </a:lnTo>
                  <a:lnTo>
                    <a:pt x="356" y="880"/>
                  </a:lnTo>
                  <a:lnTo>
                    <a:pt x="334" y="868"/>
                  </a:lnTo>
                  <a:lnTo>
                    <a:pt x="314" y="854"/>
                  </a:lnTo>
                  <a:lnTo>
                    <a:pt x="296" y="838"/>
                  </a:lnTo>
                  <a:lnTo>
                    <a:pt x="280" y="822"/>
                  </a:lnTo>
                  <a:lnTo>
                    <a:pt x="266" y="804"/>
                  </a:lnTo>
                  <a:lnTo>
                    <a:pt x="256" y="784"/>
                  </a:lnTo>
                  <a:lnTo>
                    <a:pt x="246" y="764"/>
                  </a:lnTo>
                  <a:lnTo>
                    <a:pt x="240" y="744"/>
                  </a:lnTo>
                  <a:lnTo>
                    <a:pt x="236" y="722"/>
                  </a:lnTo>
                  <a:lnTo>
                    <a:pt x="234" y="700"/>
                  </a:lnTo>
                  <a:lnTo>
                    <a:pt x="234" y="700"/>
                  </a:lnTo>
                  <a:lnTo>
                    <a:pt x="234" y="694"/>
                  </a:lnTo>
                  <a:lnTo>
                    <a:pt x="234" y="694"/>
                  </a:lnTo>
                  <a:lnTo>
                    <a:pt x="210" y="692"/>
                  </a:lnTo>
                  <a:lnTo>
                    <a:pt x="186" y="688"/>
                  </a:lnTo>
                  <a:lnTo>
                    <a:pt x="164" y="682"/>
                  </a:lnTo>
                  <a:lnTo>
                    <a:pt x="142" y="674"/>
                  </a:lnTo>
                  <a:lnTo>
                    <a:pt x="122" y="664"/>
                  </a:lnTo>
                  <a:lnTo>
                    <a:pt x="104" y="652"/>
                  </a:lnTo>
                  <a:lnTo>
                    <a:pt x="86" y="638"/>
                  </a:lnTo>
                  <a:lnTo>
                    <a:pt x="68" y="624"/>
                  </a:lnTo>
                  <a:lnTo>
                    <a:pt x="54" y="606"/>
                  </a:lnTo>
                  <a:lnTo>
                    <a:pt x="40" y="590"/>
                  </a:lnTo>
                  <a:lnTo>
                    <a:pt x="28" y="570"/>
                  </a:lnTo>
                  <a:lnTo>
                    <a:pt x="18" y="550"/>
                  </a:lnTo>
                  <a:lnTo>
                    <a:pt x="12" y="530"/>
                  </a:lnTo>
                  <a:lnTo>
                    <a:pt x="6" y="508"/>
                  </a:lnTo>
                  <a:lnTo>
                    <a:pt x="2" y="484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2" y="440"/>
                  </a:lnTo>
                  <a:lnTo>
                    <a:pt x="4" y="418"/>
                  </a:lnTo>
                  <a:lnTo>
                    <a:pt x="10" y="396"/>
                  </a:lnTo>
                  <a:lnTo>
                    <a:pt x="18" y="376"/>
                  </a:lnTo>
                  <a:lnTo>
                    <a:pt x="26" y="356"/>
                  </a:lnTo>
                  <a:lnTo>
                    <a:pt x="38" y="338"/>
                  </a:lnTo>
                  <a:lnTo>
                    <a:pt x="50" y="320"/>
                  </a:lnTo>
                  <a:lnTo>
                    <a:pt x="64" y="304"/>
                  </a:lnTo>
                  <a:lnTo>
                    <a:pt x="80" y="290"/>
                  </a:lnTo>
                  <a:lnTo>
                    <a:pt x="96" y="276"/>
                  </a:lnTo>
                  <a:lnTo>
                    <a:pt x="114" y="264"/>
                  </a:lnTo>
                  <a:lnTo>
                    <a:pt x="134" y="254"/>
                  </a:lnTo>
                  <a:lnTo>
                    <a:pt x="154" y="244"/>
                  </a:lnTo>
                  <a:lnTo>
                    <a:pt x="176" y="238"/>
                  </a:lnTo>
                  <a:lnTo>
                    <a:pt x="198" y="232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20" y="214"/>
                  </a:lnTo>
                  <a:lnTo>
                    <a:pt x="220" y="214"/>
                  </a:lnTo>
                  <a:lnTo>
                    <a:pt x="220" y="192"/>
                  </a:lnTo>
                  <a:lnTo>
                    <a:pt x="224" y="170"/>
                  </a:lnTo>
                  <a:lnTo>
                    <a:pt x="230" y="150"/>
                  </a:lnTo>
                  <a:lnTo>
                    <a:pt x="240" y="130"/>
                  </a:lnTo>
                  <a:lnTo>
                    <a:pt x="250" y="112"/>
                  </a:lnTo>
                  <a:lnTo>
                    <a:pt x="264" y="94"/>
                  </a:lnTo>
                  <a:lnTo>
                    <a:pt x="280" y="78"/>
                  </a:lnTo>
                  <a:lnTo>
                    <a:pt x="296" y="62"/>
                  </a:lnTo>
                  <a:lnTo>
                    <a:pt x="316" y="50"/>
                  </a:lnTo>
                  <a:lnTo>
                    <a:pt x="336" y="36"/>
                  </a:lnTo>
                  <a:lnTo>
                    <a:pt x="358" y="26"/>
                  </a:lnTo>
                  <a:lnTo>
                    <a:pt x="380" y="18"/>
                  </a:lnTo>
                  <a:lnTo>
                    <a:pt x="404" y="10"/>
                  </a:lnTo>
                  <a:lnTo>
                    <a:pt x="430" y="4"/>
                  </a:lnTo>
                  <a:lnTo>
                    <a:pt x="456" y="2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62" y="2185"/>
              <a:ext cx="1474" cy="940"/>
            </a:xfrm>
            <a:custGeom>
              <a:avLst/>
              <a:gdLst>
                <a:gd name="T0" fmla="*/ 466 w 1474"/>
                <a:gd name="T1" fmla="*/ 0 h 940"/>
                <a:gd name="T2" fmla="*/ 386 w 1474"/>
                <a:gd name="T3" fmla="*/ 16 h 940"/>
                <a:gd name="T4" fmla="*/ 318 w 1474"/>
                <a:gd name="T5" fmla="*/ 50 h 940"/>
                <a:gd name="T6" fmla="*/ 264 w 1474"/>
                <a:gd name="T7" fmla="*/ 98 h 940"/>
                <a:gd name="T8" fmla="*/ 230 w 1474"/>
                <a:gd name="T9" fmla="*/ 158 h 940"/>
                <a:gd name="T10" fmla="*/ 218 w 1474"/>
                <a:gd name="T11" fmla="*/ 224 h 940"/>
                <a:gd name="T12" fmla="*/ 218 w 1474"/>
                <a:gd name="T13" fmla="*/ 230 h 940"/>
                <a:gd name="T14" fmla="*/ 154 w 1474"/>
                <a:gd name="T15" fmla="*/ 246 h 940"/>
                <a:gd name="T16" fmla="*/ 98 w 1474"/>
                <a:gd name="T17" fmla="*/ 278 h 940"/>
                <a:gd name="T18" fmla="*/ 66 w 1474"/>
                <a:gd name="T19" fmla="*/ 306 h 940"/>
                <a:gd name="T20" fmla="*/ 26 w 1474"/>
                <a:gd name="T21" fmla="*/ 362 h 940"/>
                <a:gd name="T22" fmla="*/ 4 w 1474"/>
                <a:gd name="T23" fmla="*/ 426 h 940"/>
                <a:gd name="T24" fmla="*/ 0 w 1474"/>
                <a:gd name="T25" fmla="*/ 472 h 940"/>
                <a:gd name="T26" fmla="*/ 10 w 1474"/>
                <a:gd name="T27" fmla="*/ 540 h 940"/>
                <a:gd name="T28" fmla="*/ 38 w 1474"/>
                <a:gd name="T29" fmla="*/ 602 h 940"/>
                <a:gd name="T30" fmla="*/ 82 w 1474"/>
                <a:gd name="T31" fmla="*/ 654 h 940"/>
                <a:gd name="T32" fmla="*/ 140 w 1474"/>
                <a:gd name="T33" fmla="*/ 690 h 940"/>
                <a:gd name="T34" fmla="*/ 208 w 1474"/>
                <a:gd name="T35" fmla="*/ 712 h 940"/>
                <a:gd name="T36" fmla="*/ 234 w 1474"/>
                <a:gd name="T37" fmla="*/ 738 h 940"/>
                <a:gd name="T38" fmla="*/ 256 w 1474"/>
                <a:gd name="T39" fmla="*/ 802 h 940"/>
                <a:gd name="T40" fmla="*/ 300 w 1474"/>
                <a:gd name="T41" fmla="*/ 858 h 940"/>
                <a:gd name="T42" fmla="*/ 362 w 1474"/>
                <a:gd name="T43" fmla="*/ 900 h 940"/>
                <a:gd name="T44" fmla="*/ 436 w 1474"/>
                <a:gd name="T45" fmla="*/ 930 h 940"/>
                <a:gd name="T46" fmla="*/ 520 w 1474"/>
                <a:gd name="T47" fmla="*/ 940 h 940"/>
                <a:gd name="T48" fmla="*/ 590 w 1474"/>
                <a:gd name="T49" fmla="*/ 932 h 940"/>
                <a:gd name="T50" fmla="*/ 682 w 1474"/>
                <a:gd name="T51" fmla="*/ 900 h 940"/>
                <a:gd name="T52" fmla="*/ 756 w 1474"/>
                <a:gd name="T53" fmla="*/ 842 h 940"/>
                <a:gd name="T54" fmla="*/ 798 w 1474"/>
                <a:gd name="T55" fmla="*/ 862 h 940"/>
                <a:gd name="T56" fmla="*/ 866 w 1474"/>
                <a:gd name="T57" fmla="*/ 884 h 940"/>
                <a:gd name="T58" fmla="*/ 940 w 1474"/>
                <a:gd name="T59" fmla="*/ 890 h 940"/>
                <a:gd name="T60" fmla="*/ 1000 w 1474"/>
                <a:gd name="T61" fmla="*/ 886 h 940"/>
                <a:gd name="T62" fmla="*/ 1086 w 1474"/>
                <a:gd name="T63" fmla="*/ 860 h 940"/>
                <a:gd name="T64" fmla="*/ 1156 w 1474"/>
                <a:gd name="T65" fmla="*/ 818 h 940"/>
                <a:gd name="T66" fmla="*/ 1208 w 1474"/>
                <a:gd name="T67" fmla="*/ 760 h 940"/>
                <a:gd name="T68" fmla="*/ 1240 w 1474"/>
                <a:gd name="T69" fmla="*/ 692 h 940"/>
                <a:gd name="T70" fmla="*/ 1464 w 1474"/>
                <a:gd name="T71" fmla="*/ 608 h 940"/>
                <a:gd name="T72" fmla="*/ 1472 w 1474"/>
                <a:gd name="T73" fmla="*/ 604 h 940"/>
                <a:gd name="T74" fmla="*/ 1474 w 1474"/>
                <a:gd name="T75" fmla="*/ 598 h 940"/>
                <a:gd name="T76" fmla="*/ 1470 w 1474"/>
                <a:gd name="T77" fmla="*/ 588 h 940"/>
                <a:gd name="T78" fmla="*/ 1300 w 1474"/>
                <a:gd name="T79" fmla="*/ 532 h 940"/>
                <a:gd name="T80" fmla="*/ 1324 w 1474"/>
                <a:gd name="T81" fmla="*/ 490 h 940"/>
                <a:gd name="T82" fmla="*/ 1338 w 1474"/>
                <a:gd name="T83" fmla="*/ 442 h 940"/>
                <a:gd name="T84" fmla="*/ 1340 w 1474"/>
                <a:gd name="T85" fmla="*/ 410 h 940"/>
                <a:gd name="T86" fmla="*/ 1332 w 1474"/>
                <a:gd name="T87" fmla="*/ 352 h 940"/>
                <a:gd name="T88" fmla="*/ 1306 w 1474"/>
                <a:gd name="T89" fmla="*/ 298 h 940"/>
                <a:gd name="T90" fmla="*/ 1280 w 1474"/>
                <a:gd name="T91" fmla="*/ 266 h 940"/>
                <a:gd name="T92" fmla="*/ 1236 w 1474"/>
                <a:gd name="T93" fmla="*/ 230 h 940"/>
                <a:gd name="T94" fmla="*/ 1182 w 1474"/>
                <a:gd name="T95" fmla="*/ 208 h 940"/>
                <a:gd name="T96" fmla="*/ 1144 w 1474"/>
                <a:gd name="T97" fmla="*/ 200 h 940"/>
                <a:gd name="T98" fmla="*/ 1130 w 1474"/>
                <a:gd name="T99" fmla="*/ 142 h 940"/>
                <a:gd name="T100" fmla="*/ 1094 w 1474"/>
                <a:gd name="T101" fmla="*/ 90 h 940"/>
                <a:gd name="T102" fmla="*/ 1060 w 1474"/>
                <a:gd name="T103" fmla="*/ 60 h 940"/>
                <a:gd name="T104" fmla="*/ 994 w 1474"/>
                <a:gd name="T105" fmla="*/ 24 h 940"/>
                <a:gd name="T106" fmla="*/ 918 w 1474"/>
                <a:gd name="T107" fmla="*/ 4 h 940"/>
                <a:gd name="T108" fmla="*/ 864 w 1474"/>
                <a:gd name="T109" fmla="*/ 0 h 940"/>
                <a:gd name="T110" fmla="*/ 788 w 1474"/>
                <a:gd name="T111" fmla="*/ 8 h 940"/>
                <a:gd name="T112" fmla="*/ 718 w 1474"/>
                <a:gd name="T113" fmla="*/ 32 h 940"/>
                <a:gd name="T114" fmla="*/ 676 w 1474"/>
                <a:gd name="T115" fmla="*/ 56 h 940"/>
                <a:gd name="T116" fmla="*/ 614 w 1474"/>
                <a:gd name="T117" fmla="*/ 22 h 940"/>
                <a:gd name="T118" fmla="*/ 544 w 1474"/>
                <a:gd name="T119" fmla="*/ 2 h 940"/>
                <a:gd name="T120" fmla="*/ 494 w 1474"/>
                <a:gd name="T121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4" h="940">
                  <a:moveTo>
                    <a:pt x="494" y="0"/>
                  </a:moveTo>
                  <a:lnTo>
                    <a:pt x="494" y="0"/>
                  </a:lnTo>
                  <a:lnTo>
                    <a:pt x="466" y="0"/>
                  </a:lnTo>
                  <a:lnTo>
                    <a:pt x="438" y="4"/>
                  </a:lnTo>
                  <a:lnTo>
                    <a:pt x="412" y="10"/>
                  </a:lnTo>
                  <a:lnTo>
                    <a:pt x="386" y="16"/>
                  </a:lnTo>
                  <a:lnTo>
                    <a:pt x="362" y="26"/>
                  </a:lnTo>
                  <a:lnTo>
                    <a:pt x="340" y="38"/>
                  </a:lnTo>
                  <a:lnTo>
                    <a:pt x="318" y="50"/>
                  </a:lnTo>
                  <a:lnTo>
                    <a:pt x="298" y="64"/>
                  </a:lnTo>
                  <a:lnTo>
                    <a:pt x="280" y="80"/>
                  </a:lnTo>
                  <a:lnTo>
                    <a:pt x="264" y="98"/>
                  </a:lnTo>
                  <a:lnTo>
                    <a:pt x="252" y="116"/>
                  </a:lnTo>
                  <a:lnTo>
                    <a:pt x="240" y="136"/>
                  </a:lnTo>
                  <a:lnTo>
                    <a:pt x="230" y="158"/>
                  </a:lnTo>
                  <a:lnTo>
                    <a:pt x="224" y="178"/>
                  </a:lnTo>
                  <a:lnTo>
                    <a:pt x="220" y="200"/>
                  </a:lnTo>
                  <a:lnTo>
                    <a:pt x="218" y="224"/>
                  </a:lnTo>
                  <a:lnTo>
                    <a:pt x="218" y="224"/>
                  </a:lnTo>
                  <a:lnTo>
                    <a:pt x="218" y="230"/>
                  </a:lnTo>
                  <a:lnTo>
                    <a:pt x="218" y="230"/>
                  </a:lnTo>
                  <a:lnTo>
                    <a:pt x="196" y="234"/>
                  </a:lnTo>
                  <a:lnTo>
                    <a:pt x="176" y="238"/>
                  </a:lnTo>
                  <a:lnTo>
                    <a:pt x="154" y="246"/>
                  </a:lnTo>
                  <a:lnTo>
                    <a:pt x="136" y="256"/>
                  </a:lnTo>
                  <a:lnTo>
                    <a:pt x="116" y="266"/>
                  </a:lnTo>
                  <a:lnTo>
                    <a:pt x="98" y="278"/>
                  </a:lnTo>
                  <a:lnTo>
                    <a:pt x="82" y="292"/>
                  </a:lnTo>
                  <a:lnTo>
                    <a:pt x="66" y="306"/>
                  </a:lnTo>
                  <a:lnTo>
                    <a:pt x="66" y="306"/>
                  </a:lnTo>
                  <a:lnTo>
                    <a:pt x="50" y="324"/>
                  </a:lnTo>
                  <a:lnTo>
                    <a:pt x="38" y="342"/>
                  </a:lnTo>
                  <a:lnTo>
                    <a:pt x="26" y="362"/>
                  </a:lnTo>
                  <a:lnTo>
                    <a:pt x="16" y="382"/>
                  </a:lnTo>
                  <a:lnTo>
                    <a:pt x="10" y="404"/>
                  </a:lnTo>
                  <a:lnTo>
                    <a:pt x="4" y="426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96"/>
                  </a:lnTo>
                  <a:lnTo>
                    <a:pt x="4" y="518"/>
                  </a:lnTo>
                  <a:lnTo>
                    <a:pt x="10" y="540"/>
                  </a:lnTo>
                  <a:lnTo>
                    <a:pt x="18" y="562"/>
                  </a:lnTo>
                  <a:lnTo>
                    <a:pt x="26" y="582"/>
                  </a:lnTo>
                  <a:lnTo>
                    <a:pt x="38" y="602"/>
                  </a:lnTo>
                  <a:lnTo>
                    <a:pt x="52" y="620"/>
                  </a:lnTo>
                  <a:lnTo>
                    <a:pt x="66" y="638"/>
                  </a:lnTo>
                  <a:lnTo>
                    <a:pt x="82" y="654"/>
                  </a:lnTo>
                  <a:lnTo>
                    <a:pt x="100" y="668"/>
                  </a:lnTo>
                  <a:lnTo>
                    <a:pt x="120" y="680"/>
                  </a:lnTo>
                  <a:lnTo>
                    <a:pt x="140" y="690"/>
                  </a:lnTo>
                  <a:lnTo>
                    <a:pt x="162" y="700"/>
                  </a:lnTo>
                  <a:lnTo>
                    <a:pt x="184" y="706"/>
                  </a:lnTo>
                  <a:lnTo>
                    <a:pt x="208" y="712"/>
                  </a:lnTo>
                  <a:lnTo>
                    <a:pt x="232" y="714"/>
                  </a:lnTo>
                  <a:lnTo>
                    <a:pt x="232" y="714"/>
                  </a:lnTo>
                  <a:lnTo>
                    <a:pt x="234" y="738"/>
                  </a:lnTo>
                  <a:lnTo>
                    <a:pt x="240" y="760"/>
                  </a:lnTo>
                  <a:lnTo>
                    <a:pt x="246" y="782"/>
                  </a:lnTo>
                  <a:lnTo>
                    <a:pt x="256" y="802"/>
                  </a:lnTo>
                  <a:lnTo>
                    <a:pt x="270" y="822"/>
                  </a:lnTo>
                  <a:lnTo>
                    <a:pt x="284" y="840"/>
                  </a:lnTo>
                  <a:lnTo>
                    <a:pt x="300" y="858"/>
                  </a:lnTo>
                  <a:lnTo>
                    <a:pt x="320" y="874"/>
                  </a:lnTo>
                  <a:lnTo>
                    <a:pt x="340" y="888"/>
                  </a:lnTo>
                  <a:lnTo>
                    <a:pt x="362" y="900"/>
                  </a:lnTo>
                  <a:lnTo>
                    <a:pt x="384" y="912"/>
                  </a:lnTo>
                  <a:lnTo>
                    <a:pt x="410" y="922"/>
                  </a:lnTo>
                  <a:lnTo>
                    <a:pt x="436" y="930"/>
                  </a:lnTo>
                  <a:lnTo>
                    <a:pt x="464" y="934"/>
                  </a:lnTo>
                  <a:lnTo>
                    <a:pt x="492" y="938"/>
                  </a:lnTo>
                  <a:lnTo>
                    <a:pt x="520" y="940"/>
                  </a:lnTo>
                  <a:lnTo>
                    <a:pt x="520" y="940"/>
                  </a:lnTo>
                  <a:lnTo>
                    <a:pt x="556" y="938"/>
                  </a:lnTo>
                  <a:lnTo>
                    <a:pt x="590" y="932"/>
                  </a:lnTo>
                  <a:lnTo>
                    <a:pt x="622" y="924"/>
                  </a:lnTo>
                  <a:lnTo>
                    <a:pt x="654" y="914"/>
                  </a:lnTo>
                  <a:lnTo>
                    <a:pt x="682" y="900"/>
                  </a:lnTo>
                  <a:lnTo>
                    <a:pt x="710" y="882"/>
                  </a:lnTo>
                  <a:lnTo>
                    <a:pt x="734" y="864"/>
                  </a:lnTo>
                  <a:lnTo>
                    <a:pt x="756" y="842"/>
                  </a:lnTo>
                  <a:lnTo>
                    <a:pt x="756" y="842"/>
                  </a:lnTo>
                  <a:lnTo>
                    <a:pt x="776" y="852"/>
                  </a:lnTo>
                  <a:lnTo>
                    <a:pt x="798" y="862"/>
                  </a:lnTo>
                  <a:lnTo>
                    <a:pt x="820" y="870"/>
                  </a:lnTo>
                  <a:lnTo>
                    <a:pt x="842" y="878"/>
                  </a:lnTo>
                  <a:lnTo>
                    <a:pt x="866" y="884"/>
                  </a:lnTo>
                  <a:lnTo>
                    <a:pt x="890" y="888"/>
                  </a:lnTo>
                  <a:lnTo>
                    <a:pt x="914" y="890"/>
                  </a:lnTo>
                  <a:lnTo>
                    <a:pt x="940" y="890"/>
                  </a:lnTo>
                  <a:lnTo>
                    <a:pt x="940" y="890"/>
                  </a:lnTo>
                  <a:lnTo>
                    <a:pt x="970" y="890"/>
                  </a:lnTo>
                  <a:lnTo>
                    <a:pt x="1000" y="886"/>
                  </a:lnTo>
                  <a:lnTo>
                    <a:pt x="1030" y="880"/>
                  </a:lnTo>
                  <a:lnTo>
                    <a:pt x="1058" y="870"/>
                  </a:lnTo>
                  <a:lnTo>
                    <a:pt x="1086" y="860"/>
                  </a:lnTo>
                  <a:lnTo>
                    <a:pt x="1110" y="848"/>
                  </a:lnTo>
                  <a:lnTo>
                    <a:pt x="1134" y="834"/>
                  </a:lnTo>
                  <a:lnTo>
                    <a:pt x="1156" y="818"/>
                  </a:lnTo>
                  <a:lnTo>
                    <a:pt x="1176" y="800"/>
                  </a:lnTo>
                  <a:lnTo>
                    <a:pt x="1194" y="782"/>
                  </a:lnTo>
                  <a:lnTo>
                    <a:pt x="1208" y="760"/>
                  </a:lnTo>
                  <a:lnTo>
                    <a:pt x="1222" y="740"/>
                  </a:lnTo>
                  <a:lnTo>
                    <a:pt x="1232" y="716"/>
                  </a:lnTo>
                  <a:lnTo>
                    <a:pt x="1240" y="692"/>
                  </a:lnTo>
                  <a:lnTo>
                    <a:pt x="1244" y="668"/>
                  </a:lnTo>
                  <a:lnTo>
                    <a:pt x="1246" y="644"/>
                  </a:lnTo>
                  <a:lnTo>
                    <a:pt x="1464" y="608"/>
                  </a:lnTo>
                  <a:lnTo>
                    <a:pt x="1464" y="608"/>
                  </a:lnTo>
                  <a:lnTo>
                    <a:pt x="1468" y="606"/>
                  </a:lnTo>
                  <a:lnTo>
                    <a:pt x="1472" y="604"/>
                  </a:lnTo>
                  <a:lnTo>
                    <a:pt x="1474" y="602"/>
                  </a:lnTo>
                  <a:lnTo>
                    <a:pt x="1474" y="598"/>
                  </a:lnTo>
                  <a:lnTo>
                    <a:pt x="1474" y="598"/>
                  </a:lnTo>
                  <a:lnTo>
                    <a:pt x="1474" y="594"/>
                  </a:lnTo>
                  <a:lnTo>
                    <a:pt x="1472" y="590"/>
                  </a:lnTo>
                  <a:lnTo>
                    <a:pt x="1470" y="588"/>
                  </a:lnTo>
                  <a:lnTo>
                    <a:pt x="1466" y="586"/>
                  </a:lnTo>
                  <a:lnTo>
                    <a:pt x="1300" y="532"/>
                  </a:lnTo>
                  <a:lnTo>
                    <a:pt x="1300" y="532"/>
                  </a:lnTo>
                  <a:lnTo>
                    <a:pt x="1308" y="518"/>
                  </a:lnTo>
                  <a:lnTo>
                    <a:pt x="1316" y="504"/>
                  </a:lnTo>
                  <a:lnTo>
                    <a:pt x="1324" y="490"/>
                  </a:lnTo>
                  <a:lnTo>
                    <a:pt x="1330" y="474"/>
                  </a:lnTo>
                  <a:lnTo>
                    <a:pt x="1334" y="458"/>
                  </a:lnTo>
                  <a:lnTo>
                    <a:pt x="1338" y="442"/>
                  </a:lnTo>
                  <a:lnTo>
                    <a:pt x="1340" y="426"/>
                  </a:lnTo>
                  <a:lnTo>
                    <a:pt x="1340" y="410"/>
                  </a:lnTo>
                  <a:lnTo>
                    <a:pt x="1340" y="410"/>
                  </a:lnTo>
                  <a:lnTo>
                    <a:pt x="1338" y="390"/>
                  </a:lnTo>
                  <a:lnTo>
                    <a:pt x="1336" y="370"/>
                  </a:lnTo>
                  <a:lnTo>
                    <a:pt x="1332" y="352"/>
                  </a:lnTo>
                  <a:lnTo>
                    <a:pt x="1324" y="332"/>
                  </a:lnTo>
                  <a:lnTo>
                    <a:pt x="1316" y="314"/>
                  </a:lnTo>
                  <a:lnTo>
                    <a:pt x="1306" y="298"/>
                  </a:lnTo>
                  <a:lnTo>
                    <a:pt x="1294" y="282"/>
                  </a:lnTo>
                  <a:lnTo>
                    <a:pt x="1280" y="266"/>
                  </a:lnTo>
                  <a:lnTo>
                    <a:pt x="1280" y="266"/>
                  </a:lnTo>
                  <a:lnTo>
                    <a:pt x="1266" y="252"/>
                  </a:lnTo>
                  <a:lnTo>
                    <a:pt x="1252" y="240"/>
                  </a:lnTo>
                  <a:lnTo>
                    <a:pt x="1236" y="230"/>
                  </a:lnTo>
                  <a:lnTo>
                    <a:pt x="1218" y="222"/>
                  </a:lnTo>
                  <a:lnTo>
                    <a:pt x="1202" y="214"/>
                  </a:lnTo>
                  <a:lnTo>
                    <a:pt x="1182" y="208"/>
                  </a:lnTo>
                  <a:lnTo>
                    <a:pt x="1164" y="202"/>
                  </a:lnTo>
                  <a:lnTo>
                    <a:pt x="1144" y="200"/>
                  </a:lnTo>
                  <a:lnTo>
                    <a:pt x="1144" y="200"/>
                  </a:lnTo>
                  <a:lnTo>
                    <a:pt x="1142" y="180"/>
                  </a:lnTo>
                  <a:lnTo>
                    <a:pt x="1136" y="160"/>
                  </a:lnTo>
                  <a:lnTo>
                    <a:pt x="1130" y="142"/>
                  </a:lnTo>
                  <a:lnTo>
                    <a:pt x="1120" y="124"/>
                  </a:lnTo>
                  <a:lnTo>
                    <a:pt x="1108" y="106"/>
                  </a:lnTo>
                  <a:lnTo>
                    <a:pt x="1094" y="90"/>
                  </a:lnTo>
                  <a:lnTo>
                    <a:pt x="1078" y="74"/>
                  </a:lnTo>
                  <a:lnTo>
                    <a:pt x="1060" y="60"/>
                  </a:lnTo>
                  <a:lnTo>
                    <a:pt x="1060" y="60"/>
                  </a:lnTo>
                  <a:lnTo>
                    <a:pt x="1040" y="46"/>
                  </a:lnTo>
                  <a:lnTo>
                    <a:pt x="1018" y="34"/>
                  </a:lnTo>
                  <a:lnTo>
                    <a:pt x="994" y="24"/>
                  </a:lnTo>
                  <a:lnTo>
                    <a:pt x="970" y="16"/>
                  </a:lnTo>
                  <a:lnTo>
                    <a:pt x="946" y="8"/>
                  </a:lnTo>
                  <a:lnTo>
                    <a:pt x="918" y="4"/>
                  </a:lnTo>
                  <a:lnTo>
                    <a:pt x="892" y="0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838" y="0"/>
                  </a:lnTo>
                  <a:lnTo>
                    <a:pt x="812" y="4"/>
                  </a:lnTo>
                  <a:lnTo>
                    <a:pt x="788" y="8"/>
                  </a:lnTo>
                  <a:lnTo>
                    <a:pt x="764" y="14"/>
                  </a:lnTo>
                  <a:lnTo>
                    <a:pt x="740" y="22"/>
                  </a:lnTo>
                  <a:lnTo>
                    <a:pt x="718" y="32"/>
                  </a:lnTo>
                  <a:lnTo>
                    <a:pt x="696" y="42"/>
                  </a:lnTo>
                  <a:lnTo>
                    <a:pt x="676" y="56"/>
                  </a:lnTo>
                  <a:lnTo>
                    <a:pt x="676" y="56"/>
                  </a:lnTo>
                  <a:lnTo>
                    <a:pt x="656" y="42"/>
                  </a:lnTo>
                  <a:lnTo>
                    <a:pt x="636" y="32"/>
                  </a:lnTo>
                  <a:lnTo>
                    <a:pt x="614" y="22"/>
                  </a:lnTo>
                  <a:lnTo>
                    <a:pt x="592" y="14"/>
                  </a:lnTo>
                  <a:lnTo>
                    <a:pt x="568" y="8"/>
                  </a:lnTo>
                  <a:lnTo>
                    <a:pt x="544" y="2"/>
                  </a:lnTo>
                  <a:lnTo>
                    <a:pt x="518" y="0"/>
                  </a:lnTo>
                  <a:lnTo>
                    <a:pt x="494" y="0"/>
                  </a:lnTo>
                  <a:lnTo>
                    <a:pt x="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6"/>
          <p:cNvSpPr>
            <a:spLocks noChangeArrowheads="1"/>
          </p:cNvSpPr>
          <p:nvPr/>
        </p:nvSpPr>
        <p:spPr bwMode="auto">
          <a:xfrm>
            <a:off x="0" y="0"/>
            <a:ext cx="5327650" cy="5327650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80" name="Group 479"/>
          <p:cNvGrpSpPr>
            <a:grpSpLocks noChangeAspect="1"/>
          </p:cNvGrpSpPr>
          <p:nvPr/>
        </p:nvGrpSpPr>
        <p:grpSpPr bwMode="auto">
          <a:xfrm>
            <a:off x="0" y="0"/>
            <a:ext cx="5327650" cy="5327650"/>
            <a:chOff x="0" y="0"/>
            <a:chExt cx="3356" cy="3356"/>
          </a:xfrm>
          <a:solidFill>
            <a:srgbClr val="FFE0DD"/>
          </a:solidFill>
        </p:grpSpPr>
        <p:grpSp>
          <p:nvGrpSpPr>
            <p:cNvPr id="482" name="Group 680"/>
            <p:cNvGrpSpPr>
              <a:grpSpLocks/>
            </p:cNvGrpSpPr>
            <p:nvPr/>
          </p:nvGrpSpPr>
          <p:grpSpPr bwMode="auto">
            <a:xfrm>
              <a:off x="0" y="112"/>
              <a:ext cx="3356" cy="1594"/>
              <a:chOff x="0" y="112"/>
              <a:chExt cx="3356" cy="1594"/>
            </a:xfrm>
            <a:grpFill/>
          </p:grpSpPr>
          <p:sp>
            <p:nvSpPr>
              <p:cNvPr id="749" name="Freeform 480"/>
              <p:cNvSpPr>
                <a:spLocks/>
              </p:cNvSpPr>
              <p:nvPr/>
            </p:nvSpPr>
            <p:spPr bwMode="auto">
              <a:xfrm>
                <a:off x="5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481"/>
              <p:cNvSpPr>
                <a:spLocks/>
              </p:cNvSpPr>
              <p:nvPr/>
            </p:nvSpPr>
            <p:spPr bwMode="auto">
              <a:xfrm>
                <a:off x="264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482"/>
              <p:cNvSpPr>
                <a:spLocks/>
              </p:cNvSpPr>
              <p:nvPr/>
            </p:nvSpPr>
            <p:spPr bwMode="auto">
              <a:xfrm>
                <a:off x="47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483"/>
              <p:cNvSpPr>
                <a:spLocks/>
              </p:cNvSpPr>
              <p:nvPr/>
            </p:nvSpPr>
            <p:spPr bwMode="auto">
              <a:xfrm>
                <a:off x="68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484"/>
              <p:cNvSpPr>
                <a:spLocks/>
              </p:cNvSpPr>
              <p:nvPr/>
            </p:nvSpPr>
            <p:spPr bwMode="auto">
              <a:xfrm>
                <a:off x="89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Freeform 485"/>
              <p:cNvSpPr>
                <a:spLocks/>
              </p:cNvSpPr>
              <p:nvPr/>
            </p:nvSpPr>
            <p:spPr bwMode="auto">
              <a:xfrm>
                <a:off x="110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Freeform 486"/>
              <p:cNvSpPr>
                <a:spLocks/>
              </p:cNvSpPr>
              <p:nvPr/>
            </p:nvSpPr>
            <p:spPr bwMode="auto">
              <a:xfrm>
                <a:off x="1312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Freeform 487"/>
              <p:cNvSpPr>
                <a:spLocks/>
              </p:cNvSpPr>
              <p:nvPr/>
            </p:nvSpPr>
            <p:spPr bwMode="auto">
              <a:xfrm>
                <a:off x="152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Freeform 488"/>
              <p:cNvSpPr>
                <a:spLocks/>
              </p:cNvSpPr>
              <p:nvPr/>
            </p:nvSpPr>
            <p:spPr bwMode="auto">
              <a:xfrm>
                <a:off x="173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Freeform 489"/>
              <p:cNvSpPr>
                <a:spLocks/>
              </p:cNvSpPr>
              <p:nvPr/>
            </p:nvSpPr>
            <p:spPr bwMode="auto">
              <a:xfrm>
                <a:off x="1942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Freeform 490"/>
              <p:cNvSpPr>
                <a:spLocks/>
              </p:cNvSpPr>
              <p:nvPr/>
            </p:nvSpPr>
            <p:spPr bwMode="auto">
              <a:xfrm>
                <a:off x="215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Freeform 491"/>
              <p:cNvSpPr>
                <a:spLocks/>
              </p:cNvSpPr>
              <p:nvPr/>
            </p:nvSpPr>
            <p:spPr bwMode="auto">
              <a:xfrm>
                <a:off x="236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Freeform 492"/>
              <p:cNvSpPr>
                <a:spLocks/>
              </p:cNvSpPr>
              <p:nvPr/>
            </p:nvSpPr>
            <p:spPr bwMode="auto">
              <a:xfrm>
                <a:off x="257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Freeform 493"/>
              <p:cNvSpPr>
                <a:spLocks/>
              </p:cNvSpPr>
              <p:nvPr/>
            </p:nvSpPr>
            <p:spPr bwMode="auto">
              <a:xfrm>
                <a:off x="278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Freeform 494"/>
              <p:cNvSpPr>
                <a:spLocks/>
              </p:cNvSpPr>
              <p:nvPr/>
            </p:nvSpPr>
            <p:spPr bwMode="auto">
              <a:xfrm>
                <a:off x="2990" y="1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Freeform 495"/>
              <p:cNvSpPr>
                <a:spLocks/>
              </p:cNvSpPr>
              <p:nvPr/>
            </p:nvSpPr>
            <p:spPr bwMode="auto">
              <a:xfrm>
                <a:off x="3200" y="1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Freeform 496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Freeform 497"/>
              <p:cNvSpPr>
                <a:spLocks/>
              </p:cNvSpPr>
              <p:nvPr/>
            </p:nvSpPr>
            <p:spPr bwMode="auto">
              <a:xfrm>
                <a:off x="0" y="25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Freeform 498"/>
              <p:cNvSpPr>
                <a:spLocks/>
              </p:cNvSpPr>
              <p:nvPr/>
            </p:nvSpPr>
            <p:spPr bwMode="auto">
              <a:xfrm>
                <a:off x="18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Freeform 499"/>
              <p:cNvSpPr>
                <a:spLocks/>
              </p:cNvSpPr>
              <p:nvPr/>
            </p:nvSpPr>
            <p:spPr bwMode="auto">
              <a:xfrm>
                <a:off x="392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Freeform 500"/>
              <p:cNvSpPr>
                <a:spLocks/>
              </p:cNvSpPr>
              <p:nvPr/>
            </p:nvSpPr>
            <p:spPr bwMode="auto">
              <a:xfrm>
                <a:off x="60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Freeform 501"/>
              <p:cNvSpPr>
                <a:spLocks/>
              </p:cNvSpPr>
              <p:nvPr/>
            </p:nvSpPr>
            <p:spPr bwMode="auto">
              <a:xfrm>
                <a:off x="81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Freeform 502"/>
              <p:cNvSpPr>
                <a:spLocks/>
              </p:cNvSpPr>
              <p:nvPr/>
            </p:nvSpPr>
            <p:spPr bwMode="auto">
              <a:xfrm>
                <a:off x="1022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Freeform 503"/>
              <p:cNvSpPr>
                <a:spLocks/>
              </p:cNvSpPr>
              <p:nvPr/>
            </p:nvSpPr>
            <p:spPr bwMode="auto">
              <a:xfrm>
                <a:off x="123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Freeform 504"/>
              <p:cNvSpPr>
                <a:spLocks/>
              </p:cNvSpPr>
              <p:nvPr/>
            </p:nvSpPr>
            <p:spPr bwMode="auto">
              <a:xfrm>
                <a:off x="144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Freeform 505"/>
              <p:cNvSpPr>
                <a:spLocks/>
              </p:cNvSpPr>
              <p:nvPr/>
            </p:nvSpPr>
            <p:spPr bwMode="auto">
              <a:xfrm>
                <a:off x="165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Freeform 506"/>
              <p:cNvSpPr>
                <a:spLocks/>
              </p:cNvSpPr>
              <p:nvPr/>
            </p:nvSpPr>
            <p:spPr bwMode="auto">
              <a:xfrm>
                <a:off x="186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Freeform 507"/>
              <p:cNvSpPr>
                <a:spLocks/>
              </p:cNvSpPr>
              <p:nvPr/>
            </p:nvSpPr>
            <p:spPr bwMode="auto">
              <a:xfrm>
                <a:off x="207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Freeform 508"/>
              <p:cNvSpPr>
                <a:spLocks/>
              </p:cNvSpPr>
              <p:nvPr/>
            </p:nvSpPr>
            <p:spPr bwMode="auto">
              <a:xfrm>
                <a:off x="2280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Freeform 509"/>
              <p:cNvSpPr>
                <a:spLocks/>
              </p:cNvSpPr>
              <p:nvPr/>
            </p:nvSpPr>
            <p:spPr bwMode="auto">
              <a:xfrm>
                <a:off x="249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Freeform 510"/>
              <p:cNvSpPr>
                <a:spLocks/>
              </p:cNvSpPr>
              <p:nvPr/>
            </p:nvSpPr>
            <p:spPr bwMode="auto">
              <a:xfrm>
                <a:off x="270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Freeform 511"/>
              <p:cNvSpPr>
                <a:spLocks/>
              </p:cNvSpPr>
              <p:nvPr/>
            </p:nvSpPr>
            <p:spPr bwMode="auto">
              <a:xfrm>
                <a:off x="2910" y="2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Freeform 512"/>
              <p:cNvSpPr>
                <a:spLocks/>
              </p:cNvSpPr>
              <p:nvPr/>
            </p:nvSpPr>
            <p:spPr bwMode="auto">
              <a:xfrm>
                <a:off x="3118" y="2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Freeform 513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Freeform 514"/>
              <p:cNvSpPr>
                <a:spLocks/>
              </p:cNvSpPr>
              <p:nvPr/>
            </p:nvSpPr>
            <p:spPr bwMode="auto">
              <a:xfrm>
                <a:off x="3328" y="25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Freeform 515"/>
              <p:cNvSpPr>
                <a:spLocks/>
              </p:cNvSpPr>
              <p:nvPr/>
            </p:nvSpPr>
            <p:spPr bwMode="auto">
              <a:xfrm>
                <a:off x="5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Freeform 516"/>
              <p:cNvSpPr>
                <a:spLocks/>
              </p:cNvSpPr>
              <p:nvPr/>
            </p:nvSpPr>
            <p:spPr bwMode="auto">
              <a:xfrm>
                <a:off x="264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Freeform 517"/>
              <p:cNvSpPr>
                <a:spLocks/>
              </p:cNvSpPr>
              <p:nvPr/>
            </p:nvSpPr>
            <p:spPr bwMode="auto">
              <a:xfrm>
                <a:off x="47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Freeform 518"/>
              <p:cNvSpPr>
                <a:spLocks/>
              </p:cNvSpPr>
              <p:nvPr/>
            </p:nvSpPr>
            <p:spPr bwMode="auto">
              <a:xfrm>
                <a:off x="68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Freeform 519"/>
              <p:cNvSpPr>
                <a:spLocks/>
              </p:cNvSpPr>
              <p:nvPr/>
            </p:nvSpPr>
            <p:spPr bwMode="auto">
              <a:xfrm>
                <a:off x="89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Freeform 520"/>
              <p:cNvSpPr>
                <a:spLocks/>
              </p:cNvSpPr>
              <p:nvPr/>
            </p:nvSpPr>
            <p:spPr bwMode="auto">
              <a:xfrm>
                <a:off x="110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Freeform 521"/>
              <p:cNvSpPr>
                <a:spLocks/>
              </p:cNvSpPr>
              <p:nvPr/>
            </p:nvSpPr>
            <p:spPr bwMode="auto">
              <a:xfrm>
                <a:off x="1312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Freeform 522"/>
              <p:cNvSpPr>
                <a:spLocks/>
              </p:cNvSpPr>
              <p:nvPr/>
            </p:nvSpPr>
            <p:spPr bwMode="auto">
              <a:xfrm>
                <a:off x="152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Freeform 523"/>
              <p:cNvSpPr>
                <a:spLocks/>
              </p:cNvSpPr>
              <p:nvPr/>
            </p:nvSpPr>
            <p:spPr bwMode="auto">
              <a:xfrm>
                <a:off x="173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Freeform 524"/>
              <p:cNvSpPr>
                <a:spLocks/>
              </p:cNvSpPr>
              <p:nvPr/>
            </p:nvSpPr>
            <p:spPr bwMode="auto">
              <a:xfrm>
                <a:off x="1942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Freeform 525"/>
              <p:cNvSpPr>
                <a:spLocks/>
              </p:cNvSpPr>
              <p:nvPr/>
            </p:nvSpPr>
            <p:spPr bwMode="auto">
              <a:xfrm>
                <a:off x="215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Freeform 526"/>
              <p:cNvSpPr>
                <a:spLocks/>
              </p:cNvSpPr>
              <p:nvPr/>
            </p:nvSpPr>
            <p:spPr bwMode="auto">
              <a:xfrm>
                <a:off x="236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Freeform 527"/>
              <p:cNvSpPr>
                <a:spLocks/>
              </p:cNvSpPr>
              <p:nvPr/>
            </p:nvSpPr>
            <p:spPr bwMode="auto">
              <a:xfrm>
                <a:off x="257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Freeform 528"/>
              <p:cNvSpPr>
                <a:spLocks/>
              </p:cNvSpPr>
              <p:nvPr/>
            </p:nvSpPr>
            <p:spPr bwMode="auto">
              <a:xfrm>
                <a:off x="278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Freeform 529"/>
              <p:cNvSpPr>
                <a:spLocks/>
              </p:cNvSpPr>
              <p:nvPr/>
            </p:nvSpPr>
            <p:spPr bwMode="auto">
              <a:xfrm>
                <a:off x="2990" y="39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Freeform 530"/>
              <p:cNvSpPr>
                <a:spLocks/>
              </p:cNvSpPr>
              <p:nvPr/>
            </p:nvSpPr>
            <p:spPr bwMode="auto">
              <a:xfrm>
                <a:off x="3200" y="39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Freeform 531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Freeform 532"/>
              <p:cNvSpPr>
                <a:spLocks/>
              </p:cNvSpPr>
              <p:nvPr/>
            </p:nvSpPr>
            <p:spPr bwMode="auto">
              <a:xfrm>
                <a:off x="0" y="53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Freeform 533"/>
              <p:cNvSpPr>
                <a:spLocks/>
              </p:cNvSpPr>
              <p:nvPr/>
            </p:nvSpPr>
            <p:spPr bwMode="auto">
              <a:xfrm>
                <a:off x="18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Freeform 534"/>
              <p:cNvSpPr>
                <a:spLocks/>
              </p:cNvSpPr>
              <p:nvPr/>
            </p:nvSpPr>
            <p:spPr bwMode="auto">
              <a:xfrm>
                <a:off x="392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Freeform 535"/>
              <p:cNvSpPr>
                <a:spLocks/>
              </p:cNvSpPr>
              <p:nvPr/>
            </p:nvSpPr>
            <p:spPr bwMode="auto">
              <a:xfrm>
                <a:off x="60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536"/>
              <p:cNvSpPr>
                <a:spLocks/>
              </p:cNvSpPr>
              <p:nvPr/>
            </p:nvSpPr>
            <p:spPr bwMode="auto">
              <a:xfrm>
                <a:off x="81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537"/>
              <p:cNvSpPr>
                <a:spLocks/>
              </p:cNvSpPr>
              <p:nvPr/>
            </p:nvSpPr>
            <p:spPr bwMode="auto">
              <a:xfrm>
                <a:off x="1022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538"/>
              <p:cNvSpPr>
                <a:spLocks/>
              </p:cNvSpPr>
              <p:nvPr/>
            </p:nvSpPr>
            <p:spPr bwMode="auto">
              <a:xfrm>
                <a:off x="123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539"/>
              <p:cNvSpPr>
                <a:spLocks/>
              </p:cNvSpPr>
              <p:nvPr/>
            </p:nvSpPr>
            <p:spPr bwMode="auto">
              <a:xfrm>
                <a:off x="144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Freeform 540"/>
              <p:cNvSpPr>
                <a:spLocks/>
              </p:cNvSpPr>
              <p:nvPr/>
            </p:nvSpPr>
            <p:spPr bwMode="auto">
              <a:xfrm>
                <a:off x="165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Freeform 541"/>
              <p:cNvSpPr>
                <a:spLocks/>
              </p:cNvSpPr>
              <p:nvPr/>
            </p:nvSpPr>
            <p:spPr bwMode="auto">
              <a:xfrm>
                <a:off x="186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Freeform 542"/>
              <p:cNvSpPr>
                <a:spLocks/>
              </p:cNvSpPr>
              <p:nvPr/>
            </p:nvSpPr>
            <p:spPr bwMode="auto">
              <a:xfrm>
                <a:off x="207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Freeform 543"/>
              <p:cNvSpPr>
                <a:spLocks/>
              </p:cNvSpPr>
              <p:nvPr/>
            </p:nvSpPr>
            <p:spPr bwMode="auto">
              <a:xfrm>
                <a:off x="2280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Freeform 544"/>
              <p:cNvSpPr>
                <a:spLocks/>
              </p:cNvSpPr>
              <p:nvPr/>
            </p:nvSpPr>
            <p:spPr bwMode="auto">
              <a:xfrm>
                <a:off x="249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Freeform 545"/>
              <p:cNvSpPr>
                <a:spLocks/>
              </p:cNvSpPr>
              <p:nvPr/>
            </p:nvSpPr>
            <p:spPr bwMode="auto">
              <a:xfrm>
                <a:off x="270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Freeform 546"/>
              <p:cNvSpPr>
                <a:spLocks/>
              </p:cNvSpPr>
              <p:nvPr/>
            </p:nvSpPr>
            <p:spPr bwMode="auto">
              <a:xfrm>
                <a:off x="2910" y="53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Freeform 547"/>
              <p:cNvSpPr>
                <a:spLocks/>
              </p:cNvSpPr>
              <p:nvPr/>
            </p:nvSpPr>
            <p:spPr bwMode="auto">
              <a:xfrm>
                <a:off x="3118" y="53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Freeform 548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Freeform 549"/>
              <p:cNvSpPr>
                <a:spLocks/>
              </p:cNvSpPr>
              <p:nvPr/>
            </p:nvSpPr>
            <p:spPr bwMode="auto">
              <a:xfrm>
                <a:off x="3328" y="53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Freeform 550"/>
              <p:cNvSpPr>
                <a:spLocks/>
              </p:cNvSpPr>
              <p:nvPr/>
            </p:nvSpPr>
            <p:spPr bwMode="auto">
              <a:xfrm>
                <a:off x="5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Freeform 551"/>
              <p:cNvSpPr>
                <a:spLocks/>
              </p:cNvSpPr>
              <p:nvPr/>
            </p:nvSpPr>
            <p:spPr bwMode="auto">
              <a:xfrm>
                <a:off x="264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Freeform 552"/>
              <p:cNvSpPr>
                <a:spLocks/>
              </p:cNvSpPr>
              <p:nvPr/>
            </p:nvSpPr>
            <p:spPr bwMode="auto">
              <a:xfrm>
                <a:off x="47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Freeform 553"/>
              <p:cNvSpPr>
                <a:spLocks/>
              </p:cNvSpPr>
              <p:nvPr/>
            </p:nvSpPr>
            <p:spPr bwMode="auto">
              <a:xfrm>
                <a:off x="68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54"/>
              <p:cNvSpPr>
                <a:spLocks/>
              </p:cNvSpPr>
              <p:nvPr/>
            </p:nvSpPr>
            <p:spPr bwMode="auto">
              <a:xfrm>
                <a:off x="89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Freeform 555"/>
              <p:cNvSpPr>
                <a:spLocks/>
              </p:cNvSpPr>
              <p:nvPr/>
            </p:nvSpPr>
            <p:spPr bwMode="auto">
              <a:xfrm>
                <a:off x="110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56"/>
              <p:cNvSpPr>
                <a:spLocks/>
              </p:cNvSpPr>
              <p:nvPr/>
            </p:nvSpPr>
            <p:spPr bwMode="auto">
              <a:xfrm>
                <a:off x="1312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Freeform 557"/>
              <p:cNvSpPr>
                <a:spLocks/>
              </p:cNvSpPr>
              <p:nvPr/>
            </p:nvSpPr>
            <p:spPr bwMode="auto">
              <a:xfrm>
                <a:off x="152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58"/>
              <p:cNvSpPr>
                <a:spLocks/>
              </p:cNvSpPr>
              <p:nvPr/>
            </p:nvSpPr>
            <p:spPr bwMode="auto">
              <a:xfrm>
                <a:off x="173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Freeform 559"/>
              <p:cNvSpPr>
                <a:spLocks/>
              </p:cNvSpPr>
              <p:nvPr/>
            </p:nvSpPr>
            <p:spPr bwMode="auto">
              <a:xfrm>
                <a:off x="1942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60"/>
              <p:cNvSpPr>
                <a:spLocks/>
              </p:cNvSpPr>
              <p:nvPr/>
            </p:nvSpPr>
            <p:spPr bwMode="auto">
              <a:xfrm>
                <a:off x="215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Freeform 561"/>
              <p:cNvSpPr>
                <a:spLocks/>
              </p:cNvSpPr>
              <p:nvPr/>
            </p:nvSpPr>
            <p:spPr bwMode="auto">
              <a:xfrm>
                <a:off x="236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62"/>
              <p:cNvSpPr>
                <a:spLocks/>
              </p:cNvSpPr>
              <p:nvPr/>
            </p:nvSpPr>
            <p:spPr bwMode="auto">
              <a:xfrm>
                <a:off x="257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Freeform 563"/>
              <p:cNvSpPr>
                <a:spLocks/>
              </p:cNvSpPr>
              <p:nvPr/>
            </p:nvSpPr>
            <p:spPr bwMode="auto">
              <a:xfrm>
                <a:off x="278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64"/>
              <p:cNvSpPr>
                <a:spLocks/>
              </p:cNvSpPr>
              <p:nvPr/>
            </p:nvSpPr>
            <p:spPr bwMode="auto">
              <a:xfrm>
                <a:off x="2990" y="67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Freeform 565"/>
              <p:cNvSpPr>
                <a:spLocks/>
              </p:cNvSpPr>
              <p:nvPr/>
            </p:nvSpPr>
            <p:spPr bwMode="auto">
              <a:xfrm>
                <a:off x="3200" y="67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66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567"/>
              <p:cNvSpPr>
                <a:spLocks/>
              </p:cNvSpPr>
              <p:nvPr/>
            </p:nvSpPr>
            <p:spPr bwMode="auto">
              <a:xfrm>
                <a:off x="0" y="812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68"/>
              <p:cNvSpPr>
                <a:spLocks/>
              </p:cNvSpPr>
              <p:nvPr/>
            </p:nvSpPr>
            <p:spPr bwMode="auto">
              <a:xfrm>
                <a:off x="18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569"/>
              <p:cNvSpPr>
                <a:spLocks/>
              </p:cNvSpPr>
              <p:nvPr/>
            </p:nvSpPr>
            <p:spPr bwMode="auto">
              <a:xfrm>
                <a:off x="392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70"/>
              <p:cNvSpPr>
                <a:spLocks/>
              </p:cNvSpPr>
              <p:nvPr/>
            </p:nvSpPr>
            <p:spPr bwMode="auto">
              <a:xfrm>
                <a:off x="60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Freeform 571"/>
              <p:cNvSpPr>
                <a:spLocks/>
              </p:cNvSpPr>
              <p:nvPr/>
            </p:nvSpPr>
            <p:spPr bwMode="auto">
              <a:xfrm>
                <a:off x="81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72"/>
              <p:cNvSpPr>
                <a:spLocks/>
              </p:cNvSpPr>
              <p:nvPr/>
            </p:nvSpPr>
            <p:spPr bwMode="auto">
              <a:xfrm>
                <a:off x="1022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Freeform 573"/>
              <p:cNvSpPr>
                <a:spLocks/>
              </p:cNvSpPr>
              <p:nvPr/>
            </p:nvSpPr>
            <p:spPr bwMode="auto">
              <a:xfrm>
                <a:off x="123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74"/>
              <p:cNvSpPr>
                <a:spLocks/>
              </p:cNvSpPr>
              <p:nvPr/>
            </p:nvSpPr>
            <p:spPr bwMode="auto">
              <a:xfrm>
                <a:off x="144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Freeform 575"/>
              <p:cNvSpPr>
                <a:spLocks/>
              </p:cNvSpPr>
              <p:nvPr/>
            </p:nvSpPr>
            <p:spPr bwMode="auto">
              <a:xfrm>
                <a:off x="165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76"/>
              <p:cNvSpPr>
                <a:spLocks/>
              </p:cNvSpPr>
              <p:nvPr/>
            </p:nvSpPr>
            <p:spPr bwMode="auto">
              <a:xfrm>
                <a:off x="186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Freeform 577"/>
              <p:cNvSpPr>
                <a:spLocks/>
              </p:cNvSpPr>
              <p:nvPr/>
            </p:nvSpPr>
            <p:spPr bwMode="auto">
              <a:xfrm>
                <a:off x="207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78"/>
              <p:cNvSpPr>
                <a:spLocks/>
              </p:cNvSpPr>
              <p:nvPr/>
            </p:nvSpPr>
            <p:spPr bwMode="auto">
              <a:xfrm>
                <a:off x="2280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Freeform 579"/>
              <p:cNvSpPr>
                <a:spLocks/>
              </p:cNvSpPr>
              <p:nvPr/>
            </p:nvSpPr>
            <p:spPr bwMode="auto">
              <a:xfrm>
                <a:off x="249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80"/>
              <p:cNvSpPr>
                <a:spLocks/>
              </p:cNvSpPr>
              <p:nvPr/>
            </p:nvSpPr>
            <p:spPr bwMode="auto">
              <a:xfrm>
                <a:off x="270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Freeform 581"/>
              <p:cNvSpPr>
                <a:spLocks/>
              </p:cNvSpPr>
              <p:nvPr/>
            </p:nvSpPr>
            <p:spPr bwMode="auto">
              <a:xfrm>
                <a:off x="2910" y="81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82"/>
              <p:cNvSpPr>
                <a:spLocks/>
              </p:cNvSpPr>
              <p:nvPr/>
            </p:nvSpPr>
            <p:spPr bwMode="auto">
              <a:xfrm>
                <a:off x="3118" y="81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Freeform 583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84"/>
              <p:cNvSpPr>
                <a:spLocks/>
              </p:cNvSpPr>
              <p:nvPr/>
            </p:nvSpPr>
            <p:spPr bwMode="auto">
              <a:xfrm>
                <a:off x="3328" y="812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Freeform 585"/>
              <p:cNvSpPr>
                <a:spLocks/>
              </p:cNvSpPr>
              <p:nvPr/>
            </p:nvSpPr>
            <p:spPr bwMode="auto">
              <a:xfrm>
                <a:off x="5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86"/>
              <p:cNvSpPr>
                <a:spLocks/>
              </p:cNvSpPr>
              <p:nvPr/>
            </p:nvSpPr>
            <p:spPr bwMode="auto">
              <a:xfrm>
                <a:off x="264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Freeform 587"/>
              <p:cNvSpPr>
                <a:spLocks/>
              </p:cNvSpPr>
              <p:nvPr/>
            </p:nvSpPr>
            <p:spPr bwMode="auto">
              <a:xfrm>
                <a:off x="47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88"/>
              <p:cNvSpPr>
                <a:spLocks/>
              </p:cNvSpPr>
              <p:nvPr/>
            </p:nvSpPr>
            <p:spPr bwMode="auto">
              <a:xfrm>
                <a:off x="68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Freeform 589"/>
              <p:cNvSpPr>
                <a:spLocks/>
              </p:cNvSpPr>
              <p:nvPr/>
            </p:nvSpPr>
            <p:spPr bwMode="auto">
              <a:xfrm>
                <a:off x="89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90"/>
              <p:cNvSpPr>
                <a:spLocks/>
              </p:cNvSpPr>
              <p:nvPr/>
            </p:nvSpPr>
            <p:spPr bwMode="auto">
              <a:xfrm>
                <a:off x="110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Freeform 591"/>
              <p:cNvSpPr>
                <a:spLocks/>
              </p:cNvSpPr>
              <p:nvPr/>
            </p:nvSpPr>
            <p:spPr bwMode="auto">
              <a:xfrm>
                <a:off x="1312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92"/>
              <p:cNvSpPr>
                <a:spLocks/>
              </p:cNvSpPr>
              <p:nvPr/>
            </p:nvSpPr>
            <p:spPr bwMode="auto">
              <a:xfrm>
                <a:off x="152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Freeform 593"/>
              <p:cNvSpPr>
                <a:spLocks/>
              </p:cNvSpPr>
              <p:nvPr/>
            </p:nvSpPr>
            <p:spPr bwMode="auto">
              <a:xfrm>
                <a:off x="173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94"/>
              <p:cNvSpPr>
                <a:spLocks/>
              </p:cNvSpPr>
              <p:nvPr/>
            </p:nvSpPr>
            <p:spPr bwMode="auto">
              <a:xfrm>
                <a:off x="1942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Freeform 595"/>
              <p:cNvSpPr>
                <a:spLocks/>
              </p:cNvSpPr>
              <p:nvPr/>
            </p:nvSpPr>
            <p:spPr bwMode="auto">
              <a:xfrm>
                <a:off x="215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96"/>
              <p:cNvSpPr>
                <a:spLocks/>
              </p:cNvSpPr>
              <p:nvPr/>
            </p:nvSpPr>
            <p:spPr bwMode="auto">
              <a:xfrm>
                <a:off x="236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Freeform 597"/>
              <p:cNvSpPr>
                <a:spLocks/>
              </p:cNvSpPr>
              <p:nvPr/>
            </p:nvSpPr>
            <p:spPr bwMode="auto">
              <a:xfrm>
                <a:off x="257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98"/>
              <p:cNvSpPr>
                <a:spLocks/>
              </p:cNvSpPr>
              <p:nvPr/>
            </p:nvSpPr>
            <p:spPr bwMode="auto">
              <a:xfrm>
                <a:off x="278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Freeform 599"/>
              <p:cNvSpPr>
                <a:spLocks/>
              </p:cNvSpPr>
              <p:nvPr/>
            </p:nvSpPr>
            <p:spPr bwMode="auto">
              <a:xfrm>
                <a:off x="2990" y="952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600"/>
              <p:cNvSpPr>
                <a:spLocks/>
              </p:cNvSpPr>
              <p:nvPr/>
            </p:nvSpPr>
            <p:spPr bwMode="auto">
              <a:xfrm>
                <a:off x="3200" y="952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Freeform 601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602"/>
              <p:cNvSpPr>
                <a:spLocks/>
              </p:cNvSpPr>
              <p:nvPr/>
            </p:nvSpPr>
            <p:spPr bwMode="auto">
              <a:xfrm>
                <a:off x="0" y="109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Freeform 603"/>
              <p:cNvSpPr>
                <a:spLocks/>
              </p:cNvSpPr>
              <p:nvPr/>
            </p:nvSpPr>
            <p:spPr bwMode="auto">
              <a:xfrm>
                <a:off x="18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604"/>
              <p:cNvSpPr>
                <a:spLocks/>
              </p:cNvSpPr>
              <p:nvPr/>
            </p:nvSpPr>
            <p:spPr bwMode="auto">
              <a:xfrm>
                <a:off x="392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Freeform 605"/>
              <p:cNvSpPr>
                <a:spLocks/>
              </p:cNvSpPr>
              <p:nvPr/>
            </p:nvSpPr>
            <p:spPr bwMode="auto">
              <a:xfrm>
                <a:off x="60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606"/>
              <p:cNvSpPr>
                <a:spLocks/>
              </p:cNvSpPr>
              <p:nvPr/>
            </p:nvSpPr>
            <p:spPr bwMode="auto">
              <a:xfrm>
                <a:off x="81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Freeform 607"/>
              <p:cNvSpPr>
                <a:spLocks/>
              </p:cNvSpPr>
              <p:nvPr/>
            </p:nvSpPr>
            <p:spPr bwMode="auto">
              <a:xfrm>
                <a:off x="1022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608"/>
              <p:cNvSpPr>
                <a:spLocks/>
              </p:cNvSpPr>
              <p:nvPr/>
            </p:nvSpPr>
            <p:spPr bwMode="auto">
              <a:xfrm>
                <a:off x="123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Freeform 609"/>
              <p:cNvSpPr>
                <a:spLocks/>
              </p:cNvSpPr>
              <p:nvPr/>
            </p:nvSpPr>
            <p:spPr bwMode="auto">
              <a:xfrm>
                <a:off x="144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610"/>
              <p:cNvSpPr>
                <a:spLocks/>
              </p:cNvSpPr>
              <p:nvPr/>
            </p:nvSpPr>
            <p:spPr bwMode="auto">
              <a:xfrm>
                <a:off x="165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Freeform 611"/>
              <p:cNvSpPr>
                <a:spLocks/>
              </p:cNvSpPr>
              <p:nvPr/>
            </p:nvSpPr>
            <p:spPr bwMode="auto">
              <a:xfrm>
                <a:off x="186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612"/>
              <p:cNvSpPr>
                <a:spLocks/>
              </p:cNvSpPr>
              <p:nvPr/>
            </p:nvSpPr>
            <p:spPr bwMode="auto">
              <a:xfrm>
                <a:off x="207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Freeform 613"/>
              <p:cNvSpPr>
                <a:spLocks/>
              </p:cNvSpPr>
              <p:nvPr/>
            </p:nvSpPr>
            <p:spPr bwMode="auto">
              <a:xfrm>
                <a:off x="2280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614"/>
              <p:cNvSpPr>
                <a:spLocks/>
              </p:cNvSpPr>
              <p:nvPr/>
            </p:nvSpPr>
            <p:spPr bwMode="auto">
              <a:xfrm>
                <a:off x="249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Freeform 615"/>
              <p:cNvSpPr>
                <a:spLocks/>
              </p:cNvSpPr>
              <p:nvPr/>
            </p:nvSpPr>
            <p:spPr bwMode="auto">
              <a:xfrm>
                <a:off x="270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616"/>
              <p:cNvSpPr>
                <a:spLocks/>
              </p:cNvSpPr>
              <p:nvPr/>
            </p:nvSpPr>
            <p:spPr bwMode="auto">
              <a:xfrm>
                <a:off x="2910" y="109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Freeform 617"/>
              <p:cNvSpPr>
                <a:spLocks/>
              </p:cNvSpPr>
              <p:nvPr/>
            </p:nvSpPr>
            <p:spPr bwMode="auto">
              <a:xfrm>
                <a:off x="3118" y="109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618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Freeform 619"/>
              <p:cNvSpPr>
                <a:spLocks/>
              </p:cNvSpPr>
              <p:nvPr/>
            </p:nvSpPr>
            <p:spPr bwMode="auto">
              <a:xfrm>
                <a:off x="3328" y="109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620"/>
              <p:cNvSpPr>
                <a:spLocks/>
              </p:cNvSpPr>
              <p:nvPr/>
            </p:nvSpPr>
            <p:spPr bwMode="auto">
              <a:xfrm>
                <a:off x="5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621"/>
              <p:cNvSpPr>
                <a:spLocks/>
              </p:cNvSpPr>
              <p:nvPr/>
            </p:nvSpPr>
            <p:spPr bwMode="auto">
              <a:xfrm>
                <a:off x="264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622"/>
              <p:cNvSpPr>
                <a:spLocks/>
              </p:cNvSpPr>
              <p:nvPr/>
            </p:nvSpPr>
            <p:spPr bwMode="auto">
              <a:xfrm>
                <a:off x="47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623"/>
              <p:cNvSpPr>
                <a:spLocks/>
              </p:cNvSpPr>
              <p:nvPr/>
            </p:nvSpPr>
            <p:spPr bwMode="auto">
              <a:xfrm>
                <a:off x="68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624"/>
              <p:cNvSpPr>
                <a:spLocks/>
              </p:cNvSpPr>
              <p:nvPr/>
            </p:nvSpPr>
            <p:spPr bwMode="auto">
              <a:xfrm>
                <a:off x="89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Freeform 625"/>
              <p:cNvSpPr>
                <a:spLocks/>
              </p:cNvSpPr>
              <p:nvPr/>
            </p:nvSpPr>
            <p:spPr bwMode="auto">
              <a:xfrm>
                <a:off x="110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626"/>
              <p:cNvSpPr>
                <a:spLocks/>
              </p:cNvSpPr>
              <p:nvPr/>
            </p:nvSpPr>
            <p:spPr bwMode="auto">
              <a:xfrm>
                <a:off x="1312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627"/>
              <p:cNvSpPr>
                <a:spLocks/>
              </p:cNvSpPr>
              <p:nvPr/>
            </p:nvSpPr>
            <p:spPr bwMode="auto">
              <a:xfrm>
                <a:off x="152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628"/>
              <p:cNvSpPr>
                <a:spLocks/>
              </p:cNvSpPr>
              <p:nvPr/>
            </p:nvSpPr>
            <p:spPr bwMode="auto">
              <a:xfrm>
                <a:off x="173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629"/>
              <p:cNvSpPr>
                <a:spLocks/>
              </p:cNvSpPr>
              <p:nvPr/>
            </p:nvSpPr>
            <p:spPr bwMode="auto">
              <a:xfrm>
                <a:off x="1942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630"/>
              <p:cNvSpPr>
                <a:spLocks/>
              </p:cNvSpPr>
              <p:nvPr/>
            </p:nvSpPr>
            <p:spPr bwMode="auto">
              <a:xfrm>
                <a:off x="215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Freeform 631"/>
              <p:cNvSpPr>
                <a:spLocks/>
              </p:cNvSpPr>
              <p:nvPr/>
            </p:nvSpPr>
            <p:spPr bwMode="auto">
              <a:xfrm>
                <a:off x="236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632"/>
              <p:cNvSpPr>
                <a:spLocks/>
              </p:cNvSpPr>
              <p:nvPr/>
            </p:nvSpPr>
            <p:spPr bwMode="auto">
              <a:xfrm>
                <a:off x="257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Freeform 633"/>
              <p:cNvSpPr>
                <a:spLocks/>
              </p:cNvSpPr>
              <p:nvPr/>
            </p:nvSpPr>
            <p:spPr bwMode="auto">
              <a:xfrm>
                <a:off x="278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634"/>
              <p:cNvSpPr>
                <a:spLocks/>
              </p:cNvSpPr>
              <p:nvPr/>
            </p:nvSpPr>
            <p:spPr bwMode="auto">
              <a:xfrm>
                <a:off x="2990" y="1232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Freeform 635"/>
              <p:cNvSpPr>
                <a:spLocks/>
              </p:cNvSpPr>
              <p:nvPr/>
            </p:nvSpPr>
            <p:spPr bwMode="auto">
              <a:xfrm>
                <a:off x="3200" y="1232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636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Freeform 637"/>
              <p:cNvSpPr>
                <a:spLocks/>
              </p:cNvSpPr>
              <p:nvPr/>
            </p:nvSpPr>
            <p:spPr bwMode="auto">
              <a:xfrm>
                <a:off x="0" y="137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638"/>
              <p:cNvSpPr>
                <a:spLocks/>
              </p:cNvSpPr>
              <p:nvPr/>
            </p:nvSpPr>
            <p:spPr bwMode="auto">
              <a:xfrm>
                <a:off x="18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Freeform 639"/>
              <p:cNvSpPr>
                <a:spLocks/>
              </p:cNvSpPr>
              <p:nvPr/>
            </p:nvSpPr>
            <p:spPr bwMode="auto">
              <a:xfrm>
                <a:off x="392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640"/>
              <p:cNvSpPr>
                <a:spLocks/>
              </p:cNvSpPr>
              <p:nvPr/>
            </p:nvSpPr>
            <p:spPr bwMode="auto">
              <a:xfrm>
                <a:off x="60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Freeform 641"/>
              <p:cNvSpPr>
                <a:spLocks/>
              </p:cNvSpPr>
              <p:nvPr/>
            </p:nvSpPr>
            <p:spPr bwMode="auto">
              <a:xfrm>
                <a:off x="81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42"/>
              <p:cNvSpPr>
                <a:spLocks/>
              </p:cNvSpPr>
              <p:nvPr/>
            </p:nvSpPr>
            <p:spPr bwMode="auto">
              <a:xfrm>
                <a:off x="1022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Freeform 643"/>
              <p:cNvSpPr>
                <a:spLocks/>
              </p:cNvSpPr>
              <p:nvPr/>
            </p:nvSpPr>
            <p:spPr bwMode="auto">
              <a:xfrm>
                <a:off x="123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44"/>
              <p:cNvSpPr>
                <a:spLocks/>
              </p:cNvSpPr>
              <p:nvPr/>
            </p:nvSpPr>
            <p:spPr bwMode="auto">
              <a:xfrm>
                <a:off x="144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645"/>
              <p:cNvSpPr>
                <a:spLocks/>
              </p:cNvSpPr>
              <p:nvPr/>
            </p:nvSpPr>
            <p:spPr bwMode="auto">
              <a:xfrm>
                <a:off x="165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46"/>
              <p:cNvSpPr>
                <a:spLocks/>
              </p:cNvSpPr>
              <p:nvPr/>
            </p:nvSpPr>
            <p:spPr bwMode="auto">
              <a:xfrm>
                <a:off x="186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647"/>
              <p:cNvSpPr>
                <a:spLocks/>
              </p:cNvSpPr>
              <p:nvPr/>
            </p:nvSpPr>
            <p:spPr bwMode="auto">
              <a:xfrm>
                <a:off x="207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Freeform 648"/>
              <p:cNvSpPr>
                <a:spLocks/>
              </p:cNvSpPr>
              <p:nvPr/>
            </p:nvSpPr>
            <p:spPr bwMode="auto">
              <a:xfrm>
                <a:off x="2280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Freeform 649"/>
              <p:cNvSpPr>
                <a:spLocks/>
              </p:cNvSpPr>
              <p:nvPr/>
            </p:nvSpPr>
            <p:spPr bwMode="auto">
              <a:xfrm>
                <a:off x="249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Freeform 650"/>
              <p:cNvSpPr>
                <a:spLocks/>
              </p:cNvSpPr>
              <p:nvPr/>
            </p:nvSpPr>
            <p:spPr bwMode="auto">
              <a:xfrm>
                <a:off x="270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Freeform 651"/>
              <p:cNvSpPr>
                <a:spLocks/>
              </p:cNvSpPr>
              <p:nvPr/>
            </p:nvSpPr>
            <p:spPr bwMode="auto">
              <a:xfrm>
                <a:off x="2910" y="137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Freeform 652"/>
              <p:cNvSpPr>
                <a:spLocks/>
              </p:cNvSpPr>
              <p:nvPr/>
            </p:nvSpPr>
            <p:spPr bwMode="auto">
              <a:xfrm>
                <a:off x="3118" y="137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Freeform 653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Freeform 654"/>
              <p:cNvSpPr>
                <a:spLocks/>
              </p:cNvSpPr>
              <p:nvPr/>
            </p:nvSpPr>
            <p:spPr bwMode="auto">
              <a:xfrm>
                <a:off x="3328" y="137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Freeform 655"/>
              <p:cNvSpPr>
                <a:spLocks/>
              </p:cNvSpPr>
              <p:nvPr/>
            </p:nvSpPr>
            <p:spPr bwMode="auto">
              <a:xfrm>
                <a:off x="5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Freeform 656"/>
              <p:cNvSpPr>
                <a:spLocks/>
              </p:cNvSpPr>
              <p:nvPr/>
            </p:nvSpPr>
            <p:spPr bwMode="auto">
              <a:xfrm>
                <a:off x="264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Freeform 657"/>
              <p:cNvSpPr>
                <a:spLocks/>
              </p:cNvSpPr>
              <p:nvPr/>
            </p:nvSpPr>
            <p:spPr bwMode="auto">
              <a:xfrm>
                <a:off x="47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Freeform 658"/>
              <p:cNvSpPr>
                <a:spLocks/>
              </p:cNvSpPr>
              <p:nvPr/>
            </p:nvSpPr>
            <p:spPr bwMode="auto">
              <a:xfrm>
                <a:off x="68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Freeform 659"/>
              <p:cNvSpPr>
                <a:spLocks/>
              </p:cNvSpPr>
              <p:nvPr/>
            </p:nvSpPr>
            <p:spPr bwMode="auto">
              <a:xfrm>
                <a:off x="89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Freeform 660"/>
              <p:cNvSpPr>
                <a:spLocks/>
              </p:cNvSpPr>
              <p:nvPr/>
            </p:nvSpPr>
            <p:spPr bwMode="auto">
              <a:xfrm>
                <a:off x="110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Freeform 661"/>
              <p:cNvSpPr>
                <a:spLocks/>
              </p:cNvSpPr>
              <p:nvPr/>
            </p:nvSpPr>
            <p:spPr bwMode="auto">
              <a:xfrm>
                <a:off x="1312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662"/>
              <p:cNvSpPr>
                <a:spLocks/>
              </p:cNvSpPr>
              <p:nvPr/>
            </p:nvSpPr>
            <p:spPr bwMode="auto">
              <a:xfrm>
                <a:off x="152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663"/>
              <p:cNvSpPr>
                <a:spLocks/>
              </p:cNvSpPr>
              <p:nvPr/>
            </p:nvSpPr>
            <p:spPr bwMode="auto">
              <a:xfrm>
                <a:off x="173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664"/>
              <p:cNvSpPr>
                <a:spLocks/>
              </p:cNvSpPr>
              <p:nvPr/>
            </p:nvSpPr>
            <p:spPr bwMode="auto">
              <a:xfrm>
                <a:off x="1942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665"/>
              <p:cNvSpPr>
                <a:spLocks/>
              </p:cNvSpPr>
              <p:nvPr/>
            </p:nvSpPr>
            <p:spPr bwMode="auto">
              <a:xfrm>
                <a:off x="215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666"/>
              <p:cNvSpPr>
                <a:spLocks/>
              </p:cNvSpPr>
              <p:nvPr/>
            </p:nvSpPr>
            <p:spPr bwMode="auto">
              <a:xfrm>
                <a:off x="236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Freeform 667"/>
              <p:cNvSpPr>
                <a:spLocks/>
              </p:cNvSpPr>
              <p:nvPr/>
            </p:nvSpPr>
            <p:spPr bwMode="auto">
              <a:xfrm>
                <a:off x="257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668"/>
              <p:cNvSpPr>
                <a:spLocks/>
              </p:cNvSpPr>
              <p:nvPr/>
            </p:nvSpPr>
            <p:spPr bwMode="auto">
              <a:xfrm>
                <a:off x="278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Freeform 669"/>
              <p:cNvSpPr>
                <a:spLocks/>
              </p:cNvSpPr>
              <p:nvPr/>
            </p:nvSpPr>
            <p:spPr bwMode="auto">
              <a:xfrm>
                <a:off x="2990" y="151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670"/>
              <p:cNvSpPr>
                <a:spLocks/>
              </p:cNvSpPr>
              <p:nvPr/>
            </p:nvSpPr>
            <p:spPr bwMode="auto">
              <a:xfrm>
                <a:off x="3200" y="151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Freeform 671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672"/>
              <p:cNvSpPr>
                <a:spLocks/>
              </p:cNvSpPr>
              <p:nvPr/>
            </p:nvSpPr>
            <p:spPr bwMode="auto">
              <a:xfrm>
                <a:off x="0" y="1652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6 h 54"/>
                  <a:gd name="T12" fmla="*/ 28 w 28"/>
                  <a:gd name="T13" fmla="*/ 26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Freeform 673"/>
              <p:cNvSpPr>
                <a:spLocks/>
              </p:cNvSpPr>
              <p:nvPr/>
            </p:nvSpPr>
            <p:spPr bwMode="auto">
              <a:xfrm>
                <a:off x="18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674"/>
              <p:cNvSpPr>
                <a:spLocks/>
              </p:cNvSpPr>
              <p:nvPr/>
            </p:nvSpPr>
            <p:spPr bwMode="auto">
              <a:xfrm>
                <a:off x="392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Freeform 675"/>
              <p:cNvSpPr>
                <a:spLocks/>
              </p:cNvSpPr>
              <p:nvPr/>
            </p:nvSpPr>
            <p:spPr bwMode="auto">
              <a:xfrm>
                <a:off x="60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676"/>
              <p:cNvSpPr>
                <a:spLocks/>
              </p:cNvSpPr>
              <p:nvPr/>
            </p:nvSpPr>
            <p:spPr bwMode="auto">
              <a:xfrm>
                <a:off x="81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Freeform 677"/>
              <p:cNvSpPr>
                <a:spLocks/>
              </p:cNvSpPr>
              <p:nvPr/>
            </p:nvSpPr>
            <p:spPr bwMode="auto">
              <a:xfrm>
                <a:off x="1022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678"/>
              <p:cNvSpPr>
                <a:spLocks/>
              </p:cNvSpPr>
              <p:nvPr/>
            </p:nvSpPr>
            <p:spPr bwMode="auto">
              <a:xfrm>
                <a:off x="123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Freeform 679"/>
              <p:cNvSpPr>
                <a:spLocks/>
              </p:cNvSpPr>
              <p:nvPr/>
            </p:nvSpPr>
            <p:spPr bwMode="auto">
              <a:xfrm>
                <a:off x="144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83" name="Group 881"/>
            <p:cNvGrpSpPr>
              <a:grpSpLocks/>
            </p:cNvGrpSpPr>
            <p:nvPr/>
          </p:nvGrpSpPr>
          <p:grpSpPr bwMode="auto">
            <a:xfrm>
              <a:off x="0" y="1652"/>
              <a:ext cx="3356" cy="1592"/>
              <a:chOff x="0" y="1652"/>
              <a:chExt cx="3356" cy="1592"/>
            </a:xfrm>
            <a:grpFill/>
          </p:grpSpPr>
          <p:sp>
            <p:nvSpPr>
              <p:cNvPr id="549" name="Freeform 681"/>
              <p:cNvSpPr>
                <a:spLocks/>
              </p:cNvSpPr>
              <p:nvPr/>
            </p:nvSpPr>
            <p:spPr bwMode="auto">
              <a:xfrm>
                <a:off x="165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682"/>
              <p:cNvSpPr>
                <a:spLocks/>
              </p:cNvSpPr>
              <p:nvPr/>
            </p:nvSpPr>
            <p:spPr bwMode="auto">
              <a:xfrm>
                <a:off x="186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683"/>
              <p:cNvSpPr>
                <a:spLocks/>
              </p:cNvSpPr>
              <p:nvPr/>
            </p:nvSpPr>
            <p:spPr bwMode="auto">
              <a:xfrm>
                <a:off x="207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684"/>
              <p:cNvSpPr>
                <a:spLocks/>
              </p:cNvSpPr>
              <p:nvPr/>
            </p:nvSpPr>
            <p:spPr bwMode="auto">
              <a:xfrm>
                <a:off x="2280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685"/>
              <p:cNvSpPr>
                <a:spLocks/>
              </p:cNvSpPr>
              <p:nvPr/>
            </p:nvSpPr>
            <p:spPr bwMode="auto">
              <a:xfrm>
                <a:off x="249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686"/>
              <p:cNvSpPr>
                <a:spLocks/>
              </p:cNvSpPr>
              <p:nvPr/>
            </p:nvSpPr>
            <p:spPr bwMode="auto">
              <a:xfrm>
                <a:off x="270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687"/>
              <p:cNvSpPr>
                <a:spLocks/>
              </p:cNvSpPr>
              <p:nvPr/>
            </p:nvSpPr>
            <p:spPr bwMode="auto">
              <a:xfrm>
                <a:off x="2910" y="1652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Freeform 688"/>
              <p:cNvSpPr>
                <a:spLocks/>
              </p:cNvSpPr>
              <p:nvPr/>
            </p:nvSpPr>
            <p:spPr bwMode="auto">
              <a:xfrm>
                <a:off x="3118" y="1652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Freeform 689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Freeform 690"/>
              <p:cNvSpPr>
                <a:spLocks/>
              </p:cNvSpPr>
              <p:nvPr/>
            </p:nvSpPr>
            <p:spPr bwMode="auto">
              <a:xfrm>
                <a:off x="3328" y="1652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6 h 54"/>
                  <a:gd name="T12" fmla="*/ 0 w 28"/>
                  <a:gd name="T13" fmla="*/ 26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Freeform 691"/>
              <p:cNvSpPr>
                <a:spLocks/>
              </p:cNvSpPr>
              <p:nvPr/>
            </p:nvSpPr>
            <p:spPr bwMode="auto">
              <a:xfrm>
                <a:off x="5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Freeform 692"/>
              <p:cNvSpPr>
                <a:spLocks/>
              </p:cNvSpPr>
              <p:nvPr/>
            </p:nvSpPr>
            <p:spPr bwMode="auto">
              <a:xfrm>
                <a:off x="264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Freeform 693"/>
              <p:cNvSpPr>
                <a:spLocks/>
              </p:cNvSpPr>
              <p:nvPr/>
            </p:nvSpPr>
            <p:spPr bwMode="auto">
              <a:xfrm>
                <a:off x="47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Freeform 694"/>
              <p:cNvSpPr>
                <a:spLocks/>
              </p:cNvSpPr>
              <p:nvPr/>
            </p:nvSpPr>
            <p:spPr bwMode="auto">
              <a:xfrm>
                <a:off x="68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Freeform 695"/>
              <p:cNvSpPr>
                <a:spLocks/>
              </p:cNvSpPr>
              <p:nvPr/>
            </p:nvSpPr>
            <p:spPr bwMode="auto">
              <a:xfrm>
                <a:off x="89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Freeform 696"/>
              <p:cNvSpPr>
                <a:spLocks/>
              </p:cNvSpPr>
              <p:nvPr/>
            </p:nvSpPr>
            <p:spPr bwMode="auto">
              <a:xfrm>
                <a:off x="110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Freeform 697"/>
              <p:cNvSpPr>
                <a:spLocks/>
              </p:cNvSpPr>
              <p:nvPr/>
            </p:nvSpPr>
            <p:spPr bwMode="auto">
              <a:xfrm>
                <a:off x="1312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Freeform 698"/>
              <p:cNvSpPr>
                <a:spLocks/>
              </p:cNvSpPr>
              <p:nvPr/>
            </p:nvSpPr>
            <p:spPr bwMode="auto">
              <a:xfrm>
                <a:off x="152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699"/>
              <p:cNvSpPr>
                <a:spLocks/>
              </p:cNvSpPr>
              <p:nvPr/>
            </p:nvSpPr>
            <p:spPr bwMode="auto">
              <a:xfrm>
                <a:off x="173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700"/>
              <p:cNvSpPr>
                <a:spLocks/>
              </p:cNvSpPr>
              <p:nvPr/>
            </p:nvSpPr>
            <p:spPr bwMode="auto">
              <a:xfrm>
                <a:off x="1942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701"/>
              <p:cNvSpPr>
                <a:spLocks/>
              </p:cNvSpPr>
              <p:nvPr/>
            </p:nvSpPr>
            <p:spPr bwMode="auto">
              <a:xfrm>
                <a:off x="215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702"/>
              <p:cNvSpPr>
                <a:spLocks/>
              </p:cNvSpPr>
              <p:nvPr/>
            </p:nvSpPr>
            <p:spPr bwMode="auto">
              <a:xfrm>
                <a:off x="236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Freeform 703"/>
              <p:cNvSpPr>
                <a:spLocks/>
              </p:cNvSpPr>
              <p:nvPr/>
            </p:nvSpPr>
            <p:spPr bwMode="auto">
              <a:xfrm>
                <a:off x="257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Freeform 704"/>
              <p:cNvSpPr>
                <a:spLocks/>
              </p:cNvSpPr>
              <p:nvPr/>
            </p:nvSpPr>
            <p:spPr bwMode="auto">
              <a:xfrm>
                <a:off x="278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Freeform 705"/>
              <p:cNvSpPr>
                <a:spLocks/>
              </p:cNvSpPr>
              <p:nvPr/>
            </p:nvSpPr>
            <p:spPr bwMode="auto">
              <a:xfrm>
                <a:off x="2990" y="17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4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4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Freeform 706"/>
              <p:cNvSpPr>
                <a:spLocks/>
              </p:cNvSpPr>
              <p:nvPr/>
            </p:nvSpPr>
            <p:spPr bwMode="auto">
              <a:xfrm>
                <a:off x="3200" y="17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4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4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4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Freeform 707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Freeform 708"/>
              <p:cNvSpPr>
                <a:spLocks/>
              </p:cNvSpPr>
              <p:nvPr/>
            </p:nvSpPr>
            <p:spPr bwMode="auto">
              <a:xfrm>
                <a:off x="0" y="193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40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40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Freeform 709"/>
              <p:cNvSpPr>
                <a:spLocks/>
              </p:cNvSpPr>
              <p:nvPr/>
            </p:nvSpPr>
            <p:spPr bwMode="auto">
              <a:xfrm>
                <a:off x="18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710"/>
              <p:cNvSpPr>
                <a:spLocks/>
              </p:cNvSpPr>
              <p:nvPr/>
            </p:nvSpPr>
            <p:spPr bwMode="auto">
              <a:xfrm>
                <a:off x="392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711"/>
              <p:cNvSpPr>
                <a:spLocks/>
              </p:cNvSpPr>
              <p:nvPr/>
            </p:nvSpPr>
            <p:spPr bwMode="auto">
              <a:xfrm>
                <a:off x="60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712"/>
              <p:cNvSpPr>
                <a:spLocks/>
              </p:cNvSpPr>
              <p:nvPr/>
            </p:nvSpPr>
            <p:spPr bwMode="auto">
              <a:xfrm>
                <a:off x="81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713"/>
              <p:cNvSpPr>
                <a:spLocks/>
              </p:cNvSpPr>
              <p:nvPr/>
            </p:nvSpPr>
            <p:spPr bwMode="auto">
              <a:xfrm>
                <a:off x="1022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Freeform 714"/>
              <p:cNvSpPr>
                <a:spLocks/>
              </p:cNvSpPr>
              <p:nvPr/>
            </p:nvSpPr>
            <p:spPr bwMode="auto">
              <a:xfrm>
                <a:off x="123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Freeform 715"/>
              <p:cNvSpPr>
                <a:spLocks/>
              </p:cNvSpPr>
              <p:nvPr/>
            </p:nvSpPr>
            <p:spPr bwMode="auto">
              <a:xfrm>
                <a:off x="144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Freeform 716"/>
              <p:cNvSpPr>
                <a:spLocks/>
              </p:cNvSpPr>
              <p:nvPr/>
            </p:nvSpPr>
            <p:spPr bwMode="auto">
              <a:xfrm>
                <a:off x="165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Freeform 717"/>
              <p:cNvSpPr>
                <a:spLocks/>
              </p:cNvSpPr>
              <p:nvPr/>
            </p:nvSpPr>
            <p:spPr bwMode="auto">
              <a:xfrm>
                <a:off x="186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Freeform 718"/>
              <p:cNvSpPr>
                <a:spLocks/>
              </p:cNvSpPr>
              <p:nvPr/>
            </p:nvSpPr>
            <p:spPr bwMode="auto">
              <a:xfrm>
                <a:off x="207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Freeform 719"/>
              <p:cNvSpPr>
                <a:spLocks/>
              </p:cNvSpPr>
              <p:nvPr/>
            </p:nvSpPr>
            <p:spPr bwMode="auto">
              <a:xfrm>
                <a:off x="2280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40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Freeform 720"/>
              <p:cNvSpPr>
                <a:spLocks/>
              </p:cNvSpPr>
              <p:nvPr/>
            </p:nvSpPr>
            <p:spPr bwMode="auto">
              <a:xfrm>
                <a:off x="249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721"/>
              <p:cNvSpPr>
                <a:spLocks/>
              </p:cNvSpPr>
              <p:nvPr/>
            </p:nvSpPr>
            <p:spPr bwMode="auto">
              <a:xfrm>
                <a:off x="270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722"/>
              <p:cNvSpPr>
                <a:spLocks/>
              </p:cNvSpPr>
              <p:nvPr/>
            </p:nvSpPr>
            <p:spPr bwMode="auto">
              <a:xfrm>
                <a:off x="2910" y="19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40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40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40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723"/>
              <p:cNvSpPr>
                <a:spLocks/>
              </p:cNvSpPr>
              <p:nvPr/>
            </p:nvSpPr>
            <p:spPr bwMode="auto">
              <a:xfrm>
                <a:off x="3118" y="19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40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40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40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724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725"/>
              <p:cNvSpPr>
                <a:spLocks/>
              </p:cNvSpPr>
              <p:nvPr/>
            </p:nvSpPr>
            <p:spPr bwMode="auto">
              <a:xfrm>
                <a:off x="3328" y="193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40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726"/>
              <p:cNvSpPr>
                <a:spLocks/>
              </p:cNvSpPr>
              <p:nvPr/>
            </p:nvSpPr>
            <p:spPr bwMode="auto">
              <a:xfrm>
                <a:off x="5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727"/>
              <p:cNvSpPr>
                <a:spLocks/>
              </p:cNvSpPr>
              <p:nvPr/>
            </p:nvSpPr>
            <p:spPr bwMode="auto">
              <a:xfrm>
                <a:off x="264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728"/>
              <p:cNvSpPr>
                <a:spLocks/>
              </p:cNvSpPr>
              <p:nvPr/>
            </p:nvSpPr>
            <p:spPr bwMode="auto">
              <a:xfrm>
                <a:off x="47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729"/>
              <p:cNvSpPr>
                <a:spLocks/>
              </p:cNvSpPr>
              <p:nvPr/>
            </p:nvSpPr>
            <p:spPr bwMode="auto">
              <a:xfrm>
                <a:off x="68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730"/>
              <p:cNvSpPr>
                <a:spLocks/>
              </p:cNvSpPr>
              <p:nvPr/>
            </p:nvSpPr>
            <p:spPr bwMode="auto">
              <a:xfrm>
                <a:off x="89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731"/>
              <p:cNvSpPr>
                <a:spLocks/>
              </p:cNvSpPr>
              <p:nvPr/>
            </p:nvSpPr>
            <p:spPr bwMode="auto">
              <a:xfrm>
                <a:off x="110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732"/>
              <p:cNvSpPr>
                <a:spLocks/>
              </p:cNvSpPr>
              <p:nvPr/>
            </p:nvSpPr>
            <p:spPr bwMode="auto">
              <a:xfrm>
                <a:off x="1312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733"/>
              <p:cNvSpPr>
                <a:spLocks/>
              </p:cNvSpPr>
              <p:nvPr/>
            </p:nvSpPr>
            <p:spPr bwMode="auto">
              <a:xfrm>
                <a:off x="152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734"/>
              <p:cNvSpPr>
                <a:spLocks/>
              </p:cNvSpPr>
              <p:nvPr/>
            </p:nvSpPr>
            <p:spPr bwMode="auto">
              <a:xfrm>
                <a:off x="173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735"/>
              <p:cNvSpPr>
                <a:spLocks/>
              </p:cNvSpPr>
              <p:nvPr/>
            </p:nvSpPr>
            <p:spPr bwMode="auto">
              <a:xfrm>
                <a:off x="1942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736"/>
              <p:cNvSpPr>
                <a:spLocks/>
              </p:cNvSpPr>
              <p:nvPr/>
            </p:nvSpPr>
            <p:spPr bwMode="auto">
              <a:xfrm>
                <a:off x="215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737"/>
              <p:cNvSpPr>
                <a:spLocks/>
              </p:cNvSpPr>
              <p:nvPr/>
            </p:nvSpPr>
            <p:spPr bwMode="auto">
              <a:xfrm>
                <a:off x="236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738"/>
              <p:cNvSpPr>
                <a:spLocks/>
              </p:cNvSpPr>
              <p:nvPr/>
            </p:nvSpPr>
            <p:spPr bwMode="auto">
              <a:xfrm>
                <a:off x="257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739"/>
              <p:cNvSpPr>
                <a:spLocks/>
              </p:cNvSpPr>
              <p:nvPr/>
            </p:nvSpPr>
            <p:spPr bwMode="auto">
              <a:xfrm>
                <a:off x="278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740"/>
              <p:cNvSpPr>
                <a:spLocks/>
              </p:cNvSpPr>
              <p:nvPr/>
            </p:nvSpPr>
            <p:spPr bwMode="auto">
              <a:xfrm>
                <a:off x="2990" y="20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741"/>
              <p:cNvSpPr>
                <a:spLocks/>
              </p:cNvSpPr>
              <p:nvPr/>
            </p:nvSpPr>
            <p:spPr bwMode="auto">
              <a:xfrm>
                <a:off x="3200" y="20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742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743"/>
              <p:cNvSpPr>
                <a:spLocks/>
              </p:cNvSpPr>
              <p:nvPr/>
            </p:nvSpPr>
            <p:spPr bwMode="auto">
              <a:xfrm>
                <a:off x="0" y="221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8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744"/>
              <p:cNvSpPr>
                <a:spLocks/>
              </p:cNvSpPr>
              <p:nvPr/>
            </p:nvSpPr>
            <p:spPr bwMode="auto">
              <a:xfrm>
                <a:off x="18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745"/>
              <p:cNvSpPr>
                <a:spLocks/>
              </p:cNvSpPr>
              <p:nvPr/>
            </p:nvSpPr>
            <p:spPr bwMode="auto">
              <a:xfrm>
                <a:off x="392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746"/>
              <p:cNvSpPr>
                <a:spLocks/>
              </p:cNvSpPr>
              <p:nvPr/>
            </p:nvSpPr>
            <p:spPr bwMode="auto">
              <a:xfrm>
                <a:off x="60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747"/>
              <p:cNvSpPr>
                <a:spLocks/>
              </p:cNvSpPr>
              <p:nvPr/>
            </p:nvSpPr>
            <p:spPr bwMode="auto">
              <a:xfrm>
                <a:off x="81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748"/>
              <p:cNvSpPr>
                <a:spLocks/>
              </p:cNvSpPr>
              <p:nvPr/>
            </p:nvSpPr>
            <p:spPr bwMode="auto">
              <a:xfrm>
                <a:off x="1022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749"/>
              <p:cNvSpPr>
                <a:spLocks/>
              </p:cNvSpPr>
              <p:nvPr/>
            </p:nvSpPr>
            <p:spPr bwMode="auto">
              <a:xfrm>
                <a:off x="123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750"/>
              <p:cNvSpPr>
                <a:spLocks/>
              </p:cNvSpPr>
              <p:nvPr/>
            </p:nvSpPr>
            <p:spPr bwMode="auto">
              <a:xfrm>
                <a:off x="144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751"/>
              <p:cNvSpPr>
                <a:spLocks/>
              </p:cNvSpPr>
              <p:nvPr/>
            </p:nvSpPr>
            <p:spPr bwMode="auto">
              <a:xfrm>
                <a:off x="165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752"/>
              <p:cNvSpPr>
                <a:spLocks/>
              </p:cNvSpPr>
              <p:nvPr/>
            </p:nvSpPr>
            <p:spPr bwMode="auto">
              <a:xfrm>
                <a:off x="186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753"/>
              <p:cNvSpPr>
                <a:spLocks/>
              </p:cNvSpPr>
              <p:nvPr/>
            </p:nvSpPr>
            <p:spPr bwMode="auto">
              <a:xfrm>
                <a:off x="207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754"/>
              <p:cNvSpPr>
                <a:spLocks/>
              </p:cNvSpPr>
              <p:nvPr/>
            </p:nvSpPr>
            <p:spPr bwMode="auto">
              <a:xfrm>
                <a:off x="2280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755"/>
              <p:cNvSpPr>
                <a:spLocks/>
              </p:cNvSpPr>
              <p:nvPr/>
            </p:nvSpPr>
            <p:spPr bwMode="auto">
              <a:xfrm>
                <a:off x="249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756"/>
              <p:cNvSpPr>
                <a:spLocks/>
              </p:cNvSpPr>
              <p:nvPr/>
            </p:nvSpPr>
            <p:spPr bwMode="auto">
              <a:xfrm>
                <a:off x="270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757"/>
              <p:cNvSpPr>
                <a:spLocks/>
              </p:cNvSpPr>
              <p:nvPr/>
            </p:nvSpPr>
            <p:spPr bwMode="auto">
              <a:xfrm>
                <a:off x="2910" y="221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758"/>
              <p:cNvSpPr>
                <a:spLocks/>
              </p:cNvSpPr>
              <p:nvPr/>
            </p:nvSpPr>
            <p:spPr bwMode="auto">
              <a:xfrm>
                <a:off x="3118" y="221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759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760"/>
              <p:cNvSpPr>
                <a:spLocks/>
              </p:cNvSpPr>
              <p:nvPr/>
            </p:nvSpPr>
            <p:spPr bwMode="auto">
              <a:xfrm>
                <a:off x="3328" y="221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8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761"/>
              <p:cNvSpPr>
                <a:spLocks/>
              </p:cNvSpPr>
              <p:nvPr/>
            </p:nvSpPr>
            <p:spPr bwMode="auto">
              <a:xfrm>
                <a:off x="5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762"/>
              <p:cNvSpPr>
                <a:spLocks/>
              </p:cNvSpPr>
              <p:nvPr/>
            </p:nvSpPr>
            <p:spPr bwMode="auto">
              <a:xfrm>
                <a:off x="264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763"/>
              <p:cNvSpPr>
                <a:spLocks/>
              </p:cNvSpPr>
              <p:nvPr/>
            </p:nvSpPr>
            <p:spPr bwMode="auto">
              <a:xfrm>
                <a:off x="47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764"/>
              <p:cNvSpPr>
                <a:spLocks/>
              </p:cNvSpPr>
              <p:nvPr/>
            </p:nvSpPr>
            <p:spPr bwMode="auto">
              <a:xfrm>
                <a:off x="68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765"/>
              <p:cNvSpPr>
                <a:spLocks/>
              </p:cNvSpPr>
              <p:nvPr/>
            </p:nvSpPr>
            <p:spPr bwMode="auto">
              <a:xfrm>
                <a:off x="89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766"/>
              <p:cNvSpPr>
                <a:spLocks/>
              </p:cNvSpPr>
              <p:nvPr/>
            </p:nvSpPr>
            <p:spPr bwMode="auto">
              <a:xfrm>
                <a:off x="110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767"/>
              <p:cNvSpPr>
                <a:spLocks/>
              </p:cNvSpPr>
              <p:nvPr/>
            </p:nvSpPr>
            <p:spPr bwMode="auto">
              <a:xfrm>
                <a:off x="1312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768"/>
              <p:cNvSpPr>
                <a:spLocks/>
              </p:cNvSpPr>
              <p:nvPr/>
            </p:nvSpPr>
            <p:spPr bwMode="auto">
              <a:xfrm>
                <a:off x="152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769"/>
              <p:cNvSpPr>
                <a:spLocks/>
              </p:cNvSpPr>
              <p:nvPr/>
            </p:nvSpPr>
            <p:spPr bwMode="auto">
              <a:xfrm>
                <a:off x="173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770"/>
              <p:cNvSpPr>
                <a:spLocks/>
              </p:cNvSpPr>
              <p:nvPr/>
            </p:nvSpPr>
            <p:spPr bwMode="auto">
              <a:xfrm>
                <a:off x="1942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771"/>
              <p:cNvSpPr>
                <a:spLocks/>
              </p:cNvSpPr>
              <p:nvPr/>
            </p:nvSpPr>
            <p:spPr bwMode="auto">
              <a:xfrm>
                <a:off x="215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772"/>
              <p:cNvSpPr>
                <a:spLocks/>
              </p:cNvSpPr>
              <p:nvPr/>
            </p:nvSpPr>
            <p:spPr bwMode="auto">
              <a:xfrm>
                <a:off x="236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773"/>
              <p:cNvSpPr>
                <a:spLocks/>
              </p:cNvSpPr>
              <p:nvPr/>
            </p:nvSpPr>
            <p:spPr bwMode="auto">
              <a:xfrm>
                <a:off x="257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774"/>
              <p:cNvSpPr>
                <a:spLocks/>
              </p:cNvSpPr>
              <p:nvPr/>
            </p:nvSpPr>
            <p:spPr bwMode="auto">
              <a:xfrm>
                <a:off x="278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775"/>
              <p:cNvSpPr>
                <a:spLocks/>
              </p:cNvSpPr>
              <p:nvPr/>
            </p:nvSpPr>
            <p:spPr bwMode="auto">
              <a:xfrm>
                <a:off x="2990" y="235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8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8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8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776"/>
              <p:cNvSpPr>
                <a:spLocks/>
              </p:cNvSpPr>
              <p:nvPr/>
            </p:nvSpPr>
            <p:spPr bwMode="auto">
              <a:xfrm>
                <a:off x="3200" y="235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8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8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8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777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778"/>
              <p:cNvSpPr>
                <a:spLocks/>
              </p:cNvSpPr>
              <p:nvPr/>
            </p:nvSpPr>
            <p:spPr bwMode="auto">
              <a:xfrm>
                <a:off x="0" y="249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8 h 56"/>
                  <a:gd name="T18" fmla="*/ 10 w 28"/>
                  <a:gd name="T19" fmla="*/ 54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8"/>
                    </a:lnTo>
                    <a:lnTo>
                      <a:pt x="10" y="54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779"/>
              <p:cNvSpPr>
                <a:spLocks/>
              </p:cNvSpPr>
              <p:nvPr/>
            </p:nvSpPr>
            <p:spPr bwMode="auto">
              <a:xfrm>
                <a:off x="18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780"/>
              <p:cNvSpPr>
                <a:spLocks/>
              </p:cNvSpPr>
              <p:nvPr/>
            </p:nvSpPr>
            <p:spPr bwMode="auto">
              <a:xfrm>
                <a:off x="392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781"/>
              <p:cNvSpPr>
                <a:spLocks/>
              </p:cNvSpPr>
              <p:nvPr/>
            </p:nvSpPr>
            <p:spPr bwMode="auto">
              <a:xfrm>
                <a:off x="60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782"/>
              <p:cNvSpPr>
                <a:spLocks/>
              </p:cNvSpPr>
              <p:nvPr/>
            </p:nvSpPr>
            <p:spPr bwMode="auto">
              <a:xfrm>
                <a:off x="81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Freeform 783"/>
              <p:cNvSpPr>
                <a:spLocks/>
              </p:cNvSpPr>
              <p:nvPr/>
            </p:nvSpPr>
            <p:spPr bwMode="auto">
              <a:xfrm>
                <a:off x="1022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Freeform 784"/>
              <p:cNvSpPr>
                <a:spLocks/>
              </p:cNvSpPr>
              <p:nvPr/>
            </p:nvSpPr>
            <p:spPr bwMode="auto">
              <a:xfrm>
                <a:off x="123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10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10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Freeform 785"/>
              <p:cNvSpPr>
                <a:spLocks/>
              </p:cNvSpPr>
              <p:nvPr/>
            </p:nvSpPr>
            <p:spPr bwMode="auto">
              <a:xfrm>
                <a:off x="144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Freeform 786"/>
              <p:cNvSpPr>
                <a:spLocks/>
              </p:cNvSpPr>
              <p:nvPr/>
            </p:nvSpPr>
            <p:spPr bwMode="auto">
              <a:xfrm>
                <a:off x="165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Freeform 787"/>
              <p:cNvSpPr>
                <a:spLocks/>
              </p:cNvSpPr>
              <p:nvPr/>
            </p:nvSpPr>
            <p:spPr bwMode="auto">
              <a:xfrm>
                <a:off x="186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Freeform 788"/>
              <p:cNvSpPr>
                <a:spLocks/>
              </p:cNvSpPr>
              <p:nvPr/>
            </p:nvSpPr>
            <p:spPr bwMode="auto">
              <a:xfrm>
                <a:off x="207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Freeform 789"/>
              <p:cNvSpPr>
                <a:spLocks/>
              </p:cNvSpPr>
              <p:nvPr/>
            </p:nvSpPr>
            <p:spPr bwMode="auto">
              <a:xfrm>
                <a:off x="2280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Freeform 790"/>
              <p:cNvSpPr>
                <a:spLocks/>
              </p:cNvSpPr>
              <p:nvPr/>
            </p:nvSpPr>
            <p:spPr bwMode="auto">
              <a:xfrm>
                <a:off x="249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Freeform 791"/>
              <p:cNvSpPr>
                <a:spLocks/>
              </p:cNvSpPr>
              <p:nvPr/>
            </p:nvSpPr>
            <p:spPr bwMode="auto">
              <a:xfrm>
                <a:off x="270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Freeform 792"/>
              <p:cNvSpPr>
                <a:spLocks/>
              </p:cNvSpPr>
              <p:nvPr/>
            </p:nvSpPr>
            <p:spPr bwMode="auto">
              <a:xfrm>
                <a:off x="2910" y="249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Freeform 793"/>
              <p:cNvSpPr>
                <a:spLocks/>
              </p:cNvSpPr>
              <p:nvPr/>
            </p:nvSpPr>
            <p:spPr bwMode="auto">
              <a:xfrm>
                <a:off x="3118" y="249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Freeform 794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795"/>
              <p:cNvSpPr>
                <a:spLocks/>
              </p:cNvSpPr>
              <p:nvPr/>
            </p:nvSpPr>
            <p:spPr bwMode="auto">
              <a:xfrm>
                <a:off x="3328" y="249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4 h 56"/>
                  <a:gd name="T6" fmla="*/ 8 w 28"/>
                  <a:gd name="T7" fmla="*/ 48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796"/>
              <p:cNvSpPr>
                <a:spLocks/>
              </p:cNvSpPr>
              <p:nvPr/>
            </p:nvSpPr>
            <p:spPr bwMode="auto">
              <a:xfrm>
                <a:off x="5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797"/>
              <p:cNvSpPr>
                <a:spLocks/>
              </p:cNvSpPr>
              <p:nvPr/>
            </p:nvSpPr>
            <p:spPr bwMode="auto">
              <a:xfrm>
                <a:off x="264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798"/>
              <p:cNvSpPr>
                <a:spLocks/>
              </p:cNvSpPr>
              <p:nvPr/>
            </p:nvSpPr>
            <p:spPr bwMode="auto">
              <a:xfrm>
                <a:off x="47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Freeform 799"/>
              <p:cNvSpPr>
                <a:spLocks/>
              </p:cNvSpPr>
              <p:nvPr/>
            </p:nvSpPr>
            <p:spPr bwMode="auto">
              <a:xfrm>
                <a:off x="68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Freeform 800"/>
              <p:cNvSpPr>
                <a:spLocks/>
              </p:cNvSpPr>
              <p:nvPr/>
            </p:nvSpPr>
            <p:spPr bwMode="auto">
              <a:xfrm>
                <a:off x="89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Freeform 801"/>
              <p:cNvSpPr>
                <a:spLocks/>
              </p:cNvSpPr>
              <p:nvPr/>
            </p:nvSpPr>
            <p:spPr bwMode="auto">
              <a:xfrm>
                <a:off x="110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Freeform 802"/>
              <p:cNvSpPr>
                <a:spLocks/>
              </p:cNvSpPr>
              <p:nvPr/>
            </p:nvSpPr>
            <p:spPr bwMode="auto">
              <a:xfrm>
                <a:off x="1312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Freeform 803"/>
              <p:cNvSpPr>
                <a:spLocks/>
              </p:cNvSpPr>
              <p:nvPr/>
            </p:nvSpPr>
            <p:spPr bwMode="auto">
              <a:xfrm>
                <a:off x="152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Freeform 804"/>
              <p:cNvSpPr>
                <a:spLocks/>
              </p:cNvSpPr>
              <p:nvPr/>
            </p:nvSpPr>
            <p:spPr bwMode="auto">
              <a:xfrm>
                <a:off x="173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Freeform 805"/>
              <p:cNvSpPr>
                <a:spLocks/>
              </p:cNvSpPr>
              <p:nvPr/>
            </p:nvSpPr>
            <p:spPr bwMode="auto">
              <a:xfrm>
                <a:off x="1942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Freeform 806"/>
              <p:cNvSpPr>
                <a:spLocks/>
              </p:cNvSpPr>
              <p:nvPr/>
            </p:nvSpPr>
            <p:spPr bwMode="auto">
              <a:xfrm>
                <a:off x="215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Freeform 807"/>
              <p:cNvSpPr>
                <a:spLocks/>
              </p:cNvSpPr>
              <p:nvPr/>
            </p:nvSpPr>
            <p:spPr bwMode="auto">
              <a:xfrm>
                <a:off x="236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40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Freeform 808"/>
              <p:cNvSpPr>
                <a:spLocks/>
              </p:cNvSpPr>
              <p:nvPr/>
            </p:nvSpPr>
            <p:spPr bwMode="auto">
              <a:xfrm>
                <a:off x="257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Freeform 809"/>
              <p:cNvSpPr>
                <a:spLocks/>
              </p:cNvSpPr>
              <p:nvPr/>
            </p:nvSpPr>
            <p:spPr bwMode="auto">
              <a:xfrm>
                <a:off x="278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Freeform 810"/>
              <p:cNvSpPr>
                <a:spLocks/>
              </p:cNvSpPr>
              <p:nvPr/>
            </p:nvSpPr>
            <p:spPr bwMode="auto">
              <a:xfrm>
                <a:off x="2990" y="263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8 h 56"/>
                  <a:gd name="T8" fmla="*/ 38 w 56"/>
                  <a:gd name="T9" fmla="*/ 54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4 h 56"/>
                  <a:gd name="T16" fmla="*/ 8 w 56"/>
                  <a:gd name="T17" fmla="*/ 48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Freeform 811"/>
              <p:cNvSpPr>
                <a:spLocks/>
              </p:cNvSpPr>
              <p:nvPr/>
            </p:nvSpPr>
            <p:spPr bwMode="auto">
              <a:xfrm>
                <a:off x="3200" y="263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8 h 56"/>
                  <a:gd name="T8" fmla="*/ 38 w 54"/>
                  <a:gd name="T9" fmla="*/ 54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4 h 56"/>
                  <a:gd name="T16" fmla="*/ 8 w 54"/>
                  <a:gd name="T17" fmla="*/ 48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8"/>
                    </a:lnTo>
                    <a:lnTo>
                      <a:pt x="38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812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  <a:gd name="T22" fmla="*/ 0 w 2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Freeform 813"/>
              <p:cNvSpPr>
                <a:spLocks/>
              </p:cNvSpPr>
              <p:nvPr/>
            </p:nvSpPr>
            <p:spPr bwMode="auto">
              <a:xfrm>
                <a:off x="0" y="2770"/>
                <a:ext cx="28" cy="56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10 w 28"/>
                  <a:gd name="T5" fmla="*/ 2 h 56"/>
                  <a:gd name="T6" fmla="*/ 20 w 28"/>
                  <a:gd name="T7" fmla="*/ 8 h 56"/>
                  <a:gd name="T8" fmla="*/ 26 w 28"/>
                  <a:gd name="T9" fmla="*/ 16 h 56"/>
                  <a:gd name="T10" fmla="*/ 28 w 28"/>
                  <a:gd name="T11" fmla="*/ 28 h 56"/>
                  <a:gd name="T12" fmla="*/ 28 w 28"/>
                  <a:gd name="T13" fmla="*/ 28 h 56"/>
                  <a:gd name="T14" fmla="*/ 26 w 28"/>
                  <a:gd name="T15" fmla="*/ 38 h 56"/>
                  <a:gd name="T16" fmla="*/ 20 w 28"/>
                  <a:gd name="T17" fmla="*/ 46 h 56"/>
                  <a:gd name="T18" fmla="*/ 10 w 28"/>
                  <a:gd name="T19" fmla="*/ 52 h 56"/>
                  <a:gd name="T20" fmla="*/ 0 w 28"/>
                  <a:gd name="T2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2" name="Freeform 814"/>
              <p:cNvSpPr>
                <a:spLocks/>
              </p:cNvSpPr>
              <p:nvPr/>
            </p:nvSpPr>
            <p:spPr bwMode="auto">
              <a:xfrm>
                <a:off x="18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815"/>
              <p:cNvSpPr>
                <a:spLocks/>
              </p:cNvSpPr>
              <p:nvPr/>
            </p:nvSpPr>
            <p:spPr bwMode="auto">
              <a:xfrm>
                <a:off x="392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816"/>
              <p:cNvSpPr>
                <a:spLocks/>
              </p:cNvSpPr>
              <p:nvPr/>
            </p:nvSpPr>
            <p:spPr bwMode="auto">
              <a:xfrm>
                <a:off x="60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817"/>
              <p:cNvSpPr>
                <a:spLocks/>
              </p:cNvSpPr>
              <p:nvPr/>
            </p:nvSpPr>
            <p:spPr bwMode="auto">
              <a:xfrm>
                <a:off x="81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818"/>
              <p:cNvSpPr>
                <a:spLocks/>
              </p:cNvSpPr>
              <p:nvPr/>
            </p:nvSpPr>
            <p:spPr bwMode="auto">
              <a:xfrm>
                <a:off x="1022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Freeform 819"/>
              <p:cNvSpPr>
                <a:spLocks/>
              </p:cNvSpPr>
              <p:nvPr/>
            </p:nvSpPr>
            <p:spPr bwMode="auto">
              <a:xfrm>
                <a:off x="123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10 w 56"/>
                  <a:gd name="T17" fmla="*/ 46 h 56"/>
                  <a:gd name="T18" fmla="*/ 4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4 w 56"/>
                  <a:gd name="T25" fmla="*/ 16 h 56"/>
                  <a:gd name="T26" fmla="*/ 10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820"/>
              <p:cNvSpPr>
                <a:spLocks/>
              </p:cNvSpPr>
              <p:nvPr/>
            </p:nvSpPr>
            <p:spPr bwMode="auto">
              <a:xfrm>
                <a:off x="144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821"/>
              <p:cNvSpPr>
                <a:spLocks/>
              </p:cNvSpPr>
              <p:nvPr/>
            </p:nvSpPr>
            <p:spPr bwMode="auto">
              <a:xfrm>
                <a:off x="165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822"/>
              <p:cNvSpPr>
                <a:spLocks/>
              </p:cNvSpPr>
              <p:nvPr/>
            </p:nvSpPr>
            <p:spPr bwMode="auto">
              <a:xfrm>
                <a:off x="186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823"/>
              <p:cNvSpPr>
                <a:spLocks/>
              </p:cNvSpPr>
              <p:nvPr/>
            </p:nvSpPr>
            <p:spPr bwMode="auto">
              <a:xfrm>
                <a:off x="207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Freeform 824"/>
              <p:cNvSpPr>
                <a:spLocks/>
              </p:cNvSpPr>
              <p:nvPr/>
            </p:nvSpPr>
            <p:spPr bwMode="auto">
              <a:xfrm>
                <a:off x="2280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2 w 56"/>
                  <a:gd name="T5" fmla="*/ 38 h 56"/>
                  <a:gd name="T6" fmla="*/ 46 w 56"/>
                  <a:gd name="T7" fmla="*/ 46 h 56"/>
                  <a:gd name="T8" fmla="*/ 38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6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6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38 w 56"/>
                  <a:gd name="T35" fmla="*/ 2 h 56"/>
                  <a:gd name="T36" fmla="*/ 46 w 56"/>
                  <a:gd name="T37" fmla="*/ 8 h 56"/>
                  <a:gd name="T38" fmla="*/ 52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825"/>
              <p:cNvSpPr>
                <a:spLocks/>
              </p:cNvSpPr>
              <p:nvPr/>
            </p:nvSpPr>
            <p:spPr bwMode="auto">
              <a:xfrm>
                <a:off x="249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8 w 54"/>
                  <a:gd name="T11" fmla="*/ 56 h 56"/>
                  <a:gd name="T12" fmla="*/ 28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8 w 54"/>
                  <a:gd name="T31" fmla="*/ 0 h 56"/>
                  <a:gd name="T32" fmla="*/ 28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826"/>
              <p:cNvSpPr>
                <a:spLocks/>
              </p:cNvSpPr>
              <p:nvPr/>
            </p:nvSpPr>
            <p:spPr bwMode="auto">
              <a:xfrm>
                <a:off x="270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827"/>
              <p:cNvSpPr>
                <a:spLocks/>
              </p:cNvSpPr>
              <p:nvPr/>
            </p:nvSpPr>
            <p:spPr bwMode="auto">
              <a:xfrm>
                <a:off x="2910" y="2770"/>
                <a:ext cx="54" cy="56"/>
              </a:xfrm>
              <a:custGeom>
                <a:avLst/>
                <a:gdLst>
                  <a:gd name="T0" fmla="*/ 54 w 54"/>
                  <a:gd name="T1" fmla="*/ 28 h 56"/>
                  <a:gd name="T2" fmla="*/ 54 w 54"/>
                  <a:gd name="T3" fmla="*/ 28 h 56"/>
                  <a:gd name="T4" fmla="*/ 52 w 54"/>
                  <a:gd name="T5" fmla="*/ 38 h 56"/>
                  <a:gd name="T6" fmla="*/ 46 w 54"/>
                  <a:gd name="T7" fmla="*/ 46 h 56"/>
                  <a:gd name="T8" fmla="*/ 38 w 54"/>
                  <a:gd name="T9" fmla="*/ 52 h 56"/>
                  <a:gd name="T10" fmla="*/ 26 w 54"/>
                  <a:gd name="T11" fmla="*/ 56 h 56"/>
                  <a:gd name="T12" fmla="*/ 26 w 54"/>
                  <a:gd name="T13" fmla="*/ 56 h 56"/>
                  <a:gd name="T14" fmla="*/ 16 w 54"/>
                  <a:gd name="T15" fmla="*/ 52 h 56"/>
                  <a:gd name="T16" fmla="*/ 8 w 54"/>
                  <a:gd name="T17" fmla="*/ 46 h 56"/>
                  <a:gd name="T18" fmla="*/ 2 w 54"/>
                  <a:gd name="T19" fmla="*/ 38 h 56"/>
                  <a:gd name="T20" fmla="*/ 0 w 54"/>
                  <a:gd name="T21" fmla="*/ 28 h 56"/>
                  <a:gd name="T22" fmla="*/ 0 w 54"/>
                  <a:gd name="T23" fmla="*/ 28 h 56"/>
                  <a:gd name="T24" fmla="*/ 2 w 54"/>
                  <a:gd name="T25" fmla="*/ 16 h 56"/>
                  <a:gd name="T26" fmla="*/ 8 w 54"/>
                  <a:gd name="T27" fmla="*/ 8 h 56"/>
                  <a:gd name="T28" fmla="*/ 16 w 54"/>
                  <a:gd name="T29" fmla="*/ 2 h 56"/>
                  <a:gd name="T30" fmla="*/ 26 w 54"/>
                  <a:gd name="T31" fmla="*/ 0 h 56"/>
                  <a:gd name="T32" fmla="*/ 26 w 54"/>
                  <a:gd name="T33" fmla="*/ 0 h 56"/>
                  <a:gd name="T34" fmla="*/ 38 w 54"/>
                  <a:gd name="T35" fmla="*/ 2 h 56"/>
                  <a:gd name="T36" fmla="*/ 46 w 54"/>
                  <a:gd name="T37" fmla="*/ 8 h 56"/>
                  <a:gd name="T38" fmla="*/ 52 w 54"/>
                  <a:gd name="T39" fmla="*/ 16 h 56"/>
                  <a:gd name="T40" fmla="*/ 54 w 54"/>
                  <a:gd name="T41" fmla="*/ 28 h 56"/>
                  <a:gd name="T42" fmla="*/ 54 w 54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6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828"/>
              <p:cNvSpPr>
                <a:spLocks/>
              </p:cNvSpPr>
              <p:nvPr/>
            </p:nvSpPr>
            <p:spPr bwMode="auto">
              <a:xfrm>
                <a:off x="3118" y="2770"/>
                <a:ext cx="56" cy="56"/>
              </a:xfrm>
              <a:custGeom>
                <a:avLst/>
                <a:gdLst>
                  <a:gd name="T0" fmla="*/ 56 w 56"/>
                  <a:gd name="T1" fmla="*/ 28 h 56"/>
                  <a:gd name="T2" fmla="*/ 56 w 56"/>
                  <a:gd name="T3" fmla="*/ 28 h 56"/>
                  <a:gd name="T4" fmla="*/ 54 w 56"/>
                  <a:gd name="T5" fmla="*/ 38 h 56"/>
                  <a:gd name="T6" fmla="*/ 48 w 56"/>
                  <a:gd name="T7" fmla="*/ 46 h 56"/>
                  <a:gd name="T8" fmla="*/ 40 w 56"/>
                  <a:gd name="T9" fmla="*/ 52 h 56"/>
                  <a:gd name="T10" fmla="*/ 28 w 56"/>
                  <a:gd name="T11" fmla="*/ 56 h 56"/>
                  <a:gd name="T12" fmla="*/ 28 w 56"/>
                  <a:gd name="T13" fmla="*/ 56 h 56"/>
                  <a:gd name="T14" fmla="*/ 18 w 56"/>
                  <a:gd name="T15" fmla="*/ 52 h 56"/>
                  <a:gd name="T16" fmla="*/ 8 w 56"/>
                  <a:gd name="T17" fmla="*/ 46 h 56"/>
                  <a:gd name="T18" fmla="*/ 2 w 56"/>
                  <a:gd name="T19" fmla="*/ 38 h 56"/>
                  <a:gd name="T20" fmla="*/ 0 w 56"/>
                  <a:gd name="T21" fmla="*/ 28 h 56"/>
                  <a:gd name="T22" fmla="*/ 0 w 56"/>
                  <a:gd name="T23" fmla="*/ 28 h 56"/>
                  <a:gd name="T24" fmla="*/ 2 w 56"/>
                  <a:gd name="T25" fmla="*/ 16 h 56"/>
                  <a:gd name="T26" fmla="*/ 8 w 56"/>
                  <a:gd name="T27" fmla="*/ 8 h 56"/>
                  <a:gd name="T28" fmla="*/ 18 w 56"/>
                  <a:gd name="T29" fmla="*/ 2 h 56"/>
                  <a:gd name="T30" fmla="*/ 28 w 56"/>
                  <a:gd name="T31" fmla="*/ 0 h 56"/>
                  <a:gd name="T32" fmla="*/ 28 w 56"/>
                  <a:gd name="T33" fmla="*/ 0 h 56"/>
                  <a:gd name="T34" fmla="*/ 40 w 56"/>
                  <a:gd name="T35" fmla="*/ 2 h 56"/>
                  <a:gd name="T36" fmla="*/ 48 w 56"/>
                  <a:gd name="T37" fmla="*/ 8 h 56"/>
                  <a:gd name="T38" fmla="*/ 54 w 56"/>
                  <a:gd name="T39" fmla="*/ 16 h 56"/>
                  <a:gd name="T40" fmla="*/ 56 w 56"/>
                  <a:gd name="T41" fmla="*/ 28 h 56"/>
                  <a:gd name="T42" fmla="*/ 56 w 56"/>
                  <a:gd name="T4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6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Freeform 829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  <a:gd name="T22" fmla="*/ 28 w 28"/>
                  <a:gd name="T2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830"/>
              <p:cNvSpPr>
                <a:spLocks/>
              </p:cNvSpPr>
              <p:nvPr/>
            </p:nvSpPr>
            <p:spPr bwMode="auto">
              <a:xfrm>
                <a:off x="3328" y="2770"/>
                <a:ext cx="28" cy="56"/>
              </a:xfrm>
              <a:custGeom>
                <a:avLst/>
                <a:gdLst>
                  <a:gd name="T0" fmla="*/ 28 w 28"/>
                  <a:gd name="T1" fmla="*/ 56 h 56"/>
                  <a:gd name="T2" fmla="*/ 28 w 28"/>
                  <a:gd name="T3" fmla="*/ 56 h 56"/>
                  <a:gd name="T4" fmla="*/ 18 w 28"/>
                  <a:gd name="T5" fmla="*/ 52 h 56"/>
                  <a:gd name="T6" fmla="*/ 8 w 28"/>
                  <a:gd name="T7" fmla="*/ 46 h 56"/>
                  <a:gd name="T8" fmla="*/ 2 w 28"/>
                  <a:gd name="T9" fmla="*/ 38 h 56"/>
                  <a:gd name="T10" fmla="*/ 0 w 28"/>
                  <a:gd name="T11" fmla="*/ 28 h 56"/>
                  <a:gd name="T12" fmla="*/ 0 w 28"/>
                  <a:gd name="T13" fmla="*/ 28 h 56"/>
                  <a:gd name="T14" fmla="*/ 2 w 28"/>
                  <a:gd name="T15" fmla="*/ 16 h 56"/>
                  <a:gd name="T16" fmla="*/ 8 w 28"/>
                  <a:gd name="T17" fmla="*/ 8 h 56"/>
                  <a:gd name="T18" fmla="*/ 18 w 28"/>
                  <a:gd name="T19" fmla="*/ 2 h 56"/>
                  <a:gd name="T20" fmla="*/ 28 w 28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6">
                    <a:moveTo>
                      <a:pt x="28" y="56"/>
                    </a:moveTo>
                    <a:lnTo>
                      <a:pt x="28" y="56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831"/>
              <p:cNvSpPr>
                <a:spLocks/>
              </p:cNvSpPr>
              <p:nvPr/>
            </p:nvSpPr>
            <p:spPr bwMode="auto">
              <a:xfrm>
                <a:off x="5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832"/>
              <p:cNvSpPr>
                <a:spLocks/>
              </p:cNvSpPr>
              <p:nvPr/>
            </p:nvSpPr>
            <p:spPr bwMode="auto">
              <a:xfrm>
                <a:off x="264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833"/>
              <p:cNvSpPr>
                <a:spLocks/>
              </p:cNvSpPr>
              <p:nvPr/>
            </p:nvSpPr>
            <p:spPr bwMode="auto">
              <a:xfrm>
                <a:off x="47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Freeform 834"/>
              <p:cNvSpPr>
                <a:spLocks/>
              </p:cNvSpPr>
              <p:nvPr/>
            </p:nvSpPr>
            <p:spPr bwMode="auto">
              <a:xfrm>
                <a:off x="68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835"/>
              <p:cNvSpPr>
                <a:spLocks/>
              </p:cNvSpPr>
              <p:nvPr/>
            </p:nvSpPr>
            <p:spPr bwMode="auto">
              <a:xfrm>
                <a:off x="89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836"/>
              <p:cNvSpPr>
                <a:spLocks/>
              </p:cNvSpPr>
              <p:nvPr/>
            </p:nvSpPr>
            <p:spPr bwMode="auto">
              <a:xfrm>
                <a:off x="110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837"/>
              <p:cNvSpPr>
                <a:spLocks/>
              </p:cNvSpPr>
              <p:nvPr/>
            </p:nvSpPr>
            <p:spPr bwMode="auto">
              <a:xfrm>
                <a:off x="1312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838"/>
              <p:cNvSpPr>
                <a:spLocks/>
              </p:cNvSpPr>
              <p:nvPr/>
            </p:nvSpPr>
            <p:spPr bwMode="auto">
              <a:xfrm>
                <a:off x="152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Freeform 839"/>
              <p:cNvSpPr>
                <a:spLocks/>
              </p:cNvSpPr>
              <p:nvPr/>
            </p:nvSpPr>
            <p:spPr bwMode="auto">
              <a:xfrm>
                <a:off x="173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840"/>
              <p:cNvSpPr>
                <a:spLocks/>
              </p:cNvSpPr>
              <p:nvPr/>
            </p:nvSpPr>
            <p:spPr bwMode="auto">
              <a:xfrm>
                <a:off x="1942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841"/>
              <p:cNvSpPr>
                <a:spLocks/>
              </p:cNvSpPr>
              <p:nvPr/>
            </p:nvSpPr>
            <p:spPr bwMode="auto">
              <a:xfrm>
                <a:off x="215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842"/>
              <p:cNvSpPr>
                <a:spLocks/>
              </p:cNvSpPr>
              <p:nvPr/>
            </p:nvSpPr>
            <p:spPr bwMode="auto">
              <a:xfrm>
                <a:off x="236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843"/>
              <p:cNvSpPr>
                <a:spLocks/>
              </p:cNvSpPr>
              <p:nvPr/>
            </p:nvSpPr>
            <p:spPr bwMode="auto">
              <a:xfrm>
                <a:off x="257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Freeform 844"/>
              <p:cNvSpPr>
                <a:spLocks/>
              </p:cNvSpPr>
              <p:nvPr/>
            </p:nvSpPr>
            <p:spPr bwMode="auto">
              <a:xfrm>
                <a:off x="278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845"/>
              <p:cNvSpPr>
                <a:spLocks/>
              </p:cNvSpPr>
              <p:nvPr/>
            </p:nvSpPr>
            <p:spPr bwMode="auto">
              <a:xfrm>
                <a:off x="2990" y="291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846"/>
              <p:cNvSpPr>
                <a:spLocks/>
              </p:cNvSpPr>
              <p:nvPr/>
            </p:nvSpPr>
            <p:spPr bwMode="auto">
              <a:xfrm>
                <a:off x="3200" y="291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847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  <a:gd name="T22" fmla="*/ 0 w 28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848"/>
              <p:cNvSpPr>
                <a:spLocks/>
              </p:cNvSpPr>
              <p:nvPr/>
            </p:nvSpPr>
            <p:spPr bwMode="auto">
              <a:xfrm>
                <a:off x="0" y="3050"/>
                <a:ext cx="28" cy="54"/>
              </a:xfrm>
              <a:custGeom>
                <a:avLst/>
                <a:gdLst>
                  <a:gd name="T0" fmla="*/ 0 w 28"/>
                  <a:gd name="T1" fmla="*/ 0 h 54"/>
                  <a:gd name="T2" fmla="*/ 0 w 28"/>
                  <a:gd name="T3" fmla="*/ 0 h 54"/>
                  <a:gd name="T4" fmla="*/ 10 w 28"/>
                  <a:gd name="T5" fmla="*/ 2 h 54"/>
                  <a:gd name="T6" fmla="*/ 20 w 28"/>
                  <a:gd name="T7" fmla="*/ 8 h 54"/>
                  <a:gd name="T8" fmla="*/ 26 w 28"/>
                  <a:gd name="T9" fmla="*/ 16 h 54"/>
                  <a:gd name="T10" fmla="*/ 28 w 28"/>
                  <a:gd name="T11" fmla="*/ 28 h 54"/>
                  <a:gd name="T12" fmla="*/ 28 w 28"/>
                  <a:gd name="T13" fmla="*/ 28 h 54"/>
                  <a:gd name="T14" fmla="*/ 26 w 28"/>
                  <a:gd name="T15" fmla="*/ 38 h 54"/>
                  <a:gd name="T16" fmla="*/ 20 w 28"/>
                  <a:gd name="T17" fmla="*/ 46 h 54"/>
                  <a:gd name="T18" fmla="*/ 10 w 28"/>
                  <a:gd name="T19" fmla="*/ 52 h 54"/>
                  <a:gd name="T20" fmla="*/ 0 w 28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0" y="0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6" y="1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38"/>
                    </a:lnTo>
                    <a:lnTo>
                      <a:pt x="20" y="46"/>
                    </a:lnTo>
                    <a:lnTo>
                      <a:pt x="10" y="52"/>
                    </a:lnTo>
                    <a:lnTo>
                      <a:pt x="0" y="5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Freeform 849"/>
              <p:cNvSpPr>
                <a:spLocks/>
              </p:cNvSpPr>
              <p:nvPr/>
            </p:nvSpPr>
            <p:spPr bwMode="auto">
              <a:xfrm>
                <a:off x="18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850"/>
              <p:cNvSpPr>
                <a:spLocks/>
              </p:cNvSpPr>
              <p:nvPr/>
            </p:nvSpPr>
            <p:spPr bwMode="auto">
              <a:xfrm>
                <a:off x="392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851"/>
              <p:cNvSpPr>
                <a:spLocks/>
              </p:cNvSpPr>
              <p:nvPr/>
            </p:nvSpPr>
            <p:spPr bwMode="auto">
              <a:xfrm>
                <a:off x="60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852"/>
              <p:cNvSpPr>
                <a:spLocks/>
              </p:cNvSpPr>
              <p:nvPr/>
            </p:nvSpPr>
            <p:spPr bwMode="auto">
              <a:xfrm>
                <a:off x="81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853"/>
              <p:cNvSpPr>
                <a:spLocks/>
              </p:cNvSpPr>
              <p:nvPr/>
            </p:nvSpPr>
            <p:spPr bwMode="auto">
              <a:xfrm>
                <a:off x="1022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Freeform 854"/>
              <p:cNvSpPr>
                <a:spLocks/>
              </p:cNvSpPr>
              <p:nvPr/>
            </p:nvSpPr>
            <p:spPr bwMode="auto">
              <a:xfrm>
                <a:off x="123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10 w 56"/>
                  <a:gd name="T17" fmla="*/ 46 h 54"/>
                  <a:gd name="T18" fmla="*/ 4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4 w 56"/>
                  <a:gd name="T25" fmla="*/ 16 h 54"/>
                  <a:gd name="T26" fmla="*/ 10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10" y="46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855"/>
              <p:cNvSpPr>
                <a:spLocks/>
              </p:cNvSpPr>
              <p:nvPr/>
            </p:nvSpPr>
            <p:spPr bwMode="auto">
              <a:xfrm>
                <a:off x="144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856"/>
              <p:cNvSpPr>
                <a:spLocks/>
              </p:cNvSpPr>
              <p:nvPr/>
            </p:nvSpPr>
            <p:spPr bwMode="auto">
              <a:xfrm>
                <a:off x="165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857"/>
              <p:cNvSpPr>
                <a:spLocks/>
              </p:cNvSpPr>
              <p:nvPr/>
            </p:nvSpPr>
            <p:spPr bwMode="auto">
              <a:xfrm>
                <a:off x="186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858"/>
              <p:cNvSpPr>
                <a:spLocks/>
              </p:cNvSpPr>
              <p:nvPr/>
            </p:nvSpPr>
            <p:spPr bwMode="auto">
              <a:xfrm>
                <a:off x="207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Freeform 859"/>
              <p:cNvSpPr>
                <a:spLocks/>
              </p:cNvSpPr>
              <p:nvPr/>
            </p:nvSpPr>
            <p:spPr bwMode="auto">
              <a:xfrm>
                <a:off x="2280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2 w 56"/>
                  <a:gd name="T5" fmla="*/ 38 h 54"/>
                  <a:gd name="T6" fmla="*/ 46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6 w 56"/>
                  <a:gd name="T37" fmla="*/ 8 h 54"/>
                  <a:gd name="T38" fmla="*/ 52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860"/>
              <p:cNvSpPr>
                <a:spLocks/>
              </p:cNvSpPr>
              <p:nvPr/>
            </p:nvSpPr>
            <p:spPr bwMode="auto">
              <a:xfrm>
                <a:off x="249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861"/>
              <p:cNvSpPr>
                <a:spLocks/>
              </p:cNvSpPr>
              <p:nvPr/>
            </p:nvSpPr>
            <p:spPr bwMode="auto">
              <a:xfrm>
                <a:off x="270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862"/>
              <p:cNvSpPr>
                <a:spLocks/>
              </p:cNvSpPr>
              <p:nvPr/>
            </p:nvSpPr>
            <p:spPr bwMode="auto">
              <a:xfrm>
                <a:off x="2910" y="3050"/>
                <a:ext cx="54" cy="54"/>
              </a:xfrm>
              <a:custGeom>
                <a:avLst/>
                <a:gdLst>
                  <a:gd name="T0" fmla="*/ 54 w 54"/>
                  <a:gd name="T1" fmla="*/ 28 h 54"/>
                  <a:gd name="T2" fmla="*/ 54 w 54"/>
                  <a:gd name="T3" fmla="*/ 28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8 h 54"/>
                  <a:gd name="T22" fmla="*/ 0 w 54"/>
                  <a:gd name="T23" fmla="*/ 28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8 h 54"/>
                  <a:gd name="T42" fmla="*/ 54 w 54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8"/>
                    </a:moveTo>
                    <a:lnTo>
                      <a:pt x="54" y="28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8"/>
                    </a:lnTo>
                    <a:lnTo>
                      <a:pt x="5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863"/>
              <p:cNvSpPr>
                <a:spLocks/>
              </p:cNvSpPr>
              <p:nvPr/>
            </p:nvSpPr>
            <p:spPr bwMode="auto">
              <a:xfrm>
                <a:off x="3118" y="3050"/>
                <a:ext cx="56" cy="54"/>
              </a:xfrm>
              <a:custGeom>
                <a:avLst/>
                <a:gdLst>
                  <a:gd name="T0" fmla="*/ 56 w 56"/>
                  <a:gd name="T1" fmla="*/ 28 h 54"/>
                  <a:gd name="T2" fmla="*/ 56 w 56"/>
                  <a:gd name="T3" fmla="*/ 28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8 h 54"/>
                  <a:gd name="T22" fmla="*/ 0 w 56"/>
                  <a:gd name="T23" fmla="*/ 28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8 h 54"/>
                  <a:gd name="T42" fmla="*/ 56 w 56"/>
                  <a:gd name="T43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8"/>
                    </a:moveTo>
                    <a:lnTo>
                      <a:pt x="56" y="28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Freeform 864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  <a:gd name="T22" fmla="*/ 28 w 28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865"/>
              <p:cNvSpPr>
                <a:spLocks/>
              </p:cNvSpPr>
              <p:nvPr/>
            </p:nvSpPr>
            <p:spPr bwMode="auto">
              <a:xfrm>
                <a:off x="3328" y="3050"/>
                <a:ext cx="28" cy="54"/>
              </a:xfrm>
              <a:custGeom>
                <a:avLst/>
                <a:gdLst>
                  <a:gd name="T0" fmla="*/ 28 w 28"/>
                  <a:gd name="T1" fmla="*/ 54 h 54"/>
                  <a:gd name="T2" fmla="*/ 28 w 28"/>
                  <a:gd name="T3" fmla="*/ 54 h 54"/>
                  <a:gd name="T4" fmla="*/ 18 w 28"/>
                  <a:gd name="T5" fmla="*/ 52 h 54"/>
                  <a:gd name="T6" fmla="*/ 8 w 28"/>
                  <a:gd name="T7" fmla="*/ 46 h 54"/>
                  <a:gd name="T8" fmla="*/ 2 w 28"/>
                  <a:gd name="T9" fmla="*/ 38 h 54"/>
                  <a:gd name="T10" fmla="*/ 0 w 28"/>
                  <a:gd name="T11" fmla="*/ 28 h 54"/>
                  <a:gd name="T12" fmla="*/ 0 w 28"/>
                  <a:gd name="T13" fmla="*/ 28 h 54"/>
                  <a:gd name="T14" fmla="*/ 2 w 28"/>
                  <a:gd name="T15" fmla="*/ 16 h 54"/>
                  <a:gd name="T16" fmla="*/ 8 w 28"/>
                  <a:gd name="T17" fmla="*/ 8 h 54"/>
                  <a:gd name="T18" fmla="*/ 18 w 28"/>
                  <a:gd name="T19" fmla="*/ 2 h 54"/>
                  <a:gd name="T20" fmla="*/ 28 w 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866"/>
              <p:cNvSpPr>
                <a:spLocks/>
              </p:cNvSpPr>
              <p:nvPr/>
            </p:nvSpPr>
            <p:spPr bwMode="auto">
              <a:xfrm>
                <a:off x="5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867"/>
              <p:cNvSpPr>
                <a:spLocks/>
              </p:cNvSpPr>
              <p:nvPr/>
            </p:nvSpPr>
            <p:spPr bwMode="auto">
              <a:xfrm>
                <a:off x="264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868"/>
              <p:cNvSpPr>
                <a:spLocks/>
              </p:cNvSpPr>
              <p:nvPr/>
            </p:nvSpPr>
            <p:spPr bwMode="auto">
              <a:xfrm>
                <a:off x="47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Freeform 869"/>
              <p:cNvSpPr>
                <a:spLocks/>
              </p:cNvSpPr>
              <p:nvPr/>
            </p:nvSpPr>
            <p:spPr bwMode="auto">
              <a:xfrm>
                <a:off x="68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870"/>
              <p:cNvSpPr>
                <a:spLocks/>
              </p:cNvSpPr>
              <p:nvPr/>
            </p:nvSpPr>
            <p:spPr bwMode="auto">
              <a:xfrm>
                <a:off x="89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871"/>
              <p:cNvSpPr>
                <a:spLocks/>
              </p:cNvSpPr>
              <p:nvPr/>
            </p:nvSpPr>
            <p:spPr bwMode="auto">
              <a:xfrm>
                <a:off x="110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872"/>
              <p:cNvSpPr>
                <a:spLocks/>
              </p:cNvSpPr>
              <p:nvPr/>
            </p:nvSpPr>
            <p:spPr bwMode="auto">
              <a:xfrm>
                <a:off x="1312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2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2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2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2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873"/>
              <p:cNvSpPr>
                <a:spLocks/>
              </p:cNvSpPr>
              <p:nvPr/>
            </p:nvSpPr>
            <p:spPr bwMode="auto">
              <a:xfrm>
                <a:off x="152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Freeform 874"/>
              <p:cNvSpPr>
                <a:spLocks/>
              </p:cNvSpPr>
              <p:nvPr/>
            </p:nvSpPr>
            <p:spPr bwMode="auto">
              <a:xfrm>
                <a:off x="173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8 w 54"/>
                  <a:gd name="T11" fmla="*/ 54 h 54"/>
                  <a:gd name="T12" fmla="*/ 28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8 w 54"/>
                  <a:gd name="T31" fmla="*/ 0 h 54"/>
                  <a:gd name="T32" fmla="*/ 28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875"/>
              <p:cNvSpPr>
                <a:spLocks/>
              </p:cNvSpPr>
              <p:nvPr/>
            </p:nvSpPr>
            <p:spPr bwMode="auto">
              <a:xfrm>
                <a:off x="1942" y="3190"/>
                <a:ext cx="54" cy="54"/>
              </a:xfrm>
              <a:custGeom>
                <a:avLst/>
                <a:gdLst>
                  <a:gd name="T0" fmla="*/ 54 w 54"/>
                  <a:gd name="T1" fmla="*/ 26 h 54"/>
                  <a:gd name="T2" fmla="*/ 54 w 54"/>
                  <a:gd name="T3" fmla="*/ 26 h 54"/>
                  <a:gd name="T4" fmla="*/ 52 w 54"/>
                  <a:gd name="T5" fmla="*/ 38 h 54"/>
                  <a:gd name="T6" fmla="*/ 46 w 54"/>
                  <a:gd name="T7" fmla="*/ 46 h 54"/>
                  <a:gd name="T8" fmla="*/ 38 w 54"/>
                  <a:gd name="T9" fmla="*/ 52 h 54"/>
                  <a:gd name="T10" fmla="*/ 26 w 54"/>
                  <a:gd name="T11" fmla="*/ 54 h 54"/>
                  <a:gd name="T12" fmla="*/ 26 w 54"/>
                  <a:gd name="T13" fmla="*/ 54 h 54"/>
                  <a:gd name="T14" fmla="*/ 16 w 54"/>
                  <a:gd name="T15" fmla="*/ 52 h 54"/>
                  <a:gd name="T16" fmla="*/ 8 w 54"/>
                  <a:gd name="T17" fmla="*/ 46 h 54"/>
                  <a:gd name="T18" fmla="*/ 2 w 54"/>
                  <a:gd name="T19" fmla="*/ 38 h 54"/>
                  <a:gd name="T20" fmla="*/ 0 w 54"/>
                  <a:gd name="T21" fmla="*/ 26 h 54"/>
                  <a:gd name="T22" fmla="*/ 0 w 54"/>
                  <a:gd name="T23" fmla="*/ 26 h 54"/>
                  <a:gd name="T24" fmla="*/ 2 w 54"/>
                  <a:gd name="T25" fmla="*/ 16 h 54"/>
                  <a:gd name="T26" fmla="*/ 8 w 54"/>
                  <a:gd name="T27" fmla="*/ 8 h 54"/>
                  <a:gd name="T28" fmla="*/ 16 w 54"/>
                  <a:gd name="T29" fmla="*/ 2 h 54"/>
                  <a:gd name="T30" fmla="*/ 26 w 54"/>
                  <a:gd name="T31" fmla="*/ 0 h 54"/>
                  <a:gd name="T32" fmla="*/ 26 w 54"/>
                  <a:gd name="T33" fmla="*/ 0 h 54"/>
                  <a:gd name="T34" fmla="*/ 38 w 54"/>
                  <a:gd name="T35" fmla="*/ 2 h 54"/>
                  <a:gd name="T36" fmla="*/ 46 w 54"/>
                  <a:gd name="T37" fmla="*/ 8 h 54"/>
                  <a:gd name="T38" fmla="*/ 52 w 54"/>
                  <a:gd name="T39" fmla="*/ 16 h 54"/>
                  <a:gd name="T40" fmla="*/ 54 w 54"/>
                  <a:gd name="T41" fmla="*/ 26 h 54"/>
                  <a:gd name="T42" fmla="*/ 54 w 54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54">
                    <a:moveTo>
                      <a:pt x="54" y="26"/>
                    </a:moveTo>
                    <a:lnTo>
                      <a:pt x="54" y="26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8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8" y="2"/>
                    </a:lnTo>
                    <a:lnTo>
                      <a:pt x="46" y="8"/>
                    </a:lnTo>
                    <a:lnTo>
                      <a:pt x="52" y="16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876"/>
              <p:cNvSpPr>
                <a:spLocks/>
              </p:cNvSpPr>
              <p:nvPr/>
            </p:nvSpPr>
            <p:spPr bwMode="auto">
              <a:xfrm>
                <a:off x="215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4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4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877"/>
              <p:cNvSpPr>
                <a:spLocks/>
              </p:cNvSpPr>
              <p:nvPr/>
            </p:nvSpPr>
            <p:spPr bwMode="auto">
              <a:xfrm>
                <a:off x="236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40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40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878"/>
              <p:cNvSpPr>
                <a:spLocks/>
              </p:cNvSpPr>
              <p:nvPr/>
            </p:nvSpPr>
            <p:spPr bwMode="auto">
              <a:xfrm>
                <a:off x="257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Freeform 879"/>
              <p:cNvSpPr>
                <a:spLocks/>
              </p:cNvSpPr>
              <p:nvPr/>
            </p:nvSpPr>
            <p:spPr bwMode="auto">
              <a:xfrm>
                <a:off x="278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8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8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8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Freeform 880"/>
              <p:cNvSpPr>
                <a:spLocks/>
              </p:cNvSpPr>
              <p:nvPr/>
            </p:nvSpPr>
            <p:spPr bwMode="auto">
              <a:xfrm>
                <a:off x="2990" y="3190"/>
                <a:ext cx="56" cy="54"/>
              </a:xfrm>
              <a:custGeom>
                <a:avLst/>
                <a:gdLst>
                  <a:gd name="T0" fmla="*/ 56 w 56"/>
                  <a:gd name="T1" fmla="*/ 26 h 54"/>
                  <a:gd name="T2" fmla="*/ 56 w 56"/>
                  <a:gd name="T3" fmla="*/ 26 h 54"/>
                  <a:gd name="T4" fmla="*/ 54 w 56"/>
                  <a:gd name="T5" fmla="*/ 38 h 54"/>
                  <a:gd name="T6" fmla="*/ 48 w 56"/>
                  <a:gd name="T7" fmla="*/ 46 h 54"/>
                  <a:gd name="T8" fmla="*/ 38 w 56"/>
                  <a:gd name="T9" fmla="*/ 52 h 54"/>
                  <a:gd name="T10" fmla="*/ 28 w 56"/>
                  <a:gd name="T11" fmla="*/ 54 h 54"/>
                  <a:gd name="T12" fmla="*/ 28 w 56"/>
                  <a:gd name="T13" fmla="*/ 54 h 54"/>
                  <a:gd name="T14" fmla="*/ 16 w 56"/>
                  <a:gd name="T15" fmla="*/ 52 h 54"/>
                  <a:gd name="T16" fmla="*/ 8 w 56"/>
                  <a:gd name="T17" fmla="*/ 46 h 54"/>
                  <a:gd name="T18" fmla="*/ 2 w 56"/>
                  <a:gd name="T19" fmla="*/ 38 h 54"/>
                  <a:gd name="T20" fmla="*/ 0 w 56"/>
                  <a:gd name="T21" fmla="*/ 26 h 54"/>
                  <a:gd name="T22" fmla="*/ 0 w 56"/>
                  <a:gd name="T23" fmla="*/ 26 h 54"/>
                  <a:gd name="T24" fmla="*/ 2 w 56"/>
                  <a:gd name="T25" fmla="*/ 16 h 54"/>
                  <a:gd name="T26" fmla="*/ 8 w 56"/>
                  <a:gd name="T27" fmla="*/ 8 h 54"/>
                  <a:gd name="T28" fmla="*/ 16 w 56"/>
                  <a:gd name="T29" fmla="*/ 2 h 54"/>
                  <a:gd name="T30" fmla="*/ 28 w 56"/>
                  <a:gd name="T31" fmla="*/ 0 h 54"/>
                  <a:gd name="T32" fmla="*/ 28 w 56"/>
                  <a:gd name="T33" fmla="*/ 0 h 54"/>
                  <a:gd name="T34" fmla="*/ 38 w 56"/>
                  <a:gd name="T35" fmla="*/ 2 h 54"/>
                  <a:gd name="T36" fmla="*/ 48 w 56"/>
                  <a:gd name="T37" fmla="*/ 8 h 54"/>
                  <a:gd name="T38" fmla="*/ 54 w 56"/>
                  <a:gd name="T39" fmla="*/ 16 h 54"/>
                  <a:gd name="T40" fmla="*/ 56 w 56"/>
                  <a:gd name="T41" fmla="*/ 26 h 54"/>
                  <a:gd name="T42" fmla="*/ 56 w 56"/>
                  <a:gd name="T4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4">
                    <a:moveTo>
                      <a:pt x="56" y="26"/>
                    </a:moveTo>
                    <a:lnTo>
                      <a:pt x="56" y="26"/>
                    </a:lnTo>
                    <a:lnTo>
                      <a:pt x="54" y="38"/>
                    </a:lnTo>
                    <a:lnTo>
                      <a:pt x="48" y="46"/>
                    </a:lnTo>
                    <a:lnTo>
                      <a:pt x="3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16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8" y="8"/>
                    </a:lnTo>
                    <a:lnTo>
                      <a:pt x="54" y="16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84" name="Freeform 882"/>
            <p:cNvSpPr>
              <a:spLocks/>
            </p:cNvSpPr>
            <p:nvPr/>
          </p:nvSpPr>
          <p:spPr bwMode="auto">
            <a:xfrm>
              <a:off x="3200" y="3190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26 h 54"/>
                <a:gd name="T4" fmla="*/ 52 w 54"/>
                <a:gd name="T5" fmla="*/ 38 h 54"/>
                <a:gd name="T6" fmla="*/ 46 w 54"/>
                <a:gd name="T7" fmla="*/ 46 h 54"/>
                <a:gd name="T8" fmla="*/ 38 w 54"/>
                <a:gd name="T9" fmla="*/ 52 h 54"/>
                <a:gd name="T10" fmla="*/ 28 w 54"/>
                <a:gd name="T11" fmla="*/ 54 h 54"/>
                <a:gd name="T12" fmla="*/ 28 w 54"/>
                <a:gd name="T13" fmla="*/ 54 h 54"/>
                <a:gd name="T14" fmla="*/ 16 w 54"/>
                <a:gd name="T15" fmla="*/ 52 h 54"/>
                <a:gd name="T16" fmla="*/ 8 w 54"/>
                <a:gd name="T17" fmla="*/ 46 h 54"/>
                <a:gd name="T18" fmla="*/ 2 w 54"/>
                <a:gd name="T19" fmla="*/ 38 h 54"/>
                <a:gd name="T20" fmla="*/ 0 w 54"/>
                <a:gd name="T21" fmla="*/ 26 h 54"/>
                <a:gd name="T22" fmla="*/ 0 w 54"/>
                <a:gd name="T23" fmla="*/ 26 h 54"/>
                <a:gd name="T24" fmla="*/ 2 w 54"/>
                <a:gd name="T25" fmla="*/ 16 h 54"/>
                <a:gd name="T26" fmla="*/ 8 w 54"/>
                <a:gd name="T27" fmla="*/ 8 h 54"/>
                <a:gd name="T28" fmla="*/ 16 w 54"/>
                <a:gd name="T29" fmla="*/ 2 h 54"/>
                <a:gd name="T30" fmla="*/ 28 w 54"/>
                <a:gd name="T31" fmla="*/ 0 h 54"/>
                <a:gd name="T32" fmla="*/ 28 w 54"/>
                <a:gd name="T33" fmla="*/ 0 h 54"/>
                <a:gd name="T34" fmla="*/ 38 w 54"/>
                <a:gd name="T35" fmla="*/ 2 h 54"/>
                <a:gd name="T36" fmla="*/ 46 w 54"/>
                <a:gd name="T37" fmla="*/ 8 h 54"/>
                <a:gd name="T38" fmla="*/ 52 w 54"/>
                <a:gd name="T39" fmla="*/ 16 h 54"/>
                <a:gd name="T40" fmla="*/ 54 w 54"/>
                <a:gd name="T41" fmla="*/ 26 h 54"/>
                <a:gd name="T42" fmla="*/ 54 w 54"/>
                <a:gd name="T4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lnTo>
                    <a:pt x="54" y="26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883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884"/>
            <p:cNvSpPr>
              <a:spLocks/>
            </p:cNvSpPr>
            <p:nvPr/>
          </p:nvSpPr>
          <p:spPr bwMode="auto">
            <a:xfrm>
              <a:off x="18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885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886"/>
            <p:cNvSpPr>
              <a:spLocks/>
            </p:cNvSpPr>
            <p:nvPr/>
          </p:nvSpPr>
          <p:spPr bwMode="auto">
            <a:xfrm>
              <a:off x="392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887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888"/>
            <p:cNvSpPr>
              <a:spLocks/>
            </p:cNvSpPr>
            <p:nvPr/>
          </p:nvSpPr>
          <p:spPr bwMode="auto">
            <a:xfrm>
              <a:off x="60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889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890"/>
            <p:cNvSpPr>
              <a:spLocks/>
            </p:cNvSpPr>
            <p:nvPr/>
          </p:nvSpPr>
          <p:spPr bwMode="auto">
            <a:xfrm>
              <a:off x="81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891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892"/>
            <p:cNvSpPr>
              <a:spLocks/>
            </p:cNvSpPr>
            <p:nvPr/>
          </p:nvSpPr>
          <p:spPr bwMode="auto">
            <a:xfrm>
              <a:off x="1022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893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894"/>
            <p:cNvSpPr>
              <a:spLocks/>
            </p:cNvSpPr>
            <p:nvPr/>
          </p:nvSpPr>
          <p:spPr bwMode="auto">
            <a:xfrm>
              <a:off x="123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10 w 56"/>
                <a:gd name="T17" fmla="*/ 20 h 28"/>
                <a:gd name="T18" fmla="*/ 4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0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895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896"/>
            <p:cNvSpPr>
              <a:spLocks/>
            </p:cNvSpPr>
            <p:nvPr/>
          </p:nvSpPr>
          <p:spPr bwMode="auto">
            <a:xfrm>
              <a:off x="144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897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898"/>
            <p:cNvSpPr>
              <a:spLocks/>
            </p:cNvSpPr>
            <p:nvPr/>
          </p:nvSpPr>
          <p:spPr bwMode="auto">
            <a:xfrm>
              <a:off x="165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899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900"/>
            <p:cNvSpPr>
              <a:spLocks/>
            </p:cNvSpPr>
            <p:nvPr/>
          </p:nvSpPr>
          <p:spPr bwMode="auto">
            <a:xfrm>
              <a:off x="186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901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902"/>
            <p:cNvSpPr>
              <a:spLocks/>
            </p:cNvSpPr>
            <p:nvPr/>
          </p:nvSpPr>
          <p:spPr bwMode="auto">
            <a:xfrm>
              <a:off x="207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903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904"/>
            <p:cNvSpPr>
              <a:spLocks/>
            </p:cNvSpPr>
            <p:nvPr/>
          </p:nvSpPr>
          <p:spPr bwMode="auto">
            <a:xfrm>
              <a:off x="2280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2 w 56"/>
                <a:gd name="T5" fmla="*/ 12 h 28"/>
                <a:gd name="T6" fmla="*/ 46 w 56"/>
                <a:gd name="T7" fmla="*/ 20 h 28"/>
                <a:gd name="T8" fmla="*/ 38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6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905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906"/>
            <p:cNvSpPr>
              <a:spLocks/>
            </p:cNvSpPr>
            <p:nvPr/>
          </p:nvSpPr>
          <p:spPr bwMode="auto">
            <a:xfrm>
              <a:off x="249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8 w 54"/>
                <a:gd name="T11" fmla="*/ 28 h 28"/>
                <a:gd name="T12" fmla="*/ 28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907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908"/>
            <p:cNvSpPr>
              <a:spLocks/>
            </p:cNvSpPr>
            <p:nvPr/>
          </p:nvSpPr>
          <p:spPr bwMode="auto">
            <a:xfrm>
              <a:off x="270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909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  <a:gd name="T22" fmla="*/ 54 w 5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910"/>
            <p:cNvSpPr>
              <a:spLocks/>
            </p:cNvSpPr>
            <p:nvPr/>
          </p:nvSpPr>
          <p:spPr bwMode="auto">
            <a:xfrm>
              <a:off x="2910" y="0"/>
              <a:ext cx="54" cy="28"/>
            </a:xfrm>
            <a:custGeom>
              <a:avLst/>
              <a:gdLst>
                <a:gd name="T0" fmla="*/ 54 w 54"/>
                <a:gd name="T1" fmla="*/ 0 h 28"/>
                <a:gd name="T2" fmla="*/ 54 w 54"/>
                <a:gd name="T3" fmla="*/ 0 h 28"/>
                <a:gd name="T4" fmla="*/ 52 w 54"/>
                <a:gd name="T5" fmla="*/ 12 h 28"/>
                <a:gd name="T6" fmla="*/ 46 w 54"/>
                <a:gd name="T7" fmla="*/ 20 h 28"/>
                <a:gd name="T8" fmla="*/ 38 w 54"/>
                <a:gd name="T9" fmla="*/ 26 h 28"/>
                <a:gd name="T10" fmla="*/ 26 w 54"/>
                <a:gd name="T11" fmla="*/ 28 h 28"/>
                <a:gd name="T12" fmla="*/ 26 w 54"/>
                <a:gd name="T13" fmla="*/ 28 h 28"/>
                <a:gd name="T14" fmla="*/ 16 w 54"/>
                <a:gd name="T15" fmla="*/ 26 h 28"/>
                <a:gd name="T16" fmla="*/ 8 w 54"/>
                <a:gd name="T17" fmla="*/ 20 h 28"/>
                <a:gd name="T18" fmla="*/ 2 w 54"/>
                <a:gd name="T19" fmla="*/ 12 h 28"/>
                <a:gd name="T20" fmla="*/ 0 w 54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8">
                  <a:moveTo>
                    <a:pt x="54" y="0"/>
                  </a:moveTo>
                  <a:lnTo>
                    <a:pt x="54" y="0"/>
                  </a:lnTo>
                  <a:lnTo>
                    <a:pt x="52" y="12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911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  <a:gd name="T22" fmla="*/ 56 w 5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912"/>
            <p:cNvSpPr>
              <a:spLocks/>
            </p:cNvSpPr>
            <p:nvPr/>
          </p:nvSpPr>
          <p:spPr bwMode="auto">
            <a:xfrm>
              <a:off x="3118" y="0"/>
              <a:ext cx="56" cy="28"/>
            </a:xfrm>
            <a:custGeom>
              <a:avLst/>
              <a:gdLst>
                <a:gd name="T0" fmla="*/ 56 w 56"/>
                <a:gd name="T1" fmla="*/ 0 h 28"/>
                <a:gd name="T2" fmla="*/ 56 w 56"/>
                <a:gd name="T3" fmla="*/ 0 h 28"/>
                <a:gd name="T4" fmla="*/ 54 w 56"/>
                <a:gd name="T5" fmla="*/ 12 h 28"/>
                <a:gd name="T6" fmla="*/ 48 w 56"/>
                <a:gd name="T7" fmla="*/ 20 h 28"/>
                <a:gd name="T8" fmla="*/ 40 w 56"/>
                <a:gd name="T9" fmla="*/ 26 h 28"/>
                <a:gd name="T10" fmla="*/ 28 w 56"/>
                <a:gd name="T11" fmla="*/ 28 h 28"/>
                <a:gd name="T12" fmla="*/ 28 w 56"/>
                <a:gd name="T13" fmla="*/ 28 h 28"/>
                <a:gd name="T14" fmla="*/ 18 w 56"/>
                <a:gd name="T15" fmla="*/ 26 h 28"/>
                <a:gd name="T16" fmla="*/ 8 w 56"/>
                <a:gd name="T17" fmla="*/ 20 h 28"/>
                <a:gd name="T18" fmla="*/ 2 w 56"/>
                <a:gd name="T19" fmla="*/ 12 h 28"/>
                <a:gd name="T20" fmla="*/ 0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6" y="0"/>
                  </a:lnTo>
                  <a:lnTo>
                    <a:pt x="54" y="12"/>
                  </a:lnTo>
                  <a:lnTo>
                    <a:pt x="48" y="20"/>
                  </a:lnTo>
                  <a:lnTo>
                    <a:pt x="40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913"/>
            <p:cNvSpPr>
              <a:spLocks/>
            </p:cNvSpPr>
            <p:nvPr/>
          </p:nvSpPr>
          <p:spPr bwMode="auto">
            <a:xfrm>
              <a:off x="3328" y="0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28 h 28"/>
                <a:gd name="T4" fmla="*/ 18 w 28"/>
                <a:gd name="T5" fmla="*/ 26 h 28"/>
                <a:gd name="T6" fmla="*/ 8 w 28"/>
                <a:gd name="T7" fmla="*/ 20 h 28"/>
                <a:gd name="T8" fmla="*/ 2 w 28"/>
                <a:gd name="T9" fmla="*/ 12 h 28"/>
                <a:gd name="T10" fmla="*/ 0 w 28"/>
                <a:gd name="T11" fmla="*/ 0 h 28"/>
                <a:gd name="T12" fmla="*/ 28 w 28"/>
                <a:gd name="T13" fmla="*/ 0 h 28"/>
                <a:gd name="T14" fmla="*/ 28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28"/>
                  </a:lnTo>
                  <a:lnTo>
                    <a:pt x="18" y="26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914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915"/>
            <p:cNvSpPr>
              <a:spLocks/>
            </p:cNvSpPr>
            <p:nvPr/>
          </p:nvSpPr>
          <p:spPr bwMode="auto">
            <a:xfrm>
              <a:off x="18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916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917"/>
            <p:cNvSpPr>
              <a:spLocks/>
            </p:cNvSpPr>
            <p:nvPr/>
          </p:nvSpPr>
          <p:spPr bwMode="auto">
            <a:xfrm>
              <a:off x="392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918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919"/>
            <p:cNvSpPr>
              <a:spLocks/>
            </p:cNvSpPr>
            <p:nvPr/>
          </p:nvSpPr>
          <p:spPr bwMode="auto">
            <a:xfrm>
              <a:off x="60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920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921"/>
            <p:cNvSpPr>
              <a:spLocks/>
            </p:cNvSpPr>
            <p:nvPr/>
          </p:nvSpPr>
          <p:spPr bwMode="auto">
            <a:xfrm>
              <a:off x="81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922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923"/>
            <p:cNvSpPr>
              <a:spLocks/>
            </p:cNvSpPr>
            <p:nvPr/>
          </p:nvSpPr>
          <p:spPr bwMode="auto">
            <a:xfrm>
              <a:off x="1022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924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925"/>
            <p:cNvSpPr>
              <a:spLocks/>
            </p:cNvSpPr>
            <p:nvPr/>
          </p:nvSpPr>
          <p:spPr bwMode="auto">
            <a:xfrm>
              <a:off x="123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4 w 56"/>
                <a:gd name="T5" fmla="*/ 16 h 26"/>
                <a:gd name="T6" fmla="*/ 10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926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927"/>
            <p:cNvSpPr>
              <a:spLocks/>
            </p:cNvSpPr>
            <p:nvPr/>
          </p:nvSpPr>
          <p:spPr bwMode="auto">
            <a:xfrm>
              <a:off x="144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928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929"/>
            <p:cNvSpPr>
              <a:spLocks/>
            </p:cNvSpPr>
            <p:nvPr/>
          </p:nvSpPr>
          <p:spPr bwMode="auto">
            <a:xfrm>
              <a:off x="165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930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931"/>
            <p:cNvSpPr>
              <a:spLocks/>
            </p:cNvSpPr>
            <p:nvPr/>
          </p:nvSpPr>
          <p:spPr bwMode="auto">
            <a:xfrm>
              <a:off x="186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932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933"/>
            <p:cNvSpPr>
              <a:spLocks/>
            </p:cNvSpPr>
            <p:nvPr/>
          </p:nvSpPr>
          <p:spPr bwMode="auto">
            <a:xfrm>
              <a:off x="207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934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935"/>
            <p:cNvSpPr>
              <a:spLocks/>
            </p:cNvSpPr>
            <p:nvPr/>
          </p:nvSpPr>
          <p:spPr bwMode="auto">
            <a:xfrm>
              <a:off x="2280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6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38 w 56"/>
                <a:gd name="T15" fmla="*/ 2 h 26"/>
                <a:gd name="T16" fmla="*/ 46 w 56"/>
                <a:gd name="T17" fmla="*/ 8 h 26"/>
                <a:gd name="T18" fmla="*/ 52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936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937"/>
            <p:cNvSpPr>
              <a:spLocks/>
            </p:cNvSpPr>
            <p:nvPr/>
          </p:nvSpPr>
          <p:spPr bwMode="auto">
            <a:xfrm>
              <a:off x="249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8 w 54"/>
                <a:gd name="T11" fmla="*/ 0 h 26"/>
                <a:gd name="T12" fmla="*/ 28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938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939"/>
            <p:cNvSpPr>
              <a:spLocks/>
            </p:cNvSpPr>
            <p:nvPr/>
          </p:nvSpPr>
          <p:spPr bwMode="auto">
            <a:xfrm>
              <a:off x="270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940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  <a:gd name="T22" fmla="*/ 0 w 5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941"/>
            <p:cNvSpPr>
              <a:spLocks/>
            </p:cNvSpPr>
            <p:nvPr/>
          </p:nvSpPr>
          <p:spPr bwMode="auto">
            <a:xfrm>
              <a:off x="2910" y="3330"/>
              <a:ext cx="54" cy="26"/>
            </a:xfrm>
            <a:custGeom>
              <a:avLst/>
              <a:gdLst>
                <a:gd name="T0" fmla="*/ 0 w 54"/>
                <a:gd name="T1" fmla="*/ 26 h 26"/>
                <a:gd name="T2" fmla="*/ 0 w 54"/>
                <a:gd name="T3" fmla="*/ 26 h 26"/>
                <a:gd name="T4" fmla="*/ 2 w 54"/>
                <a:gd name="T5" fmla="*/ 16 h 26"/>
                <a:gd name="T6" fmla="*/ 8 w 54"/>
                <a:gd name="T7" fmla="*/ 8 h 26"/>
                <a:gd name="T8" fmla="*/ 16 w 54"/>
                <a:gd name="T9" fmla="*/ 2 h 26"/>
                <a:gd name="T10" fmla="*/ 26 w 54"/>
                <a:gd name="T11" fmla="*/ 0 h 26"/>
                <a:gd name="T12" fmla="*/ 26 w 54"/>
                <a:gd name="T13" fmla="*/ 0 h 26"/>
                <a:gd name="T14" fmla="*/ 38 w 54"/>
                <a:gd name="T15" fmla="*/ 2 h 26"/>
                <a:gd name="T16" fmla="*/ 46 w 54"/>
                <a:gd name="T17" fmla="*/ 8 h 26"/>
                <a:gd name="T18" fmla="*/ 52 w 54"/>
                <a:gd name="T19" fmla="*/ 16 h 26"/>
                <a:gd name="T20" fmla="*/ 54 w 5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4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942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  <a:gd name="T22" fmla="*/ 0 w 5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943"/>
            <p:cNvSpPr>
              <a:spLocks/>
            </p:cNvSpPr>
            <p:nvPr/>
          </p:nvSpPr>
          <p:spPr bwMode="auto">
            <a:xfrm>
              <a:off x="3118" y="3330"/>
              <a:ext cx="56" cy="26"/>
            </a:xfrm>
            <a:custGeom>
              <a:avLst/>
              <a:gdLst>
                <a:gd name="T0" fmla="*/ 0 w 56"/>
                <a:gd name="T1" fmla="*/ 26 h 26"/>
                <a:gd name="T2" fmla="*/ 0 w 56"/>
                <a:gd name="T3" fmla="*/ 26 h 26"/>
                <a:gd name="T4" fmla="*/ 2 w 56"/>
                <a:gd name="T5" fmla="*/ 16 h 26"/>
                <a:gd name="T6" fmla="*/ 8 w 56"/>
                <a:gd name="T7" fmla="*/ 8 h 26"/>
                <a:gd name="T8" fmla="*/ 18 w 56"/>
                <a:gd name="T9" fmla="*/ 2 h 26"/>
                <a:gd name="T10" fmla="*/ 28 w 56"/>
                <a:gd name="T11" fmla="*/ 0 h 26"/>
                <a:gd name="T12" fmla="*/ 28 w 56"/>
                <a:gd name="T13" fmla="*/ 0 h 26"/>
                <a:gd name="T14" fmla="*/ 40 w 56"/>
                <a:gd name="T15" fmla="*/ 2 h 26"/>
                <a:gd name="T16" fmla="*/ 48 w 56"/>
                <a:gd name="T17" fmla="*/ 8 h 26"/>
                <a:gd name="T18" fmla="*/ 54 w 56"/>
                <a:gd name="T19" fmla="*/ 16 h 26"/>
                <a:gd name="T20" fmla="*/ 56 w 5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6">
                  <a:moveTo>
                    <a:pt x="0" y="26"/>
                  </a:move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6"/>
                  </a:lnTo>
                  <a:lnTo>
                    <a:pt x="56" y="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944"/>
            <p:cNvSpPr>
              <a:spLocks/>
            </p:cNvSpPr>
            <p:nvPr/>
          </p:nvSpPr>
          <p:spPr bwMode="auto">
            <a:xfrm>
              <a:off x="0" y="3330"/>
              <a:ext cx="28" cy="26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10 w 28"/>
                <a:gd name="T5" fmla="*/ 2 h 26"/>
                <a:gd name="T6" fmla="*/ 20 w 28"/>
                <a:gd name="T7" fmla="*/ 8 h 26"/>
                <a:gd name="T8" fmla="*/ 26 w 28"/>
                <a:gd name="T9" fmla="*/ 16 h 26"/>
                <a:gd name="T10" fmla="*/ 28 w 28"/>
                <a:gd name="T11" fmla="*/ 26 h 26"/>
                <a:gd name="T12" fmla="*/ 0 w 28"/>
                <a:gd name="T13" fmla="*/ 26 h 26"/>
                <a:gd name="T14" fmla="*/ 0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20" y="8"/>
                  </a:lnTo>
                  <a:lnTo>
                    <a:pt x="26" y="16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945"/>
            <p:cNvSpPr>
              <a:spLocks/>
            </p:cNvSpPr>
            <p:nvPr/>
          </p:nvSpPr>
          <p:spPr bwMode="auto">
            <a:xfrm>
              <a:off x="3328" y="3330"/>
              <a:ext cx="28" cy="26"/>
            </a:xfrm>
            <a:custGeom>
              <a:avLst/>
              <a:gdLst>
                <a:gd name="T0" fmla="*/ 28 w 28"/>
                <a:gd name="T1" fmla="*/ 0 h 26"/>
                <a:gd name="T2" fmla="*/ 28 w 28"/>
                <a:gd name="T3" fmla="*/ 0 h 26"/>
                <a:gd name="T4" fmla="*/ 18 w 28"/>
                <a:gd name="T5" fmla="*/ 2 h 26"/>
                <a:gd name="T6" fmla="*/ 8 w 28"/>
                <a:gd name="T7" fmla="*/ 8 h 26"/>
                <a:gd name="T8" fmla="*/ 2 w 28"/>
                <a:gd name="T9" fmla="*/ 16 h 26"/>
                <a:gd name="T10" fmla="*/ 0 w 28"/>
                <a:gd name="T11" fmla="*/ 26 h 26"/>
                <a:gd name="T12" fmla="*/ 28 w 28"/>
                <a:gd name="T13" fmla="*/ 26 h 26"/>
                <a:gd name="T14" fmla="*/ 2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946"/>
            <p:cNvSpPr>
              <a:spLocks/>
            </p:cNvSpPr>
            <p:nvPr/>
          </p:nvSpPr>
          <p:spPr bwMode="auto">
            <a:xfrm>
              <a:off x="0" y="0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0 w 28"/>
                <a:gd name="T3" fmla="*/ 28 h 28"/>
                <a:gd name="T4" fmla="*/ 10 w 28"/>
                <a:gd name="T5" fmla="*/ 26 h 28"/>
                <a:gd name="T6" fmla="*/ 20 w 28"/>
                <a:gd name="T7" fmla="*/ 20 h 28"/>
                <a:gd name="T8" fmla="*/ 26 w 28"/>
                <a:gd name="T9" fmla="*/ 12 h 28"/>
                <a:gd name="T10" fmla="*/ 28 w 28"/>
                <a:gd name="T11" fmla="*/ 0 h 28"/>
                <a:gd name="T12" fmla="*/ 0 w 28"/>
                <a:gd name="T13" fmla="*/ 0 h 28"/>
                <a:gd name="T14" fmla="*/ 0 w 2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0" y="28"/>
                  </a:lnTo>
                  <a:lnTo>
                    <a:pt x="10" y="26"/>
                  </a:lnTo>
                  <a:lnTo>
                    <a:pt x="20" y="20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50" name="Rectangle 5"/>
          <p:cNvSpPr>
            <a:spLocks noChangeArrowheads="1"/>
          </p:cNvSpPr>
          <p:nvPr/>
        </p:nvSpPr>
        <p:spPr bwMode="auto">
          <a:xfrm>
            <a:off x="0" y="0"/>
            <a:ext cx="368206" cy="5327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" y="230188"/>
            <a:ext cx="4584700" cy="4867275"/>
          </a:xfrm>
          <a:prstGeom prst="rect">
            <a:avLst/>
          </a:prstGeom>
          <a:solidFill>
            <a:srgbClr val="C39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49" name="Freeform 10"/>
          <p:cNvSpPr>
            <a:spLocks/>
          </p:cNvSpPr>
          <p:nvPr/>
        </p:nvSpPr>
        <p:spPr bwMode="auto">
          <a:xfrm flipH="1">
            <a:off x="3180442" y="418963"/>
            <a:ext cx="2149476" cy="339725"/>
          </a:xfrm>
          <a:custGeom>
            <a:avLst/>
            <a:gdLst>
              <a:gd name="T0" fmla="*/ 1242 w 1354"/>
              <a:gd name="T1" fmla="*/ 108 h 214"/>
              <a:gd name="T2" fmla="*/ 1354 w 1354"/>
              <a:gd name="T3" fmla="*/ 214 h 214"/>
              <a:gd name="T4" fmla="*/ 0 w 1354"/>
              <a:gd name="T5" fmla="*/ 214 h 214"/>
              <a:gd name="T6" fmla="*/ 0 w 1354"/>
              <a:gd name="T7" fmla="*/ 0 h 214"/>
              <a:gd name="T8" fmla="*/ 1354 w 1354"/>
              <a:gd name="T9" fmla="*/ 0 h 214"/>
              <a:gd name="T10" fmla="*/ 1242 w 1354"/>
              <a:gd name="T11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4" h="214">
                <a:moveTo>
                  <a:pt x="1242" y="108"/>
                </a:moveTo>
                <a:lnTo>
                  <a:pt x="1354" y="214"/>
                </a:lnTo>
                <a:lnTo>
                  <a:pt x="0" y="214"/>
                </a:lnTo>
                <a:lnTo>
                  <a:pt x="0" y="0"/>
                </a:lnTo>
                <a:lnTo>
                  <a:pt x="1354" y="0"/>
                </a:lnTo>
                <a:lnTo>
                  <a:pt x="1242" y="108"/>
                </a:lnTo>
                <a:close/>
              </a:path>
            </a:pathLst>
          </a:custGeom>
          <a:solidFill>
            <a:srgbClr val="CC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58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フォトブック_パターン.potx" id="{D6E08F45-0E33-4402-97B9-2A565745F21E}" vid="{6FB891F8-93DF-4E05-8508-5885DCBA40ED}"/>
    </a:ext>
  </a:extLst>
</a:theme>
</file>

<file path=customUI/customUI14.xml><?xml version="1.0" encoding="utf-8"?>
<customUI xmlns="http://schemas.microsoft.com/office/2009/07/customui">
  <ribbon>
    <tabs>
      <tab id="customTab" label="フォトブック" insertBeforeMso="TabHome">
        <group id="CustomLayoutGroup" label="レイアウト" autoScale="true">
          <control idMso="SlideLayoutGallery" visible="true" size="large"/>
          <control idMso="SlideNewGallery" size="large"/>
          <control idMso="TextBoxInsertMenu" size="large"/>
          <control idMso="ClipArtInsertDialog" size="large"/>
          <control idMso="ClipArtInsert" size="large"/>
          <control idMso="ShapesInsertGallery" size="large"/>
          <control idMso="SlideBackgroundStylesGallery" size="large"/>
          <control idMso="SlideBackgroundHideGraphics" size="large"/>
          <control idMso="AudioInsert" size="large"/>
          <control idMso="MovieInsert" size="large"/>
        </group>
        <group id="CustomPhotoEditGroup" label="写真の編集" autoScale="true">
          <control idMso="ObjectRotateGallery" size="large"/>
          <control idMso="PictureChange" size="large"/>
          <control idMso="PictureCrop" size="large"/>
          <control idMso="PictureShapeGallery" size="large"/>
          <control idMso="BrightnessMore"/>
          <control idMso="BrightnessLess"/>
          <control idMso="PensGallery"/>
        </group>
        <group id="CustomSaveandSendGroup" label="保存と送信" autoScale="true">
          <control idMso="SlideShowFromBeginning" size="large"/>
          <control idMso="FileSaveAs" size="large"/>
          <control idMso="PrintPreviewAndPrint" size="large"/>
          <control idMso="FileSendAsAttachment" size="large"/>
          <control idMso="ExportToVideo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20</Words>
  <Application>Microsoft Office PowerPoint</Application>
  <PresentationFormat>ユーザー設定</PresentationFormat>
  <Paragraphs>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2015-01-06T00:41:41Z</dcterms:created>
  <dcterms:modified xsi:type="dcterms:W3CDTF">2015-01-13T03:14:59Z</dcterms:modified>
</cp:coreProperties>
</file>