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56" r:id="rId7"/>
    <p:sldId id="257" r:id="rId8"/>
    <p:sldId id="258" r:id="rId9"/>
    <p:sldId id="259" r:id="rId10"/>
    <p:sldId id="261" r:id="rId11"/>
    <p:sldId id="260" r:id="rId12"/>
  </p:sldIdLst>
  <p:sldSz cx="6408738" cy="4572000"/>
  <p:notesSz cx="6858000" cy="9144000"/>
  <p:defaultTextStyle>
    <a:defPPr>
      <a:defRPr lang="ja-JP"/>
    </a:defPPr>
    <a:lvl1pPr marL="0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1pPr>
    <a:lvl2pPr marL="263530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2pPr>
    <a:lvl3pPr marL="527060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3pPr>
    <a:lvl4pPr marL="790590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4pPr>
    <a:lvl5pPr marL="1054120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5pPr>
    <a:lvl6pPr marL="1317650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6pPr>
    <a:lvl7pPr marL="1581180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7pPr>
    <a:lvl8pPr marL="1844711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8pPr>
    <a:lvl9pPr marL="2108241" algn="l" defTabSz="527060" rtl="0" eaLnBrk="1" latinLnBrk="0" hangingPunct="1">
      <a:defRPr kumimoji="1" sz="10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6D98"/>
    <a:srgbClr val="E8785E"/>
    <a:srgbClr val="ED9680"/>
    <a:srgbClr val="CDE440"/>
    <a:srgbClr val="3B2213"/>
    <a:srgbClr val="BA7CA2"/>
    <a:srgbClr val="C694B3"/>
    <a:srgbClr val="B5D01D"/>
    <a:srgbClr val="67B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0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3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420357" y="152400"/>
            <a:ext cx="5566435" cy="3947161"/>
          </a:xfrm>
          <a:custGeom>
            <a:avLst/>
            <a:gdLst>
              <a:gd name="connsiteX0" fmla="*/ 2725738 w 5451476"/>
              <a:gd name="connsiteY0" fmla="*/ 0 h 3828972"/>
              <a:gd name="connsiteX1" fmla="*/ 5451476 w 5451476"/>
              <a:gd name="connsiteY1" fmla="*/ 1914486 h 3828972"/>
              <a:gd name="connsiteX2" fmla="*/ 2725738 w 5451476"/>
              <a:gd name="connsiteY2" fmla="*/ 3828972 h 3828972"/>
              <a:gd name="connsiteX3" fmla="*/ 0 w 5451476"/>
              <a:gd name="connsiteY3" fmla="*/ 1914486 h 3828972"/>
              <a:gd name="connsiteX4" fmla="*/ 2725738 w 5451476"/>
              <a:gd name="connsiteY4" fmla="*/ 0 h 382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1476" h="3828972">
                <a:moveTo>
                  <a:pt x="2725738" y="0"/>
                </a:moveTo>
                <a:cubicBezTo>
                  <a:pt x="4231122" y="0"/>
                  <a:pt x="5451476" y="857145"/>
                  <a:pt x="5451476" y="1914486"/>
                </a:cubicBezTo>
                <a:cubicBezTo>
                  <a:pt x="5451476" y="2971827"/>
                  <a:pt x="4231122" y="3828972"/>
                  <a:pt x="2725738" y="3828972"/>
                </a:cubicBezTo>
                <a:cubicBezTo>
                  <a:pt x="1220354" y="3828972"/>
                  <a:pt x="0" y="2971827"/>
                  <a:pt x="0" y="1914486"/>
                </a:cubicBezTo>
                <a:cubicBezTo>
                  <a:pt x="0" y="857145"/>
                  <a:pt x="1220354" y="0"/>
                  <a:pt x="272573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tIns="162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6126" y="4190673"/>
            <a:ext cx="4098073" cy="286542"/>
          </a:xfrm>
        </p:spPr>
        <p:txBody>
          <a:bodyPr>
            <a:normAutofit/>
          </a:bodyPr>
          <a:lstStyle>
            <a:lvl1pPr marL="0" marR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470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449263" y="500063"/>
            <a:ext cx="5511800" cy="3571875"/>
          </a:xfrm>
          <a:custGeom>
            <a:avLst/>
            <a:gdLst>
              <a:gd name="connsiteX0" fmla="*/ 142875 w 5511800"/>
              <a:gd name="connsiteY0" fmla="*/ 0 h 3571875"/>
              <a:gd name="connsiteX1" fmla="*/ 5368925 w 5511800"/>
              <a:gd name="connsiteY1" fmla="*/ 0 h 3571875"/>
              <a:gd name="connsiteX2" fmla="*/ 5397500 w 5511800"/>
              <a:gd name="connsiteY2" fmla="*/ 3175 h 3571875"/>
              <a:gd name="connsiteX3" fmla="*/ 5422900 w 5511800"/>
              <a:gd name="connsiteY3" fmla="*/ 9525 h 3571875"/>
              <a:gd name="connsiteX4" fmla="*/ 5448300 w 5511800"/>
              <a:gd name="connsiteY4" fmla="*/ 22225 h 3571875"/>
              <a:gd name="connsiteX5" fmla="*/ 5470525 w 5511800"/>
              <a:gd name="connsiteY5" fmla="*/ 41275 h 3571875"/>
              <a:gd name="connsiteX6" fmla="*/ 5486400 w 5511800"/>
              <a:gd name="connsiteY6" fmla="*/ 63500 h 3571875"/>
              <a:gd name="connsiteX7" fmla="*/ 5499100 w 5511800"/>
              <a:gd name="connsiteY7" fmla="*/ 85725 h 3571875"/>
              <a:gd name="connsiteX8" fmla="*/ 5508625 w 5511800"/>
              <a:gd name="connsiteY8" fmla="*/ 114300 h 3571875"/>
              <a:gd name="connsiteX9" fmla="*/ 5511800 w 5511800"/>
              <a:gd name="connsiteY9" fmla="*/ 142875 h 3571875"/>
              <a:gd name="connsiteX10" fmla="*/ 5511800 w 5511800"/>
              <a:gd name="connsiteY10" fmla="*/ 3429000 h 3571875"/>
              <a:gd name="connsiteX11" fmla="*/ 5508625 w 5511800"/>
              <a:gd name="connsiteY11" fmla="*/ 3457575 h 3571875"/>
              <a:gd name="connsiteX12" fmla="*/ 5499100 w 5511800"/>
              <a:gd name="connsiteY12" fmla="*/ 3482975 h 3571875"/>
              <a:gd name="connsiteX13" fmla="*/ 5486400 w 5511800"/>
              <a:gd name="connsiteY13" fmla="*/ 3508375 h 3571875"/>
              <a:gd name="connsiteX14" fmla="*/ 5470525 w 5511800"/>
              <a:gd name="connsiteY14" fmla="*/ 3530600 h 3571875"/>
              <a:gd name="connsiteX15" fmla="*/ 5448300 w 5511800"/>
              <a:gd name="connsiteY15" fmla="*/ 3546475 h 3571875"/>
              <a:gd name="connsiteX16" fmla="*/ 5422900 w 5511800"/>
              <a:gd name="connsiteY16" fmla="*/ 3559175 h 3571875"/>
              <a:gd name="connsiteX17" fmla="*/ 5397500 w 5511800"/>
              <a:gd name="connsiteY17" fmla="*/ 3568700 h 3571875"/>
              <a:gd name="connsiteX18" fmla="*/ 5368925 w 5511800"/>
              <a:gd name="connsiteY18" fmla="*/ 3571875 h 3571875"/>
              <a:gd name="connsiteX19" fmla="*/ 142875 w 5511800"/>
              <a:gd name="connsiteY19" fmla="*/ 3571875 h 3571875"/>
              <a:gd name="connsiteX20" fmla="*/ 114300 w 5511800"/>
              <a:gd name="connsiteY20" fmla="*/ 3568700 h 3571875"/>
              <a:gd name="connsiteX21" fmla="*/ 88900 w 5511800"/>
              <a:gd name="connsiteY21" fmla="*/ 3559175 h 3571875"/>
              <a:gd name="connsiteX22" fmla="*/ 63500 w 5511800"/>
              <a:gd name="connsiteY22" fmla="*/ 3546475 h 3571875"/>
              <a:gd name="connsiteX23" fmla="*/ 41275 w 5511800"/>
              <a:gd name="connsiteY23" fmla="*/ 3530600 h 3571875"/>
              <a:gd name="connsiteX24" fmla="*/ 25400 w 5511800"/>
              <a:gd name="connsiteY24" fmla="*/ 3508375 h 3571875"/>
              <a:gd name="connsiteX25" fmla="*/ 9525 w 5511800"/>
              <a:gd name="connsiteY25" fmla="*/ 3482975 h 3571875"/>
              <a:gd name="connsiteX26" fmla="*/ 3175 w 5511800"/>
              <a:gd name="connsiteY26" fmla="*/ 3457575 h 3571875"/>
              <a:gd name="connsiteX27" fmla="*/ 0 w 5511800"/>
              <a:gd name="connsiteY27" fmla="*/ 3429000 h 3571875"/>
              <a:gd name="connsiteX28" fmla="*/ 0 w 5511800"/>
              <a:gd name="connsiteY28" fmla="*/ 142875 h 3571875"/>
              <a:gd name="connsiteX29" fmla="*/ 3175 w 5511800"/>
              <a:gd name="connsiteY29" fmla="*/ 114300 h 3571875"/>
              <a:gd name="connsiteX30" fmla="*/ 9525 w 5511800"/>
              <a:gd name="connsiteY30" fmla="*/ 85725 h 3571875"/>
              <a:gd name="connsiteX31" fmla="*/ 25400 w 5511800"/>
              <a:gd name="connsiteY31" fmla="*/ 63500 h 3571875"/>
              <a:gd name="connsiteX32" fmla="*/ 41275 w 5511800"/>
              <a:gd name="connsiteY32" fmla="*/ 41275 h 3571875"/>
              <a:gd name="connsiteX33" fmla="*/ 63500 w 5511800"/>
              <a:gd name="connsiteY33" fmla="*/ 22225 h 3571875"/>
              <a:gd name="connsiteX34" fmla="*/ 88900 w 5511800"/>
              <a:gd name="connsiteY34" fmla="*/ 9525 h 3571875"/>
              <a:gd name="connsiteX35" fmla="*/ 114300 w 5511800"/>
              <a:gd name="connsiteY35" fmla="*/ 3175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11800" h="3571875">
                <a:moveTo>
                  <a:pt x="142875" y="0"/>
                </a:moveTo>
                <a:lnTo>
                  <a:pt x="5368925" y="0"/>
                </a:lnTo>
                <a:lnTo>
                  <a:pt x="5397500" y="3175"/>
                </a:lnTo>
                <a:lnTo>
                  <a:pt x="5422900" y="9525"/>
                </a:lnTo>
                <a:lnTo>
                  <a:pt x="5448300" y="22225"/>
                </a:lnTo>
                <a:lnTo>
                  <a:pt x="5470525" y="41275"/>
                </a:lnTo>
                <a:lnTo>
                  <a:pt x="5486400" y="63500"/>
                </a:lnTo>
                <a:lnTo>
                  <a:pt x="5499100" y="85725"/>
                </a:lnTo>
                <a:lnTo>
                  <a:pt x="5508625" y="114300"/>
                </a:lnTo>
                <a:lnTo>
                  <a:pt x="5511800" y="142875"/>
                </a:lnTo>
                <a:lnTo>
                  <a:pt x="5511800" y="3429000"/>
                </a:lnTo>
                <a:lnTo>
                  <a:pt x="5508625" y="3457575"/>
                </a:lnTo>
                <a:lnTo>
                  <a:pt x="5499100" y="3482975"/>
                </a:lnTo>
                <a:lnTo>
                  <a:pt x="5486400" y="3508375"/>
                </a:lnTo>
                <a:lnTo>
                  <a:pt x="5470525" y="3530600"/>
                </a:lnTo>
                <a:lnTo>
                  <a:pt x="5448300" y="3546475"/>
                </a:lnTo>
                <a:lnTo>
                  <a:pt x="5422900" y="3559175"/>
                </a:lnTo>
                <a:lnTo>
                  <a:pt x="5397500" y="3568700"/>
                </a:lnTo>
                <a:lnTo>
                  <a:pt x="5368925" y="3571875"/>
                </a:lnTo>
                <a:lnTo>
                  <a:pt x="142875" y="3571875"/>
                </a:lnTo>
                <a:lnTo>
                  <a:pt x="114300" y="3568700"/>
                </a:lnTo>
                <a:lnTo>
                  <a:pt x="88900" y="3559175"/>
                </a:lnTo>
                <a:lnTo>
                  <a:pt x="63500" y="3546475"/>
                </a:lnTo>
                <a:lnTo>
                  <a:pt x="41275" y="3530600"/>
                </a:lnTo>
                <a:lnTo>
                  <a:pt x="25400" y="3508375"/>
                </a:lnTo>
                <a:lnTo>
                  <a:pt x="9525" y="3482975"/>
                </a:lnTo>
                <a:lnTo>
                  <a:pt x="3175" y="3457575"/>
                </a:lnTo>
                <a:lnTo>
                  <a:pt x="0" y="3429000"/>
                </a:lnTo>
                <a:lnTo>
                  <a:pt x="0" y="142875"/>
                </a:lnTo>
                <a:lnTo>
                  <a:pt x="3175" y="114300"/>
                </a:lnTo>
                <a:lnTo>
                  <a:pt x="9525" y="85725"/>
                </a:lnTo>
                <a:lnTo>
                  <a:pt x="25400" y="63500"/>
                </a:lnTo>
                <a:lnTo>
                  <a:pt x="41275" y="41275"/>
                </a:lnTo>
                <a:lnTo>
                  <a:pt x="63500" y="22225"/>
                </a:lnTo>
                <a:lnTo>
                  <a:pt x="88900" y="9525"/>
                </a:lnTo>
                <a:lnTo>
                  <a:pt x="114300" y="3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6126" y="4190673"/>
            <a:ext cx="4098073" cy="286542"/>
          </a:xfrm>
        </p:spPr>
        <p:txBody>
          <a:bodyPr>
            <a:normAutofit/>
          </a:bodyPr>
          <a:lstStyle>
            <a:lvl1pPr marL="0" marR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301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7664" y="427038"/>
            <a:ext cx="2803525" cy="3560763"/>
          </a:xfrm>
          <a:custGeom>
            <a:avLst/>
            <a:gdLst>
              <a:gd name="connsiteX0" fmla="*/ 1403350 w 2803525"/>
              <a:gd name="connsiteY0" fmla="*/ 0 h 3560763"/>
              <a:gd name="connsiteX1" fmla="*/ 1473200 w 2803525"/>
              <a:gd name="connsiteY1" fmla="*/ 3322 h 3560763"/>
              <a:gd name="connsiteX2" fmla="*/ 1546225 w 2803525"/>
              <a:gd name="connsiteY2" fmla="*/ 9965 h 3560763"/>
              <a:gd name="connsiteX3" fmla="*/ 1616075 w 2803525"/>
              <a:gd name="connsiteY3" fmla="*/ 19930 h 3560763"/>
              <a:gd name="connsiteX4" fmla="*/ 1685925 w 2803525"/>
              <a:gd name="connsiteY4" fmla="*/ 36538 h 3560763"/>
              <a:gd name="connsiteX5" fmla="*/ 1752600 w 2803525"/>
              <a:gd name="connsiteY5" fmla="*/ 56467 h 3560763"/>
              <a:gd name="connsiteX6" fmla="*/ 1819275 w 2803525"/>
              <a:gd name="connsiteY6" fmla="*/ 79719 h 3560763"/>
              <a:gd name="connsiteX7" fmla="*/ 1882775 w 2803525"/>
              <a:gd name="connsiteY7" fmla="*/ 109613 h 3560763"/>
              <a:gd name="connsiteX8" fmla="*/ 1949450 w 2803525"/>
              <a:gd name="connsiteY8" fmla="*/ 139508 h 3560763"/>
              <a:gd name="connsiteX9" fmla="*/ 2009775 w 2803525"/>
              <a:gd name="connsiteY9" fmla="*/ 176045 h 3560763"/>
              <a:gd name="connsiteX10" fmla="*/ 2070100 w 2803525"/>
              <a:gd name="connsiteY10" fmla="*/ 215905 h 3560763"/>
              <a:gd name="connsiteX11" fmla="*/ 2130425 w 2803525"/>
              <a:gd name="connsiteY11" fmla="*/ 259085 h 3560763"/>
              <a:gd name="connsiteX12" fmla="*/ 2187575 w 2803525"/>
              <a:gd name="connsiteY12" fmla="*/ 305588 h 3560763"/>
              <a:gd name="connsiteX13" fmla="*/ 2241550 w 2803525"/>
              <a:gd name="connsiteY13" fmla="*/ 355412 h 3560763"/>
              <a:gd name="connsiteX14" fmla="*/ 2292350 w 2803525"/>
              <a:gd name="connsiteY14" fmla="*/ 408558 h 3560763"/>
              <a:gd name="connsiteX15" fmla="*/ 2346325 w 2803525"/>
              <a:gd name="connsiteY15" fmla="*/ 465025 h 3560763"/>
              <a:gd name="connsiteX16" fmla="*/ 2393950 w 2803525"/>
              <a:gd name="connsiteY16" fmla="*/ 521492 h 3560763"/>
              <a:gd name="connsiteX17" fmla="*/ 2438400 w 2803525"/>
              <a:gd name="connsiteY17" fmla="*/ 584603 h 3560763"/>
              <a:gd name="connsiteX18" fmla="*/ 2482850 w 2803525"/>
              <a:gd name="connsiteY18" fmla="*/ 647714 h 3560763"/>
              <a:gd name="connsiteX19" fmla="*/ 2524125 w 2803525"/>
              <a:gd name="connsiteY19" fmla="*/ 717467 h 3560763"/>
              <a:gd name="connsiteX20" fmla="*/ 2565400 w 2803525"/>
              <a:gd name="connsiteY20" fmla="*/ 787221 h 3560763"/>
              <a:gd name="connsiteX21" fmla="*/ 2600325 w 2803525"/>
              <a:gd name="connsiteY21" fmla="*/ 856975 h 3560763"/>
              <a:gd name="connsiteX22" fmla="*/ 2635250 w 2803525"/>
              <a:gd name="connsiteY22" fmla="*/ 933372 h 3560763"/>
              <a:gd name="connsiteX23" fmla="*/ 2667000 w 2803525"/>
              <a:gd name="connsiteY23" fmla="*/ 1009769 h 3560763"/>
              <a:gd name="connsiteX24" fmla="*/ 2692400 w 2803525"/>
              <a:gd name="connsiteY24" fmla="*/ 1089487 h 3560763"/>
              <a:gd name="connsiteX25" fmla="*/ 2717800 w 2803525"/>
              <a:gd name="connsiteY25" fmla="*/ 1169206 h 3560763"/>
              <a:gd name="connsiteX26" fmla="*/ 2740025 w 2803525"/>
              <a:gd name="connsiteY26" fmla="*/ 1252246 h 3560763"/>
              <a:gd name="connsiteX27" fmla="*/ 2759075 w 2803525"/>
              <a:gd name="connsiteY27" fmla="*/ 1335286 h 3560763"/>
              <a:gd name="connsiteX28" fmla="*/ 2774950 w 2803525"/>
              <a:gd name="connsiteY28" fmla="*/ 1421648 h 3560763"/>
              <a:gd name="connsiteX29" fmla="*/ 2787650 w 2803525"/>
              <a:gd name="connsiteY29" fmla="*/ 1511331 h 3560763"/>
              <a:gd name="connsiteX30" fmla="*/ 2797175 w 2803525"/>
              <a:gd name="connsiteY30" fmla="*/ 1597693 h 3560763"/>
              <a:gd name="connsiteX31" fmla="*/ 2803525 w 2803525"/>
              <a:gd name="connsiteY31" fmla="*/ 1690698 h 3560763"/>
              <a:gd name="connsiteX32" fmla="*/ 2803525 w 2803525"/>
              <a:gd name="connsiteY32" fmla="*/ 1780382 h 3560763"/>
              <a:gd name="connsiteX33" fmla="*/ 2803525 w 2803525"/>
              <a:gd name="connsiteY33" fmla="*/ 1873387 h 3560763"/>
              <a:gd name="connsiteX34" fmla="*/ 2797175 w 2803525"/>
              <a:gd name="connsiteY34" fmla="*/ 1963070 h 3560763"/>
              <a:gd name="connsiteX35" fmla="*/ 2787650 w 2803525"/>
              <a:gd name="connsiteY35" fmla="*/ 2052753 h 3560763"/>
              <a:gd name="connsiteX36" fmla="*/ 2774950 w 2803525"/>
              <a:gd name="connsiteY36" fmla="*/ 2139115 h 3560763"/>
              <a:gd name="connsiteX37" fmla="*/ 2759075 w 2803525"/>
              <a:gd name="connsiteY37" fmla="*/ 2225477 h 3560763"/>
              <a:gd name="connsiteX38" fmla="*/ 2740025 w 2803525"/>
              <a:gd name="connsiteY38" fmla="*/ 2311839 h 3560763"/>
              <a:gd name="connsiteX39" fmla="*/ 2717800 w 2803525"/>
              <a:gd name="connsiteY39" fmla="*/ 2394879 h 3560763"/>
              <a:gd name="connsiteX40" fmla="*/ 2692400 w 2803525"/>
              <a:gd name="connsiteY40" fmla="*/ 2474598 h 3560763"/>
              <a:gd name="connsiteX41" fmla="*/ 2667000 w 2803525"/>
              <a:gd name="connsiteY41" fmla="*/ 2554316 h 3560763"/>
              <a:gd name="connsiteX42" fmla="*/ 2635250 w 2803525"/>
              <a:gd name="connsiteY42" fmla="*/ 2630713 h 3560763"/>
              <a:gd name="connsiteX43" fmla="*/ 2600325 w 2803525"/>
              <a:gd name="connsiteY43" fmla="*/ 2703788 h 3560763"/>
              <a:gd name="connsiteX44" fmla="*/ 2565400 w 2803525"/>
              <a:gd name="connsiteY44" fmla="*/ 2776864 h 3560763"/>
              <a:gd name="connsiteX45" fmla="*/ 2524125 w 2803525"/>
              <a:gd name="connsiteY45" fmla="*/ 2846618 h 3560763"/>
              <a:gd name="connsiteX46" fmla="*/ 2482850 w 2803525"/>
              <a:gd name="connsiteY46" fmla="*/ 2913050 h 3560763"/>
              <a:gd name="connsiteX47" fmla="*/ 2438400 w 2803525"/>
              <a:gd name="connsiteY47" fmla="*/ 2979482 h 3560763"/>
              <a:gd name="connsiteX48" fmla="*/ 2393950 w 2803525"/>
              <a:gd name="connsiteY48" fmla="*/ 3039271 h 3560763"/>
              <a:gd name="connsiteX49" fmla="*/ 2346325 w 2803525"/>
              <a:gd name="connsiteY49" fmla="*/ 3099060 h 3560763"/>
              <a:gd name="connsiteX50" fmla="*/ 2292350 w 2803525"/>
              <a:gd name="connsiteY50" fmla="*/ 3155527 h 3560763"/>
              <a:gd name="connsiteX51" fmla="*/ 2241550 w 2803525"/>
              <a:gd name="connsiteY51" fmla="*/ 3208673 h 3560763"/>
              <a:gd name="connsiteX52" fmla="*/ 2187575 w 2803525"/>
              <a:gd name="connsiteY52" fmla="*/ 3258497 h 3560763"/>
              <a:gd name="connsiteX53" fmla="*/ 2130425 w 2803525"/>
              <a:gd name="connsiteY53" fmla="*/ 3304999 h 3560763"/>
              <a:gd name="connsiteX54" fmla="*/ 2070100 w 2803525"/>
              <a:gd name="connsiteY54" fmla="*/ 3348180 h 3560763"/>
              <a:gd name="connsiteX55" fmla="*/ 2009775 w 2803525"/>
              <a:gd name="connsiteY55" fmla="*/ 3384718 h 3560763"/>
              <a:gd name="connsiteX56" fmla="*/ 1949450 w 2803525"/>
              <a:gd name="connsiteY56" fmla="*/ 3421256 h 3560763"/>
              <a:gd name="connsiteX57" fmla="*/ 1882775 w 2803525"/>
              <a:gd name="connsiteY57" fmla="*/ 3454472 h 3560763"/>
              <a:gd name="connsiteX58" fmla="*/ 1819275 w 2803525"/>
              <a:gd name="connsiteY58" fmla="*/ 3481045 h 3560763"/>
              <a:gd name="connsiteX59" fmla="*/ 1752600 w 2803525"/>
              <a:gd name="connsiteY59" fmla="*/ 3504296 h 3560763"/>
              <a:gd name="connsiteX60" fmla="*/ 1685925 w 2803525"/>
              <a:gd name="connsiteY60" fmla="*/ 3524225 h 3560763"/>
              <a:gd name="connsiteX61" fmla="*/ 1616075 w 2803525"/>
              <a:gd name="connsiteY61" fmla="*/ 3540833 h 3560763"/>
              <a:gd name="connsiteX62" fmla="*/ 1546225 w 2803525"/>
              <a:gd name="connsiteY62" fmla="*/ 3554120 h 3560763"/>
              <a:gd name="connsiteX63" fmla="*/ 1473200 w 2803525"/>
              <a:gd name="connsiteY63" fmla="*/ 3560763 h 3560763"/>
              <a:gd name="connsiteX64" fmla="*/ 1403350 w 2803525"/>
              <a:gd name="connsiteY64" fmla="*/ 3560763 h 3560763"/>
              <a:gd name="connsiteX65" fmla="*/ 1330325 w 2803525"/>
              <a:gd name="connsiteY65" fmla="*/ 3560763 h 3560763"/>
              <a:gd name="connsiteX66" fmla="*/ 1260475 w 2803525"/>
              <a:gd name="connsiteY66" fmla="*/ 3554120 h 3560763"/>
              <a:gd name="connsiteX67" fmla="*/ 1187450 w 2803525"/>
              <a:gd name="connsiteY67" fmla="*/ 3540833 h 3560763"/>
              <a:gd name="connsiteX68" fmla="*/ 1120775 w 2803525"/>
              <a:gd name="connsiteY68" fmla="*/ 3524225 h 3560763"/>
              <a:gd name="connsiteX69" fmla="*/ 1050925 w 2803525"/>
              <a:gd name="connsiteY69" fmla="*/ 3504296 h 3560763"/>
              <a:gd name="connsiteX70" fmla="*/ 984250 w 2803525"/>
              <a:gd name="connsiteY70" fmla="*/ 3481045 h 3560763"/>
              <a:gd name="connsiteX71" fmla="*/ 920750 w 2803525"/>
              <a:gd name="connsiteY71" fmla="*/ 3454472 h 3560763"/>
              <a:gd name="connsiteX72" fmla="*/ 857250 w 2803525"/>
              <a:gd name="connsiteY72" fmla="*/ 3421256 h 3560763"/>
              <a:gd name="connsiteX73" fmla="*/ 793750 w 2803525"/>
              <a:gd name="connsiteY73" fmla="*/ 3384718 h 3560763"/>
              <a:gd name="connsiteX74" fmla="*/ 733425 w 2803525"/>
              <a:gd name="connsiteY74" fmla="*/ 3348180 h 3560763"/>
              <a:gd name="connsiteX75" fmla="*/ 676275 w 2803525"/>
              <a:gd name="connsiteY75" fmla="*/ 3304999 h 3560763"/>
              <a:gd name="connsiteX76" fmla="*/ 619125 w 2803525"/>
              <a:gd name="connsiteY76" fmla="*/ 3258497 h 3560763"/>
              <a:gd name="connsiteX77" fmla="*/ 565150 w 2803525"/>
              <a:gd name="connsiteY77" fmla="*/ 3208673 h 3560763"/>
              <a:gd name="connsiteX78" fmla="*/ 511175 w 2803525"/>
              <a:gd name="connsiteY78" fmla="*/ 3155527 h 3560763"/>
              <a:gd name="connsiteX79" fmla="*/ 460375 w 2803525"/>
              <a:gd name="connsiteY79" fmla="*/ 3099060 h 3560763"/>
              <a:gd name="connsiteX80" fmla="*/ 412750 w 2803525"/>
              <a:gd name="connsiteY80" fmla="*/ 3039271 h 3560763"/>
              <a:gd name="connsiteX81" fmla="*/ 365125 w 2803525"/>
              <a:gd name="connsiteY81" fmla="*/ 2979482 h 3560763"/>
              <a:gd name="connsiteX82" fmla="*/ 320675 w 2803525"/>
              <a:gd name="connsiteY82" fmla="*/ 2913050 h 3560763"/>
              <a:gd name="connsiteX83" fmla="*/ 279400 w 2803525"/>
              <a:gd name="connsiteY83" fmla="*/ 2846618 h 3560763"/>
              <a:gd name="connsiteX84" fmla="*/ 241300 w 2803525"/>
              <a:gd name="connsiteY84" fmla="*/ 2776864 h 3560763"/>
              <a:gd name="connsiteX85" fmla="*/ 203200 w 2803525"/>
              <a:gd name="connsiteY85" fmla="*/ 2703788 h 3560763"/>
              <a:gd name="connsiteX86" fmla="*/ 171450 w 2803525"/>
              <a:gd name="connsiteY86" fmla="*/ 2630713 h 3560763"/>
              <a:gd name="connsiteX87" fmla="*/ 139700 w 2803525"/>
              <a:gd name="connsiteY87" fmla="*/ 2554316 h 3560763"/>
              <a:gd name="connsiteX88" fmla="*/ 111125 w 2803525"/>
              <a:gd name="connsiteY88" fmla="*/ 2474598 h 3560763"/>
              <a:gd name="connsiteX89" fmla="*/ 85725 w 2803525"/>
              <a:gd name="connsiteY89" fmla="*/ 2394879 h 3560763"/>
              <a:gd name="connsiteX90" fmla="*/ 63500 w 2803525"/>
              <a:gd name="connsiteY90" fmla="*/ 2311839 h 3560763"/>
              <a:gd name="connsiteX91" fmla="*/ 44450 w 2803525"/>
              <a:gd name="connsiteY91" fmla="*/ 2225477 h 3560763"/>
              <a:gd name="connsiteX92" fmla="*/ 28575 w 2803525"/>
              <a:gd name="connsiteY92" fmla="*/ 2139115 h 3560763"/>
              <a:gd name="connsiteX93" fmla="*/ 15875 w 2803525"/>
              <a:gd name="connsiteY93" fmla="*/ 2052753 h 3560763"/>
              <a:gd name="connsiteX94" fmla="*/ 9525 w 2803525"/>
              <a:gd name="connsiteY94" fmla="*/ 1963070 h 3560763"/>
              <a:gd name="connsiteX95" fmla="*/ 3175 w 2803525"/>
              <a:gd name="connsiteY95" fmla="*/ 1873387 h 3560763"/>
              <a:gd name="connsiteX96" fmla="*/ 0 w 2803525"/>
              <a:gd name="connsiteY96" fmla="*/ 1780382 h 3560763"/>
              <a:gd name="connsiteX97" fmla="*/ 3175 w 2803525"/>
              <a:gd name="connsiteY97" fmla="*/ 1690698 h 3560763"/>
              <a:gd name="connsiteX98" fmla="*/ 9525 w 2803525"/>
              <a:gd name="connsiteY98" fmla="*/ 1597693 h 3560763"/>
              <a:gd name="connsiteX99" fmla="*/ 15875 w 2803525"/>
              <a:gd name="connsiteY99" fmla="*/ 1511331 h 3560763"/>
              <a:gd name="connsiteX100" fmla="*/ 28575 w 2803525"/>
              <a:gd name="connsiteY100" fmla="*/ 1421648 h 3560763"/>
              <a:gd name="connsiteX101" fmla="*/ 44450 w 2803525"/>
              <a:gd name="connsiteY101" fmla="*/ 1335286 h 3560763"/>
              <a:gd name="connsiteX102" fmla="*/ 63500 w 2803525"/>
              <a:gd name="connsiteY102" fmla="*/ 1252246 h 3560763"/>
              <a:gd name="connsiteX103" fmla="*/ 85725 w 2803525"/>
              <a:gd name="connsiteY103" fmla="*/ 1169206 h 3560763"/>
              <a:gd name="connsiteX104" fmla="*/ 111125 w 2803525"/>
              <a:gd name="connsiteY104" fmla="*/ 1089487 h 3560763"/>
              <a:gd name="connsiteX105" fmla="*/ 139700 w 2803525"/>
              <a:gd name="connsiteY105" fmla="*/ 1009769 h 3560763"/>
              <a:gd name="connsiteX106" fmla="*/ 171450 w 2803525"/>
              <a:gd name="connsiteY106" fmla="*/ 933372 h 3560763"/>
              <a:gd name="connsiteX107" fmla="*/ 203200 w 2803525"/>
              <a:gd name="connsiteY107" fmla="*/ 856975 h 3560763"/>
              <a:gd name="connsiteX108" fmla="*/ 241300 w 2803525"/>
              <a:gd name="connsiteY108" fmla="*/ 787221 h 3560763"/>
              <a:gd name="connsiteX109" fmla="*/ 279400 w 2803525"/>
              <a:gd name="connsiteY109" fmla="*/ 717467 h 3560763"/>
              <a:gd name="connsiteX110" fmla="*/ 320675 w 2803525"/>
              <a:gd name="connsiteY110" fmla="*/ 647714 h 3560763"/>
              <a:gd name="connsiteX111" fmla="*/ 365125 w 2803525"/>
              <a:gd name="connsiteY111" fmla="*/ 584603 h 3560763"/>
              <a:gd name="connsiteX112" fmla="*/ 412750 w 2803525"/>
              <a:gd name="connsiteY112" fmla="*/ 521492 h 3560763"/>
              <a:gd name="connsiteX113" fmla="*/ 460375 w 2803525"/>
              <a:gd name="connsiteY113" fmla="*/ 465025 h 3560763"/>
              <a:gd name="connsiteX114" fmla="*/ 511175 w 2803525"/>
              <a:gd name="connsiteY114" fmla="*/ 408558 h 3560763"/>
              <a:gd name="connsiteX115" fmla="*/ 565150 w 2803525"/>
              <a:gd name="connsiteY115" fmla="*/ 355412 h 3560763"/>
              <a:gd name="connsiteX116" fmla="*/ 619125 w 2803525"/>
              <a:gd name="connsiteY116" fmla="*/ 305588 h 3560763"/>
              <a:gd name="connsiteX117" fmla="*/ 676275 w 2803525"/>
              <a:gd name="connsiteY117" fmla="*/ 259085 h 3560763"/>
              <a:gd name="connsiteX118" fmla="*/ 733425 w 2803525"/>
              <a:gd name="connsiteY118" fmla="*/ 215905 h 3560763"/>
              <a:gd name="connsiteX119" fmla="*/ 793750 w 2803525"/>
              <a:gd name="connsiteY119" fmla="*/ 176045 h 3560763"/>
              <a:gd name="connsiteX120" fmla="*/ 857250 w 2803525"/>
              <a:gd name="connsiteY120" fmla="*/ 139508 h 3560763"/>
              <a:gd name="connsiteX121" fmla="*/ 920750 w 2803525"/>
              <a:gd name="connsiteY121" fmla="*/ 109613 h 3560763"/>
              <a:gd name="connsiteX122" fmla="*/ 984250 w 2803525"/>
              <a:gd name="connsiteY122" fmla="*/ 79719 h 3560763"/>
              <a:gd name="connsiteX123" fmla="*/ 1050925 w 2803525"/>
              <a:gd name="connsiteY123" fmla="*/ 56467 h 3560763"/>
              <a:gd name="connsiteX124" fmla="*/ 1120775 w 2803525"/>
              <a:gd name="connsiteY124" fmla="*/ 36538 h 3560763"/>
              <a:gd name="connsiteX125" fmla="*/ 1187450 w 2803525"/>
              <a:gd name="connsiteY125" fmla="*/ 19930 h 3560763"/>
              <a:gd name="connsiteX126" fmla="*/ 1260475 w 2803525"/>
              <a:gd name="connsiteY126" fmla="*/ 9965 h 3560763"/>
              <a:gd name="connsiteX127" fmla="*/ 1330325 w 2803525"/>
              <a:gd name="connsiteY127" fmla="*/ 3322 h 35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803525" h="3560763">
                <a:moveTo>
                  <a:pt x="1403350" y="0"/>
                </a:moveTo>
                <a:lnTo>
                  <a:pt x="1473200" y="3322"/>
                </a:lnTo>
                <a:lnTo>
                  <a:pt x="1546225" y="9965"/>
                </a:lnTo>
                <a:lnTo>
                  <a:pt x="1616075" y="19930"/>
                </a:lnTo>
                <a:lnTo>
                  <a:pt x="1685925" y="36538"/>
                </a:lnTo>
                <a:lnTo>
                  <a:pt x="1752600" y="56467"/>
                </a:lnTo>
                <a:lnTo>
                  <a:pt x="1819275" y="79719"/>
                </a:lnTo>
                <a:lnTo>
                  <a:pt x="1882775" y="109613"/>
                </a:lnTo>
                <a:lnTo>
                  <a:pt x="1949450" y="139508"/>
                </a:lnTo>
                <a:lnTo>
                  <a:pt x="2009775" y="176045"/>
                </a:lnTo>
                <a:lnTo>
                  <a:pt x="2070100" y="215905"/>
                </a:lnTo>
                <a:lnTo>
                  <a:pt x="2130425" y="259085"/>
                </a:lnTo>
                <a:lnTo>
                  <a:pt x="2187575" y="305588"/>
                </a:lnTo>
                <a:lnTo>
                  <a:pt x="2241550" y="355412"/>
                </a:lnTo>
                <a:lnTo>
                  <a:pt x="2292350" y="408558"/>
                </a:lnTo>
                <a:lnTo>
                  <a:pt x="2346325" y="465025"/>
                </a:lnTo>
                <a:lnTo>
                  <a:pt x="2393950" y="521492"/>
                </a:lnTo>
                <a:lnTo>
                  <a:pt x="2438400" y="584603"/>
                </a:lnTo>
                <a:lnTo>
                  <a:pt x="2482850" y="647714"/>
                </a:lnTo>
                <a:lnTo>
                  <a:pt x="2524125" y="717467"/>
                </a:lnTo>
                <a:lnTo>
                  <a:pt x="2565400" y="787221"/>
                </a:lnTo>
                <a:lnTo>
                  <a:pt x="2600325" y="856975"/>
                </a:lnTo>
                <a:lnTo>
                  <a:pt x="2635250" y="933372"/>
                </a:lnTo>
                <a:lnTo>
                  <a:pt x="2667000" y="1009769"/>
                </a:lnTo>
                <a:lnTo>
                  <a:pt x="2692400" y="1089487"/>
                </a:lnTo>
                <a:lnTo>
                  <a:pt x="2717800" y="1169206"/>
                </a:lnTo>
                <a:lnTo>
                  <a:pt x="2740025" y="1252246"/>
                </a:lnTo>
                <a:lnTo>
                  <a:pt x="2759075" y="1335286"/>
                </a:lnTo>
                <a:lnTo>
                  <a:pt x="2774950" y="1421648"/>
                </a:lnTo>
                <a:lnTo>
                  <a:pt x="2787650" y="1511331"/>
                </a:lnTo>
                <a:lnTo>
                  <a:pt x="2797175" y="1597693"/>
                </a:lnTo>
                <a:lnTo>
                  <a:pt x="2803525" y="1690698"/>
                </a:lnTo>
                <a:lnTo>
                  <a:pt x="2803525" y="1780382"/>
                </a:lnTo>
                <a:lnTo>
                  <a:pt x="2803525" y="1873387"/>
                </a:lnTo>
                <a:lnTo>
                  <a:pt x="2797175" y="1963070"/>
                </a:lnTo>
                <a:lnTo>
                  <a:pt x="2787650" y="2052753"/>
                </a:lnTo>
                <a:lnTo>
                  <a:pt x="2774950" y="2139115"/>
                </a:lnTo>
                <a:lnTo>
                  <a:pt x="2759075" y="2225477"/>
                </a:lnTo>
                <a:lnTo>
                  <a:pt x="2740025" y="2311839"/>
                </a:lnTo>
                <a:lnTo>
                  <a:pt x="2717800" y="2394879"/>
                </a:lnTo>
                <a:lnTo>
                  <a:pt x="2692400" y="2474598"/>
                </a:lnTo>
                <a:lnTo>
                  <a:pt x="2667000" y="2554316"/>
                </a:lnTo>
                <a:lnTo>
                  <a:pt x="2635250" y="2630713"/>
                </a:lnTo>
                <a:lnTo>
                  <a:pt x="2600325" y="2703788"/>
                </a:lnTo>
                <a:lnTo>
                  <a:pt x="2565400" y="2776864"/>
                </a:lnTo>
                <a:lnTo>
                  <a:pt x="2524125" y="2846618"/>
                </a:lnTo>
                <a:lnTo>
                  <a:pt x="2482850" y="2913050"/>
                </a:lnTo>
                <a:lnTo>
                  <a:pt x="2438400" y="2979482"/>
                </a:lnTo>
                <a:lnTo>
                  <a:pt x="2393950" y="3039271"/>
                </a:lnTo>
                <a:lnTo>
                  <a:pt x="2346325" y="3099060"/>
                </a:lnTo>
                <a:lnTo>
                  <a:pt x="2292350" y="3155527"/>
                </a:lnTo>
                <a:lnTo>
                  <a:pt x="2241550" y="3208673"/>
                </a:lnTo>
                <a:lnTo>
                  <a:pt x="2187575" y="3258497"/>
                </a:lnTo>
                <a:lnTo>
                  <a:pt x="2130425" y="3304999"/>
                </a:lnTo>
                <a:lnTo>
                  <a:pt x="2070100" y="3348180"/>
                </a:lnTo>
                <a:lnTo>
                  <a:pt x="2009775" y="3384718"/>
                </a:lnTo>
                <a:lnTo>
                  <a:pt x="1949450" y="3421256"/>
                </a:lnTo>
                <a:lnTo>
                  <a:pt x="1882775" y="3454472"/>
                </a:lnTo>
                <a:lnTo>
                  <a:pt x="1819275" y="3481045"/>
                </a:lnTo>
                <a:lnTo>
                  <a:pt x="1752600" y="3504296"/>
                </a:lnTo>
                <a:lnTo>
                  <a:pt x="1685925" y="3524225"/>
                </a:lnTo>
                <a:lnTo>
                  <a:pt x="1616075" y="3540833"/>
                </a:lnTo>
                <a:lnTo>
                  <a:pt x="1546225" y="3554120"/>
                </a:lnTo>
                <a:lnTo>
                  <a:pt x="1473200" y="3560763"/>
                </a:lnTo>
                <a:lnTo>
                  <a:pt x="1403350" y="3560763"/>
                </a:lnTo>
                <a:lnTo>
                  <a:pt x="1330325" y="3560763"/>
                </a:lnTo>
                <a:lnTo>
                  <a:pt x="1260475" y="3554120"/>
                </a:lnTo>
                <a:lnTo>
                  <a:pt x="1187450" y="3540833"/>
                </a:lnTo>
                <a:lnTo>
                  <a:pt x="1120775" y="3524225"/>
                </a:lnTo>
                <a:lnTo>
                  <a:pt x="1050925" y="3504296"/>
                </a:lnTo>
                <a:lnTo>
                  <a:pt x="984250" y="3481045"/>
                </a:lnTo>
                <a:lnTo>
                  <a:pt x="920750" y="3454472"/>
                </a:lnTo>
                <a:lnTo>
                  <a:pt x="857250" y="3421256"/>
                </a:lnTo>
                <a:lnTo>
                  <a:pt x="793750" y="3384718"/>
                </a:lnTo>
                <a:lnTo>
                  <a:pt x="733425" y="3348180"/>
                </a:lnTo>
                <a:lnTo>
                  <a:pt x="676275" y="3304999"/>
                </a:lnTo>
                <a:lnTo>
                  <a:pt x="619125" y="3258497"/>
                </a:lnTo>
                <a:lnTo>
                  <a:pt x="565150" y="3208673"/>
                </a:lnTo>
                <a:lnTo>
                  <a:pt x="511175" y="3155527"/>
                </a:lnTo>
                <a:lnTo>
                  <a:pt x="460375" y="3099060"/>
                </a:lnTo>
                <a:lnTo>
                  <a:pt x="412750" y="3039271"/>
                </a:lnTo>
                <a:lnTo>
                  <a:pt x="365125" y="2979482"/>
                </a:lnTo>
                <a:lnTo>
                  <a:pt x="320675" y="2913050"/>
                </a:lnTo>
                <a:lnTo>
                  <a:pt x="279400" y="2846618"/>
                </a:lnTo>
                <a:lnTo>
                  <a:pt x="241300" y="2776864"/>
                </a:lnTo>
                <a:lnTo>
                  <a:pt x="203200" y="2703788"/>
                </a:lnTo>
                <a:lnTo>
                  <a:pt x="171450" y="2630713"/>
                </a:lnTo>
                <a:lnTo>
                  <a:pt x="139700" y="2554316"/>
                </a:lnTo>
                <a:lnTo>
                  <a:pt x="111125" y="2474598"/>
                </a:lnTo>
                <a:lnTo>
                  <a:pt x="85725" y="2394879"/>
                </a:lnTo>
                <a:lnTo>
                  <a:pt x="63500" y="2311839"/>
                </a:lnTo>
                <a:lnTo>
                  <a:pt x="44450" y="2225477"/>
                </a:lnTo>
                <a:lnTo>
                  <a:pt x="28575" y="2139115"/>
                </a:lnTo>
                <a:lnTo>
                  <a:pt x="15875" y="2052753"/>
                </a:lnTo>
                <a:lnTo>
                  <a:pt x="9525" y="1963070"/>
                </a:lnTo>
                <a:lnTo>
                  <a:pt x="3175" y="1873387"/>
                </a:lnTo>
                <a:lnTo>
                  <a:pt x="0" y="1780382"/>
                </a:lnTo>
                <a:lnTo>
                  <a:pt x="3175" y="1690698"/>
                </a:lnTo>
                <a:lnTo>
                  <a:pt x="9525" y="1597693"/>
                </a:lnTo>
                <a:lnTo>
                  <a:pt x="15875" y="1511331"/>
                </a:lnTo>
                <a:lnTo>
                  <a:pt x="28575" y="1421648"/>
                </a:lnTo>
                <a:lnTo>
                  <a:pt x="44450" y="1335286"/>
                </a:lnTo>
                <a:lnTo>
                  <a:pt x="63500" y="1252246"/>
                </a:lnTo>
                <a:lnTo>
                  <a:pt x="85725" y="1169206"/>
                </a:lnTo>
                <a:lnTo>
                  <a:pt x="111125" y="1089487"/>
                </a:lnTo>
                <a:lnTo>
                  <a:pt x="139700" y="1009769"/>
                </a:lnTo>
                <a:lnTo>
                  <a:pt x="171450" y="933372"/>
                </a:lnTo>
                <a:lnTo>
                  <a:pt x="203200" y="856975"/>
                </a:lnTo>
                <a:lnTo>
                  <a:pt x="241300" y="787221"/>
                </a:lnTo>
                <a:lnTo>
                  <a:pt x="279400" y="717467"/>
                </a:lnTo>
                <a:lnTo>
                  <a:pt x="320675" y="647714"/>
                </a:lnTo>
                <a:lnTo>
                  <a:pt x="365125" y="584603"/>
                </a:lnTo>
                <a:lnTo>
                  <a:pt x="412750" y="521492"/>
                </a:lnTo>
                <a:lnTo>
                  <a:pt x="460375" y="465025"/>
                </a:lnTo>
                <a:lnTo>
                  <a:pt x="511175" y="408558"/>
                </a:lnTo>
                <a:lnTo>
                  <a:pt x="565150" y="355412"/>
                </a:lnTo>
                <a:lnTo>
                  <a:pt x="619125" y="305588"/>
                </a:lnTo>
                <a:lnTo>
                  <a:pt x="676275" y="259085"/>
                </a:lnTo>
                <a:lnTo>
                  <a:pt x="733425" y="215905"/>
                </a:lnTo>
                <a:lnTo>
                  <a:pt x="793750" y="176045"/>
                </a:lnTo>
                <a:lnTo>
                  <a:pt x="857250" y="139508"/>
                </a:lnTo>
                <a:lnTo>
                  <a:pt x="920750" y="109613"/>
                </a:lnTo>
                <a:lnTo>
                  <a:pt x="984250" y="79719"/>
                </a:lnTo>
                <a:lnTo>
                  <a:pt x="1050925" y="56467"/>
                </a:lnTo>
                <a:lnTo>
                  <a:pt x="1120775" y="36538"/>
                </a:lnTo>
                <a:lnTo>
                  <a:pt x="1187450" y="19930"/>
                </a:lnTo>
                <a:lnTo>
                  <a:pt x="1260475" y="9965"/>
                </a:lnTo>
                <a:lnTo>
                  <a:pt x="1330325" y="332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1" hasCustomPrompt="1"/>
          </p:nvPr>
        </p:nvSpPr>
        <p:spPr>
          <a:xfrm>
            <a:off x="3259138" y="427038"/>
            <a:ext cx="2803525" cy="3560763"/>
          </a:xfrm>
          <a:custGeom>
            <a:avLst/>
            <a:gdLst>
              <a:gd name="connsiteX0" fmla="*/ 1403350 w 2803525"/>
              <a:gd name="connsiteY0" fmla="*/ 0 h 3560763"/>
              <a:gd name="connsiteX1" fmla="*/ 1473200 w 2803525"/>
              <a:gd name="connsiteY1" fmla="*/ 3322 h 3560763"/>
              <a:gd name="connsiteX2" fmla="*/ 1546225 w 2803525"/>
              <a:gd name="connsiteY2" fmla="*/ 9965 h 3560763"/>
              <a:gd name="connsiteX3" fmla="*/ 1616075 w 2803525"/>
              <a:gd name="connsiteY3" fmla="*/ 19930 h 3560763"/>
              <a:gd name="connsiteX4" fmla="*/ 1685925 w 2803525"/>
              <a:gd name="connsiteY4" fmla="*/ 36538 h 3560763"/>
              <a:gd name="connsiteX5" fmla="*/ 1752600 w 2803525"/>
              <a:gd name="connsiteY5" fmla="*/ 56467 h 3560763"/>
              <a:gd name="connsiteX6" fmla="*/ 1819275 w 2803525"/>
              <a:gd name="connsiteY6" fmla="*/ 79719 h 3560763"/>
              <a:gd name="connsiteX7" fmla="*/ 1882775 w 2803525"/>
              <a:gd name="connsiteY7" fmla="*/ 109613 h 3560763"/>
              <a:gd name="connsiteX8" fmla="*/ 1949450 w 2803525"/>
              <a:gd name="connsiteY8" fmla="*/ 139508 h 3560763"/>
              <a:gd name="connsiteX9" fmla="*/ 2009775 w 2803525"/>
              <a:gd name="connsiteY9" fmla="*/ 176045 h 3560763"/>
              <a:gd name="connsiteX10" fmla="*/ 2070100 w 2803525"/>
              <a:gd name="connsiteY10" fmla="*/ 215905 h 3560763"/>
              <a:gd name="connsiteX11" fmla="*/ 2130425 w 2803525"/>
              <a:gd name="connsiteY11" fmla="*/ 259085 h 3560763"/>
              <a:gd name="connsiteX12" fmla="*/ 2187575 w 2803525"/>
              <a:gd name="connsiteY12" fmla="*/ 305588 h 3560763"/>
              <a:gd name="connsiteX13" fmla="*/ 2241550 w 2803525"/>
              <a:gd name="connsiteY13" fmla="*/ 355412 h 3560763"/>
              <a:gd name="connsiteX14" fmla="*/ 2292350 w 2803525"/>
              <a:gd name="connsiteY14" fmla="*/ 408558 h 3560763"/>
              <a:gd name="connsiteX15" fmla="*/ 2346325 w 2803525"/>
              <a:gd name="connsiteY15" fmla="*/ 465025 h 3560763"/>
              <a:gd name="connsiteX16" fmla="*/ 2393950 w 2803525"/>
              <a:gd name="connsiteY16" fmla="*/ 521492 h 3560763"/>
              <a:gd name="connsiteX17" fmla="*/ 2438400 w 2803525"/>
              <a:gd name="connsiteY17" fmla="*/ 584603 h 3560763"/>
              <a:gd name="connsiteX18" fmla="*/ 2482850 w 2803525"/>
              <a:gd name="connsiteY18" fmla="*/ 647714 h 3560763"/>
              <a:gd name="connsiteX19" fmla="*/ 2524125 w 2803525"/>
              <a:gd name="connsiteY19" fmla="*/ 717467 h 3560763"/>
              <a:gd name="connsiteX20" fmla="*/ 2565400 w 2803525"/>
              <a:gd name="connsiteY20" fmla="*/ 787221 h 3560763"/>
              <a:gd name="connsiteX21" fmla="*/ 2600325 w 2803525"/>
              <a:gd name="connsiteY21" fmla="*/ 856975 h 3560763"/>
              <a:gd name="connsiteX22" fmla="*/ 2635250 w 2803525"/>
              <a:gd name="connsiteY22" fmla="*/ 933372 h 3560763"/>
              <a:gd name="connsiteX23" fmla="*/ 2667000 w 2803525"/>
              <a:gd name="connsiteY23" fmla="*/ 1009769 h 3560763"/>
              <a:gd name="connsiteX24" fmla="*/ 2692400 w 2803525"/>
              <a:gd name="connsiteY24" fmla="*/ 1089487 h 3560763"/>
              <a:gd name="connsiteX25" fmla="*/ 2717800 w 2803525"/>
              <a:gd name="connsiteY25" fmla="*/ 1169206 h 3560763"/>
              <a:gd name="connsiteX26" fmla="*/ 2740025 w 2803525"/>
              <a:gd name="connsiteY26" fmla="*/ 1252246 h 3560763"/>
              <a:gd name="connsiteX27" fmla="*/ 2759075 w 2803525"/>
              <a:gd name="connsiteY27" fmla="*/ 1335286 h 3560763"/>
              <a:gd name="connsiteX28" fmla="*/ 2774950 w 2803525"/>
              <a:gd name="connsiteY28" fmla="*/ 1421648 h 3560763"/>
              <a:gd name="connsiteX29" fmla="*/ 2787650 w 2803525"/>
              <a:gd name="connsiteY29" fmla="*/ 1511331 h 3560763"/>
              <a:gd name="connsiteX30" fmla="*/ 2797175 w 2803525"/>
              <a:gd name="connsiteY30" fmla="*/ 1597693 h 3560763"/>
              <a:gd name="connsiteX31" fmla="*/ 2803525 w 2803525"/>
              <a:gd name="connsiteY31" fmla="*/ 1690698 h 3560763"/>
              <a:gd name="connsiteX32" fmla="*/ 2803525 w 2803525"/>
              <a:gd name="connsiteY32" fmla="*/ 1780382 h 3560763"/>
              <a:gd name="connsiteX33" fmla="*/ 2803525 w 2803525"/>
              <a:gd name="connsiteY33" fmla="*/ 1873387 h 3560763"/>
              <a:gd name="connsiteX34" fmla="*/ 2797175 w 2803525"/>
              <a:gd name="connsiteY34" fmla="*/ 1963070 h 3560763"/>
              <a:gd name="connsiteX35" fmla="*/ 2787650 w 2803525"/>
              <a:gd name="connsiteY35" fmla="*/ 2052753 h 3560763"/>
              <a:gd name="connsiteX36" fmla="*/ 2774950 w 2803525"/>
              <a:gd name="connsiteY36" fmla="*/ 2139115 h 3560763"/>
              <a:gd name="connsiteX37" fmla="*/ 2759075 w 2803525"/>
              <a:gd name="connsiteY37" fmla="*/ 2225477 h 3560763"/>
              <a:gd name="connsiteX38" fmla="*/ 2740025 w 2803525"/>
              <a:gd name="connsiteY38" fmla="*/ 2311839 h 3560763"/>
              <a:gd name="connsiteX39" fmla="*/ 2717800 w 2803525"/>
              <a:gd name="connsiteY39" fmla="*/ 2394879 h 3560763"/>
              <a:gd name="connsiteX40" fmla="*/ 2692400 w 2803525"/>
              <a:gd name="connsiteY40" fmla="*/ 2474598 h 3560763"/>
              <a:gd name="connsiteX41" fmla="*/ 2667000 w 2803525"/>
              <a:gd name="connsiteY41" fmla="*/ 2554316 h 3560763"/>
              <a:gd name="connsiteX42" fmla="*/ 2635250 w 2803525"/>
              <a:gd name="connsiteY42" fmla="*/ 2630713 h 3560763"/>
              <a:gd name="connsiteX43" fmla="*/ 2600325 w 2803525"/>
              <a:gd name="connsiteY43" fmla="*/ 2703788 h 3560763"/>
              <a:gd name="connsiteX44" fmla="*/ 2565400 w 2803525"/>
              <a:gd name="connsiteY44" fmla="*/ 2776864 h 3560763"/>
              <a:gd name="connsiteX45" fmla="*/ 2524125 w 2803525"/>
              <a:gd name="connsiteY45" fmla="*/ 2846618 h 3560763"/>
              <a:gd name="connsiteX46" fmla="*/ 2482850 w 2803525"/>
              <a:gd name="connsiteY46" fmla="*/ 2913050 h 3560763"/>
              <a:gd name="connsiteX47" fmla="*/ 2438400 w 2803525"/>
              <a:gd name="connsiteY47" fmla="*/ 2979482 h 3560763"/>
              <a:gd name="connsiteX48" fmla="*/ 2393950 w 2803525"/>
              <a:gd name="connsiteY48" fmla="*/ 3039271 h 3560763"/>
              <a:gd name="connsiteX49" fmla="*/ 2346325 w 2803525"/>
              <a:gd name="connsiteY49" fmla="*/ 3099060 h 3560763"/>
              <a:gd name="connsiteX50" fmla="*/ 2292350 w 2803525"/>
              <a:gd name="connsiteY50" fmla="*/ 3155527 h 3560763"/>
              <a:gd name="connsiteX51" fmla="*/ 2241550 w 2803525"/>
              <a:gd name="connsiteY51" fmla="*/ 3208673 h 3560763"/>
              <a:gd name="connsiteX52" fmla="*/ 2187575 w 2803525"/>
              <a:gd name="connsiteY52" fmla="*/ 3258497 h 3560763"/>
              <a:gd name="connsiteX53" fmla="*/ 2130425 w 2803525"/>
              <a:gd name="connsiteY53" fmla="*/ 3304999 h 3560763"/>
              <a:gd name="connsiteX54" fmla="*/ 2070100 w 2803525"/>
              <a:gd name="connsiteY54" fmla="*/ 3348180 h 3560763"/>
              <a:gd name="connsiteX55" fmla="*/ 2009775 w 2803525"/>
              <a:gd name="connsiteY55" fmla="*/ 3384718 h 3560763"/>
              <a:gd name="connsiteX56" fmla="*/ 1949450 w 2803525"/>
              <a:gd name="connsiteY56" fmla="*/ 3421256 h 3560763"/>
              <a:gd name="connsiteX57" fmla="*/ 1882775 w 2803525"/>
              <a:gd name="connsiteY57" fmla="*/ 3454472 h 3560763"/>
              <a:gd name="connsiteX58" fmla="*/ 1819275 w 2803525"/>
              <a:gd name="connsiteY58" fmla="*/ 3481045 h 3560763"/>
              <a:gd name="connsiteX59" fmla="*/ 1752600 w 2803525"/>
              <a:gd name="connsiteY59" fmla="*/ 3504296 h 3560763"/>
              <a:gd name="connsiteX60" fmla="*/ 1685925 w 2803525"/>
              <a:gd name="connsiteY60" fmla="*/ 3524225 h 3560763"/>
              <a:gd name="connsiteX61" fmla="*/ 1616075 w 2803525"/>
              <a:gd name="connsiteY61" fmla="*/ 3540833 h 3560763"/>
              <a:gd name="connsiteX62" fmla="*/ 1546225 w 2803525"/>
              <a:gd name="connsiteY62" fmla="*/ 3554120 h 3560763"/>
              <a:gd name="connsiteX63" fmla="*/ 1473200 w 2803525"/>
              <a:gd name="connsiteY63" fmla="*/ 3560763 h 3560763"/>
              <a:gd name="connsiteX64" fmla="*/ 1403350 w 2803525"/>
              <a:gd name="connsiteY64" fmla="*/ 3560763 h 3560763"/>
              <a:gd name="connsiteX65" fmla="*/ 1330325 w 2803525"/>
              <a:gd name="connsiteY65" fmla="*/ 3560763 h 3560763"/>
              <a:gd name="connsiteX66" fmla="*/ 1260475 w 2803525"/>
              <a:gd name="connsiteY66" fmla="*/ 3554120 h 3560763"/>
              <a:gd name="connsiteX67" fmla="*/ 1187450 w 2803525"/>
              <a:gd name="connsiteY67" fmla="*/ 3540833 h 3560763"/>
              <a:gd name="connsiteX68" fmla="*/ 1120775 w 2803525"/>
              <a:gd name="connsiteY68" fmla="*/ 3524225 h 3560763"/>
              <a:gd name="connsiteX69" fmla="*/ 1050925 w 2803525"/>
              <a:gd name="connsiteY69" fmla="*/ 3504296 h 3560763"/>
              <a:gd name="connsiteX70" fmla="*/ 984250 w 2803525"/>
              <a:gd name="connsiteY70" fmla="*/ 3481045 h 3560763"/>
              <a:gd name="connsiteX71" fmla="*/ 920750 w 2803525"/>
              <a:gd name="connsiteY71" fmla="*/ 3454472 h 3560763"/>
              <a:gd name="connsiteX72" fmla="*/ 857250 w 2803525"/>
              <a:gd name="connsiteY72" fmla="*/ 3421256 h 3560763"/>
              <a:gd name="connsiteX73" fmla="*/ 793750 w 2803525"/>
              <a:gd name="connsiteY73" fmla="*/ 3384718 h 3560763"/>
              <a:gd name="connsiteX74" fmla="*/ 733425 w 2803525"/>
              <a:gd name="connsiteY74" fmla="*/ 3348180 h 3560763"/>
              <a:gd name="connsiteX75" fmla="*/ 676275 w 2803525"/>
              <a:gd name="connsiteY75" fmla="*/ 3304999 h 3560763"/>
              <a:gd name="connsiteX76" fmla="*/ 619125 w 2803525"/>
              <a:gd name="connsiteY76" fmla="*/ 3258497 h 3560763"/>
              <a:gd name="connsiteX77" fmla="*/ 565150 w 2803525"/>
              <a:gd name="connsiteY77" fmla="*/ 3208673 h 3560763"/>
              <a:gd name="connsiteX78" fmla="*/ 511175 w 2803525"/>
              <a:gd name="connsiteY78" fmla="*/ 3155527 h 3560763"/>
              <a:gd name="connsiteX79" fmla="*/ 460375 w 2803525"/>
              <a:gd name="connsiteY79" fmla="*/ 3099060 h 3560763"/>
              <a:gd name="connsiteX80" fmla="*/ 412750 w 2803525"/>
              <a:gd name="connsiteY80" fmla="*/ 3039271 h 3560763"/>
              <a:gd name="connsiteX81" fmla="*/ 365125 w 2803525"/>
              <a:gd name="connsiteY81" fmla="*/ 2979482 h 3560763"/>
              <a:gd name="connsiteX82" fmla="*/ 320675 w 2803525"/>
              <a:gd name="connsiteY82" fmla="*/ 2913050 h 3560763"/>
              <a:gd name="connsiteX83" fmla="*/ 279400 w 2803525"/>
              <a:gd name="connsiteY83" fmla="*/ 2846618 h 3560763"/>
              <a:gd name="connsiteX84" fmla="*/ 241300 w 2803525"/>
              <a:gd name="connsiteY84" fmla="*/ 2776864 h 3560763"/>
              <a:gd name="connsiteX85" fmla="*/ 203200 w 2803525"/>
              <a:gd name="connsiteY85" fmla="*/ 2703788 h 3560763"/>
              <a:gd name="connsiteX86" fmla="*/ 171450 w 2803525"/>
              <a:gd name="connsiteY86" fmla="*/ 2630713 h 3560763"/>
              <a:gd name="connsiteX87" fmla="*/ 139700 w 2803525"/>
              <a:gd name="connsiteY87" fmla="*/ 2554316 h 3560763"/>
              <a:gd name="connsiteX88" fmla="*/ 111125 w 2803525"/>
              <a:gd name="connsiteY88" fmla="*/ 2474598 h 3560763"/>
              <a:gd name="connsiteX89" fmla="*/ 85725 w 2803525"/>
              <a:gd name="connsiteY89" fmla="*/ 2394879 h 3560763"/>
              <a:gd name="connsiteX90" fmla="*/ 63500 w 2803525"/>
              <a:gd name="connsiteY90" fmla="*/ 2311839 h 3560763"/>
              <a:gd name="connsiteX91" fmla="*/ 44450 w 2803525"/>
              <a:gd name="connsiteY91" fmla="*/ 2225477 h 3560763"/>
              <a:gd name="connsiteX92" fmla="*/ 28575 w 2803525"/>
              <a:gd name="connsiteY92" fmla="*/ 2139115 h 3560763"/>
              <a:gd name="connsiteX93" fmla="*/ 15875 w 2803525"/>
              <a:gd name="connsiteY93" fmla="*/ 2052753 h 3560763"/>
              <a:gd name="connsiteX94" fmla="*/ 9525 w 2803525"/>
              <a:gd name="connsiteY94" fmla="*/ 1963070 h 3560763"/>
              <a:gd name="connsiteX95" fmla="*/ 3175 w 2803525"/>
              <a:gd name="connsiteY95" fmla="*/ 1873387 h 3560763"/>
              <a:gd name="connsiteX96" fmla="*/ 0 w 2803525"/>
              <a:gd name="connsiteY96" fmla="*/ 1780382 h 3560763"/>
              <a:gd name="connsiteX97" fmla="*/ 3175 w 2803525"/>
              <a:gd name="connsiteY97" fmla="*/ 1690698 h 3560763"/>
              <a:gd name="connsiteX98" fmla="*/ 9525 w 2803525"/>
              <a:gd name="connsiteY98" fmla="*/ 1597693 h 3560763"/>
              <a:gd name="connsiteX99" fmla="*/ 15875 w 2803525"/>
              <a:gd name="connsiteY99" fmla="*/ 1511331 h 3560763"/>
              <a:gd name="connsiteX100" fmla="*/ 28575 w 2803525"/>
              <a:gd name="connsiteY100" fmla="*/ 1421648 h 3560763"/>
              <a:gd name="connsiteX101" fmla="*/ 44450 w 2803525"/>
              <a:gd name="connsiteY101" fmla="*/ 1335286 h 3560763"/>
              <a:gd name="connsiteX102" fmla="*/ 63500 w 2803525"/>
              <a:gd name="connsiteY102" fmla="*/ 1252246 h 3560763"/>
              <a:gd name="connsiteX103" fmla="*/ 85725 w 2803525"/>
              <a:gd name="connsiteY103" fmla="*/ 1169206 h 3560763"/>
              <a:gd name="connsiteX104" fmla="*/ 111125 w 2803525"/>
              <a:gd name="connsiteY104" fmla="*/ 1089487 h 3560763"/>
              <a:gd name="connsiteX105" fmla="*/ 139700 w 2803525"/>
              <a:gd name="connsiteY105" fmla="*/ 1009769 h 3560763"/>
              <a:gd name="connsiteX106" fmla="*/ 171450 w 2803525"/>
              <a:gd name="connsiteY106" fmla="*/ 933372 h 3560763"/>
              <a:gd name="connsiteX107" fmla="*/ 203200 w 2803525"/>
              <a:gd name="connsiteY107" fmla="*/ 856975 h 3560763"/>
              <a:gd name="connsiteX108" fmla="*/ 241300 w 2803525"/>
              <a:gd name="connsiteY108" fmla="*/ 787221 h 3560763"/>
              <a:gd name="connsiteX109" fmla="*/ 279400 w 2803525"/>
              <a:gd name="connsiteY109" fmla="*/ 717467 h 3560763"/>
              <a:gd name="connsiteX110" fmla="*/ 320675 w 2803525"/>
              <a:gd name="connsiteY110" fmla="*/ 647714 h 3560763"/>
              <a:gd name="connsiteX111" fmla="*/ 365125 w 2803525"/>
              <a:gd name="connsiteY111" fmla="*/ 584603 h 3560763"/>
              <a:gd name="connsiteX112" fmla="*/ 412750 w 2803525"/>
              <a:gd name="connsiteY112" fmla="*/ 521492 h 3560763"/>
              <a:gd name="connsiteX113" fmla="*/ 460375 w 2803525"/>
              <a:gd name="connsiteY113" fmla="*/ 465025 h 3560763"/>
              <a:gd name="connsiteX114" fmla="*/ 511175 w 2803525"/>
              <a:gd name="connsiteY114" fmla="*/ 408558 h 3560763"/>
              <a:gd name="connsiteX115" fmla="*/ 565150 w 2803525"/>
              <a:gd name="connsiteY115" fmla="*/ 355412 h 3560763"/>
              <a:gd name="connsiteX116" fmla="*/ 619125 w 2803525"/>
              <a:gd name="connsiteY116" fmla="*/ 305588 h 3560763"/>
              <a:gd name="connsiteX117" fmla="*/ 676275 w 2803525"/>
              <a:gd name="connsiteY117" fmla="*/ 259085 h 3560763"/>
              <a:gd name="connsiteX118" fmla="*/ 733425 w 2803525"/>
              <a:gd name="connsiteY118" fmla="*/ 215905 h 3560763"/>
              <a:gd name="connsiteX119" fmla="*/ 793750 w 2803525"/>
              <a:gd name="connsiteY119" fmla="*/ 176045 h 3560763"/>
              <a:gd name="connsiteX120" fmla="*/ 857250 w 2803525"/>
              <a:gd name="connsiteY120" fmla="*/ 139508 h 3560763"/>
              <a:gd name="connsiteX121" fmla="*/ 920750 w 2803525"/>
              <a:gd name="connsiteY121" fmla="*/ 109613 h 3560763"/>
              <a:gd name="connsiteX122" fmla="*/ 984250 w 2803525"/>
              <a:gd name="connsiteY122" fmla="*/ 79719 h 3560763"/>
              <a:gd name="connsiteX123" fmla="*/ 1050925 w 2803525"/>
              <a:gd name="connsiteY123" fmla="*/ 56467 h 3560763"/>
              <a:gd name="connsiteX124" fmla="*/ 1120775 w 2803525"/>
              <a:gd name="connsiteY124" fmla="*/ 36538 h 3560763"/>
              <a:gd name="connsiteX125" fmla="*/ 1187450 w 2803525"/>
              <a:gd name="connsiteY125" fmla="*/ 19930 h 3560763"/>
              <a:gd name="connsiteX126" fmla="*/ 1260475 w 2803525"/>
              <a:gd name="connsiteY126" fmla="*/ 9965 h 3560763"/>
              <a:gd name="connsiteX127" fmla="*/ 1330325 w 2803525"/>
              <a:gd name="connsiteY127" fmla="*/ 3322 h 35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803525" h="3560763">
                <a:moveTo>
                  <a:pt x="1403350" y="0"/>
                </a:moveTo>
                <a:lnTo>
                  <a:pt x="1473200" y="3322"/>
                </a:lnTo>
                <a:lnTo>
                  <a:pt x="1546225" y="9965"/>
                </a:lnTo>
                <a:lnTo>
                  <a:pt x="1616075" y="19930"/>
                </a:lnTo>
                <a:lnTo>
                  <a:pt x="1685925" y="36538"/>
                </a:lnTo>
                <a:lnTo>
                  <a:pt x="1752600" y="56467"/>
                </a:lnTo>
                <a:lnTo>
                  <a:pt x="1819275" y="79719"/>
                </a:lnTo>
                <a:lnTo>
                  <a:pt x="1882775" y="109613"/>
                </a:lnTo>
                <a:lnTo>
                  <a:pt x="1949450" y="139508"/>
                </a:lnTo>
                <a:lnTo>
                  <a:pt x="2009775" y="176045"/>
                </a:lnTo>
                <a:lnTo>
                  <a:pt x="2070100" y="215905"/>
                </a:lnTo>
                <a:lnTo>
                  <a:pt x="2130425" y="259085"/>
                </a:lnTo>
                <a:lnTo>
                  <a:pt x="2187575" y="305588"/>
                </a:lnTo>
                <a:lnTo>
                  <a:pt x="2241550" y="355412"/>
                </a:lnTo>
                <a:lnTo>
                  <a:pt x="2292350" y="408558"/>
                </a:lnTo>
                <a:lnTo>
                  <a:pt x="2346325" y="465025"/>
                </a:lnTo>
                <a:lnTo>
                  <a:pt x="2393950" y="521492"/>
                </a:lnTo>
                <a:lnTo>
                  <a:pt x="2438400" y="584603"/>
                </a:lnTo>
                <a:lnTo>
                  <a:pt x="2482850" y="647714"/>
                </a:lnTo>
                <a:lnTo>
                  <a:pt x="2524125" y="717467"/>
                </a:lnTo>
                <a:lnTo>
                  <a:pt x="2565400" y="787221"/>
                </a:lnTo>
                <a:lnTo>
                  <a:pt x="2600325" y="856975"/>
                </a:lnTo>
                <a:lnTo>
                  <a:pt x="2635250" y="933372"/>
                </a:lnTo>
                <a:lnTo>
                  <a:pt x="2667000" y="1009769"/>
                </a:lnTo>
                <a:lnTo>
                  <a:pt x="2692400" y="1089487"/>
                </a:lnTo>
                <a:lnTo>
                  <a:pt x="2717800" y="1169206"/>
                </a:lnTo>
                <a:lnTo>
                  <a:pt x="2740025" y="1252246"/>
                </a:lnTo>
                <a:lnTo>
                  <a:pt x="2759075" y="1335286"/>
                </a:lnTo>
                <a:lnTo>
                  <a:pt x="2774950" y="1421648"/>
                </a:lnTo>
                <a:lnTo>
                  <a:pt x="2787650" y="1511331"/>
                </a:lnTo>
                <a:lnTo>
                  <a:pt x="2797175" y="1597693"/>
                </a:lnTo>
                <a:lnTo>
                  <a:pt x="2803525" y="1690698"/>
                </a:lnTo>
                <a:lnTo>
                  <a:pt x="2803525" y="1780382"/>
                </a:lnTo>
                <a:lnTo>
                  <a:pt x="2803525" y="1873387"/>
                </a:lnTo>
                <a:lnTo>
                  <a:pt x="2797175" y="1963070"/>
                </a:lnTo>
                <a:lnTo>
                  <a:pt x="2787650" y="2052753"/>
                </a:lnTo>
                <a:lnTo>
                  <a:pt x="2774950" y="2139115"/>
                </a:lnTo>
                <a:lnTo>
                  <a:pt x="2759075" y="2225477"/>
                </a:lnTo>
                <a:lnTo>
                  <a:pt x="2740025" y="2311839"/>
                </a:lnTo>
                <a:lnTo>
                  <a:pt x="2717800" y="2394879"/>
                </a:lnTo>
                <a:lnTo>
                  <a:pt x="2692400" y="2474598"/>
                </a:lnTo>
                <a:lnTo>
                  <a:pt x="2667000" y="2554316"/>
                </a:lnTo>
                <a:lnTo>
                  <a:pt x="2635250" y="2630713"/>
                </a:lnTo>
                <a:lnTo>
                  <a:pt x="2600325" y="2703788"/>
                </a:lnTo>
                <a:lnTo>
                  <a:pt x="2565400" y="2776864"/>
                </a:lnTo>
                <a:lnTo>
                  <a:pt x="2524125" y="2846618"/>
                </a:lnTo>
                <a:lnTo>
                  <a:pt x="2482850" y="2913050"/>
                </a:lnTo>
                <a:lnTo>
                  <a:pt x="2438400" y="2979482"/>
                </a:lnTo>
                <a:lnTo>
                  <a:pt x="2393950" y="3039271"/>
                </a:lnTo>
                <a:lnTo>
                  <a:pt x="2346325" y="3099060"/>
                </a:lnTo>
                <a:lnTo>
                  <a:pt x="2292350" y="3155527"/>
                </a:lnTo>
                <a:lnTo>
                  <a:pt x="2241550" y="3208673"/>
                </a:lnTo>
                <a:lnTo>
                  <a:pt x="2187575" y="3258497"/>
                </a:lnTo>
                <a:lnTo>
                  <a:pt x="2130425" y="3304999"/>
                </a:lnTo>
                <a:lnTo>
                  <a:pt x="2070100" y="3348180"/>
                </a:lnTo>
                <a:lnTo>
                  <a:pt x="2009775" y="3384718"/>
                </a:lnTo>
                <a:lnTo>
                  <a:pt x="1949450" y="3421256"/>
                </a:lnTo>
                <a:lnTo>
                  <a:pt x="1882775" y="3454472"/>
                </a:lnTo>
                <a:lnTo>
                  <a:pt x="1819275" y="3481045"/>
                </a:lnTo>
                <a:lnTo>
                  <a:pt x="1752600" y="3504296"/>
                </a:lnTo>
                <a:lnTo>
                  <a:pt x="1685925" y="3524225"/>
                </a:lnTo>
                <a:lnTo>
                  <a:pt x="1616075" y="3540833"/>
                </a:lnTo>
                <a:lnTo>
                  <a:pt x="1546225" y="3554120"/>
                </a:lnTo>
                <a:lnTo>
                  <a:pt x="1473200" y="3560763"/>
                </a:lnTo>
                <a:lnTo>
                  <a:pt x="1403350" y="3560763"/>
                </a:lnTo>
                <a:lnTo>
                  <a:pt x="1330325" y="3560763"/>
                </a:lnTo>
                <a:lnTo>
                  <a:pt x="1260475" y="3554120"/>
                </a:lnTo>
                <a:lnTo>
                  <a:pt x="1187450" y="3540833"/>
                </a:lnTo>
                <a:lnTo>
                  <a:pt x="1120775" y="3524225"/>
                </a:lnTo>
                <a:lnTo>
                  <a:pt x="1050925" y="3504296"/>
                </a:lnTo>
                <a:lnTo>
                  <a:pt x="984250" y="3481045"/>
                </a:lnTo>
                <a:lnTo>
                  <a:pt x="920750" y="3454472"/>
                </a:lnTo>
                <a:lnTo>
                  <a:pt x="857250" y="3421256"/>
                </a:lnTo>
                <a:lnTo>
                  <a:pt x="793750" y="3384718"/>
                </a:lnTo>
                <a:lnTo>
                  <a:pt x="733425" y="3348180"/>
                </a:lnTo>
                <a:lnTo>
                  <a:pt x="676275" y="3304999"/>
                </a:lnTo>
                <a:lnTo>
                  <a:pt x="619125" y="3258497"/>
                </a:lnTo>
                <a:lnTo>
                  <a:pt x="565150" y="3208673"/>
                </a:lnTo>
                <a:lnTo>
                  <a:pt x="511175" y="3155527"/>
                </a:lnTo>
                <a:lnTo>
                  <a:pt x="460375" y="3099060"/>
                </a:lnTo>
                <a:lnTo>
                  <a:pt x="412750" y="3039271"/>
                </a:lnTo>
                <a:lnTo>
                  <a:pt x="365125" y="2979482"/>
                </a:lnTo>
                <a:lnTo>
                  <a:pt x="320675" y="2913050"/>
                </a:lnTo>
                <a:lnTo>
                  <a:pt x="279400" y="2846618"/>
                </a:lnTo>
                <a:lnTo>
                  <a:pt x="241300" y="2776864"/>
                </a:lnTo>
                <a:lnTo>
                  <a:pt x="203200" y="2703788"/>
                </a:lnTo>
                <a:lnTo>
                  <a:pt x="171450" y="2630713"/>
                </a:lnTo>
                <a:lnTo>
                  <a:pt x="139700" y="2554316"/>
                </a:lnTo>
                <a:lnTo>
                  <a:pt x="111125" y="2474598"/>
                </a:lnTo>
                <a:lnTo>
                  <a:pt x="85725" y="2394879"/>
                </a:lnTo>
                <a:lnTo>
                  <a:pt x="63500" y="2311839"/>
                </a:lnTo>
                <a:lnTo>
                  <a:pt x="44450" y="2225477"/>
                </a:lnTo>
                <a:lnTo>
                  <a:pt x="28575" y="2139115"/>
                </a:lnTo>
                <a:lnTo>
                  <a:pt x="15875" y="2052753"/>
                </a:lnTo>
                <a:lnTo>
                  <a:pt x="9525" y="1963070"/>
                </a:lnTo>
                <a:lnTo>
                  <a:pt x="3175" y="1873387"/>
                </a:lnTo>
                <a:lnTo>
                  <a:pt x="0" y="1780382"/>
                </a:lnTo>
                <a:lnTo>
                  <a:pt x="3175" y="1690698"/>
                </a:lnTo>
                <a:lnTo>
                  <a:pt x="9525" y="1597693"/>
                </a:lnTo>
                <a:lnTo>
                  <a:pt x="15875" y="1511331"/>
                </a:lnTo>
                <a:lnTo>
                  <a:pt x="28575" y="1421648"/>
                </a:lnTo>
                <a:lnTo>
                  <a:pt x="44450" y="1335286"/>
                </a:lnTo>
                <a:lnTo>
                  <a:pt x="63500" y="1252246"/>
                </a:lnTo>
                <a:lnTo>
                  <a:pt x="85725" y="1169206"/>
                </a:lnTo>
                <a:lnTo>
                  <a:pt x="111125" y="1089487"/>
                </a:lnTo>
                <a:lnTo>
                  <a:pt x="139700" y="1009769"/>
                </a:lnTo>
                <a:lnTo>
                  <a:pt x="171450" y="933372"/>
                </a:lnTo>
                <a:lnTo>
                  <a:pt x="203200" y="856975"/>
                </a:lnTo>
                <a:lnTo>
                  <a:pt x="241300" y="787221"/>
                </a:lnTo>
                <a:lnTo>
                  <a:pt x="279400" y="717467"/>
                </a:lnTo>
                <a:lnTo>
                  <a:pt x="320675" y="647714"/>
                </a:lnTo>
                <a:lnTo>
                  <a:pt x="365125" y="584603"/>
                </a:lnTo>
                <a:lnTo>
                  <a:pt x="412750" y="521492"/>
                </a:lnTo>
                <a:lnTo>
                  <a:pt x="460375" y="465025"/>
                </a:lnTo>
                <a:lnTo>
                  <a:pt x="511175" y="408558"/>
                </a:lnTo>
                <a:lnTo>
                  <a:pt x="565150" y="355412"/>
                </a:lnTo>
                <a:lnTo>
                  <a:pt x="619125" y="305588"/>
                </a:lnTo>
                <a:lnTo>
                  <a:pt x="676275" y="259085"/>
                </a:lnTo>
                <a:lnTo>
                  <a:pt x="733425" y="215905"/>
                </a:lnTo>
                <a:lnTo>
                  <a:pt x="793750" y="176045"/>
                </a:lnTo>
                <a:lnTo>
                  <a:pt x="857250" y="139508"/>
                </a:lnTo>
                <a:lnTo>
                  <a:pt x="920750" y="109613"/>
                </a:lnTo>
                <a:lnTo>
                  <a:pt x="984250" y="79719"/>
                </a:lnTo>
                <a:lnTo>
                  <a:pt x="1050925" y="56467"/>
                </a:lnTo>
                <a:lnTo>
                  <a:pt x="1120775" y="36538"/>
                </a:lnTo>
                <a:lnTo>
                  <a:pt x="1187450" y="19930"/>
                </a:lnTo>
                <a:lnTo>
                  <a:pt x="1260475" y="9965"/>
                </a:lnTo>
                <a:lnTo>
                  <a:pt x="1330325" y="332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14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6126" y="4190673"/>
            <a:ext cx="4098073" cy="286542"/>
          </a:xfrm>
        </p:spPr>
        <p:txBody>
          <a:bodyPr>
            <a:normAutofit/>
          </a:bodyPr>
          <a:lstStyle>
            <a:lvl1pPr marL="0" marR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8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449263" y="499313"/>
            <a:ext cx="2705100" cy="3540125"/>
          </a:xfrm>
          <a:custGeom>
            <a:avLst/>
            <a:gdLst>
              <a:gd name="connsiteX0" fmla="*/ 139700 w 2705100"/>
              <a:gd name="connsiteY0" fmla="*/ 0 h 3540125"/>
              <a:gd name="connsiteX1" fmla="*/ 2568575 w 2705100"/>
              <a:gd name="connsiteY1" fmla="*/ 0 h 3540125"/>
              <a:gd name="connsiteX2" fmla="*/ 2593975 w 2705100"/>
              <a:gd name="connsiteY2" fmla="*/ 3175 h 3540125"/>
              <a:gd name="connsiteX3" fmla="*/ 2622550 w 2705100"/>
              <a:gd name="connsiteY3" fmla="*/ 12700 h 3540125"/>
              <a:gd name="connsiteX4" fmla="*/ 2644775 w 2705100"/>
              <a:gd name="connsiteY4" fmla="*/ 25400 h 3540125"/>
              <a:gd name="connsiteX5" fmla="*/ 2663825 w 2705100"/>
              <a:gd name="connsiteY5" fmla="*/ 41275 h 3540125"/>
              <a:gd name="connsiteX6" fmla="*/ 2682875 w 2705100"/>
              <a:gd name="connsiteY6" fmla="*/ 63500 h 3540125"/>
              <a:gd name="connsiteX7" fmla="*/ 2695575 w 2705100"/>
              <a:gd name="connsiteY7" fmla="*/ 85725 h 3540125"/>
              <a:gd name="connsiteX8" fmla="*/ 2701925 w 2705100"/>
              <a:gd name="connsiteY8" fmla="*/ 111125 h 3540125"/>
              <a:gd name="connsiteX9" fmla="*/ 2705100 w 2705100"/>
              <a:gd name="connsiteY9" fmla="*/ 139700 h 3540125"/>
              <a:gd name="connsiteX10" fmla="*/ 2705100 w 2705100"/>
              <a:gd name="connsiteY10" fmla="*/ 3400425 h 3540125"/>
              <a:gd name="connsiteX11" fmla="*/ 2701925 w 2705100"/>
              <a:gd name="connsiteY11" fmla="*/ 3429000 h 3540125"/>
              <a:gd name="connsiteX12" fmla="*/ 2695575 w 2705100"/>
              <a:gd name="connsiteY12" fmla="*/ 3454400 h 3540125"/>
              <a:gd name="connsiteX13" fmla="*/ 2682875 w 2705100"/>
              <a:gd name="connsiteY13" fmla="*/ 3476625 h 3540125"/>
              <a:gd name="connsiteX14" fmla="*/ 2663825 w 2705100"/>
              <a:gd name="connsiteY14" fmla="*/ 3498850 h 3540125"/>
              <a:gd name="connsiteX15" fmla="*/ 2644775 w 2705100"/>
              <a:gd name="connsiteY15" fmla="*/ 3514725 h 3540125"/>
              <a:gd name="connsiteX16" fmla="*/ 2622550 w 2705100"/>
              <a:gd name="connsiteY16" fmla="*/ 3527425 h 3540125"/>
              <a:gd name="connsiteX17" fmla="*/ 2593975 w 2705100"/>
              <a:gd name="connsiteY17" fmla="*/ 3536950 h 3540125"/>
              <a:gd name="connsiteX18" fmla="*/ 2568575 w 2705100"/>
              <a:gd name="connsiteY18" fmla="*/ 3540125 h 3540125"/>
              <a:gd name="connsiteX19" fmla="*/ 139700 w 2705100"/>
              <a:gd name="connsiteY19" fmla="*/ 3540125 h 3540125"/>
              <a:gd name="connsiteX20" fmla="*/ 111125 w 2705100"/>
              <a:gd name="connsiteY20" fmla="*/ 3536950 h 3540125"/>
              <a:gd name="connsiteX21" fmla="*/ 85725 w 2705100"/>
              <a:gd name="connsiteY21" fmla="*/ 3527425 h 3540125"/>
              <a:gd name="connsiteX22" fmla="*/ 60325 w 2705100"/>
              <a:gd name="connsiteY22" fmla="*/ 3514725 h 3540125"/>
              <a:gd name="connsiteX23" fmla="*/ 41275 w 2705100"/>
              <a:gd name="connsiteY23" fmla="*/ 3498850 h 3540125"/>
              <a:gd name="connsiteX24" fmla="*/ 22225 w 2705100"/>
              <a:gd name="connsiteY24" fmla="*/ 3476625 h 3540125"/>
              <a:gd name="connsiteX25" fmla="*/ 9525 w 2705100"/>
              <a:gd name="connsiteY25" fmla="*/ 3454400 h 3540125"/>
              <a:gd name="connsiteX26" fmla="*/ 3175 w 2705100"/>
              <a:gd name="connsiteY26" fmla="*/ 3429000 h 3540125"/>
              <a:gd name="connsiteX27" fmla="*/ 0 w 2705100"/>
              <a:gd name="connsiteY27" fmla="*/ 3400425 h 3540125"/>
              <a:gd name="connsiteX28" fmla="*/ 0 w 2705100"/>
              <a:gd name="connsiteY28" fmla="*/ 139700 h 3540125"/>
              <a:gd name="connsiteX29" fmla="*/ 3175 w 2705100"/>
              <a:gd name="connsiteY29" fmla="*/ 111125 h 3540125"/>
              <a:gd name="connsiteX30" fmla="*/ 9525 w 2705100"/>
              <a:gd name="connsiteY30" fmla="*/ 85725 h 3540125"/>
              <a:gd name="connsiteX31" fmla="*/ 22225 w 2705100"/>
              <a:gd name="connsiteY31" fmla="*/ 63500 h 3540125"/>
              <a:gd name="connsiteX32" fmla="*/ 41275 w 2705100"/>
              <a:gd name="connsiteY32" fmla="*/ 41275 h 3540125"/>
              <a:gd name="connsiteX33" fmla="*/ 60325 w 2705100"/>
              <a:gd name="connsiteY33" fmla="*/ 25400 h 3540125"/>
              <a:gd name="connsiteX34" fmla="*/ 85725 w 2705100"/>
              <a:gd name="connsiteY34" fmla="*/ 12700 h 3540125"/>
              <a:gd name="connsiteX35" fmla="*/ 111125 w 2705100"/>
              <a:gd name="connsiteY35" fmla="*/ 3175 h 354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5100" h="3540125">
                <a:moveTo>
                  <a:pt x="139700" y="0"/>
                </a:moveTo>
                <a:lnTo>
                  <a:pt x="2568575" y="0"/>
                </a:lnTo>
                <a:lnTo>
                  <a:pt x="2593975" y="3175"/>
                </a:lnTo>
                <a:lnTo>
                  <a:pt x="2622550" y="12700"/>
                </a:lnTo>
                <a:lnTo>
                  <a:pt x="2644775" y="25400"/>
                </a:lnTo>
                <a:lnTo>
                  <a:pt x="2663825" y="41275"/>
                </a:lnTo>
                <a:lnTo>
                  <a:pt x="2682875" y="63500"/>
                </a:lnTo>
                <a:lnTo>
                  <a:pt x="2695575" y="85725"/>
                </a:lnTo>
                <a:lnTo>
                  <a:pt x="2701925" y="111125"/>
                </a:lnTo>
                <a:lnTo>
                  <a:pt x="2705100" y="139700"/>
                </a:lnTo>
                <a:lnTo>
                  <a:pt x="2705100" y="3400425"/>
                </a:lnTo>
                <a:lnTo>
                  <a:pt x="2701925" y="3429000"/>
                </a:lnTo>
                <a:lnTo>
                  <a:pt x="2695575" y="3454400"/>
                </a:lnTo>
                <a:lnTo>
                  <a:pt x="2682875" y="3476625"/>
                </a:lnTo>
                <a:lnTo>
                  <a:pt x="2663825" y="3498850"/>
                </a:lnTo>
                <a:lnTo>
                  <a:pt x="2644775" y="3514725"/>
                </a:lnTo>
                <a:lnTo>
                  <a:pt x="2622550" y="3527425"/>
                </a:lnTo>
                <a:lnTo>
                  <a:pt x="2593975" y="3536950"/>
                </a:lnTo>
                <a:lnTo>
                  <a:pt x="2568575" y="3540125"/>
                </a:lnTo>
                <a:lnTo>
                  <a:pt x="139700" y="3540125"/>
                </a:lnTo>
                <a:lnTo>
                  <a:pt x="111125" y="3536950"/>
                </a:lnTo>
                <a:lnTo>
                  <a:pt x="85725" y="3527425"/>
                </a:lnTo>
                <a:lnTo>
                  <a:pt x="60325" y="3514725"/>
                </a:lnTo>
                <a:lnTo>
                  <a:pt x="41275" y="3498850"/>
                </a:lnTo>
                <a:lnTo>
                  <a:pt x="22225" y="3476625"/>
                </a:lnTo>
                <a:lnTo>
                  <a:pt x="9525" y="3454400"/>
                </a:lnTo>
                <a:lnTo>
                  <a:pt x="3175" y="3429000"/>
                </a:lnTo>
                <a:lnTo>
                  <a:pt x="0" y="3400425"/>
                </a:lnTo>
                <a:lnTo>
                  <a:pt x="0" y="139700"/>
                </a:lnTo>
                <a:lnTo>
                  <a:pt x="3175" y="111125"/>
                </a:lnTo>
                <a:lnTo>
                  <a:pt x="9525" y="85725"/>
                </a:lnTo>
                <a:lnTo>
                  <a:pt x="22225" y="63500"/>
                </a:lnTo>
                <a:lnTo>
                  <a:pt x="41275" y="41275"/>
                </a:lnTo>
                <a:lnTo>
                  <a:pt x="60325" y="25400"/>
                </a:lnTo>
                <a:lnTo>
                  <a:pt x="85725" y="12700"/>
                </a:lnTo>
                <a:lnTo>
                  <a:pt x="111125" y="3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3252788" y="499313"/>
            <a:ext cx="2705100" cy="3540125"/>
          </a:xfrm>
          <a:custGeom>
            <a:avLst/>
            <a:gdLst>
              <a:gd name="connsiteX0" fmla="*/ 139700 w 2705100"/>
              <a:gd name="connsiteY0" fmla="*/ 0 h 3540125"/>
              <a:gd name="connsiteX1" fmla="*/ 2568575 w 2705100"/>
              <a:gd name="connsiteY1" fmla="*/ 0 h 3540125"/>
              <a:gd name="connsiteX2" fmla="*/ 2593975 w 2705100"/>
              <a:gd name="connsiteY2" fmla="*/ 3175 h 3540125"/>
              <a:gd name="connsiteX3" fmla="*/ 2622550 w 2705100"/>
              <a:gd name="connsiteY3" fmla="*/ 12700 h 3540125"/>
              <a:gd name="connsiteX4" fmla="*/ 2644775 w 2705100"/>
              <a:gd name="connsiteY4" fmla="*/ 25400 h 3540125"/>
              <a:gd name="connsiteX5" fmla="*/ 2663825 w 2705100"/>
              <a:gd name="connsiteY5" fmla="*/ 41275 h 3540125"/>
              <a:gd name="connsiteX6" fmla="*/ 2682875 w 2705100"/>
              <a:gd name="connsiteY6" fmla="*/ 63500 h 3540125"/>
              <a:gd name="connsiteX7" fmla="*/ 2695575 w 2705100"/>
              <a:gd name="connsiteY7" fmla="*/ 85725 h 3540125"/>
              <a:gd name="connsiteX8" fmla="*/ 2701925 w 2705100"/>
              <a:gd name="connsiteY8" fmla="*/ 111125 h 3540125"/>
              <a:gd name="connsiteX9" fmla="*/ 2705100 w 2705100"/>
              <a:gd name="connsiteY9" fmla="*/ 139700 h 3540125"/>
              <a:gd name="connsiteX10" fmla="*/ 2705100 w 2705100"/>
              <a:gd name="connsiteY10" fmla="*/ 3400425 h 3540125"/>
              <a:gd name="connsiteX11" fmla="*/ 2701925 w 2705100"/>
              <a:gd name="connsiteY11" fmla="*/ 3429000 h 3540125"/>
              <a:gd name="connsiteX12" fmla="*/ 2695575 w 2705100"/>
              <a:gd name="connsiteY12" fmla="*/ 3454400 h 3540125"/>
              <a:gd name="connsiteX13" fmla="*/ 2682875 w 2705100"/>
              <a:gd name="connsiteY13" fmla="*/ 3476625 h 3540125"/>
              <a:gd name="connsiteX14" fmla="*/ 2663825 w 2705100"/>
              <a:gd name="connsiteY14" fmla="*/ 3498850 h 3540125"/>
              <a:gd name="connsiteX15" fmla="*/ 2644775 w 2705100"/>
              <a:gd name="connsiteY15" fmla="*/ 3514725 h 3540125"/>
              <a:gd name="connsiteX16" fmla="*/ 2622550 w 2705100"/>
              <a:gd name="connsiteY16" fmla="*/ 3527425 h 3540125"/>
              <a:gd name="connsiteX17" fmla="*/ 2593975 w 2705100"/>
              <a:gd name="connsiteY17" fmla="*/ 3536950 h 3540125"/>
              <a:gd name="connsiteX18" fmla="*/ 2568575 w 2705100"/>
              <a:gd name="connsiteY18" fmla="*/ 3540125 h 3540125"/>
              <a:gd name="connsiteX19" fmla="*/ 139700 w 2705100"/>
              <a:gd name="connsiteY19" fmla="*/ 3540125 h 3540125"/>
              <a:gd name="connsiteX20" fmla="*/ 111125 w 2705100"/>
              <a:gd name="connsiteY20" fmla="*/ 3536950 h 3540125"/>
              <a:gd name="connsiteX21" fmla="*/ 85725 w 2705100"/>
              <a:gd name="connsiteY21" fmla="*/ 3527425 h 3540125"/>
              <a:gd name="connsiteX22" fmla="*/ 60325 w 2705100"/>
              <a:gd name="connsiteY22" fmla="*/ 3514725 h 3540125"/>
              <a:gd name="connsiteX23" fmla="*/ 41275 w 2705100"/>
              <a:gd name="connsiteY23" fmla="*/ 3498850 h 3540125"/>
              <a:gd name="connsiteX24" fmla="*/ 22225 w 2705100"/>
              <a:gd name="connsiteY24" fmla="*/ 3476625 h 3540125"/>
              <a:gd name="connsiteX25" fmla="*/ 9525 w 2705100"/>
              <a:gd name="connsiteY25" fmla="*/ 3454400 h 3540125"/>
              <a:gd name="connsiteX26" fmla="*/ 3175 w 2705100"/>
              <a:gd name="connsiteY26" fmla="*/ 3429000 h 3540125"/>
              <a:gd name="connsiteX27" fmla="*/ 0 w 2705100"/>
              <a:gd name="connsiteY27" fmla="*/ 3400425 h 3540125"/>
              <a:gd name="connsiteX28" fmla="*/ 0 w 2705100"/>
              <a:gd name="connsiteY28" fmla="*/ 139700 h 3540125"/>
              <a:gd name="connsiteX29" fmla="*/ 3175 w 2705100"/>
              <a:gd name="connsiteY29" fmla="*/ 111125 h 3540125"/>
              <a:gd name="connsiteX30" fmla="*/ 9525 w 2705100"/>
              <a:gd name="connsiteY30" fmla="*/ 85725 h 3540125"/>
              <a:gd name="connsiteX31" fmla="*/ 22225 w 2705100"/>
              <a:gd name="connsiteY31" fmla="*/ 63500 h 3540125"/>
              <a:gd name="connsiteX32" fmla="*/ 41275 w 2705100"/>
              <a:gd name="connsiteY32" fmla="*/ 41275 h 3540125"/>
              <a:gd name="connsiteX33" fmla="*/ 60325 w 2705100"/>
              <a:gd name="connsiteY33" fmla="*/ 25400 h 3540125"/>
              <a:gd name="connsiteX34" fmla="*/ 85725 w 2705100"/>
              <a:gd name="connsiteY34" fmla="*/ 12700 h 3540125"/>
              <a:gd name="connsiteX35" fmla="*/ 111125 w 2705100"/>
              <a:gd name="connsiteY35" fmla="*/ 3175 h 354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5100" h="3540125">
                <a:moveTo>
                  <a:pt x="139700" y="0"/>
                </a:moveTo>
                <a:lnTo>
                  <a:pt x="2568575" y="0"/>
                </a:lnTo>
                <a:lnTo>
                  <a:pt x="2593975" y="3175"/>
                </a:lnTo>
                <a:lnTo>
                  <a:pt x="2622550" y="12700"/>
                </a:lnTo>
                <a:lnTo>
                  <a:pt x="2644775" y="25400"/>
                </a:lnTo>
                <a:lnTo>
                  <a:pt x="2663825" y="41275"/>
                </a:lnTo>
                <a:lnTo>
                  <a:pt x="2682875" y="63500"/>
                </a:lnTo>
                <a:lnTo>
                  <a:pt x="2695575" y="85725"/>
                </a:lnTo>
                <a:lnTo>
                  <a:pt x="2701925" y="111125"/>
                </a:lnTo>
                <a:lnTo>
                  <a:pt x="2705100" y="139700"/>
                </a:lnTo>
                <a:lnTo>
                  <a:pt x="2705100" y="3400425"/>
                </a:lnTo>
                <a:lnTo>
                  <a:pt x="2701925" y="3429000"/>
                </a:lnTo>
                <a:lnTo>
                  <a:pt x="2695575" y="3454400"/>
                </a:lnTo>
                <a:lnTo>
                  <a:pt x="2682875" y="3476625"/>
                </a:lnTo>
                <a:lnTo>
                  <a:pt x="2663825" y="3498850"/>
                </a:lnTo>
                <a:lnTo>
                  <a:pt x="2644775" y="3514725"/>
                </a:lnTo>
                <a:lnTo>
                  <a:pt x="2622550" y="3527425"/>
                </a:lnTo>
                <a:lnTo>
                  <a:pt x="2593975" y="3536950"/>
                </a:lnTo>
                <a:lnTo>
                  <a:pt x="2568575" y="3540125"/>
                </a:lnTo>
                <a:lnTo>
                  <a:pt x="139700" y="3540125"/>
                </a:lnTo>
                <a:lnTo>
                  <a:pt x="111125" y="3536950"/>
                </a:lnTo>
                <a:lnTo>
                  <a:pt x="85725" y="3527425"/>
                </a:lnTo>
                <a:lnTo>
                  <a:pt x="60325" y="3514725"/>
                </a:lnTo>
                <a:lnTo>
                  <a:pt x="41275" y="3498850"/>
                </a:lnTo>
                <a:lnTo>
                  <a:pt x="22225" y="3476625"/>
                </a:lnTo>
                <a:lnTo>
                  <a:pt x="9525" y="3454400"/>
                </a:lnTo>
                <a:lnTo>
                  <a:pt x="3175" y="3429000"/>
                </a:lnTo>
                <a:lnTo>
                  <a:pt x="0" y="3400425"/>
                </a:lnTo>
                <a:lnTo>
                  <a:pt x="0" y="139700"/>
                </a:lnTo>
                <a:lnTo>
                  <a:pt x="3175" y="111125"/>
                </a:lnTo>
                <a:lnTo>
                  <a:pt x="9525" y="85725"/>
                </a:lnTo>
                <a:lnTo>
                  <a:pt x="22225" y="63500"/>
                </a:lnTo>
                <a:lnTo>
                  <a:pt x="41275" y="41275"/>
                </a:lnTo>
                <a:lnTo>
                  <a:pt x="60325" y="25400"/>
                </a:lnTo>
                <a:lnTo>
                  <a:pt x="85725" y="12700"/>
                </a:lnTo>
                <a:lnTo>
                  <a:pt x="111125" y="31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14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6126" y="4190673"/>
            <a:ext cx="4098073" cy="286542"/>
          </a:xfrm>
        </p:spPr>
        <p:txBody>
          <a:bodyPr>
            <a:normAutofit/>
          </a:bodyPr>
          <a:lstStyle>
            <a:lvl1pPr marL="0" marR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658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403363" y="363034"/>
            <a:ext cx="2822142" cy="2822142"/>
          </a:xfrm>
          <a:custGeom>
            <a:avLst/>
            <a:gdLst>
              <a:gd name="connsiteX0" fmla="*/ 1411071 w 2822142"/>
              <a:gd name="connsiteY0" fmla="*/ 0 h 2822142"/>
              <a:gd name="connsiteX1" fmla="*/ 2822142 w 2822142"/>
              <a:gd name="connsiteY1" fmla="*/ 1411071 h 2822142"/>
              <a:gd name="connsiteX2" fmla="*/ 1411071 w 2822142"/>
              <a:gd name="connsiteY2" fmla="*/ 2822142 h 2822142"/>
              <a:gd name="connsiteX3" fmla="*/ 0 w 2822142"/>
              <a:gd name="connsiteY3" fmla="*/ 1411071 h 2822142"/>
              <a:gd name="connsiteX4" fmla="*/ 1411071 w 2822142"/>
              <a:gd name="connsiteY4" fmla="*/ 0 h 282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142" h="2822142">
                <a:moveTo>
                  <a:pt x="1411071" y="0"/>
                </a:moveTo>
                <a:cubicBezTo>
                  <a:pt x="2190384" y="0"/>
                  <a:pt x="2822142" y="631758"/>
                  <a:pt x="2822142" y="1411071"/>
                </a:cubicBezTo>
                <a:cubicBezTo>
                  <a:pt x="2822142" y="2190384"/>
                  <a:pt x="2190384" y="2822142"/>
                  <a:pt x="1411071" y="2822142"/>
                </a:cubicBezTo>
                <a:cubicBezTo>
                  <a:pt x="631758" y="2822142"/>
                  <a:pt x="0" y="2190384"/>
                  <a:pt x="0" y="1411071"/>
                </a:cubicBezTo>
                <a:cubicBezTo>
                  <a:pt x="0" y="631758"/>
                  <a:pt x="631758" y="0"/>
                  <a:pt x="141107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08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3218429" y="1283097"/>
            <a:ext cx="2822142" cy="2822142"/>
          </a:xfrm>
          <a:custGeom>
            <a:avLst/>
            <a:gdLst>
              <a:gd name="connsiteX0" fmla="*/ 1411071 w 2822142"/>
              <a:gd name="connsiteY0" fmla="*/ 0 h 2822142"/>
              <a:gd name="connsiteX1" fmla="*/ 2822142 w 2822142"/>
              <a:gd name="connsiteY1" fmla="*/ 1411071 h 2822142"/>
              <a:gd name="connsiteX2" fmla="*/ 1411071 w 2822142"/>
              <a:gd name="connsiteY2" fmla="*/ 2822142 h 2822142"/>
              <a:gd name="connsiteX3" fmla="*/ 0 w 2822142"/>
              <a:gd name="connsiteY3" fmla="*/ 1411071 h 2822142"/>
              <a:gd name="connsiteX4" fmla="*/ 1411071 w 2822142"/>
              <a:gd name="connsiteY4" fmla="*/ 0 h 282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142" h="2822142">
                <a:moveTo>
                  <a:pt x="1411071" y="0"/>
                </a:moveTo>
                <a:cubicBezTo>
                  <a:pt x="2190384" y="0"/>
                  <a:pt x="2822142" y="631758"/>
                  <a:pt x="2822142" y="1411071"/>
                </a:cubicBezTo>
                <a:cubicBezTo>
                  <a:pt x="2822142" y="2190384"/>
                  <a:pt x="2190384" y="2822142"/>
                  <a:pt x="1411071" y="2822142"/>
                </a:cubicBezTo>
                <a:cubicBezTo>
                  <a:pt x="631758" y="2822142"/>
                  <a:pt x="0" y="2190384"/>
                  <a:pt x="0" y="1411071"/>
                </a:cubicBezTo>
                <a:cubicBezTo>
                  <a:pt x="0" y="631758"/>
                  <a:pt x="631758" y="0"/>
                  <a:pt x="1411071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108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6126" y="4190673"/>
            <a:ext cx="4098073" cy="286542"/>
          </a:xfrm>
        </p:spPr>
        <p:txBody>
          <a:bodyPr>
            <a:normAutofit/>
          </a:bodyPr>
          <a:lstStyle>
            <a:lvl1pPr marL="0" marR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749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459371" y="444500"/>
            <a:ext cx="2705100" cy="1778000"/>
          </a:xfrm>
          <a:custGeom>
            <a:avLst/>
            <a:gdLst>
              <a:gd name="connsiteX0" fmla="*/ 139700 w 2705100"/>
              <a:gd name="connsiteY0" fmla="*/ 0 h 1778000"/>
              <a:gd name="connsiteX1" fmla="*/ 2568575 w 2705100"/>
              <a:gd name="connsiteY1" fmla="*/ 0 h 1778000"/>
              <a:gd name="connsiteX2" fmla="*/ 2593975 w 2705100"/>
              <a:gd name="connsiteY2" fmla="*/ 3175 h 1778000"/>
              <a:gd name="connsiteX3" fmla="*/ 2622550 w 2705100"/>
              <a:gd name="connsiteY3" fmla="*/ 9525 h 1778000"/>
              <a:gd name="connsiteX4" fmla="*/ 2644775 w 2705100"/>
              <a:gd name="connsiteY4" fmla="*/ 22225 h 1778000"/>
              <a:gd name="connsiteX5" fmla="*/ 2663825 w 2705100"/>
              <a:gd name="connsiteY5" fmla="*/ 41275 h 1778000"/>
              <a:gd name="connsiteX6" fmla="*/ 2682875 w 2705100"/>
              <a:gd name="connsiteY6" fmla="*/ 60325 h 1778000"/>
              <a:gd name="connsiteX7" fmla="*/ 2695575 w 2705100"/>
              <a:gd name="connsiteY7" fmla="*/ 85725 h 1778000"/>
              <a:gd name="connsiteX8" fmla="*/ 2701925 w 2705100"/>
              <a:gd name="connsiteY8" fmla="*/ 111125 h 1778000"/>
              <a:gd name="connsiteX9" fmla="*/ 2705100 w 2705100"/>
              <a:gd name="connsiteY9" fmla="*/ 139700 h 1778000"/>
              <a:gd name="connsiteX10" fmla="*/ 2705100 w 2705100"/>
              <a:gd name="connsiteY10" fmla="*/ 1638300 h 1778000"/>
              <a:gd name="connsiteX11" fmla="*/ 2701925 w 2705100"/>
              <a:gd name="connsiteY11" fmla="*/ 1666875 h 1778000"/>
              <a:gd name="connsiteX12" fmla="*/ 2695575 w 2705100"/>
              <a:gd name="connsiteY12" fmla="*/ 1692275 h 1778000"/>
              <a:gd name="connsiteX13" fmla="*/ 2682875 w 2705100"/>
              <a:gd name="connsiteY13" fmla="*/ 1717675 h 1778000"/>
              <a:gd name="connsiteX14" fmla="*/ 2663825 w 2705100"/>
              <a:gd name="connsiteY14" fmla="*/ 1736725 h 1778000"/>
              <a:gd name="connsiteX15" fmla="*/ 2644775 w 2705100"/>
              <a:gd name="connsiteY15" fmla="*/ 1752600 h 1778000"/>
              <a:gd name="connsiteX16" fmla="*/ 2622550 w 2705100"/>
              <a:gd name="connsiteY16" fmla="*/ 1765300 h 1778000"/>
              <a:gd name="connsiteX17" fmla="*/ 2593975 w 2705100"/>
              <a:gd name="connsiteY17" fmla="*/ 1774825 h 1778000"/>
              <a:gd name="connsiteX18" fmla="*/ 2568575 w 2705100"/>
              <a:gd name="connsiteY18" fmla="*/ 1778000 h 1778000"/>
              <a:gd name="connsiteX19" fmla="*/ 139700 w 2705100"/>
              <a:gd name="connsiteY19" fmla="*/ 1778000 h 1778000"/>
              <a:gd name="connsiteX20" fmla="*/ 111125 w 2705100"/>
              <a:gd name="connsiteY20" fmla="*/ 1774825 h 1778000"/>
              <a:gd name="connsiteX21" fmla="*/ 85725 w 2705100"/>
              <a:gd name="connsiteY21" fmla="*/ 1765300 h 1778000"/>
              <a:gd name="connsiteX22" fmla="*/ 60325 w 2705100"/>
              <a:gd name="connsiteY22" fmla="*/ 1752600 h 1778000"/>
              <a:gd name="connsiteX23" fmla="*/ 41275 w 2705100"/>
              <a:gd name="connsiteY23" fmla="*/ 1736725 h 1778000"/>
              <a:gd name="connsiteX24" fmla="*/ 22225 w 2705100"/>
              <a:gd name="connsiteY24" fmla="*/ 1717675 h 1778000"/>
              <a:gd name="connsiteX25" fmla="*/ 9525 w 2705100"/>
              <a:gd name="connsiteY25" fmla="*/ 1692275 h 1778000"/>
              <a:gd name="connsiteX26" fmla="*/ 3175 w 2705100"/>
              <a:gd name="connsiteY26" fmla="*/ 1666875 h 1778000"/>
              <a:gd name="connsiteX27" fmla="*/ 0 w 2705100"/>
              <a:gd name="connsiteY27" fmla="*/ 1638300 h 1778000"/>
              <a:gd name="connsiteX28" fmla="*/ 0 w 2705100"/>
              <a:gd name="connsiteY28" fmla="*/ 139700 h 1778000"/>
              <a:gd name="connsiteX29" fmla="*/ 3175 w 2705100"/>
              <a:gd name="connsiteY29" fmla="*/ 111125 h 1778000"/>
              <a:gd name="connsiteX30" fmla="*/ 9525 w 2705100"/>
              <a:gd name="connsiteY30" fmla="*/ 85725 h 1778000"/>
              <a:gd name="connsiteX31" fmla="*/ 22225 w 2705100"/>
              <a:gd name="connsiteY31" fmla="*/ 60325 h 1778000"/>
              <a:gd name="connsiteX32" fmla="*/ 41275 w 2705100"/>
              <a:gd name="connsiteY32" fmla="*/ 41275 h 1778000"/>
              <a:gd name="connsiteX33" fmla="*/ 60325 w 2705100"/>
              <a:gd name="connsiteY33" fmla="*/ 22225 h 1778000"/>
              <a:gd name="connsiteX34" fmla="*/ 85725 w 2705100"/>
              <a:gd name="connsiteY34" fmla="*/ 9525 h 1778000"/>
              <a:gd name="connsiteX35" fmla="*/ 111125 w 2705100"/>
              <a:gd name="connsiteY35" fmla="*/ 3175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5100" h="1778000">
                <a:moveTo>
                  <a:pt x="139700" y="0"/>
                </a:moveTo>
                <a:lnTo>
                  <a:pt x="2568575" y="0"/>
                </a:lnTo>
                <a:lnTo>
                  <a:pt x="2593975" y="3175"/>
                </a:lnTo>
                <a:lnTo>
                  <a:pt x="2622550" y="9525"/>
                </a:lnTo>
                <a:lnTo>
                  <a:pt x="2644775" y="22225"/>
                </a:lnTo>
                <a:lnTo>
                  <a:pt x="2663825" y="41275"/>
                </a:lnTo>
                <a:lnTo>
                  <a:pt x="2682875" y="60325"/>
                </a:lnTo>
                <a:lnTo>
                  <a:pt x="2695575" y="85725"/>
                </a:lnTo>
                <a:lnTo>
                  <a:pt x="2701925" y="111125"/>
                </a:lnTo>
                <a:lnTo>
                  <a:pt x="2705100" y="139700"/>
                </a:lnTo>
                <a:lnTo>
                  <a:pt x="2705100" y="1638300"/>
                </a:lnTo>
                <a:lnTo>
                  <a:pt x="2701925" y="1666875"/>
                </a:lnTo>
                <a:lnTo>
                  <a:pt x="2695575" y="1692275"/>
                </a:lnTo>
                <a:lnTo>
                  <a:pt x="2682875" y="1717675"/>
                </a:lnTo>
                <a:lnTo>
                  <a:pt x="2663825" y="1736725"/>
                </a:lnTo>
                <a:lnTo>
                  <a:pt x="2644775" y="1752600"/>
                </a:lnTo>
                <a:lnTo>
                  <a:pt x="2622550" y="1765300"/>
                </a:lnTo>
                <a:lnTo>
                  <a:pt x="2593975" y="1774825"/>
                </a:lnTo>
                <a:lnTo>
                  <a:pt x="2568575" y="1778000"/>
                </a:lnTo>
                <a:lnTo>
                  <a:pt x="139700" y="1778000"/>
                </a:lnTo>
                <a:lnTo>
                  <a:pt x="111125" y="1774825"/>
                </a:lnTo>
                <a:lnTo>
                  <a:pt x="85725" y="1765300"/>
                </a:lnTo>
                <a:lnTo>
                  <a:pt x="60325" y="1752600"/>
                </a:lnTo>
                <a:lnTo>
                  <a:pt x="41275" y="1736725"/>
                </a:lnTo>
                <a:lnTo>
                  <a:pt x="22225" y="1717675"/>
                </a:lnTo>
                <a:lnTo>
                  <a:pt x="9525" y="1692275"/>
                </a:lnTo>
                <a:lnTo>
                  <a:pt x="3175" y="1666875"/>
                </a:lnTo>
                <a:lnTo>
                  <a:pt x="0" y="1638300"/>
                </a:lnTo>
                <a:lnTo>
                  <a:pt x="0" y="139700"/>
                </a:lnTo>
                <a:lnTo>
                  <a:pt x="3175" y="111125"/>
                </a:lnTo>
                <a:lnTo>
                  <a:pt x="9525" y="85725"/>
                </a:lnTo>
                <a:lnTo>
                  <a:pt x="22225" y="60325"/>
                </a:lnTo>
                <a:lnTo>
                  <a:pt x="41275" y="41275"/>
                </a:lnTo>
                <a:lnTo>
                  <a:pt x="60325" y="22225"/>
                </a:lnTo>
                <a:lnTo>
                  <a:pt x="85725" y="9525"/>
                </a:lnTo>
                <a:lnTo>
                  <a:pt x="111125" y="3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3262896" y="444500"/>
            <a:ext cx="2705100" cy="1778000"/>
          </a:xfrm>
          <a:custGeom>
            <a:avLst/>
            <a:gdLst>
              <a:gd name="connsiteX0" fmla="*/ 139700 w 2705100"/>
              <a:gd name="connsiteY0" fmla="*/ 0 h 1778000"/>
              <a:gd name="connsiteX1" fmla="*/ 2568575 w 2705100"/>
              <a:gd name="connsiteY1" fmla="*/ 0 h 1778000"/>
              <a:gd name="connsiteX2" fmla="*/ 2593975 w 2705100"/>
              <a:gd name="connsiteY2" fmla="*/ 3175 h 1778000"/>
              <a:gd name="connsiteX3" fmla="*/ 2622550 w 2705100"/>
              <a:gd name="connsiteY3" fmla="*/ 9525 h 1778000"/>
              <a:gd name="connsiteX4" fmla="*/ 2644775 w 2705100"/>
              <a:gd name="connsiteY4" fmla="*/ 22225 h 1778000"/>
              <a:gd name="connsiteX5" fmla="*/ 2663825 w 2705100"/>
              <a:gd name="connsiteY5" fmla="*/ 41275 h 1778000"/>
              <a:gd name="connsiteX6" fmla="*/ 2682875 w 2705100"/>
              <a:gd name="connsiteY6" fmla="*/ 60325 h 1778000"/>
              <a:gd name="connsiteX7" fmla="*/ 2695575 w 2705100"/>
              <a:gd name="connsiteY7" fmla="*/ 85725 h 1778000"/>
              <a:gd name="connsiteX8" fmla="*/ 2701925 w 2705100"/>
              <a:gd name="connsiteY8" fmla="*/ 111125 h 1778000"/>
              <a:gd name="connsiteX9" fmla="*/ 2705100 w 2705100"/>
              <a:gd name="connsiteY9" fmla="*/ 139700 h 1778000"/>
              <a:gd name="connsiteX10" fmla="*/ 2705100 w 2705100"/>
              <a:gd name="connsiteY10" fmla="*/ 1638300 h 1778000"/>
              <a:gd name="connsiteX11" fmla="*/ 2701925 w 2705100"/>
              <a:gd name="connsiteY11" fmla="*/ 1666875 h 1778000"/>
              <a:gd name="connsiteX12" fmla="*/ 2695575 w 2705100"/>
              <a:gd name="connsiteY12" fmla="*/ 1692275 h 1778000"/>
              <a:gd name="connsiteX13" fmla="*/ 2682875 w 2705100"/>
              <a:gd name="connsiteY13" fmla="*/ 1717675 h 1778000"/>
              <a:gd name="connsiteX14" fmla="*/ 2663825 w 2705100"/>
              <a:gd name="connsiteY14" fmla="*/ 1736725 h 1778000"/>
              <a:gd name="connsiteX15" fmla="*/ 2644775 w 2705100"/>
              <a:gd name="connsiteY15" fmla="*/ 1752600 h 1778000"/>
              <a:gd name="connsiteX16" fmla="*/ 2622550 w 2705100"/>
              <a:gd name="connsiteY16" fmla="*/ 1765300 h 1778000"/>
              <a:gd name="connsiteX17" fmla="*/ 2593975 w 2705100"/>
              <a:gd name="connsiteY17" fmla="*/ 1774825 h 1778000"/>
              <a:gd name="connsiteX18" fmla="*/ 2568575 w 2705100"/>
              <a:gd name="connsiteY18" fmla="*/ 1778000 h 1778000"/>
              <a:gd name="connsiteX19" fmla="*/ 139700 w 2705100"/>
              <a:gd name="connsiteY19" fmla="*/ 1778000 h 1778000"/>
              <a:gd name="connsiteX20" fmla="*/ 111125 w 2705100"/>
              <a:gd name="connsiteY20" fmla="*/ 1774825 h 1778000"/>
              <a:gd name="connsiteX21" fmla="*/ 85725 w 2705100"/>
              <a:gd name="connsiteY21" fmla="*/ 1765300 h 1778000"/>
              <a:gd name="connsiteX22" fmla="*/ 60325 w 2705100"/>
              <a:gd name="connsiteY22" fmla="*/ 1752600 h 1778000"/>
              <a:gd name="connsiteX23" fmla="*/ 41275 w 2705100"/>
              <a:gd name="connsiteY23" fmla="*/ 1736725 h 1778000"/>
              <a:gd name="connsiteX24" fmla="*/ 22225 w 2705100"/>
              <a:gd name="connsiteY24" fmla="*/ 1717675 h 1778000"/>
              <a:gd name="connsiteX25" fmla="*/ 9525 w 2705100"/>
              <a:gd name="connsiteY25" fmla="*/ 1692275 h 1778000"/>
              <a:gd name="connsiteX26" fmla="*/ 3175 w 2705100"/>
              <a:gd name="connsiteY26" fmla="*/ 1666875 h 1778000"/>
              <a:gd name="connsiteX27" fmla="*/ 0 w 2705100"/>
              <a:gd name="connsiteY27" fmla="*/ 1638300 h 1778000"/>
              <a:gd name="connsiteX28" fmla="*/ 0 w 2705100"/>
              <a:gd name="connsiteY28" fmla="*/ 139700 h 1778000"/>
              <a:gd name="connsiteX29" fmla="*/ 3175 w 2705100"/>
              <a:gd name="connsiteY29" fmla="*/ 111125 h 1778000"/>
              <a:gd name="connsiteX30" fmla="*/ 9525 w 2705100"/>
              <a:gd name="connsiteY30" fmla="*/ 85725 h 1778000"/>
              <a:gd name="connsiteX31" fmla="*/ 22225 w 2705100"/>
              <a:gd name="connsiteY31" fmla="*/ 60325 h 1778000"/>
              <a:gd name="connsiteX32" fmla="*/ 41275 w 2705100"/>
              <a:gd name="connsiteY32" fmla="*/ 41275 h 1778000"/>
              <a:gd name="connsiteX33" fmla="*/ 60325 w 2705100"/>
              <a:gd name="connsiteY33" fmla="*/ 22225 h 1778000"/>
              <a:gd name="connsiteX34" fmla="*/ 85725 w 2705100"/>
              <a:gd name="connsiteY34" fmla="*/ 9525 h 1778000"/>
              <a:gd name="connsiteX35" fmla="*/ 111125 w 2705100"/>
              <a:gd name="connsiteY35" fmla="*/ 3175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5100" h="1778000">
                <a:moveTo>
                  <a:pt x="139700" y="0"/>
                </a:moveTo>
                <a:lnTo>
                  <a:pt x="2568575" y="0"/>
                </a:lnTo>
                <a:lnTo>
                  <a:pt x="2593975" y="3175"/>
                </a:lnTo>
                <a:lnTo>
                  <a:pt x="2622550" y="9525"/>
                </a:lnTo>
                <a:lnTo>
                  <a:pt x="2644775" y="22225"/>
                </a:lnTo>
                <a:lnTo>
                  <a:pt x="2663825" y="41275"/>
                </a:lnTo>
                <a:lnTo>
                  <a:pt x="2682875" y="60325"/>
                </a:lnTo>
                <a:lnTo>
                  <a:pt x="2695575" y="85725"/>
                </a:lnTo>
                <a:lnTo>
                  <a:pt x="2701925" y="111125"/>
                </a:lnTo>
                <a:lnTo>
                  <a:pt x="2705100" y="139700"/>
                </a:lnTo>
                <a:lnTo>
                  <a:pt x="2705100" y="1638300"/>
                </a:lnTo>
                <a:lnTo>
                  <a:pt x="2701925" y="1666875"/>
                </a:lnTo>
                <a:lnTo>
                  <a:pt x="2695575" y="1692275"/>
                </a:lnTo>
                <a:lnTo>
                  <a:pt x="2682875" y="1717675"/>
                </a:lnTo>
                <a:lnTo>
                  <a:pt x="2663825" y="1736725"/>
                </a:lnTo>
                <a:lnTo>
                  <a:pt x="2644775" y="1752600"/>
                </a:lnTo>
                <a:lnTo>
                  <a:pt x="2622550" y="1765300"/>
                </a:lnTo>
                <a:lnTo>
                  <a:pt x="2593975" y="1774825"/>
                </a:lnTo>
                <a:lnTo>
                  <a:pt x="2568575" y="1778000"/>
                </a:lnTo>
                <a:lnTo>
                  <a:pt x="139700" y="1778000"/>
                </a:lnTo>
                <a:lnTo>
                  <a:pt x="111125" y="1774825"/>
                </a:lnTo>
                <a:lnTo>
                  <a:pt x="85725" y="1765300"/>
                </a:lnTo>
                <a:lnTo>
                  <a:pt x="60325" y="1752600"/>
                </a:lnTo>
                <a:lnTo>
                  <a:pt x="41275" y="1736725"/>
                </a:lnTo>
                <a:lnTo>
                  <a:pt x="22225" y="1717675"/>
                </a:lnTo>
                <a:lnTo>
                  <a:pt x="9525" y="1692275"/>
                </a:lnTo>
                <a:lnTo>
                  <a:pt x="3175" y="1666875"/>
                </a:lnTo>
                <a:lnTo>
                  <a:pt x="0" y="1638300"/>
                </a:lnTo>
                <a:lnTo>
                  <a:pt x="0" y="139700"/>
                </a:lnTo>
                <a:lnTo>
                  <a:pt x="3175" y="111125"/>
                </a:lnTo>
                <a:lnTo>
                  <a:pt x="9525" y="85725"/>
                </a:lnTo>
                <a:lnTo>
                  <a:pt x="22225" y="60325"/>
                </a:lnTo>
                <a:lnTo>
                  <a:pt x="41275" y="41275"/>
                </a:lnTo>
                <a:lnTo>
                  <a:pt x="60325" y="22225"/>
                </a:lnTo>
                <a:lnTo>
                  <a:pt x="85725" y="9525"/>
                </a:lnTo>
                <a:lnTo>
                  <a:pt x="111125" y="31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2" hasCustomPrompt="1"/>
          </p:nvPr>
        </p:nvSpPr>
        <p:spPr>
          <a:xfrm>
            <a:off x="459371" y="2303463"/>
            <a:ext cx="2705100" cy="1778000"/>
          </a:xfrm>
          <a:custGeom>
            <a:avLst/>
            <a:gdLst>
              <a:gd name="connsiteX0" fmla="*/ 139700 w 2705100"/>
              <a:gd name="connsiteY0" fmla="*/ 0 h 1778000"/>
              <a:gd name="connsiteX1" fmla="*/ 2568575 w 2705100"/>
              <a:gd name="connsiteY1" fmla="*/ 0 h 1778000"/>
              <a:gd name="connsiteX2" fmla="*/ 2593975 w 2705100"/>
              <a:gd name="connsiteY2" fmla="*/ 3175 h 1778000"/>
              <a:gd name="connsiteX3" fmla="*/ 2622550 w 2705100"/>
              <a:gd name="connsiteY3" fmla="*/ 9525 h 1778000"/>
              <a:gd name="connsiteX4" fmla="*/ 2644775 w 2705100"/>
              <a:gd name="connsiteY4" fmla="*/ 22225 h 1778000"/>
              <a:gd name="connsiteX5" fmla="*/ 2663825 w 2705100"/>
              <a:gd name="connsiteY5" fmla="*/ 41275 h 1778000"/>
              <a:gd name="connsiteX6" fmla="*/ 2682875 w 2705100"/>
              <a:gd name="connsiteY6" fmla="*/ 60325 h 1778000"/>
              <a:gd name="connsiteX7" fmla="*/ 2695575 w 2705100"/>
              <a:gd name="connsiteY7" fmla="*/ 85725 h 1778000"/>
              <a:gd name="connsiteX8" fmla="*/ 2701925 w 2705100"/>
              <a:gd name="connsiteY8" fmla="*/ 111125 h 1778000"/>
              <a:gd name="connsiteX9" fmla="*/ 2705100 w 2705100"/>
              <a:gd name="connsiteY9" fmla="*/ 139700 h 1778000"/>
              <a:gd name="connsiteX10" fmla="*/ 2705100 w 2705100"/>
              <a:gd name="connsiteY10" fmla="*/ 1638300 h 1778000"/>
              <a:gd name="connsiteX11" fmla="*/ 2701925 w 2705100"/>
              <a:gd name="connsiteY11" fmla="*/ 1666875 h 1778000"/>
              <a:gd name="connsiteX12" fmla="*/ 2695575 w 2705100"/>
              <a:gd name="connsiteY12" fmla="*/ 1692275 h 1778000"/>
              <a:gd name="connsiteX13" fmla="*/ 2682875 w 2705100"/>
              <a:gd name="connsiteY13" fmla="*/ 1717675 h 1778000"/>
              <a:gd name="connsiteX14" fmla="*/ 2663825 w 2705100"/>
              <a:gd name="connsiteY14" fmla="*/ 1736725 h 1778000"/>
              <a:gd name="connsiteX15" fmla="*/ 2644775 w 2705100"/>
              <a:gd name="connsiteY15" fmla="*/ 1752600 h 1778000"/>
              <a:gd name="connsiteX16" fmla="*/ 2622550 w 2705100"/>
              <a:gd name="connsiteY16" fmla="*/ 1765300 h 1778000"/>
              <a:gd name="connsiteX17" fmla="*/ 2593975 w 2705100"/>
              <a:gd name="connsiteY17" fmla="*/ 1774825 h 1778000"/>
              <a:gd name="connsiteX18" fmla="*/ 2568575 w 2705100"/>
              <a:gd name="connsiteY18" fmla="*/ 1778000 h 1778000"/>
              <a:gd name="connsiteX19" fmla="*/ 139700 w 2705100"/>
              <a:gd name="connsiteY19" fmla="*/ 1778000 h 1778000"/>
              <a:gd name="connsiteX20" fmla="*/ 111125 w 2705100"/>
              <a:gd name="connsiteY20" fmla="*/ 1774825 h 1778000"/>
              <a:gd name="connsiteX21" fmla="*/ 85725 w 2705100"/>
              <a:gd name="connsiteY21" fmla="*/ 1765300 h 1778000"/>
              <a:gd name="connsiteX22" fmla="*/ 60325 w 2705100"/>
              <a:gd name="connsiteY22" fmla="*/ 1752600 h 1778000"/>
              <a:gd name="connsiteX23" fmla="*/ 41275 w 2705100"/>
              <a:gd name="connsiteY23" fmla="*/ 1736725 h 1778000"/>
              <a:gd name="connsiteX24" fmla="*/ 22225 w 2705100"/>
              <a:gd name="connsiteY24" fmla="*/ 1717675 h 1778000"/>
              <a:gd name="connsiteX25" fmla="*/ 9525 w 2705100"/>
              <a:gd name="connsiteY25" fmla="*/ 1692275 h 1778000"/>
              <a:gd name="connsiteX26" fmla="*/ 3175 w 2705100"/>
              <a:gd name="connsiteY26" fmla="*/ 1666875 h 1778000"/>
              <a:gd name="connsiteX27" fmla="*/ 0 w 2705100"/>
              <a:gd name="connsiteY27" fmla="*/ 1638300 h 1778000"/>
              <a:gd name="connsiteX28" fmla="*/ 0 w 2705100"/>
              <a:gd name="connsiteY28" fmla="*/ 139700 h 1778000"/>
              <a:gd name="connsiteX29" fmla="*/ 3175 w 2705100"/>
              <a:gd name="connsiteY29" fmla="*/ 111125 h 1778000"/>
              <a:gd name="connsiteX30" fmla="*/ 9525 w 2705100"/>
              <a:gd name="connsiteY30" fmla="*/ 85725 h 1778000"/>
              <a:gd name="connsiteX31" fmla="*/ 22225 w 2705100"/>
              <a:gd name="connsiteY31" fmla="*/ 60325 h 1778000"/>
              <a:gd name="connsiteX32" fmla="*/ 41275 w 2705100"/>
              <a:gd name="connsiteY32" fmla="*/ 41275 h 1778000"/>
              <a:gd name="connsiteX33" fmla="*/ 60325 w 2705100"/>
              <a:gd name="connsiteY33" fmla="*/ 22225 h 1778000"/>
              <a:gd name="connsiteX34" fmla="*/ 85725 w 2705100"/>
              <a:gd name="connsiteY34" fmla="*/ 9525 h 1778000"/>
              <a:gd name="connsiteX35" fmla="*/ 111125 w 2705100"/>
              <a:gd name="connsiteY35" fmla="*/ 3175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5100" h="1778000">
                <a:moveTo>
                  <a:pt x="139700" y="0"/>
                </a:moveTo>
                <a:lnTo>
                  <a:pt x="2568575" y="0"/>
                </a:lnTo>
                <a:lnTo>
                  <a:pt x="2593975" y="3175"/>
                </a:lnTo>
                <a:lnTo>
                  <a:pt x="2622550" y="9525"/>
                </a:lnTo>
                <a:lnTo>
                  <a:pt x="2644775" y="22225"/>
                </a:lnTo>
                <a:lnTo>
                  <a:pt x="2663825" y="41275"/>
                </a:lnTo>
                <a:lnTo>
                  <a:pt x="2682875" y="60325"/>
                </a:lnTo>
                <a:lnTo>
                  <a:pt x="2695575" y="85725"/>
                </a:lnTo>
                <a:lnTo>
                  <a:pt x="2701925" y="111125"/>
                </a:lnTo>
                <a:lnTo>
                  <a:pt x="2705100" y="139700"/>
                </a:lnTo>
                <a:lnTo>
                  <a:pt x="2705100" y="1638300"/>
                </a:lnTo>
                <a:lnTo>
                  <a:pt x="2701925" y="1666875"/>
                </a:lnTo>
                <a:lnTo>
                  <a:pt x="2695575" y="1692275"/>
                </a:lnTo>
                <a:lnTo>
                  <a:pt x="2682875" y="1717675"/>
                </a:lnTo>
                <a:lnTo>
                  <a:pt x="2663825" y="1736725"/>
                </a:lnTo>
                <a:lnTo>
                  <a:pt x="2644775" y="1752600"/>
                </a:lnTo>
                <a:lnTo>
                  <a:pt x="2622550" y="1765300"/>
                </a:lnTo>
                <a:lnTo>
                  <a:pt x="2593975" y="1774825"/>
                </a:lnTo>
                <a:lnTo>
                  <a:pt x="2568575" y="1778000"/>
                </a:lnTo>
                <a:lnTo>
                  <a:pt x="139700" y="1778000"/>
                </a:lnTo>
                <a:lnTo>
                  <a:pt x="111125" y="1774825"/>
                </a:lnTo>
                <a:lnTo>
                  <a:pt x="85725" y="1765300"/>
                </a:lnTo>
                <a:lnTo>
                  <a:pt x="60325" y="1752600"/>
                </a:lnTo>
                <a:lnTo>
                  <a:pt x="41275" y="1736725"/>
                </a:lnTo>
                <a:lnTo>
                  <a:pt x="22225" y="1717675"/>
                </a:lnTo>
                <a:lnTo>
                  <a:pt x="9525" y="1692275"/>
                </a:lnTo>
                <a:lnTo>
                  <a:pt x="3175" y="1666875"/>
                </a:lnTo>
                <a:lnTo>
                  <a:pt x="0" y="1638300"/>
                </a:lnTo>
                <a:lnTo>
                  <a:pt x="0" y="139700"/>
                </a:lnTo>
                <a:lnTo>
                  <a:pt x="3175" y="111125"/>
                </a:lnTo>
                <a:lnTo>
                  <a:pt x="9525" y="85725"/>
                </a:lnTo>
                <a:lnTo>
                  <a:pt x="22225" y="60325"/>
                </a:lnTo>
                <a:lnTo>
                  <a:pt x="41275" y="41275"/>
                </a:lnTo>
                <a:lnTo>
                  <a:pt x="60325" y="22225"/>
                </a:lnTo>
                <a:lnTo>
                  <a:pt x="85725" y="9525"/>
                </a:lnTo>
                <a:lnTo>
                  <a:pt x="111125" y="31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3" hasCustomPrompt="1"/>
          </p:nvPr>
        </p:nvSpPr>
        <p:spPr>
          <a:xfrm>
            <a:off x="3262896" y="2303463"/>
            <a:ext cx="2705100" cy="1778000"/>
          </a:xfrm>
          <a:custGeom>
            <a:avLst/>
            <a:gdLst>
              <a:gd name="connsiteX0" fmla="*/ 139700 w 2705100"/>
              <a:gd name="connsiteY0" fmla="*/ 0 h 1778000"/>
              <a:gd name="connsiteX1" fmla="*/ 2568575 w 2705100"/>
              <a:gd name="connsiteY1" fmla="*/ 0 h 1778000"/>
              <a:gd name="connsiteX2" fmla="*/ 2593975 w 2705100"/>
              <a:gd name="connsiteY2" fmla="*/ 3175 h 1778000"/>
              <a:gd name="connsiteX3" fmla="*/ 2622550 w 2705100"/>
              <a:gd name="connsiteY3" fmla="*/ 9525 h 1778000"/>
              <a:gd name="connsiteX4" fmla="*/ 2644775 w 2705100"/>
              <a:gd name="connsiteY4" fmla="*/ 22225 h 1778000"/>
              <a:gd name="connsiteX5" fmla="*/ 2663825 w 2705100"/>
              <a:gd name="connsiteY5" fmla="*/ 41275 h 1778000"/>
              <a:gd name="connsiteX6" fmla="*/ 2682875 w 2705100"/>
              <a:gd name="connsiteY6" fmla="*/ 60325 h 1778000"/>
              <a:gd name="connsiteX7" fmla="*/ 2695575 w 2705100"/>
              <a:gd name="connsiteY7" fmla="*/ 85725 h 1778000"/>
              <a:gd name="connsiteX8" fmla="*/ 2701925 w 2705100"/>
              <a:gd name="connsiteY8" fmla="*/ 111125 h 1778000"/>
              <a:gd name="connsiteX9" fmla="*/ 2705100 w 2705100"/>
              <a:gd name="connsiteY9" fmla="*/ 139700 h 1778000"/>
              <a:gd name="connsiteX10" fmla="*/ 2705100 w 2705100"/>
              <a:gd name="connsiteY10" fmla="*/ 1638300 h 1778000"/>
              <a:gd name="connsiteX11" fmla="*/ 2701925 w 2705100"/>
              <a:gd name="connsiteY11" fmla="*/ 1666875 h 1778000"/>
              <a:gd name="connsiteX12" fmla="*/ 2695575 w 2705100"/>
              <a:gd name="connsiteY12" fmla="*/ 1692275 h 1778000"/>
              <a:gd name="connsiteX13" fmla="*/ 2682875 w 2705100"/>
              <a:gd name="connsiteY13" fmla="*/ 1717675 h 1778000"/>
              <a:gd name="connsiteX14" fmla="*/ 2663825 w 2705100"/>
              <a:gd name="connsiteY14" fmla="*/ 1736725 h 1778000"/>
              <a:gd name="connsiteX15" fmla="*/ 2644775 w 2705100"/>
              <a:gd name="connsiteY15" fmla="*/ 1752600 h 1778000"/>
              <a:gd name="connsiteX16" fmla="*/ 2622550 w 2705100"/>
              <a:gd name="connsiteY16" fmla="*/ 1765300 h 1778000"/>
              <a:gd name="connsiteX17" fmla="*/ 2593975 w 2705100"/>
              <a:gd name="connsiteY17" fmla="*/ 1774825 h 1778000"/>
              <a:gd name="connsiteX18" fmla="*/ 2568575 w 2705100"/>
              <a:gd name="connsiteY18" fmla="*/ 1778000 h 1778000"/>
              <a:gd name="connsiteX19" fmla="*/ 139700 w 2705100"/>
              <a:gd name="connsiteY19" fmla="*/ 1778000 h 1778000"/>
              <a:gd name="connsiteX20" fmla="*/ 111125 w 2705100"/>
              <a:gd name="connsiteY20" fmla="*/ 1774825 h 1778000"/>
              <a:gd name="connsiteX21" fmla="*/ 85725 w 2705100"/>
              <a:gd name="connsiteY21" fmla="*/ 1765300 h 1778000"/>
              <a:gd name="connsiteX22" fmla="*/ 60325 w 2705100"/>
              <a:gd name="connsiteY22" fmla="*/ 1752600 h 1778000"/>
              <a:gd name="connsiteX23" fmla="*/ 41275 w 2705100"/>
              <a:gd name="connsiteY23" fmla="*/ 1736725 h 1778000"/>
              <a:gd name="connsiteX24" fmla="*/ 22225 w 2705100"/>
              <a:gd name="connsiteY24" fmla="*/ 1717675 h 1778000"/>
              <a:gd name="connsiteX25" fmla="*/ 9525 w 2705100"/>
              <a:gd name="connsiteY25" fmla="*/ 1692275 h 1778000"/>
              <a:gd name="connsiteX26" fmla="*/ 3175 w 2705100"/>
              <a:gd name="connsiteY26" fmla="*/ 1666875 h 1778000"/>
              <a:gd name="connsiteX27" fmla="*/ 0 w 2705100"/>
              <a:gd name="connsiteY27" fmla="*/ 1638300 h 1778000"/>
              <a:gd name="connsiteX28" fmla="*/ 0 w 2705100"/>
              <a:gd name="connsiteY28" fmla="*/ 139700 h 1778000"/>
              <a:gd name="connsiteX29" fmla="*/ 3175 w 2705100"/>
              <a:gd name="connsiteY29" fmla="*/ 111125 h 1778000"/>
              <a:gd name="connsiteX30" fmla="*/ 9525 w 2705100"/>
              <a:gd name="connsiteY30" fmla="*/ 85725 h 1778000"/>
              <a:gd name="connsiteX31" fmla="*/ 22225 w 2705100"/>
              <a:gd name="connsiteY31" fmla="*/ 60325 h 1778000"/>
              <a:gd name="connsiteX32" fmla="*/ 41275 w 2705100"/>
              <a:gd name="connsiteY32" fmla="*/ 41275 h 1778000"/>
              <a:gd name="connsiteX33" fmla="*/ 60325 w 2705100"/>
              <a:gd name="connsiteY33" fmla="*/ 22225 h 1778000"/>
              <a:gd name="connsiteX34" fmla="*/ 85725 w 2705100"/>
              <a:gd name="connsiteY34" fmla="*/ 9525 h 1778000"/>
              <a:gd name="connsiteX35" fmla="*/ 111125 w 2705100"/>
              <a:gd name="connsiteY35" fmla="*/ 3175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5100" h="1778000">
                <a:moveTo>
                  <a:pt x="139700" y="0"/>
                </a:moveTo>
                <a:lnTo>
                  <a:pt x="2568575" y="0"/>
                </a:lnTo>
                <a:lnTo>
                  <a:pt x="2593975" y="3175"/>
                </a:lnTo>
                <a:lnTo>
                  <a:pt x="2622550" y="9525"/>
                </a:lnTo>
                <a:lnTo>
                  <a:pt x="2644775" y="22225"/>
                </a:lnTo>
                <a:lnTo>
                  <a:pt x="2663825" y="41275"/>
                </a:lnTo>
                <a:lnTo>
                  <a:pt x="2682875" y="60325"/>
                </a:lnTo>
                <a:lnTo>
                  <a:pt x="2695575" y="85725"/>
                </a:lnTo>
                <a:lnTo>
                  <a:pt x="2701925" y="111125"/>
                </a:lnTo>
                <a:lnTo>
                  <a:pt x="2705100" y="139700"/>
                </a:lnTo>
                <a:lnTo>
                  <a:pt x="2705100" y="1638300"/>
                </a:lnTo>
                <a:lnTo>
                  <a:pt x="2701925" y="1666875"/>
                </a:lnTo>
                <a:lnTo>
                  <a:pt x="2695575" y="1692275"/>
                </a:lnTo>
                <a:lnTo>
                  <a:pt x="2682875" y="1717675"/>
                </a:lnTo>
                <a:lnTo>
                  <a:pt x="2663825" y="1736725"/>
                </a:lnTo>
                <a:lnTo>
                  <a:pt x="2644775" y="1752600"/>
                </a:lnTo>
                <a:lnTo>
                  <a:pt x="2622550" y="1765300"/>
                </a:lnTo>
                <a:lnTo>
                  <a:pt x="2593975" y="1774825"/>
                </a:lnTo>
                <a:lnTo>
                  <a:pt x="2568575" y="1778000"/>
                </a:lnTo>
                <a:lnTo>
                  <a:pt x="139700" y="1778000"/>
                </a:lnTo>
                <a:lnTo>
                  <a:pt x="111125" y="1774825"/>
                </a:lnTo>
                <a:lnTo>
                  <a:pt x="85725" y="1765300"/>
                </a:lnTo>
                <a:lnTo>
                  <a:pt x="60325" y="1752600"/>
                </a:lnTo>
                <a:lnTo>
                  <a:pt x="41275" y="1736725"/>
                </a:lnTo>
                <a:lnTo>
                  <a:pt x="22225" y="1717675"/>
                </a:lnTo>
                <a:lnTo>
                  <a:pt x="9525" y="1692275"/>
                </a:lnTo>
                <a:lnTo>
                  <a:pt x="3175" y="1666875"/>
                </a:lnTo>
                <a:lnTo>
                  <a:pt x="0" y="1638300"/>
                </a:lnTo>
                <a:lnTo>
                  <a:pt x="0" y="139700"/>
                </a:lnTo>
                <a:lnTo>
                  <a:pt x="3175" y="111125"/>
                </a:lnTo>
                <a:lnTo>
                  <a:pt x="9525" y="85725"/>
                </a:lnTo>
                <a:lnTo>
                  <a:pt x="22225" y="60325"/>
                </a:lnTo>
                <a:lnTo>
                  <a:pt x="41275" y="41275"/>
                </a:lnTo>
                <a:lnTo>
                  <a:pt x="60325" y="22225"/>
                </a:lnTo>
                <a:lnTo>
                  <a:pt x="85725" y="9525"/>
                </a:lnTo>
                <a:lnTo>
                  <a:pt x="111125" y="31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1156126" y="4190673"/>
            <a:ext cx="4098073" cy="286542"/>
          </a:xfrm>
        </p:spPr>
        <p:txBody>
          <a:bodyPr>
            <a:normAutofit/>
          </a:bodyPr>
          <a:lstStyle>
            <a:lvl1pPr marL="0" marR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492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5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601" y="243418"/>
            <a:ext cx="5527537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601" y="1217083"/>
            <a:ext cx="5527537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601" y="4237568"/>
            <a:ext cx="1441966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B600-192F-4700-B56F-5E53E8661DC5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2895" y="4237568"/>
            <a:ext cx="2162949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6171" y="4237568"/>
            <a:ext cx="1441966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ABFB-424C-41AB-AE12-506BF634A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55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kumimoji="1"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290991" y="694465"/>
            <a:ext cx="1963858" cy="1945950"/>
            <a:chOff x="171075" y="231256"/>
            <a:chExt cx="2089150" cy="20701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71075" y="231256"/>
              <a:ext cx="2089150" cy="2070100"/>
            </a:xfrm>
            <a:custGeom>
              <a:avLst/>
              <a:gdLst>
                <a:gd name="T0" fmla="*/ 1316 w 1316"/>
                <a:gd name="T1" fmla="*/ 1236 h 1304"/>
                <a:gd name="T2" fmla="*/ 1316 w 1316"/>
                <a:gd name="T3" fmla="*/ 1236 h 1304"/>
                <a:gd name="T4" fmla="*/ 1314 w 1316"/>
                <a:gd name="T5" fmla="*/ 1250 h 1304"/>
                <a:gd name="T6" fmla="*/ 1310 w 1316"/>
                <a:gd name="T7" fmla="*/ 1262 h 1304"/>
                <a:gd name="T8" fmla="*/ 1304 w 1316"/>
                <a:gd name="T9" fmla="*/ 1274 h 1304"/>
                <a:gd name="T10" fmla="*/ 1296 w 1316"/>
                <a:gd name="T11" fmla="*/ 1284 h 1304"/>
                <a:gd name="T12" fmla="*/ 1286 w 1316"/>
                <a:gd name="T13" fmla="*/ 1292 h 1304"/>
                <a:gd name="T14" fmla="*/ 1274 w 1316"/>
                <a:gd name="T15" fmla="*/ 1298 h 1304"/>
                <a:gd name="T16" fmla="*/ 1262 w 1316"/>
                <a:gd name="T17" fmla="*/ 1302 h 1304"/>
                <a:gd name="T18" fmla="*/ 1248 w 1316"/>
                <a:gd name="T19" fmla="*/ 1304 h 1304"/>
                <a:gd name="T20" fmla="*/ 68 w 1316"/>
                <a:gd name="T21" fmla="*/ 1304 h 1304"/>
                <a:gd name="T22" fmla="*/ 68 w 1316"/>
                <a:gd name="T23" fmla="*/ 1304 h 1304"/>
                <a:gd name="T24" fmla="*/ 54 w 1316"/>
                <a:gd name="T25" fmla="*/ 1302 h 1304"/>
                <a:gd name="T26" fmla="*/ 42 w 1316"/>
                <a:gd name="T27" fmla="*/ 1298 h 1304"/>
                <a:gd name="T28" fmla="*/ 30 w 1316"/>
                <a:gd name="T29" fmla="*/ 1292 h 1304"/>
                <a:gd name="T30" fmla="*/ 20 w 1316"/>
                <a:gd name="T31" fmla="*/ 1284 h 1304"/>
                <a:gd name="T32" fmla="*/ 12 w 1316"/>
                <a:gd name="T33" fmla="*/ 1274 h 1304"/>
                <a:gd name="T34" fmla="*/ 6 w 1316"/>
                <a:gd name="T35" fmla="*/ 1262 h 1304"/>
                <a:gd name="T36" fmla="*/ 2 w 1316"/>
                <a:gd name="T37" fmla="*/ 1250 h 1304"/>
                <a:gd name="T38" fmla="*/ 0 w 1316"/>
                <a:gd name="T39" fmla="*/ 1236 h 1304"/>
                <a:gd name="T40" fmla="*/ 0 w 1316"/>
                <a:gd name="T41" fmla="*/ 68 h 1304"/>
                <a:gd name="T42" fmla="*/ 0 w 1316"/>
                <a:gd name="T43" fmla="*/ 68 h 1304"/>
                <a:gd name="T44" fmla="*/ 2 w 1316"/>
                <a:gd name="T45" fmla="*/ 54 h 1304"/>
                <a:gd name="T46" fmla="*/ 6 w 1316"/>
                <a:gd name="T47" fmla="*/ 42 h 1304"/>
                <a:gd name="T48" fmla="*/ 12 w 1316"/>
                <a:gd name="T49" fmla="*/ 30 h 1304"/>
                <a:gd name="T50" fmla="*/ 20 w 1316"/>
                <a:gd name="T51" fmla="*/ 20 h 1304"/>
                <a:gd name="T52" fmla="*/ 30 w 1316"/>
                <a:gd name="T53" fmla="*/ 12 h 1304"/>
                <a:gd name="T54" fmla="*/ 42 w 1316"/>
                <a:gd name="T55" fmla="*/ 6 h 1304"/>
                <a:gd name="T56" fmla="*/ 54 w 1316"/>
                <a:gd name="T57" fmla="*/ 2 h 1304"/>
                <a:gd name="T58" fmla="*/ 68 w 1316"/>
                <a:gd name="T59" fmla="*/ 0 h 1304"/>
                <a:gd name="T60" fmla="*/ 1248 w 1316"/>
                <a:gd name="T61" fmla="*/ 0 h 1304"/>
                <a:gd name="T62" fmla="*/ 1248 w 1316"/>
                <a:gd name="T63" fmla="*/ 0 h 1304"/>
                <a:gd name="T64" fmla="*/ 1262 w 1316"/>
                <a:gd name="T65" fmla="*/ 2 h 1304"/>
                <a:gd name="T66" fmla="*/ 1274 w 1316"/>
                <a:gd name="T67" fmla="*/ 6 h 1304"/>
                <a:gd name="T68" fmla="*/ 1286 w 1316"/>
                <a:gd name="T69" fmla="*/ 12 h 1304"/>
                <a:gd name="T70" fmla="*/ 1296 w 1316"/>
                <a:gd name="T71" fmla="*/ 20 h 1304"/>
                <a:gd name="T72" fmla="*/ 1304 w 1316"/>
                <a:gd name="T73" fmla="*/ 30 h 1304"/>
                <a:gd name="T74" fmla="*/ 1310 w 1316"/>
                <a:gd name="T75" fmla="*/ 42 h 1304"/>
                <a:gd name="T76" fmla="*/ 1314 w 1316"/>
                <a:gd name="T77" fmla="*/ 54 h 1304"/>
                <a:gd name="T78" fmla="*/ 1316 w 1316"/>
                <a:gd name="T79" fmla="*/ 68 h 1304"/>
                <a:gd name="T80" fmla="*/ 1316 w 1316"/>
                <a:gd name="T81" fmla="*/ 1236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16" h="1304">
                  <a:moveTo>
                    <a:pt x="1316" y="1236"/>
                  </a:moveTo>
                  <a:lnTo>
                    <a:pt x="1316" y="1236"/>
                  </a:lnTo>
                  <a:lnTo>
                    <a:pt x="1314" y="1250"/>
                  </a:lnTo>
                  <a:lnTo>
                    <a:pt x="1310" y="1262"/>
                  </a:lnTo>
                  <a:lnTo>
                    <a:pt x="1304" y="1274"/>
                  </a:lnTo>
                  <a:lnTo>
                    <a:pt x="1296" y="1284"/>
                  </a:lnTo>
                  <a:lnTo>
                    <a:pt x="1286" y="1292"/>
                  </a:lnTo>
                  <a:lnTo>
                    <a:pt x="1274" y="1298"/>
                  </a:lnTo>
                  <a:lnTo>
                    <a:pt x="1262" y="1302"/>
                  </a:lnTo>
                  <a:lnTo>
                    <a:pt x="1248" y="1304"/>
                  </a:lnTo>
                  <a:lnTo>
                    <a:pt x="68" y="1304"/>
                  </a:lnTo>
                  <a:lnTo>
                    <a:pt x="68" y="1304"/>
                  </a:lnTo>
                  <a:lnTo>
                    <a:pt x="54" y="1302"/>
                  </a:lnTo>
                  <a:lnTo>
                    <a:pt x="42" y="1298"/>
                  </a:lnTo>
                  <a:lnTo>
                    <a:pt x="30" y="1292"/>
                  </a:lnTo>
                  <a:lnTo>
                    <a:pt x="20" y="1284"/>
                  </a:lnTo>
                  <a:lnTo>
                    <a:pt x="12" y="1274"/>
                  </a:lnTo>
                  <a:lnTo>
                    <a:pt x="6" y="1262"/>
                  </a:lnTo>
                  <a:lnTo>
                    <a:pt x="2" y="1250"/>
                  </a:lnTo>
                  <a:lnTo>
                    <a:pt x="0" y="123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62" y="2"/>
                  </a:lnTo>
                  <a:lnTo>
                    <a:pt x="1274" y="6"/>
                  </a:lnTo>
                  <a:lnTo>
                    <a:pt x="1286" y="12"/>
                  </a:lnTo>
                  <a:lnTo>
                    <a:pt x="1296" y="20"/>
                  </a:lnTo>
                  <a:lnTo>
                    <a:pt x="1304" y="30"/>
                  </a:lnTo>
                  <a:lnTo>
                    <a:pt x="1310" y="42"/>
                  </a:lnTo>
                  <a:lnTo>
                    <a:pt x="1314" y="54"/>
                  </a:lnTo>
                  <a:lnTo>
                    <a:pt x="1316" y="68"/>
                  </a:lnTo>
                  <a:lnTo>
                    <a:pt x="1316" y="1236"/>
                  </a:lnTo>
                  <a:close/>
                </a:path>
              </a:pathLst>
            </a:custGeom>
            <a:solidFill>
              <a:srgbClr val="CCD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218700" y="255069"/>
              <a:ext cx="1993900" cy="2022475"/>
              <a:chOff x="1391" y="803"/>
              <a:chExt cx="1256" cy="1274"/>
            </a:xfrm>
          </p:grpSpPr>
          <p:sp>
            <p:nvSpPr>
              <p:cNvPr id="9" name="Freeform 9"/>
              <p:cNvSpPr>
                <a:spLocks noEditPoints="1"/>
              </p:cNvSpPr>
              <p:nvPr/>
            </p:nvSpPr>
            <p:spPr bwMode="auto">
              <a:xfrm>
                <a:off x="1899" y="803"/>
                <a:ext cx="240" cy="178"/>
              </a:xfrm>
              <a:custGeom>
                <a:avLst/>
                <a:gdLst>
                  <a:gd name="T0" fmla="*/ 34 w 240"/>
                  <a:gd name="T1" fmla="*/ 168 h 178"/>
                  <a:gd name="T2" fmla="*/ 76 w 240"/>
                  <a:gd name="T3" fmla="*/ 142 h 178"/>
                  <a:gd name="T4" fmla="*/ 86 w 240"/>
                  <a:gd name="T5" fmla="*/ 174 h 178"/>
                  <a:gd name="T6" fmla="*/ 92 w 240"/>
                  <a:gd name="T7" fmla="*/ 168 h 178"/>
                  <a:gd name="T8" fmla="*/ 92 w 240"/>
                  <a:gd name="T9" fmla="*/ 158 h 178"/>
                  <a:gd name="T10" fmla="*/ 112 w 240"/>
                  <a:gd name="T11" fmla="*/ 84 h 178"/>
                  <a:gd name="T12" fmla="*/ 96 w 240"/>
                  <a:gd name="T13" fmla="*/ 48 h 178"/>
                  <a:gd name="T14" fmla="*/ 76 w 240"/>
                  <a:gd name="T15" fmla="*/ 120 h 178"/>
                  <a:gd name="T16" fmla="*/ 72 w 240"/>
                  <a:gd name="T17" fmla="*/ 118 h 178"/>
                  <a:gd name="T18" fmla="*/ 58 w 240"/>
                  <a:gd name="T19" fmla="*/ 124 h 178"/>
                  <a:gd name="T20" fmla="*/ 50 w 240"/>
                  <a:gd name="T21" fmla="*/ 142 h 178"/>
                  <a:gd name="T22" fmla="*/ 34 w 240"/>
                  <a:gd name="T23" fmla="*/ 140 h 178"/>
                  <a:gd name="T24" fmla="*/ 24 w 240"/>
                  <a:gd name="T25" fmla="*/ 128 h 178"/>
                  <a:gd name="T26" fmla="*/ 14 w 240"/>
                  <a:gd name="T27" fmla="*/ 122 h 178"/>
                  <a:gd name="T28" fmla="*/ 6 w 240"/>
                  <a:gd name="T29" fmla="*/ 122 h 178"/>
                  <a:gd name="T30" fmla="*/ 38 w 240"/>
                  <a:gd name="T31" fmla="*/ 156 h 178"/>
                  <a:gd name="T32" fmla="*/ 80 w 240"/>
                  <a:gd name="T33" fmla="*/ 82 h 178"/>
                  <a:gd name="T34" fmla="*/ 98 w 240"/>
                  <a:gd name="T35" fmla="*/ 90 h 178"/>
                  <a:gd name="T36" fmla="*/ 92 w 240"/>
                  <a:gd name="T37" fmla="*/ 106 h 178"/>
                  <a:gd name="T38" fmla="*/ 76 w 240"/>
                  <a:gd name="T39" fmla="*/ 68 h 178"/>
                  <a:gd name="T40" fmla="*/ 80 w 240"/>
                  <a:gd name="T41" fmla="*/ 52 h 178"/>
                  <a:gd name="T42" fmla="*/ 92 w 240"/>
                  <a:gd name="T43" fmla="*/ 50 h 178"/>
                  <a:gd name="T44" fmla="*/ 78 w 240"/>
                  <a:gd name="T45" fmla="*/ 60 h 178"/>
                  <a:gd name="T46" fmla="*/ 46 w 240"/>
                  <a:gd name="T47" fmla="*/ 94 h 178"/>
                  <a:gd name="T48" fmla="*/ 50 w 240"/>
                  <a:gd name="T49" fmla="*/ 92 h 178"/>
                  <a:gd name="T50" fmla="*/ 54 w 240"/>
                  <a:gd name="T51" fmla="*/ 90 h 178"/>
                  <a:gd name="T52" fmla="*/ 40 w 240"/>
                  <a:gd name="T53" fmla="*/ 114 h 178"/>
                  <a:gd name="T54" fmla="*/ 230 w 240"/>
                  <a:gd name="T55" fmla="*/ 116 h 178"/>
                  <a:gd name="T56" fmla="*/ 232 w 240"/>
                  <a:gd name="T57" fmla="*/ 132 h 178"/>
                  <a:gd name="T58" fmla="*/ 224 w 240"/>
                  <a:gd name="T59" fmla="*/ 134 h 178"/>
                  <a:gd name="T60" fmla="*/ 204 w 240"/>
                  <a:gd name="T61" fmla="*/ 142 h 178"/>
                  <a:gd name="T62" fmla="*/ 186 w 240"/>
                  <a:gd name="T63" fmla="*/ 146 h 178"/>
                  <a:gd name="T64" fmla="*/ 186 w 240"/>
                  <a:gd name="T65" fmla="*/ 120 h 178"/>
                  <a:gd name="T66" fmla="*/ 172 w 240"/>
                  <a:gd name="T67" fmla="*/ 120 h 178"/>
                  <a:gd name="T68" fmla="*/ 150 w 240"/>
                  <a:gd name="T69" fmla="*/ 112 h 178"/>
                  <a:gd name="T70" fmla="*/ 152 w 240"/>
                  <a:gd name="T71" fmla="*/ 42 h 178"/>
                  <a:gd name="T72" fmla="*/ 138 w 240"/>
                  <a:gd name="T73" fmla="*/ 112 h 178"/>
                  <a:gd name="T74" fmla="*/ 146 w 240"/>
                  <a:gd name="T75" fmla="*/ 150 h 178"/>
                  <a:gd name="T76" fmla="*/ 158 w 240"/>
                  <a:gd name="T77" fmla="*/ 168 h 178"/>
                  <a:gd name="T78" fmla="*/ 154 w 240"/>
                  <a:gd name="T79" fmla="*/ 178 h 178"/>
                  <a:gd name="T80" fmla="*/ 170 w 240"/>
                  <a:gd name="T81" fmla="*/ 146 h 178"/>
                  <a:gd name="T82" fmla="*/ 206 w 240"/>
                  <a:gd name="T83" fmla="*/ 174 h 178"/>
                  <a:gd name="T84" fmla="*/ 232 w 240"/>
                  <a:gd name="T85" fmla="*/ 144 h 178"/>
                  <a:gd name="T86" fmla="*/ 148 w 240"/>
                  <a:gd name="T87" fmla="*/ 72 h 178"/>
                  <a:gd name="T88" fmla="*/ 150 w 240"/>
                  <a:gd name="T89" fmla="*/ 98 h 178"/>
                  <a:gd name="T90" fmla="*/ 162 w 240"/>
                  <a:gd name="T91" fmla="*/ 74 h 178"/>
                  <a:gd name="T92" fmla="*/ 158 w 240"/>
                  <a:gd name="T93" fmla="*/ 84 h 178"/>
                  <a:gd name="T94" fmla="*/ 172 w 240"/>
                  <a:gd name="T95" fmla="*/ 72 h 178"/>
                  <a:gd name="T96" fmla="*/ 142 w 240"/>
                  <a:gd name="T97" fmla="*/ 60 h 178"/>
                  <a:gd name="T98" fmla="*/ 160 w 240"/>
                  <a:gd name="T99" fmla="*/ 60 h 178"/>
                  <a:gd name="T100" fmla="*/ 190 w 240"/>
                  <a:gd name="T101" fmla="*/ 76 h 178"/>
                  <a:gd name="T102" fmla="*/ 174 w 240"/>
                  <a:gd name="T103" fmla="*/ 96 h 178"/>
                  <a:gd name="T104" fmla="*/ 190 w 240"/>
                  <a:gd name="T105" fmla="*/ 102 h 178"/>
                  <a:gd name="T106" fmla="*/ 192 w 240"/>
                  <a:gd name="T107" fmla="*/ 112 h 178"/>
                  <a:gd name="T108" fmla="*/ 126 w 240"/>
                  <a:gd name="T109" fmla="*/ 52 h 178"/>
                  <a:gd name="T110" fmla="*/ 128 w 240"/>
                  <a:gd name="T111" fmla="*/ 22 h 178"/>
                  <a:gd name="T112" fmla="*/ 116 w 240"/>
                  <a:gd name="T113" fmla="*/ 28 h 178"/>
                  <a:gd name="T114" fmla="*/ 118 w 240"/>
                  <a:gd name="T115" fmla="*/ 64 h 178"/>
                  <a:gd name="T116" fmla="*/ 120 w 240"/>
                  <a:gd name="T117" fmla="*/ 124 h 178"/>
                  <a:gd name="T118" fmla="*/ 122 w 240"/>
                  <a:gd name="T119" fmla="*/ 1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78">
                    <a:moveTo>
                      <a:pt x="38" y="156"/>
                    </a:moveTo>
                    <a:lnTo>
                      <a:pt x="38" y="156"/>
                    </a:lnTo>
                    <a:lnTo>
                      <a:pt x="32" y="158"/>
                    </a:lnTo>
                    <a:lnTo>
                      <a:pt x="28" y="162"/>
                    </a:lnTo>
                    <a:lnTo>
                      <a:pt x="28" y="166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0" y="172"/>
                    </a:lnTo>
                    <a:lnTo>
                      <a:pt x="32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34" y="168"/>
                    </a:lnTo>
                    <a:lnTo>
                      <a:pt x="38" y="164"/>
                    </a:lnTo>
                    <a:lnTo>
                      <a:pt x="42" y="160"/>
                    </a:lnTo>
                    <a:lnTo>
                      <a:pt x="48" y="158"/>
                    </a:lnTo>
                    <a:lnTo>
                      <a:pt x="48" y="158"/>
                    </a:lnTo>
                    <a:lnTo>
                      <a:pt x="54" y="158"/>
                    </a:lnTo>
                    <a:lnTo>
                      <a:pt x="58" y="156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68" y="150"/>
                    </a:lnTo>
                    <a:lnTo>
                      <a:pt x="72" y="146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0" y="148"/>
                    </a:lnTo>
                    <a:lnTo>
                      <a:pt x="68" y="156"/>
                    </a:lnTo>
                    <a:lnTo>
                      <a:pt x="70" y="166"/>
                    </a:lnTo>
                    <a:lnTo>
                      <a:pt x="72" y="172"/>
                    </a:lnTo>
                    <a:lnTo>
                      <a:pt x="72" y="172"/>
                    </a:lnTo>
                    <a:lnTo>
                      <a:pt x="76" y="174"/>
                    </a:lnTo>
                    <a:lnTo>
                      <a:pt x="80" y="178"/>
                    </a:lnTo>
                    <a:lnTo>
                      <a:pt x="84" y="178"/>
                    </a:lnTo>
                    <a:lnTo>
                      <a:pt x="86" y="178"/>
                    </a:lnTo>
                    <a:lnTo>
                      <a:pt x="86" y="178"/>
                    </a:lnTo>
                    <a:lnTo>
                      <a:pt x="86" y="176"/>
                    </a:lnTo>
                    <a:lnTo>
                      <a:pt x="86" y="174"/>
                    </a:lnTo>
                    <a:lnTo>
                      <a:pt x="84" y="170"/>
                    </a:lnTo>
                    <a:lnTo>
                      <a:pt x="84" y="170"/>
                    </a:lnTo>
                    <a:lnTo>
                      <a:pt x="80" y="168"/>
                    </a:lnTo>
                    <a:lnTo>
                      <a:pt x="76" y="164"/>
                    </a:lnTo>
                    <a:lnTo>
                      <a:pt x="74" y="160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6" y="160"/>
                    </a:lnTo>
                    <a:lnTo>
                      <a:pt x="78" y="166"/>
                    </a:lnTo>
                    <a:lnTo>
                      <a:pt x="82" y="168"/>
                    </a:lnTo>
                    <a:lnTo>
                      <a:pt x="88" y="168"/>
                    </a:lnTo>
                    <a:lnTo>
                      <a:pt x="92" y="168"/>
                    </a:lnTo>
                    <a:lnTo>
                      <a:pt x="96" y="168"/>
                    </a:lnTo>
                    <a:lnTo>
                      <a:pt x="100" y="164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56"/>
                    </a:lnTo>
                    <a:lnTo>
                      <a:pt x="100" y="150"/>
                    </a:lnTo>
                    <a:lnTo>
                      <a:pt x="96" y="148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94" y="150"/>
                    </a:lnTo>
                    <a:lnTo>
                      <a:pt x="94" y="154"/>
                    </a:lnTo>
                    <a:lnTo>
                      <a:pt x="92" y="158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4" y="158"/>
                    </a:lnTo>
                    <a:lnTo>
                      <a:pt x="82" y="152"/>
                    </a:lnTo>
                    <a:lnTo>
                      <a:pt x="82" y="144"/>
                    </a:lnTo>
                    <a:lnTo>
                      <a:pt x="88" y="136"/>
                    </a:lnTo>
                    <a:lnTo>
                      <a:pt x="88" y="136"/>
                    </a:lnTo>
                    <a:lnTo>
                      <a:pt x="96" y="126"/>
                    </a:lnTo>
                    <a:lnTo>
                      <a:pt x="104" y="112"/>
                    </a:lnTo>
                    <a:lnTo>
                      <a:pt x="110" y="94"/>
                    </a:lnTo>
                    <a:lnTo>
                      <a:pt x="112" y="84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0" y="64"/>
                    </a:lnTo>
                    <a:lnTo>
                      <a:pt x="108" y="56"/>
                    </a:lnTo>
                    <a:lnTo>
                      <a:pt x="104" y="44"/>
                    </a:lnTo>
                    <a:lnTo>
                      <a:pt x="98" y="38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90" y="42"/>
                    </a:lnTo>
                    <a:lnTo>
                      <a:pt x="92" y="44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100" y="52"/>
                    </a:lnTo>
                    <a:lnTo>
                      <a:pt x="104" y="58"/>
                    </a:lnTo>
                    <a:lnTo>
                      <a:pt x="106" y="66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90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92" y="112"/>
                    </a:lnTo>
                    <a:lnTo>
                      <a:pt x="84" y="118"/>
                    </a:lnTo>
                    <a:lnTo>
                      <a:pt x="76" y="120"/>
                    </a:lnTo>
                    <a:lnTo>
                      <a:pt x="70" y="122"/>
                    </a:lnTo>
                    <a:lnTo>
                      <a:pt x="70" y="122"/>
                    </a:lnTo>
                    <a:lnTo>
                      <a:pt x="66" y="120"/>
                    </a:lnTo>
                    <a:lnTo>
                      <a:pt x="64" y="118"/>
                    </a:lnTo>
                    <a:lnTo>
                      <a:pt x="64" y="116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8" y="120"/>
                    </a:lnTo>
                    <a:lnTo>
                      <a:pt x="68" y="120"/>
                    </a:lnTo>
                    <a:lnTo>
                      <a:pt x="72" y="118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72" y="112"/>
                    </a:lnTo>
                    <a:lnTo>
                      <a:pt x="70" y="108"/>
                    </a:lnTo>
                    <a:lnTo>
                      <a:pt x="66" y="106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4" y="116"/>
                    </a:lnTo>
                    <a:lnTo>
                      <a:pt x="56" y="120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2" y="128"/>
                    </a:lnTo>
                    <a:lnTo>
                      <a:pt x="68" y="128"/>
                    </a:lnTo>
                    <a:lnTo>
                      <a:pt x="78" y="126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86" y="126"/>
                    </a:lnTo>
                    <a:lnTo>
                      <a:pt x="76" y="136"/>
                    </a:lnTo>
                    <a:lnTo>
                      <a:pt x="64" y="144"/>
                    </a:lnTo>
                    <a:lnTo>
                      <a:pt x="60" y="146"/>
                    </a:lnTo>
                    <a:lnTo>
                      <a:pt x="56" y="146"/>
                    </a:lnTo>
                    <a:lnTo>
                      <a:pt x="56" y="146"/>
                    </a:lnTo>
                    <a:lnTo>
                      <a:pt x="50" y="142"/>
                    </a:lnTo>
                    <a:lnTo>
                      <a:pt x="46" y="136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40" y="132"/>
                    </a:lnTo>
                    <a:lnTo>
                      <a:pt x="38" y="134"/>
                    </a:lnTo>
                    <a:lnTo>
                      <a:pt x="38" y="138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6" y="146"/>
                    </a:lnTo>
                    <a:lnTo>
                      <a:pt x="40" y="150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30" y="148"/>
                    </a:lnTo>
                    <a:lnTo>
                      <a:pt x="22" y="146"/>
                    </a:lnTo>
                    <a:lnTo>
                      <a:pt x="18" y="142"/>
                    </a:lnTo>
                    <a:lnTo>
                      <a:pt x="16" y="138"/>
                    </a:lnTo>
                    <a:lnTo>
                      <a:pt x="18" y="134"/>
                    </a:lnTo>
                    <a:lnTo>
                      <a:pt x="20" y="130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6" y="126"/>
                    </a:lnTo>
                    <a:lnTo>
                      <a:pt x="28" y="124"/>
                    </a:lnTo>
                    <a:lnTo>
                      <a:pt x="26" y="122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16" y="122"/>
                    </a:lnTo>
                    <a:lnTo>
                      <a:pt x="14" y="12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26"/>
                    </a:lnTo>
                    <a:lnTo>
                      <a:pt x="14" y="122"/>
                    </a:lnTo>
                    <a:lnTo>
                      <a:pt x="18" y="120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2" y="114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14" y="114"/>
                    </a:lnTo>
                    <a:lnTo>
                      <a:pt x="10" y="116"/>
                    </a:lnTo>
                    <a:lnTo>
                      <a:pt x="8" y="118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4" y="138"/>
                    </a:lnTo>
                    <a:lnTo>
                      <a:pt x="8" y="144"/>
                    </a:lnTo>
                    <a:lnTo>
                      <a:pt x="16" y="150"/>
                    </a:lnTo>
                    <a:lnTo>
                      <a:pt x="30" y="156"/>
                    </a:lnTo>
                    <a:lnTo>
                      <a:pt x="38" y="156"/>
                    </a:lnTo>
                    <a:lnTo>
                      <a:pt x="38" y="156"/>
                    </a:lnTo>
                    <a:close/>
                    <a:moveTo>
                      <a:pt x="72" y="92"/>
                    </a:moveTo>
                    <a:lnTo>
                      <a:pt x="72" y="92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82" y="88"/>
                    </a:lnTo>
                    <a:lnTo>
                      <a:pt x="84" y="84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82"/>
                    </a:lnTo>
                    <a:lnTo>
                      <a:pt x="78" y="82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4" y="80"/>
                    </a:lnTo>
                    <a:lnTo>
                      <a:pt x="72" y="78"/>
                    </a:lnTo>
                    <a:lnTo>
                      <a:pt x="74" y="76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84" y="74"/>
                    </a:lnTo>
                    <a:lnTo>
                      <a:pt x="90" y="78"/>
                    </a:lnTo>
                    <a:lnTo>
                      <a:pt x="96" y="82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88" y="98"/>
                    </a:lnTo>
                    <a:lnTo>
                      <a:pt x="86" y="102"/>
                    </a:lnTo>
                    <a:lnTo>
                      <a:pt x="88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4" y="104"/>
                    </a:lnTo>
                    <a:lnTo>
                      <a:pt x="98" y="102"/>
                    </a:lnTo>
                    <a:lnTo>
                      <a:pt x="100" y="92"/>
                    </a:lnTo>
                    <a:lnTo>
                      <a:pt x="102" y="86"/>
                    </a:lnTo>
                    <a:lnTo>
                      <a:pt x="100" y="82"/>
                    </a:lnTo>
                    <a:lnTo>
                      <a:pt x="98" y="76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88" y="68"/>
                    </a:lnTo>
                    <a:lnTo>
                      <a:pt x="84" y="66"/>
                    </a:lnTo>
                    <a:lnTo>
                      <a:pt x="76" y="68"/>
                    </a:lnTo>
                    <a:lnTo>
                      <a:pt x="72" y="70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64" y="82"/>
                    </a:lnTo>
                    <a:lnTo>
                      <a:pt x="66" y="88"/>
                    </a:lnTo>
                    <a:lnTo>
                      <a:pt x="72" y="92"/>
                    </a:lnTo>
                    <a:lnTo>
                      <a:pt x="72" y="92"/>
                    </a:lnTo>
                    <a:close/>
                    <a:moveTo>
                      <a:pt x="82" y="60"/>
                    </a:moveTo>
                    <a:lnTo>
                      <a:pt x="82" y="60"/>
                    </a:lnTo>
                    <a:lnTo>
                      <a:pt x="80" y="56"/>
                    </a:lnTo>
                    <a:lnTo>
                      <a:pt x="80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8" y="54"/>
                    </a:lnTo>
                    <a:lnTo>
                      <a:pt x="94" y="60"/>
                    </a:lnTo>
                    <a:lnTo>
                      <a:pt x="100" y="7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0"/>
                    </a:lnTo>
                    <a:lnTo>
                      <a:pt x="102" y="68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2" y="50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0" y="44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8"/>
                    </a:lnTo>
                    <a:lnTo>
                      <a:pt x="74" y="50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4" y="56"/>
                    </a:lnTo>
                    <a:lnTo>
                      <a:pt x="76" y="60"/>
                    </a:lnTo>
                    <a:lnTo>
                      <a:pt x="78" y="60"/>
                    </a:lnTo>
                    <a:lnTo>
                      <a:pt x="82" y="60"/>
                    </a:lnTo>
                    <a:lnTo>
                      <a:pt x="82" y="60"/>
                    </a:lnTo>
                    <a:close/>
                    <a:moveTo>
                      <a:pt x="50" y="116"/>
                    </a:moveTo>
                    <a:lnTo>
                      <a:pt x="50" y="116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48" y="112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4" y="108"/>
                    </a:lnTo>
                    <a:lnTo>
                      <a:pt x="44" y="100"/>
                    </a:lnTo>
                    <a:lnTo>
                      <a:pt x="46" y="94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6" y="94"/>
                    </a:lnTo>
                    <a:lnTo>
                      <a:pt x="48" y="98"/>
                    </a:lnTo>
                    <a:lnTo>
                      <a:pt x="50" y="102"/>
                    </a:lnTo>
                    <a:lnTo>
                      <a:pt x="52" y="102"/>
                    </a:lnTo>
                    <a:lnTo>
                      <a:pt x="56" y="104"/>
                    </a:lnTo>
                    <a:lnTo>
                      <a:pt x="58" y="102"/>
                    </a:lnTo>
                    <a:lnTo>
                      <a:pt x="58" y="102"/>
                    </a:lnTo>
                    <a:lnTo>
                      <a:pt x="52" y="98"/>
                    </a:lnTo>
                    <a:lnTo>
                      <a:pt x="50" y="96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2" y="96"/>
                    </a:lnTo>
                    <a:lnTo>
                      <a:pt x="54" y="98"/>
                    </a:lnTo>
                    <a:lnTo>
                      <a:pt x="62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68" y="94"/>
                    </a:lnTo>
                    <a:lnTo>
                      <a:pt x="68" y="94"/>
                    </a:lnTo>
                    <a:lnTo>
                      <a:pt x="62" y="96"/>
                    </a:lnTo>
                    <a:lnTo>
                      <a:pt x="58" y="94"/>
                    </a:lnTo>
                    <a:lnTo>
                      <a:pt x="56" y="92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6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44" y="84"/>
                    </a:lnTo>
                    <a:lnTo>
                      <a:pt x="40" y="94"/>
                    </a:lnTo>
                    <a:lnTo>
                      <a:pt x="38" y="102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40" y="114"/>
                    </a:lnTo>
                    <a:lnTo>
                      <a:pt x="44" y="116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50" y="116"/>
                    </a:lnTo>
                    <a:close/>
                    <a:moveTo>
                      <a:pt x="238" y="122"/>
                    </a:moveTo>
                    <a:lnTo>
                      <a:pt x="238" y="122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2"/>
                    </a:lnTo>
                    <a:lnTo>
                      <a:pt x="236" y="122"/>
                    </a:lnTo>
                    <a:lnTo>
                      <a:pt x="234" y="118"/>
                    </a:lnTo>
                    <a:lnTo>
                      <a:pt x="230" y="116"/>
                    </a:lnTo>
                    <a:lnTo>
                      <a:pt x="226" y="114"/>
                    </a:lnTo>
                    <a:lnTo>
                      <a:pt x="222" y="112"/>
                    </a:lnTo>
                    <a:lnTo>
                      <a:pt x="222" y="112"/>
                    </a:lnTo>
                    <a:lnTo>
                      <a:pt x="218" y="114"/>
                    </a:lnTo>
                    <a:lnTo>
                      <a:pt x="218" y="116"/>
                    </a:lnTo>
                    <a:lnTo>
                      <a:pt x="218" y="118"/>
                    </a:lnTo>
                    <a:lnTo>
                      <a:pt x="220" y="118"/>
                    </a:lnTo>
                    <a:lnTo>
                      <a:pt x="220" y="118"/>
                    </a:lnTo>
                    <a:lnTo>
                      <a:pt x="224" y="120"/>
                    </a:lnTo>
                    <a:lnTo>
                      <a:pt x="228" y="122"/>
                    </a:lnTo>
                    <a:lnTo>
                      <a:pt x="230" y="126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28" y="124"/>
                    </a:lnTo>
                    <a:lnTo>
                      <a:pt x="224" y="122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16" y="122"/>
                    </a:lnTo>
                    <a:lnTo>
                      <a:pt x="214" y="124"/>
                    </a:lnTo>
                    <a:lnTo>
                      <a:pt x="214" y="126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22" y="130"/>
                    </a:lnTo>
                    <a:lnTo>
                      <a:pt x="224" y="134"/>
                    </a:lnTo>
                    <a:lnTo>
                      <a:pt x="224" y="138"/>
                    </a:lnTo>
                    <a:lnTo>
                      <a:pt x="224" y="142"/>
                    </a:lnTo>
                    <a:lnTo>
                      <a:pt x="218" y="146"/>
                    </a:lnTo>
                    <a:lnTo>
                      <a:pt x="210" y="148"/>
                    </a:lnTo>
                    <a:lnTo>
                      <a:pt x="198" y="150"/>
                    </a:lnTo>
                    <a:lnTo>
                      <a:pt x="198" y="150"/>
                    </a:lnTo>
                    <a:lnTo>
                      <a:pt x="202" y="150"/>
                    </a:lnTo>
                    <a:lnTo>
                      <a:pt x="204" y="146"/>
                    </a:lnTo>
                    <a:lnTo>
                      <a:pt x="206" y="144"/>
                    </a:lnTo>
                    <a:lnTo>
                      <a:pt x="206" y="140"/>
                    </a:lnTo>
                    <a:lnTo>
                      <a:pt x="206" y="140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2" y="138"/>
                    </a:lnTo>
                    <a:lnTo>
                      <a:pt x="202" y="134"/>
                    </a:lnTo>
                    <a:lnTo>
                      <a:pt x="200" y="132"/>
                    </a:lnTo>
                    <a:lnTo>
                      <a:pt x="200" y="132"/>
                    </a:lnTo>
                    <a:lnTo>
                      <a:pt x="200" y="132"/>
                    </a:lnTo>
                    <a:lnTo>
                      <a:pt x="198" y="132"/>
                    </a:lnTo>
                    <a:lnTo>
                      <a:pt x="194" y="136"/>
                    </a:lnTo>
                    <a:lnTo>
                      <a:pt x="190" y="142"/>
                    </a:lnTo>
                    <a:lnTo>
                      <a:pt x="186" y="146"/>
                    </a:lnTo>
                    <a:lnTo>
                      <a:pt x="186" y="146"/>
                    </a:lnTo>
                    <a:lnTo>
                      <a:pt x="182" y="146"/>
                    </a:lnTo>
                    <a:lnTo>
                      <a:pt x="176" y="144"/>
                    </a:lnTo>
                    <a:lnTo>
                      <a:pt x="166" y="136"/>
                    </a:lnTo>
                    <a:lnTo>
                      <a:pt x="156" y="126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4" y="126"/>
                    </a:lnTo>
                    <a:lnTo>
                      <a:pt x="172" y="128"/>
                    </a:lnTo>
                    <a:lnTo>
                      <a:pt x="178" y="128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6" y="120"/>
                    </a:lnTo>
                    <a:lnTo>
                      <a:pt x="186" y="116"/>
                    </a:lnTo>
                    <a:lnTo>
                      <a:pt x="184" y="110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76" y="106"/>
                    </a:lnTo>
                    <a:lnTo>
                      <a:pt x="172" y="108"/>
                    </a:lnTo>
                    <a:lnTo>
                      <a:pt x="170" y="112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70" y="118"/>
                    </a:lnTo>
                    <a:lnTo>
                      <a:pt x="172" y="120"/>
                    </a:lnTo>
                    <a:lnTo>
                      <a:pt x="172" y="120"/>
                    </a:lnTo>
                    <a:lnTo>
                      <a:pt x="172" y="116"/>
                    </a:lnTo>
                    <a:lnTo>
                      <a:pt x="174" y="116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6" y="116"/>
                    </a:lnTo>
                    <a:lnTo>
                      <a:pt x="178" y="118"/>
                    </a:lnTo>
                    <a:lnTo>
                      <a:pt x="176" y="120"/>
                    </a:lnTo>
                    <a:lnTo>
                      <a:pt x="172" y="122"/>
                    </a:lnTo>
                    <a:lnTo>
                      <a:pt x="172" y="122"/>
                    </a:lnTo>
                    <a:lnTo>
                      <a:pt x="166" y="120"/>
                    </a:lnTo>
                    <a:lnTo>
                      <a:pt x="158" y="118"/>
                    </a:lnTo>
                    <a:lnTo>
                      <a:pt x="150" y="112"/>
                    </a:lnTo>
                    <a:lnTo>
                      <a:pt x="142" y="104"/>
                    </a:lnTo>
                    <a:lnTo>
                      <a:pt x="142" y="104"/>
                    </a:lnTo>
                    <a:lnTo>
                      <a:pt x="136" y="90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6"/>
                    </a:lnTo>
                    <a:lnTo>
                      <a:pt x="138" y="58"/>
                    </a:lnTo>
                    <a:lnTo>
                      <a:pt x="142" y="52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50" y="44"/>
                    </a:lnTo>
                    <a:lnTo>
                      <a:pt x="152" y="42"/>
                    </a:lnTo>
                    <a:lnTo>
                      <a:pt x="150" y="38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4" y="38"/>
                    </a:lnTo>
                    <a:lnTo>
                      <a:pt x="138" y="44"/>
                    </a:lnTo>
                    <a:lnTo>
                      <a:pt x="132" y="56"/>
                    </a:lnTo>
                    <a:lnTo>
                      <a:pt x="130" y="64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30" y="84"/>
                    </a:lnTo>
                    <a:lnTo>
                      <a:pt x="132" y="94"/>
                    </a:lnTo>
                    <a:lnTo>
                      <a:pt x="138" y="112"/>
                    </a:lnTo>
                    <a:lnTo>
                      <a:pt x="146" y="126"/>
                    </a:lnTo>
                    <a:lnTo>
                      <a:pt x="154" y="136"/>
                    </a:lnTo>
                    <a:lnTo>
                      <a:pt x="154" y="136"/>
                    </a:lnTo>
                    <a:lnTo>
                      <a:pt x="158" y="144"/>
                    </a:lnTo>
                    <a:lnTo>
                      <a:pt x="160" y="152"/>
                    </a:lnTo>
                    <a:lnTo>
                      <a:pt x="158" y="158"/>
                    </a:lnTo>
                    <a:lnTo>
                      <a:pt x="156" y="160"/>
                    </a:lnTo>
                    <a:lnTo>
                      <a:pt x="154" y="160"/>
                    </a:lnTo>
                    <a:lnTo>
                      <a:pt x="154" y="160"/>
                    </a:lnTo>
                    <a:lnTo>
                      <a:pt x="148" y="158"/>
                    </a:lnTo>
                    <a:lnTo>
                      <a:pt x="146" y="154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44" y="148"/>
                    </a:lnTo>
                    <a:lnTo>
                      <a:pt x="140" y="150"/>
                    </a:lnTo>
                    <a:lnTo>
                      <a:pt x="138" y="156"/>
                    </a:lnTo>
                    <a:lnTo>
                      <a:pt x="140" y="162"/>
                    </a:lnTo>
                    <a:lnTo>
                      <a:pt x="140" y="162"/>
                    </a:lnTo>
                    <a:lnTo>
                      <a:pt x="142" y="164"/>
                    </a:lnTo>
                    <a:lnTo>
                      <a:pt x="146" y="168"/>
                    </a:lnTo>
                    <a:lnTo>
                      <a:pt x="150" y="168"/>
                    </a:lnTo>
                    <a:lnTo>
                      <a:pt x="154" y="168"/>
                    </a:lnTo>
                    <a:lnTo>
                      <a:pt x="158" y="168"/>
                    </a:lnTo>
                    <a:lnTo>
                      <a:pt x="162" y="166"/>
                    </a:lnTo>
                    <a:lnTo>
                      <a:pt x="166" y="160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60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6" y="174"/>
                    </a:lnTo>
                    <a:lnTo>
                      <a:pt x="154" y="176"/>
                    </a:lnTo>
                    <a:lnTo>
                      <a:pt x="154" y="178"/>
                    </a:lnTo>
                    <a:lnTo>
                      <a:pt x="154" y="178"/>
                    </a:lnTo>
                    <a:lnTo>
                      <a:pt x="158" y="178"/>
                    </a:lnTo>
                    <a:lnTo>
                      <a:pt x="160" y="178"/>
                    </a:lnTo>
                    <a:lnTo>
                      <a:pt x="166" y="174"/>
                    </a:lnTo>
                    <a:lnTo>
                      <a:pt x="170" y="172"/>
                    </a:lnTo>
                    <a:lnTo>
                      <a:pt x="170" y="172"/>
                    </a:lnTo>
                    <a:lnTo>
                      <a:pt x="172" y="166"/>
                    </a:lnTo>
                    <a:lnTo>
                      <a:pt x="172" y="156"/>
                    </a:lnTo>
                    <a:lnTo>
                      <a:pt x="170" y="148"/>
                    </a:lnTo>
                    <a:lnTo>
                      <a:pt x="166" y="142"/>
                    </a:lnTo>
                    <a:lnTo>
                      <a:pt x="166" y="142"/>
                    </a:lnTo>
                    <a:lnTo>
                      <a:pt x="170" y="146"/>
                    </a:lnTo>
                    <a:lnTo>
                      <a:pt x="172" y="150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82" y="156"/>
                    </a:lnTo>
                    <a:lnTo>
                      <a:pt x="188" y="158"/>
                    </a:lnTo>
                    <a:lnTo>
                      <a:pt x="194" y="158"/>
                    </a:lnTo>
                    <a:lnTo>
                      <a:pt x="194" y="158"/>
                    </a:lnTo>
                    <a:lnTo>
                      <a:pt x="198" y="160"/>
                    </a:lnTo>
                    <a:lnTo>
                      <a:pt x="204" y="164"/>
                    </a:lnTo>
                    <a:lnTo>
                      <a:pt x="206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10" y="174"/>
                    </a:lnTo>
                    <a:lnTo>
                      <a:pt x="212" y="172"/>
                    </a:lnTo>
                    <a:lnTo>
                      <a:pt x="212" y="168"/>
                    </a:lnTo>
                    <a:lnTo>
                      <a:pt x="212" y="168"/>
                    </a:lnTo>
                    <a:lnTo>
                      <a:pt x="214" y="166"/>
                    </a:lnTo>
                    <a:lnTo>
                      <a:pt x="212" y="162"/>
                    </a:lnTo>
                    <a:lnTo>
                      <a:pt x="208" y="158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10" y="156"/>
                    </a:lnTo>
                    <a:lnTo>
                      <a:pt x="226" y="150"/>
                    </a:lnTo>
                    <a:lnTo>
                      <a:pt x="232" y="144"/>
                    </a:lnTo>
                    <a:lnTo>
                      <a:pt x="238" y="138"/>
                    </a:lnTo>
                    <a:lnTo>
                      <a:pt x="240" y="132"/>
                    </a:lnTo>
                    <a:lnTo>
                      <a:pt x="238" y="122"/>
                    </a:lnTo>
                    <a:lnTo>
                      <a:pt x="238" y="122"/>
                    </a:lnTo>
                    <a:close/>
                    <a:moveTo>
                      <a:pt x="172" y="72"/>
                    </a:moveTo>
                    <a:lnTo>
                      <a:pt x="172" y="72"/>
                    </a:lnTo>
                    <a:lnTo>
                      <a:pt x="170" y="70"/>
                    </a:lnTo>
                    <a:lnTo>
                      <a:pt x="164" y="68"/>
                    </a:lnTo>
                    <a:lnTo>
                      <a:pt x="156" y="66"/>
                    </a:lnTo>
                    <a:lnTo>
                      <a:pt x="152" y="68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44" y="76"/>
                    </a:lnTo>
                    <a:lnTo>
                      <a:pt x="140" y="82"/>
                    </a:lnTo>
                    <a:lnTo>
                      <a:pt x="140" y="86"/>
                    </a:lnTo>
                    <a:lnTo>
                      <a:pt x="140" y="92"/>
                    </a:lnTo>
                    <a:lnTo>
                      <a:pt x="144" y="102"/>
                    </a:lnTo>
                    <a:lnTo>
                      <a:pt x="146" y="104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52" y="104"/>
                    </a:lnTo>
                    <a:lnTo>
                      <a:pt x="154" y="102"/>
                    </a:lnTo>
                    <a:lnTo>
                      <a:pt x="154" y="98"/>
                    </a:lnTo>
                    <a:lnTo>
                      <a:pt x="150" y="98"/>
                    </a:lnTo>
                    <a:lnTo>
                      <a:pt x="150" y="98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46" y="100"/>
                    </a:lnTo>
                    <a:lnTo>
                      <a:pt x="146" y="98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6" y="74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6" y="76"/>
                    </a:lnTo>
                    <a:lnTo>
                      <a:pt x="168" y="78"/>
                    </a:lnTo>
                    <a:lnTo>
                      <a:pt x="168" y="80"/>
                    </a:lnTo>
                    <a:lnTo>
                      <a:pt x="166" y="82"/>
                    </a:lnTo>
                    <a:lnTo>
                      <a:pt x="166" y="82"/>
                    </a:lnTo>
                    <a:lnTo>
                      <a:pt x="164" y="82"/>
                    </a:lnTo>
                    <a:lnTo>
                      <a:pt x="162" y="82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58" y="80"/>
                    </a:lnTo>
                    <a:lnTo>
                      <a:pt x="158" y="84"/>
                    </a:lnTo>
                    <a:lnTo>
                      <a:pt x="160" y="88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4" y="92"/>
                    </a:lnTo>
                    <a:lnTo>
                      <a:pt x="166" y="92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74" y="88"/>
                    </a:lnTo>
                    <a:lnTo>
                      <a:pt x="176" y="82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72"/>
                    </a:lnTo>
                    <a:close/>
                    <a:moveTo>
                      <a:pt x="168" y="54"/>
                    </a:moveTo>
                    <a:lnTo>
                      <a:pt x="168" y="54"/>
                    </a:lnTo>
                    <a:lnTo>
                      <a:pt x="168" y="50"/>
                    </a:lnTo>
                    <a:lnTo>
                      <a:pt x="166" y="48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0" y="44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50" y="50"/>
                    </a:lnTo>
                    <a:lnTo>
                      <a:pt x="144" y="54"/>
                    </a:lnTo>
                    <a:lnTo>
                      <a:pt x="142" y="60"/>
                    </a:lnTo>
                    <a:lnTo>
                      <a:pt x="140" y="68"/>
                    </a:lnTo>
                    <a:lnTo>
                      <a:pt x="138" y="80"/>
                    </a:lnTo>
                    <a:lnTo>
                      <a:pt x="138" y="86"/>
                    </a:lnTo>
                    <a:lnTo>
                      <a:pt x="138" y="86"/>
                    </a:lnTo>
                    <a:lnTo>
                      <a:pt x="142" y="70"/>
                    </a:lnTo>
                    <a:lnTo>
                      <a:pt x="146" y="60"/>
                    </a:lnTo>
                    <a:lnTo>
                      <a:pt x="152" y="54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62" y="52"/>
                    </a:lnTo>
                    <a:lnTo>
                      <a:pt x="162" y="56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4" y="60"/>
                    </a:lnTo>
                    <a:lnTo>
                      <a:pt x="166" y="60"/>
                    </a:lnTo>
                    <a:lnTo>
                      <a:pt x="168" y="56"/>
                    </a:lnTo>
                    <a:lnTo>
                      <a:pt x="168" y="54"/>
                    </a:lnTo>
                    <a:lnTo>
                      <a:pt x="168" y="54"/>
                    </a:lnTo>
                    <a:close/>
                    <a:moveTo>
                      <a:pt x="202" y="110"/>
                    </a:moveTo>
                    <a:lnTo>
                      <a:pt x="202" y="110"/>
                    </a:lnTo>
                    <a:lnTo>
                      <a:pt x="202" y="102"/>
                    </a:lnTo>
                    <a:lnTo>
                      <a:pt x="200" y="94"/>
                    </a:lnTo>
                    <a:lnTo>
                      <a:pt x="196" y="84"/>
                    </a:lnTo>
                    <a:lnTo>
                      <a:pt x="190" y="76"/>
                    </a:lnTo>
                    <a:lnTo>
                      <a:pt x="190" y="76"/>
                    </a:lnTo>
                    <a:lnTo>
                      <a:pt x="186" y="76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8" y="82"/>
                    </a:lnTo>
                    <a:lnTo>
                      <a:pt x="188" y="90"/>
                    </a:lnTo>
                    <a:lnTo>
                      <a:pt x="186" y="92"/>
                    </a:lnTo>
                    <a:lnTo>
                      <a:pt x="182" y="94"/>
                    </a:lnTo>
                    <a:lnTo>
                      <a:pt x="178" y="96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74" y="96"/>
                    </a:lnTo>
                    <a:lnTo>
                      <a:pt x="174" y="98"/>
                    </a:lnTo>
                    <a:lnTo>
                      <a:pt x="180" y="100"/>
                    </a:lnTo>
                    <a:lnTo>
                      <a:pt x="186" y="98"/>
                    </a:lnTo>
                    <a:lnTo>
                      <a:pt x="190" y="96"/>
                    </a:lnTo>
                    <a:lnTo>
                      <a:pt x="192" y="92"/>
                    </a:lnTo>
                    <a:lnTo>
                      <a:pt x="192" y="92"/>
                    </a:lnTo>
                    <a:lnTo>
                      <a:pt x="190" y="96"/>
                    </a:lnTo>
                    <a:lnTo>
                      <a:pt x="188" y="98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4" y="104"/>
                    </a:lnTo>
                    <a:lnTo>
                      <a:pt x="190" y="102"/>
                    </a:lnTo>
                    <a:lnTo>
                      <a:pt x="192" y="102"/>
                    </a:lnTo>
                    <a:lnTo>
                      <a:pt x="194" y="98"/>
                    </a:lnTo>
                    <a:lnTo>
                      <a:pt x="194" y="94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6" y="94"/>
                    </a:lnTo>
                    <a:lnTo>
                      <a:pt x="196" y="100"/>
                    </a:lnTo>
                    <a:lnTo>
                      <a:pt x="196" y="108"/>
                    </a:lnTo>
                    <a:lnTo>
                      <a:pt x="194" y="112"/>
                    </a:lnTo>
                    <a:lnTo>
                      <a:pt x="194" y="112"/>
                    </a:lnTo>
                    <a:lnTo>
                      <a:pt x="194" y="112"/>
                    </a:lnTo>
                    <a:lnTo>
                      <a:pt x="192" y="112"/>
                    </a:lnTo>
                    <a:lnTo>
                      <a:pt x="190" y="114"/>
                    </a:lnTo>
                    <a:lnTo>
                      <a:pt x="192" y="116"/>
                    </a:lnTo>
                    <a:lnTo>
                      <a:pt x="192" y="116"/>
                    </a:lnTo>
                    <a:lnTo>
                      <a:pt x="194" y="118"/>
                    </a:lnTo>
                    <a:lnTo>
                      <a:pt x="198" y="116"/>
                    </a:lnTo>
                    <a:lnTo>
                      <a:pt x="202" y="114"/>
                    </a:lnTo>
                    <a:lnTo>
                      <a:pt x="202" y="110"/>
                    </a:lnTo>
                    <a:lnTo>
                      <a:pt x="202" y="110"/>
                    </a:lnTo>
                    <a:close/>
                    <a:moveTo>
                      <a:pt x="124" y="80"/>
                    </a:moveTo>
                    <a:lnTo>
                      <a:pt x="124" y="80"/>
                    </a:lnTo>
                    <a:lnTo>
                      <a:pt x="124" y="64"/>
                    </a:lnTo>
                    <a:lnTo>
                      <a:pt x="126" y="52"/>
                    </a:lnTo>
                    <a:lnTo>
                      <a:pt x="130" y="42"/>
                    </a:lnTo>
                    <a:lnTo>
                      <a:pt x="134" y="34"/>
                    </a:lnTo>
                    <a:lnTo>
                      <a:pt x="140" y="24"/>
                    </a:lnTo>
                    <a:lnTo>
                      <a:pt x="146" y="22"/>
                    </a:lnTo>
                    <a:lnTo>
                      <a:pt x="146" y="22"/>
                    </a:lnTo>
                    <a:lnTo>
                      <a:pt x="142" y="20"/>
                    </a:lnTo>
                    <a:lnTo>
                      <a:pt x="138" y="18"/>
                    </a:lnTo>
                    <a:lnTo>
                      <a:pt x="132" y="20"/>
                    </a:lnTo>
                    <a:lnTo>
                      <a:pt x="128" y="24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8" y="22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6" y="10"/>
                    </a:lnTo>
                    <a:lnTo>
                      <a:pt x="124" y="4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6" y="4"/>
                    </a:lnTo>
                    <a:lnTo>
                      <a:pt x="114" y="10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4" y="22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12" y="24"/>
                    </a:lnTo>
                    <a:lnTo>
                      <a:pt x="108" y="20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100" y="24"/>
                    </a:lnTo>
                    <a:lnTo>
                      <a:pt x="108" y="34"/>
                    </a:lnTo>
                    <a:lnTo>
                      <a:pt x="112" y="42"/>
                    </a:lnTo>
                    <a:lnTo>
                      <a:pt x="114" y="52"/>
                    </a:lnTo>
                    <a:lnTo>
                      <a:pt x="118" y="64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6" y="106"/>
                    </a:lnTo>
                    <a:lnTo>
                      <a:pt x="112" y="122"/>
                    </a:lnTo>
                    <a:lnTo>
                      <a:pt x="108" y="128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10" y="130"/>
                    </a:lnTo>
                    <a:lnTo>
                      <a:pt x="114" y="130"/>
                    </a:lnTo>
                    <a:lnTo>
                      <a:pt x="116" y="128"/>
                    </a:lnTo>
                    <a:lnTo>
                      <a:pt x="120" y="124"/>
                    </a:lnTo>
                    <a:lnTo>
                      <a:pt x="120" y="124"/>
                    </a:lnTo>
                    <a:lnTo>
                      <a:pt x="118" y="128"/>
                    </a:lnTo>
                    <a:lnTo>
                      <a:pt x="116" y="132"/>
                    </a:lnTo>
                    <a:lnTo>
                      <a:pt x="116" y="132"/>
                    </a:lnTo>
                    <a:lnTo>
                      <a:pt x="118" y="134"/>
                    </a:lnTo>
                    <a:lnTo>
                      <a:pt x="120" y="140"/>
                    </a:lnTo>
                    <a:lnTo>
                      <a:pt x="120" y="140"/>
                    </a:lnTo>
                    <a:lnTo>
                      <a:pt x="124" y="134"/>
                    </a:lnTo>
                    <a:lnTo>
                      <a:pt x="124" y="132"/>
                    </a:lnTo>
                    <a:lnTo>
                      <a:pt x="124" y="132"/>
                    </a:lnTo>
                    <a:lnTo>
                      <a:pt x="122" y="128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24" y="128"/>
                    </a:lnTo>
                    <a:lnTo>
                      <a:pt x="128" y="130"/>
                    </a:lnTo>
                    <a:lnTo>
                      <a:pt x="132" y="130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28" y="122"/>
                    </a:lnTo>
                    <a:lnTo>
                      <a:pt x="124" y="106"/>
                    </a:lnTo>
                    <a:lnTo>
                      <a:pt x="124" y="80"/>
                    </a:lnTo>
                    <a:lnTo>
                      <a:pt x="124" y="8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395" y="937"/>
                <a:ext cx="480" cy="2"/>
              </a:xfrm>
              <a:custGeom>
                <a:avLst/>
                <a:gdLst>
                  <a:gd name="T0" fmla="*/ 478 w 480"/>
                  <a:gd name="T1" fmla="*/ 2 h 2"/>
                  <a:gd name="T2" fmla="*/ 2 w 480"/>
                  <a:gd name="T3" fmla="*/ 2 h 2"/>
                  <a:gd name="T4" fmla="*/ 2 w 480"/>
                  <a:gd name="T5" fmla="*/ 2 h 2"/>
                  <a:gd name="T6" fmla="*/ 0 w 480"/>
                  <a:gd name="T7" fmla="*/ 0 h 2"/>
                  <a:gd name="T8" fmla="*/ 0 w 480"/>
                  <a:gd name="T9" fmla="*/ 0 h 2"/>
                  <a:gd name="T10" fmla="*/ 2 w 480"/>
                  <a:gd name="T11" fmla="*/ 0 h 2"/>
                  <a:gd name="T12" fmla="*/ 478 w 480"/>
                  <a:gd name="T13" fmla="*/ 0 h 2"/>
                  <a:gd name="T14" fmla="*/ 478 w 480"/>
                  <a:gd name="T15" fmla="*/ 0 h 2"/>
                  <a:gd name="T16" fmla="*/ 480 w 480"/>
                  <a:gd name="T17" fmla="*/ 0 h 2"/>
                  <a:gd name="T18" fmla="*/ 480 w 480"/>
                  <a:gd name="T19" fmla="*/ 0 h 2"/>
                  <a:gd name="T20" fmla="*/ 478 w 480"/>
                  <a:gd name="T21" fmla="*/ 2 h 2"/>
                  <a:gd name="T22" fmla="*/ 478 w 480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2">
                    <a:moveTo>
                      <a:pt x="478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78" y="2"/>
                    </a:lnTo>
                    <a:lnTo>
                      <a:pt x="478" y="2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391" y="915"/>
                <a:ext cx="488" cy="10"/>
              </a:xfrm>
              <a:custGeom>
                <a:avLst/>
                <a:gdLst>
                  <a:gd name="T0" fmla="*/ 482 w 488"/>
                  <a:gd name="T1" fmla="*/ 10 h 10"/>
                  <a:gd name="T2" fmla="*/ 6 w 488"/>
                  <a:gd name="T3" fmla="*/ 10 h 10"/>
                  <a:gd name="T4" fmla="*/ 6 w 488"/>
                  <a:gd name="T5" fmla="*/ 10 h 10"/>
                  <a:gd name="T6" fmla="*/ 2 w 488"/>
                  <a:gd name="T7" fmla="*/ 8 h 10"/>
                  <a:gd name="T8" fmla="*/ 0 w 488"/>
                  <a:gd name="T9" fmla="*/ 4 h 10"/>
                  <a:gd name="T10" fmla="*/ 0 w 488"/>
                  <a:gd name="T11" fmla="*/ 4 h 10"/>
                  <a:gd name="T12" fmla="*/ 2 w 488"/>
                  <a:gd name="T13" fmla="*/ 2 h 10"/>
                  <a:gd name="T14" fmla="*/ 6 w 488"/>
                  <a:gd name="T15" fmla="*/ 0 h 10"/>
                  <a:gd name="T16" fmla="*/ 482 w 488"/>
                  <a:gd name="T17" fmla="*/ 0 h 10"/>
                  <a:gd name="T18" fmla="*/ 482 w 488"/>
                  <a:gd name="T19" fmla="*/ 0 h 10"/>
                  <a:gd name="T20" fmla="*/ 486 w 488"/>
                  <a:gd name="T21" fmla="*/ 2 h 10"/>
                  <a:gd name="T22" fmla="*/ 488 w 488"/>
                  <a:gd name="T23" fmla="*/ 4 h 10"/>
                  <a:gd name="T24" fmla="*/ 488 w 488"/>
                  <a:gd name="T25" fmla="*/ 4 h 10"/>
                  <a:gd name="T26" fmla="*/ 486 w 488"/>
                  <a:gd name="T27" fmla="*/ 8 h 10"/>
                  <a:gd name="T28" fmla="*/ 482 w 488"/>
                  <a:gd name="T29" fmla="*/ 10 h 10"/>
                  <a:gd name="T30" fmla="*/ 482 w 488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8" h="10">
                    <a:moveTo>
                      <a:pt x="482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6" y="2"/>
                    </a:lnTo>
                    <a:lnTo>
                      <a:pt x="488" y="4"/>
                    </a:lnTo>
                    <a:lnTo>
                      <a:pt x="488" y="4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8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163" y="937"/>
                <a:ext cx="482" cy="2"/>
              </a:xfrm>
              <a:custGeom>
                <a:avLst/>
                <a:gdLst>
                  <a:gd name="T0" fmla="*/ 480 w 482"/>
                  <a:gd name="T1" fmla="*/ 2 h 2"/>
                  <a:gd name="T2" fmla="*/ 2 w 482"/>
                  <a:gd name="T3" fmla="*/ 2 h 2"/>
                  <a:gd name="T4" fmla="*/ 2 w 482"/>
                  <a:gd name="T5" fmla="*/ 2 h 2"/>
                  <a:gd name="T6" fmla="*/ 0 w 482"/>
                  <a:gd name="T7" fmla="*/ 0 h 2"/>
                  <a:gd name="T8" fmla="*/ 0 w 482"/>
                  <a:gd name="T9" fmla="*/ 0 h 2"/>
                  <a:gd name="T10" fmla="*/ 2 w 482"/>
                  <a:gd name="T11" fmla="*/ 0 h 2"/>
                  <a:gd name="T12" fmla="*/ 480 w 482"/>
                  <a:gd name="T13" fmla="*/ 0 h 2"/>
                  <a:gd name="T14" fmla="*/ 480 w 482"/>
                  <a:gd name="T15" fmla="*/ 0 h 2"/>
                  <a:gd name="T16" fmla="*/ 482 w 482"/>
                  <a:gd name="T17" fmla="*/ 0 h 2"/>
                  <a:gd name="T18" fmla="*/ 482 w 482"/>
                  <a:gd name="T19" fmla="*/ 0 h 2"/>
                  <a:gd name="T20" fmla="*/ 480 w 482"/>
                  <a:gd name="T21" fmla="*/ 2 h 2"/>
                  <a:gd name="T22" fmla="*/ 480 w 48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2">
                    <a:moveTo>
                      <a:pt x="48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0" y="2"/>
                    </a:lnTo>
                    <a:lnTo>
                      <a:pt x="480" y="2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161" y="915"/>
                <a:ext cx="486" cy="10"/>
              </a:xfrm>
              <a:custGeom>
                <a:avLst/>
                <a:gdLst>
                  <a:gd name="T0" fmla="*/ 482 w 486"/>
                  <a:gd name="T1" fmla="*/ 10 h 10"/>
                  <a:gd name="T2" fmla="*/ 4 w 486"/>
                  <a:gd name="T3" fmla="*/ 10 h 10"/>
                  <a:gd name="T4" fmla="*/ 4 w 486"/>
                  <a:gd name="T5" fmla="*/ 10 h 10"/>
                  <a:gd name="T6" fmla="*/ 0 w 486"/>
                  <a:gd name="T7" fmla="*/ 8 h 10"/>
                  <a:gd name="T8" fmla="*/ 0 w 486"/>
                  <a:gd name="T9" fmla="*/ 4 h 10"/>
                  <a:gd name="T10" fmla="*/ 0 w 486"/>
                  <a:gd name="T11" fmla="*/ 4 h 10"/>
                  <a:gd name="T12" fmla="*/ 0 w 486"/>
                  <a:gd name="T13" fmla="*/ 2 h 10"/>
                  <a:gd name="T14" fmla="*/ 4 w 486"/>
                  <a:gd name="T15" fmla="*/ 0 h 10"/>
                  <a:gd name="T16" fmla="*/ 482 w 486"/>
                  <a:gd name="T17" fmla="*/ 0 h 10"/>
                  <a:gd name="T18" fmla="*/ 482 w 486"/>
                  <a:gd name="T19" fmla="*/ 0 h 10"/>
                  <a:gd name="T20" fmla="*/ 484 w 486"/>
                  <a:gd name="T21" fmla="*/ 2 h 10"/>
                  <a:gd name="T22" fmla="*/ 486 w 486"/>
                  <a:gd name="T23" fmla="*/ 4 h 10"/>
                  <a:gd name="T24" fmla="*/ 486 w 486"/>
                  <a:gd name="T25" fmla="*/ 4 h 10"/>
                  <a:gd name="T26" fmla="*/ 484 w 486"/>
                  <a:gd name="T27" fmla="*/ 8 h 10"/>
                  <a:gd name="T28" fmla="*/ 482 w 486"/>
                  <a:gd name="T29" fmla="*/ 10 h 10"/>
                  <a:gd name="T30" fmla="*/ 482 w 486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6" h="10">
                    <a:moveTo>
                      <a:pt x="48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4" y="2"/>
                    </a:lnTo>
                    <a:lnTo>
                      <a:pt x="486" y="4"/>
                    </a:lnTo>
                    <a:lnTo>
                      <a:pt x="486" y="4"/>
                    </a:lnTo>
                    <a:lnTo>
                      <a:pt x="484" y="8"/>
                    </a:lnTo>
                    <a:lnTo>
                      <a:pt x="482" y="10"/>
                    </a:lnTo>
                    <a:lnTo>
                      <a:pt x="48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1899" y="1899"/>
                <a:ext cx="240" cy="178"/>
              </a:xfrm>
              <a:custGeom>
                <a:avLst/>
                <a:gdLst>
                  <a:gd name="T0" fmla="*/ 206 w 240"/>
                  <a:gd name="T1" fmla="*/ 10 h 178"/>
                  <a:gd name="T2" fmla="*/ 166 w 240"/>
                  <a:gd name="T3" fmla="*/ 36 h 178"/>
                  <a:gd name="T4" fmla="*/ 156 w 240"/>
                  <a:gd name="T5" fmla="*/ 4 h 178"/>
                  <a:gd name="T6" fmla="*/ 150 w 240"/>
                  <a:gd name="T7" fmla="*/ 10 h 178"/>
                  <a:gd name="T8" fmla="*/ 148 w 240"/>
                  <a:gd name="T9" fmla="*/ 20 h 178"/>
                  <a:gd name="T10" fmla="*/ 130 w 240"/>
                  <a:gd name="T11" fmla="*/ 94 h 178"/>
                  <a:gd name="T12" fmla="*/ 146 w 240"/>
                  <a:gd name="T13" fmla="*/ 130 h 178"/>
                  <a:gd name="T14" fmla="*/ 166 w 240"/>
                  <a:gd name="T15" fmla="*/ 58 h 178"/>
                  <a:gd name="T16" fmla="*/ 170 w 240"/>
                  <a:gd name="T17" fmla="*/ 60 h 178"/>
                  <a:gd name="T18" fmla="*/ 182 w 240"/>
                  <a:gd name="T19" fmla="*/ 54 h 178"/>
                  <a:gd name="T20" fmla="*/ 190 w 240"/>
                  <a:gd name="T21" fmla="*/ 36 h 178"/>
                  <a:gd name="T22" fmla="*/ 206 w 240"/>
                  <a:gd name="T23" fmla="*/ 38 h 178"/>
                  <a:gd name="T24" fmla="*/ 218 w 240"/>
                  <a:gd name="T25" fmla="*/ 50 h 178"/>
                  <a:gd name="T26" fmla="*/ 228 w 240"/>
                  <a:gd name="T27" fmla="*/ 56 h 178"/>
                  <a:gd name="T28" fmla="*/ 236 w 240"/>
                  <a:gd name="T29" fmla="*/ 56 h 178"/>
                  <a:gd name="T30" fmla="*/ 202 w 240"/>
                  <a:gd name="T31" fmla="*/ 22 h 178"/>
                  <a:gd name="T32" fmla="*/ 162 w 240"/>
                  <a:gd name="T33" fmla="*/ 96 h 178"/>
                  <a:gd name="T34" fmla="*/ 144 w 240"/>
                  <a:gd name="T35" fmla="*/ 88 h 178"/>
                  <a:gd name="T36" fmla="*/ 148 w 240"/>
                  <a:gd name="T37" fmla="*/ 72 h 178"/>
                  <a:gd name="T38" fmla="*/ 164 w 240"/>
                  <a:gd name="T39" fmla="*/ 112 h 178"/>
                  <a:gd name="T40" fmla="*/ 162 w 240"/>
                  <a:gd name="T41" fmla="*/ 126 h 178"/>
                  <a:gd name="T42" fmla="*/ 150 w 240"/>
                  <a:gd name="T43" fmla="*/ 128 h 178"/>
                  <a:gd name="T44" fmla="*/ 164 w 240"/>
                  <a:gd name="T45" fmla="*/ 118 h 178"/>
                  <a:gd name="T46" fmla="*/ 196 w 240"/>
                  <a:gd name="T47" fmla="*/ 84 h 178"/>
                  <a:gd name="T48" fmla="*/ 192 w 240"/>
                  <a:gd name="T49" fmla="*/ 86 h 178"/>
                  <a:gd name="T50" fmla="*/ 188 w 240"/>
                  <a:gd name="T51" fmla="*/ 88 h 178"/>
                  <a:gd name="T52" fmla="*/ 202 w 240"/>
                  <a:gd name="T53" fmla="*/ 64 h 178"/>
                  <a:gd name="T54" fmla="*/ 10 w 240"/>
                  <a:gd name="T55" fmla="*/ 62 h 178"/>
                  <a:gd name="T56" fmla="*/ 10 w 240"/>
                  <a:gd name="T57" fmla="*/ 46 h 178"/>
                  <a:gd name="T58" fmla="*/ 18 w 240"/>
                  <a:gd name="T59" fmla="*/ 44 h 178"/>
                  <a:gd name="T60" fmla="*/ 38 w 240"/>
                  <a:gd name="T61" fmla="*/ 36 h 178"/>
                  <a:gd name="T62" fmla="*/ 56 w 240"/>
                  <a:gd name="T63" fmla="*/ 32 h 178"/>
                  <a:gd name="T64" fmla="*/ 56 w 240"/>
                  <a:gd name="T65" fmla="*/ 58 h 178"/>
                  <a:gd name="T66" fmla="*/ 68 w 240"/>
                  <a:gd name="T67" fmla="*/ 58 h 178"/>
                  <a:gd name="T68" fmla="*/ 92 w 240"/>
                  <a:gd name="T69" fmla="*/ 66 h 178"/>
                  <a:gd name="T70" fmla="*/ 90 w 240"/>
                  <a:gd name="T71" fmla="*/ 136 h 178"/>
                  <a:gd name="T72" fmla="*/ 104 w 240"/>
                  <a:gd name="T73" fmla="*/ 66 h 178"/>
                  <a:gd name="T74" fmla="*/ 94 w 240"/>
                  <a:gd name="T75" fmla="*/ 28 h 178"/>
                  <a:gd name="T76" fmla="*/ 82 w 240"/>
                  <a:gd name="T77" fmla="*/ 10 h 178"/>
                  <a:gd name="T78" fmla="*/ 86 w 240"/>
                  <a:gd name="T79" fmla="*/ 0 h 178"/>
                  <a:gd name="T80" fmla="*/ 72 w 240"/>
                  <a:gd name="T81" fmla="*/ 32 h 178"/>
                  <a:gd name="T82" fmla="*/ 34 w 240"/>
                  <a:gd name="T83" fmla="*/ 4 h 178"/>
                  <a:gd name="T84" fmla="*/ 8 w 240"/>
                  <a:gd name="T85" fmla="*/ 34 h 178"/>
                  <a:gd name="T86" fmla="*/ 94 w 240"/>
                  <a:gd name="T87" fmla="*/ 108 h 178"/>
                  <a:gd name="T88" fmla="*/ 90 w 240"/>
                  <a:gd name="T89" fmla="*/ 80 h 178"/>
                  <a:gd name="T90" fmla="*/ 78 w 240"/>
                  <a:gd name="T91" fmla="*/ 104 h 178"/>
                  <a:gd name="T92" fmla="*/ 84 w 240"/>
                  <a:gd name="T93" fmla="*/ 94 h 178"/>
                  <a:gd name="T94" fmla="*/ 68 w 240"/>
                  <a:gd name="T95" fmla="*/ 106 h 178"/>
                  <a:gd name="T96" fmla="*/ 100 w 240"/>
                  <a:gd name="T97" fmla="*/ 118 h 178"/>
                  <a:gd name="T98" fmla="*/ 82 w 240"/>
                  <a:gd name="T99" fmla="*/ 118 h 178"/>
                  <a:gd name="T100" fmla="*/ 52 w 240"/>
                  <a:gd name="T101" fmla="*/ 102 h 178"/>
                  <a:gd name="T102" fmla="*/ 68 w 240"/>
                  <a:gd name="T103" fmla="*/ 82 h 178"/>
                  <a:gd name="T104" fmla="*/ 52 w 240"/>
                  <a:gd name="T105" fmla="*/ 76 h 178"/>
                  <a:gd name="T106" fmla="*/ 50 w 240"/>
                  <a:gd name="T107" fmla="*/ 66 h 178"/>
                  <a:gd name="T108" fmla="*/ 114 w 240"/>
                  <a:gd name="T109" fmla="*/ 126 h 178"/>
                  <a:gd name="T110" fmla="*/ 114 w 240"/>
                  <a:gd name="T111" fmla="*/ 156 h 178"/>
                  <a:gd name="T112" fmla="*/ 126 w 240"/>
                  <a:gd name="T113" fmla="*/ 150 h 178"/>
                  <a:gd name="T114" fmla="*/ 124 w 240"/>
                  <a:gd name="T115" fmla="*/ 114 h 178"/>
                  <a:gd name="T116" fmla="*/ 122 w 240"/>
                  <a:gd name="T117" fmla="*/ 54 h 178"/>
                  <a:gd name="T118" fmla="*/ 120 w 240"/>
                  <a:gd name="T119" fmla="*/ 5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78">
                    <a:moveTo>
                      <a:pt x="202" y="22"/>
                    </a:moveTo>
                    <a:lnTo>
                      <a:pt x="202" y="22"/>
                    </a:lnTo>
                    <a:lnTo>
                      <a:pt x="208" y="20"/>
                    </a:lnTo>
                    <a:lnTo>
                      <a:pt x="212" y="16"/>
                    </a:lnTo>
                    <a:lnTo>
                      <a:pt x="214" y="12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6"/>
                    </a:lnTo>
                    <a:lnTo>
                      <a:pt x="210" y="4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6" y="10"/>
                    </a:lnTo>
                    <a:lnTo>
                      <a:pt x="204" y="16"/>
                    </a:lnTo>
                    <a:lnTo>
                      <a:pt x="198" y="18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88" y="20"/>
                    </a:lnTo>
                    <a:lnTo>
                      <a:pt x="182" y="22"/>
                    </a:lnTo>
                    <a:lnTo>
                      <a:pt x="174" y="24"/>
                    </a:lnTo>
                    <a:lnTo>
                      <a:pt x="174" y="24"/>
                    </a:lnTo>
                    <a:lnTo>
                      <a:pt x="172" y="28"/>
                    </a:lnTo>
                    <a:lnTo>
                      <a:pt x="170" y="32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70" y="30"/>
                    </a:lnTo>
                    <a:lnTo>
                      <a:pt x="172" y="22"/>
                    </a:lnTo>
                    <a:lnTo>
                      <a:pt x="172" y="14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166" y="4"/>
                    </a:lnTo>
                    <a:lnTo>
                      <a:pt x="160" y="2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6" y="4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62" y="10"/>
                    </a:lnTo>
                    <a:lnTo>
                      <a:pt x="166" y="14"/>
                    </a:lnTo>
                    <a:lnTo>
                      <a:pt x="168" y="18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6" y="18"/>
                    </a:lnTo>
                    <a:lnTo>
                      <a:pt x="162" y="12"/>
                    </a:lnTo>
                    <a:lnTo>
                      <a:pt x="158" y="10"/>
                    </a:lnTo>
                    <a:lnTo>
                      <a:pt x="154" y="10"/>
                    </a:lnTo>
                    <a:lnTo>
                      <a:pt x="150" y="10"/>
                    </a:lnTo>
                    <a:lnTo>
                      <a:pt x="146" y="12"/>
                    </a:lnTo>
                    <a:lnTo>
                      <a:pt x="142" y="14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38" y="24"/>
                    </a:lnTo>
                    <a:lnTo>
                      <a:pt x="140" y="28"/>
                    </a:lnTo>
                    <a:lnTo>
                      <a:pt x="144" y="30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46" y="28"/>
                    </a:lnTo>
                    <a:lnTo>
                      <a:pt x="146" y="24"/>
                    </a:lnTo>
                    <a:lnTo>
                      <a:pt x="148" y="20"/>
                    </a:lnTo>
                    <a:lnTo>
                      <a:pt x="154" y="18"/>
                    </a:lnTo>
                    <a:lnTo>
                      <a:pt x="154" y="18"/>
                    </a:lnTo>
                    <a:lnTo>
                      <a:pt x="156" y="18"/>
                    </a:lnTo>
                    <a:lnTo>
                      <a:pt x="158" y="20"/>
                    </a:lnTo>
                    <a:lnTo>
                      <a:pt x="160" y="26"/>
                    </a:lnTo>
                    <a:lnTo>
                      <a:pt x="158" y="34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46" y="52"/>
                    </a:lnTo>
                    <a:lnTo>
                      <a:pt x="138" y="66"/>
                    </a:lnTo>
                    <a:lnTo>
                      <a:pt x="132" y="84"/>
                    </a:lnTo>
                    <a:lnTo>
                      <a:pt x="130" y="94"/>
                    </a:lnTo>
                    <a:lnTo>
                      <a:pt x="130" y="106"/>
                    </a:lnTo>
                    <a:lnTo>
                      <a:pt x="130" y="106"/>
                    </a:lnTo>
                    <a:lnTo>
                      <a:pt x="130" y="114"/>
                    </a:lnTo>
                    <a:lnTo>
                      <a:pt x="132" y="122"/>
                    </a:lnTo>
                    <a:lnTo>
                      <a:pt x="138" y="134"/>
                    </a:lnTo>
                    <a:lnTo>
                      <a:pt x="144" y="140"/>
                    </a:lnTo>
                    <a:lnTo>
                      <a:pt x="148" y="142"/>
                    </a:lnTo>
                    <a:lnTo>
                      <a:pt x="148" y="142"/>
                    </a:lnTo>
                    <a:lnTo>
                      <a:pt x="150" y="140"/>
                    </a:lnTo>
                    <a:lnTo>
                      <a:pt x="152" y="136"/>
                    </a:lnTo>
                    <a:lnTo>
                      <a:pt x="150" y="134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2" y="126"/>
                    </a:lnTo>
                    <a:lnTo>
                      <a:pt x="138" y="120"/>
                    </a:lnTo>
                    <a:lnTo>
                      <a:pt x="134" y="112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6" y="88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150" y="66"/>
                    </a:lnTo>
                    <a:lnTo>
                      <a:pt x="158" y="60"/>
                    </a:lnTo>
                    <a:lnTo>
                      <a:pt x="166" y="58"/>
                    </a:lnTo>
                    <a:lnTo>
                      <a:pt x="172" y="56"/>
                    </a:lnTo>
                    <a:lnTo>
                      <a:pt x="172" y="56"/>
                    </a:lnTo>
                    <a:lnTo>
                      <a:pt x="176" y="58"/>
                    </a:lnTo>
                    <a:lnTo>
                      <a:pt x="178" y="60"/>
                    </a:lnTo>
                    <a:lnTo>
                      <a:pt x="176" y="62"/>
                    </a:lnTo>
                    <a:lnTo>
                      <a:pt x="176" y="64"/>
                    </a:lnTo>
                    <a:lnTo>
                      <a:pt x="176" y="64"/>
                    </a:lnTo>
                    <a:lnTo>
                      <a:pt x="174" y="62"/>
                    </a:lnTo>
                    <a:lnTo>
                      <a:pt x="172" y="62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0" y="60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70" y="66"/>
                    </a:lnTo>
                    <a:lnTo>
                      <a:pt x="172" y="70"/>
                    </a:lnTo>
                    <a:lnTo>
                      <a:pt x="176" y="72"/>
                    </a:lnTo>
                    <a:lnTo>
                      <a:pt x="180" y="70"/>
                    </a:lnTo>
                    <a:lnTo>
                      <a:pt x="180" y="70"/>
                    </a:lnTo>
                    <a:lnTo>
                      <a:pt x="184" y="68"/>
                    </a:lnTo>
                    <a:lnTo>
                      <a:pt x="186" y="62"/>
                    </a:lnTo>
                    <a:lnTo>
                      <a:pt x="186" y="58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78" y="52"/>
                    </a:lnTo>
                    <a:lnTo>
                      <a:pt x="172" y="50"/>
                    </a:lnTo>
                    <a:lnTo>
                      <a:pt x="164" y="52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56" y="52"/>
                    </a:lnTo>
                    <a:lnTo>
                      <a:pt x="166" y="42"/>
                    </a:lnTo>
                    <a:lnTo>
                      <a:pt x="176" y="34"/>
                    </a:lnTo>
                    <a:lnTo>
                      <a:pt x="182" y="32"/>
                    </a:lnTo>
                    <a:lnTo>
                      <a:pt x="186" y="32"/>
                    </a:lnTo>
                    <a:lnTo>
                      <a:pt x="186" y="32"/>
                    </a:lnTo>
                    <a:lnTo>
                      <a:pt x="190" y="36"/>
                    </a:lnTo>
                    <a:lnTo>
                      <a:pt x="194" y="42"/>
                    </a:lnTo>
                    <a:lnTo>
                      <a:pt x="198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2" y="44"/>
                    </a:lnTo>
                    <a:lnTo>
                      <a:pt x="202" y="40"/>
                    </a:lnTo>
                    <a:lnTo>
                      <a:pt x="200" y="34"/>
                    </a:lnTo>
                    <a:lnTo>
                      <a:pt x="200" y="34"/>
                    </a:lnTo>
                    <a:lnTo>
                      <a:pt x="204" y="36"/>
                    </a:lnTo>
                    <a:lnTo>
                      <a:pt x="206" y="38"/>
                    </a:lnTo>
                    <a:lnTo>
                      <a:pt x="206" y="38"/>
                    </a:lnTo>
                    <a:lnTo>
                      <a:pt x="206" y="34"/>
                    </a:lnTo>
                    <a:lnTo>
                      <a:pt x="204" y="32"/>
                    </a:lnTo>
                    <a:lnTo>
                      <a:pt x="202" y="28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210" y="30"/>
                    </a:lnTo>
                    <a:lnTo>
                      <a:pt x="218" y="32"/>
                    </a:lnTo>
                    <a:lnTo>
                      <a:pt x="224" y="36"/>
                    </a:lnTo>
                    <a:lnTo>
                      <a:pt x="224" y="40"/>
                    </a:lnTo>
                    <a:lnTo>
                      <a:pt x="224" y="44"/>
                    </a:lnTo>
                    <a:lnTo>
                      <a:pt x="222" y="48"/>
                    </a:lnTo>
                    <a:lnTo>
                      <a:pt x="218" y="50"/>
                    </a:lnTo>
                    <a:lnTo>
                      <a:pt x="218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6" y="58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24" y="56"/>
                    </a:lnTo>
                    <a:lnTo>
                      <a:pt x="228" y="54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0" y="52"/>
                    </a:lnTo>
                    <a:lnTo>
                      <a:pt x="228" y="56"/>
                    </a:lnTo>
                    <a:lnTo>
                      <a:pt x="224" y="58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18" y="60"/>
                    </a:lnTo>
                    <a:lnTo>
                      <a:pt x="218" y="62"/>
                    </a:lnTo>
                    <a:lnTo>
                      <a:pt x="218" y="64"/>
                    </a:lnTo>
                    <a:lnTo>
                      <a:pt x="222" y="66"/>
                    </a:lnTo>
                    <a:lnTo>
                      <a:pt x="222" y="66"/>
                    </a:lnTo>
                    <a:lnTo>
                      <a:pt x="226" y="64"/>
                    </a:lnTo>
                    <a:lnTo>
                      <a:pt x="230" y="62"/>
                    </a:lnTo>
                    <a:lnTo>
                      <a:pt x="234" y="60"/>
                    </a:lnTo>
                    <a:lnTo>
                      <a:pt x="236" y="56"/>
                    </a:lnTo>
                    <a:lnTo>
                      <a:pt x="236" y="56"/>
                    </a:lnTo>
                    <a:lnTo>
                      <a:pt x="236" y="56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46"/>
                    </a:lnTo>
                    <a:lnTo>
                      <a:pt x="238" y="40"/>
                    </a:lnTo>
                    <a:lnTo>
                      <a:pt x="232" y="34"/>
                    </a:lnTo>
                    <a:lnTo>
                      <a:pt x="226" y="28"/>
                    </a:lnTo>
                    <a:lnTo>
                      <a:pt x="210" y="22"/>
                    </a:lnTo>
                    <a:lnTo>
                      <a:pt x="202" y="22"/>
                    </a:lnTo>
                    <a:lnTo>
                      <a:pt x="202" y="22"/>
                    </a:lnTo>
                    <a:close/>
                    <a:moveTo>
                      <a:pt x="170" y="86"/>
                    </a:moveTo>
                    <a:lnTo>
                      <a:pt x="170" y="86"/>
                    </a:lnTo>
                    <a:lnTo>
                      <a:pt x="166" y="86"/>
                    </a:lnTo>
                    <a:lnTo>
                      <a:pt x="164" y="86"/>
                    </a:lnTo>
                    <a:lnTo>
                      <a:pt x="162" y="88"/>
                    </a:lnTo>
                    <a:lnTo>
                      <a:pt x="162" y="88"/>
                    </a:lnTo>
                    <a:lnTo>
                      <a:pt x="160" y="90"/>
                    </a:lnTo>
                    <a:lnTo>
                      <a:pt x="158" y="94"/>
                    </a:lnTo>
                    <a:lnTo>
                      <a:pt x="158" y="98"/>
                    </a:lnTo>
                    <a:lnTo>
                      <a:pt x="162" y="100"/>
                    </a:lnTo>
                    <a:lnTo>
                      <a:pt x="162" y="100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6" y="96"/>
                    </a:lnTo>
                    <a:lnTo>
                      <a:pt x="166" y="96"/>
                    </a:lnTo>
                    <a:lnTo>
                      <a:pt x="168" y="98"/>
                    </a:lnTo>
                    <a:lnTo>
                      <a:pt x="168" y="100"/>
                    </a:lnTo>
                    <a:lnTo>
                      <a:pt x="166" y="102"/>
                    </a:lnTo>
                    <a:lnTo>
                      <a:pt x="162" y="104"/>
                    </a:lnTo>
                    <a:lnTo>
                      <a:pt x="162" y="104"/>
                    </a:lnTo>
                    <a:lnTo>
                      <a:pt x="156" y="104"/>
                    </a:lnTo>
                    <a:lnTo>
                      <a:pt x="150" y="100"/>
                    </a:lnTo>
                    <a:lnTo>
                      <a:pt x="146" y="96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46" y="80"/>
                    </a:lnTo>
                    <a:lnTo>
                      <a:pt x="146" y="78"/>
                    </a:lnTo>
                    <a:lnTo>
                      <a:pt x="148" y="78"/>
                    </a:lnTo>
                    <a:lnTo>
                      <a:pt x="148" y="78"/>
                    </a:lnTo>
                    <a:lnTo>
                      <a:pt x="148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4" y="80"/>
                    </a:lnTo>
                    <a:lnTo>
                      <a:pt x="154" y="76"/>
                    </a:lnTo>
                    <a:lnTo>
                      <a:pt x="152" y="74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46" y="74"/>
                    </a:lnTo>
                    <a:lnTo>
                      <a:pt x="144" y="76"/>
                    </a:lnTo>
                    <a:lnTo>
                      <a:pt x="140" y="86"/>
                    </a:lnTo>
                    <a:lnTo>
                      <a:pt x="140" y="92"/>
                    </a:lnTo>
                    <a:lnTo>
                      <a:pt x="140" y="96"/>
                    </a:lnTo>
                    <a:lnTo>
                      <a:pt x="144" y="10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0"/>
                    </a:lnTo>
                    <a:lnTo>
                      <a:pt x="156" y="112"/>
                    </a:lnTo>
                    <a:lnTo>
                      <a:pt x="164" y="112"/>
                    </a:lnTo>
                    <a:lnTo>
                      <a:pt x="170" y="108"/>
                    </a:lnTo>
                    <a:lnTo>
                      <a:pt x="172" y="106"/>
                    </a:lnTo>
                    <a:lnTo>
                      <a:pt x="172" y="106"/>
                    </a:lnTo>
                    <a:lnTo>
                      <a:pt x="176" y="102"/>
                    </a:lnTo>
                    <a:lnTo>
                      <a:pt x="176" y="96"/>
                    </a:lnTo>
                    <a:lnTo>
                      <a:pt x="174" y="90"/>
                    </a:lnTo>
                    <a:lnTo>
                      <a:pt x="170" y="86"/>
                    </a:lnTo>
                    <a:lnTo>
                      <a:pt x="170" y="86"/>
                    </a:lnTo>
                    <a:close/>
                    <a:moveTo>
                      <a:pt x="160" y="118"/>
                    </a:moveTo>
                    <a:lnTo>
                      <a:pt x="160" y="118"/>
                    </a:lnTo>
                    <a:lnTo>
                      <a:pt x="162" y="124"/>
                    </a:lnTo>
                    <a:lnTo>
                      <a:pt x="162" y="126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2" y="124"/>
                    </a:lnTo>
                    <a:lnTo>
                      <a:pt x="146" y="118"/>
                    </a:lnTo>
                    <a:lnTo>
                      <a:pt x="142" y="108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8" y="100"/>
                    </a:lnTo>
                    <a:lnTo>
                      <a:pt x="140" y="110"/>
                    </a:lnTo>
                    <a:lnTo>
                      <a:pt x="142" y="118"/>
                    </a:lnTo>
                    <a:lnTo>
                      <a:pt x="144" y="124"/>
                    </a:lnTo>
                    <a:lnTo>
                      <a:pt x="150" y="128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60" y="134"/>
                    </a:lnTo>
                    <a:lnTo>
                      <a:pt x="164" y="132"/>
                    </a:lnTo>
                    <a:lnTo>
                      <a:pt x="164" y="132"/>
                    </a:lnTo>
                    <a:lnTo>
                      <a:pt x="166" y="130"/>
                    </a:lnTo>
                    <a:lnTo>
                      <a:pt x="168" y="128"/>
                    </a:lnTo>
                    <a:lnTo>
                      <a:pt x="168" y="124"/>
                    </a:lnTo>
                    <a:lnTo>
                      <a:pt x="168" y="124"/>
                    </a:lnTo>
                    <a:lnTo>
                      <a:pt x="168" y="122"/>
                    </a:lnTo>
                    <a:lnTo>
                      <a:pt x="166" y="118"/>
                    </a:lnTo>
                    <a:lnTo>
                      <a:pt x="164" y="118"/>
                    </a:lnTo>
                    <a:lnTo>
                      <a:pt x="160" y="118"/>
                    </a:lnTo>
                    <a:lnTo>
                      <a:pt x="160" y="118"/>
                    </a:lnTo>
                    <a:close/>
                    <a:moveTo>
                      <a:pt x="192" y="62"/>
                    </a:moveTo>
                    <a:lnTo>
                      <a:pt x="192" y="62"/>
                    </a:lnTo>
                    <a:lnTo>
                      <a:pt x="190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6" y="70"/>
                    </a:lnTo>
                    <a:lnTo>
                      <a:pt x="196" y="78"/>
                    </a:lnTo>
                    <a:lnTo>
                      <a:pt x="19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4" y="84"/>
                    </a:lnTo>
                    <a:lnTo>
                      <a:pt x="194" y="80"/>
                    </a:lnTo>
                    <a:lnTo>
                      <a:pt x="192" y="76"/>
                    </a:lnTo>
                    <a:lnTo>
                      <a:pt x="190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8" y="80"/>
                    </a:lnTo>
                    <a:lnTo>
                      <a:pt x="190" y="82"/>
                    </a:lnTo>
                    <a:lnTo>
                      <a:pt x="192" y="86"/>
                    </a:lnTo>
                    <a:lnTo>
                      <a:pt x="192" y="86"/>
                    </a:lnTo>
                    <a:lnTo>
                      <a:pt x="190" y="82"/>
                    </a:lnTo>
                    <a:lnTo>
                      <a:pt x="186" y="80"/>
                    </a:lnTo>
                    <a:lnTo>
                      <a:pt x="180" y="78"/>
                    </a:lnTo>
                    <a:lnTo>
                      <a:pt x="174" y="80"/>
                    </a:lnTo>
                    <a:lnTo>
                      <a:pt x="174" y="82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8" y="82"/>
                    </a:lnTo>
                    <a:lnTo>
                      <a:pt x="182" y="84"/>
                    </a:lnTo>
                    <a:lnTo>
                      <a:pt x="186" y="86"/>
                    </a:lnTo>
                    <a:lnTo>
                      <a:pt x="188" y="88"/>
                    </a:lnTo>
                    <a:lnTo>
                      <a:pt x="188" y="96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102"/>
                    </a:lnTo>
                    <a:lnTo>
                      <a:pt x="190" y="102"/>
                    </a:lnTo>
                    <a:lnTo>
                      <a:pt x="190" y="102"/>
                    </a:lnTo>
                    <a:lnTo>
                      <a:pt x="196" y="94"/>
                    </a:lnTo>
                    <a:lnTo>
                      <a:pt x="200" y="84"/>
                    </a:lnTo>
                    <a:lnTo>
                      <a:pt x="202" y="76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2" y="6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2" y="62"/>
                    </a:lnTo>
                    <a:lnTo>
                      <a:pt x="192" y="62"/>
                    </a:lnTo>
                    <a:close/>
                    <a:moveTo>
                      <a:pt x="2" y="56"/>
                    </a:moveTo>
                    <a:lnTo>
                      <a:pt x="2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8" y="58"/>
                    </a:lnTo>
                    <a:lnTo>
                      <a:pt x="14" y="56"/>
                    </a:lnTo>
                    <a:lnTo>
                      <a:pt x="10" y="5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28" y="54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48"/>
                    </a:lnTo>
                    <a:lnTo>
                      <a:pt x="18" y="44"/>
                    </a:lnTo>
                    <a:lnTo>
                      <a:pt x="16" y="40"/>
                    </a:lnTo>
                    <a:lnTo>
                      <a:pt x="18" y="36"/>
                    </a:lnTo>
                    <a:lnTo>
                      <a:pt x="22" y="32"/>
                    </a:lnTo>
                    <a:lnTo>
                      <a:pt x="30" y="30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36" y="32"/>
                    </a:lnTo>
                    <a:lnTo>
                      <a:pt x="34" y="34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40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50" y="36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60" y="32"/>
                    </a:lnTo>
                    <a:lnTo>
                      <a:pt x="64" y="34"/>
                    </a:lnTo>
                    <a:lnTo>
                      <a:pt x="76" y="42"/>
                    </a:lnTo>
                    <a:lnTo>
                      <a:pt x="86" y="52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78" y="52"/>
                    </a:lnTo>
                    <a:lnTo>
                      <a:pt x="68" y="50"/>
                    </a:lnTo>
                    <a:lnTo>
                      <a:pt x="62" y="5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6" y="58"/>
                    </a:lnTo>
                    <a:lnTo>
                      <a:pt x="54" y="62"/>
                    </a:lnTo>
                    <a:lnTo>
                      <a:pt x="56" y="68"/>
                    </a:lnTo>
                    <a:lnTo>
                      <a:pt x="60" y="70"/>
                    </a:lnTo>
                    <a:lnTo>
                      <a:pt x="60" y="70"/>
                    </a:lnTo>
                    <a:lnTo>
                      <a:pt x="66" y="72"/>
                    </a:lnTo>
                    <a:lnTo>
                      <a:pt x="70" y="70"/>
                    </a:lnTo>
                    <a:lnTo>
                      <a:pt x="72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0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6" y="58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6" y="58"/>
                    </a:lnTo>
                    <a:lnTo>
                      <a:pt x="84" y="60"/>
                    </a:lnTo>
                    <a:lnTo>
                      <a:pt x="92" y="66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06" y="88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06" y="112"/>
                    </a:lnTo>
                    <a:lnTo>
                      <a:pt x="104" y="120"/>
                    </a:lnTo>
                    <a:lnTo>
                      <a:pt x="100" y="126"/>
                    </a:lnTo>
                    <a:lnTo>
                      <a:pt x="96" y="130"/>
                    </a:lnTo>
                    <a:lnTo>
                      <a:pt x="96" y="130"/>
                    </a:lnTo>
                    <a:lnTo>
                      <a:pt x="92" y="134"/>
                    </a:lnTo>
                    <a:lnTo>
                      <a:pt x="90" y="136"/>
                    </a:lnTo>
                    <a:lnTo>
                      <a:pt x="90" y="140"/>
                    </a:lnTo>
                    <a:lnTo>
                      <a:pt x="92" y="142"/>
                    </a:lnTo>
                    <a:lnTo>
                      <a:pt x="92" y="142"/>
                    </a:lnTo>
                    <a:lnTo>
                      <a:pt x="98" y="140"/>
                    </a:lnTo>
                    <a:lnTo>
                      <a:pt x="104" y="134"/>
                    </a:lnTo>
                    <a:lnTo>
                      <a:pt x="108" y="122"/>
                    </a:lnTo>
                    <a:lnTo>
                      <a:pt x="110" y="114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94"/>
                    </a:lnTo>
                    <a:lnTo>
                      <a:pt x="110" y="84"/>
                    </a:lnTo>
                    <a:lnTo>
                      <a:pt x="104" y="66"/>
                    </a:lnTo>
                    <a:lnTo>
                      <a:pt x="96" y="5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2" y="34"/>
                    </a:lnTo>
                    <a:lnTo>
                      <a:pt x="82" y="26"/>
                    </a:lnTo>
                    <a:lnTo>
                      <a:pt x="84" y="20"/>
                    </a:lnTo>
                    <a:lnTo>
                      <a:pt x="86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92" y="20"/>
                    </a:lnTo>
                    <a:lnTo>
                      <a:pt x="94" y="24"/>
                    </a:lnTo>
                    <a:lnTo>
                      <a:pt x="94" y="28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6" y="30"/>
                    </a:lnTo>
                    <a:lnTo>
                      <a:pt x="100" y="28"/>
                    </a:lnTo>
                    <a:lnTo>
                      <a:pt x="102" y="24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0" y="14"/>
                    </a:lnTo>
                    <a:lnTo>
                      <a:pt x="96" y="12"/>
                    </a:lnTo>
                    <a:lnTo>
                      <a:pt x="92" y="10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8" y="12"/>
                    </a:lnTo>
                    <a:lnTo>
                      <a:pt x="76" y="18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18"/>
                    </a:lnTo>
                    <a:lnTo>
                      <a:pt x="76" y="14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0" y="2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0" y="14"/>
                    </a:lnTo>
                    <a:lnTo>
                      <a:pt x="68" y="22"/>
                    </a:lnTo>
                    <a:lnTo>
                      <a:pt x="70" y="30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2" y="32"/>
                    </a:lnTo>
                    <a:lnTo>
                      <a:pt x="68" y="2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2" y="18"/>
                    </a:lnTo>
                    <a:lnTo>
                      <a:pt x="38" y="16"/>
                    </a:lnTo>
                    <a:lnTo>
                      <a:pt x="34" y="1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32" y="20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0" y="22"/>
                    </a:lnTo>
                    <a:lnTo>
                      <a:pt x="16" y="28"/>
                    </a:lnTo>
                    <a:lnTo>
                      <a:pt x="8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2" y="56"/>
                    </a:lnTo>
                    <a:lnTo>
                      <a:pt x="2" y="56"/>
                    </a:lnTo>
                    <a:close/>
                    <a:moveTo>
                      <a:pt x="68" y="106"/>
                    </a:moveTo>
                    <a:lnTo>
                      <a:pt x="68" y="106"/>
                    </a:lnTo>
                    <a:lnTo>
                      <a:pt x="72" y="108"/>
                    </a:lnTo>
                    <a:lnTo>
                      <a:pt x="76" y="112"/>
                    </a:lnTo>
                    <a:lnTo>
                      <a:pt x="84" y="112"/>
                    </a:lnTo>
                    <a:lnTo>
                      <a:pt x="88" y="110"/>
                    </a:lnTo>
                    <a:lnTo>
                      <a:pt x="94" y="108"/>
                    </a:lnTo>
                    <a:lnTo>
                      <a:pt x="94" y="108"/>
                    </a:lnTo>
                    <a:lnTo>
                      <a:pt x="98" y="102"/>
                    </a:lnTo>
                    <a:lnTo>
                      <a:pt x="100" y="96"/>
                    </a:lnTo>
                    <a:lnTo>
                      <a:pt x="102" y="92"/>
                    </a:lnTo>
                    <a:lnTo>
                      <a:pt x="100" y="86"/>
                    </a:lnTo>
                    <a:lnTo>
                      <a:pt x="98" y="76"/>
                    </a:lnTo>
                    <a:lnTo>
                      <a:pt x="94" y="74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6" y="76"/>
                    </a:lnTo>
                    <a:lnTo>
                      <a:pt x="88" y="80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2" y="78"/>
                    </a:lnTo>
                    <a:lnTo>
                      <a:pt x="94" y="78"/>
                    </a:lnTo>
                    <a:lnTo>
                      <a:pt x="96" y="80"/>
                    </a:lnTo>
                    <a:lnTo>
                      <a:pt x="98" y="88"/>
                    </a:lnTo>
                    <a:lnTo>
                      <a:pt x="98" y="88"/>
                    </a:lnTo>
                    <a:lnTo>
                      <a:pt x="96" y="96"/>
                    </a:lnTo>
                    <a:lnTo>
                      <a:pt x="90" y="100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4" y="102"/>
                    </a:lnTo>
                    <a:lnTo>
                      <a:pt x="72" y="100"/>
                    </a:lnTo>
                    <a:lnTo>
                      <a:pt x="74" y="98"/>
                    </a:lnTo>
                    <a:lnTo>
                      <a:pt x="76" y="96"/>
                    </a:lnTo>
                    <a:lnTo>
                      <a:pt x="76" y="96"/>
                    </a:lnTo>
                    <a:lnTo>
                      <a:pt x="78" y="96"/>
                    </a:lnTo>
                    <a:lnTo>
                      <a:pt x="80" y="96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2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8" y="86"/>
                    </a:lnTo>
                    <a:lnTo>
                      <a:pt x="76" y="86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90"/>
                    </a:lnTo>
                    <a:lnTo>
                      <a:pt x="64" y="96"/>
                    </a:lnTo>
                    <a:lnTo>
                      <a:pt x="66" y="102"/>
                    </a:lnTo>
                    <a:lnTo>
                      <a:pt x="68" y="106"/>
                    </a:lnTo>
                    <a:lnTo>
                      <a:pt x="68" y="106"/>
                    </a:lnTo>
                    <a:close/>
                    <a:moveTo>
                      <a:pt x="72" y="124"/>
                    </a:moveTo>
                    <a:lnTo>
                      <a:pt x="72" y="124"/>
                    </a:lnTo>
                    <a:lnTo>
                      <a:pt x="74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80" y="134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92" y="128"/>
                    </a:lnTo>
                    <a:lnTo>
                      <a:pt x="96" y="124"/>
                    </a:lnTo>
                    <a:lnTo>
                      <a:pt x="100" y="118"/>
                    </a:lnTo>
                    <a:lnTo>
                      <a:pt x="102" y="110"/>
                    </a:lnTo>
                    <a:lnTo>
                      <a:pt x="104" y="100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0" y="108"/>
                    </a:lnTo>
                    <a:lnTo>
                      <a:pt x="94" y="118"/>
                    </a:lnTo>
                    <a:lnTo>
                      <a:pt x="88" y="124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0" y="126"/>
                    </a:lnTo>
                    <a:lnTo>
                      <a:pt x="80" y="124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78" y="118"/>
                    </a:lnTo>
                    <a:lnTo>
                      <a:pt x="76" y="118"/>
                    </a:lnTo>
                    <a:lnTo>
                      <a:pt x="74" y="122"/>
                    </a:lnTo>
                    <a:lnTo>
                      <a:pt x="72" y="124"/>
                    </a:lnTo>
                    <a:lnTo>
                      <a:pt x="72" y="124"/>
                    </a:lnTo>
                    <a:close/>
                    <a:moveTo>
                      <a:pt x="38" y="68"/>
                    </a:moveTo>
                    <a:lnTo>
                      <a:pt x="38" y="68"/>
                    </a:lnTo>
                    <a:lnTo>
                      <a:pt x="38" y="76"/>
                    </a:lnTo>
                    <a:lnTo>
                      <a:pt x="40" y="84"/>
                    </a:lnTo>
                    <a:lnTo>
                      <a:pt x="44" y="9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102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2" y="96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2"/>
                    </a:lnTo>
                    <a:lnTo>
                      <a:pt x="52" y="80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8" y="80"/>
                    </a:lnTo>
                    <a:lnTo>
                      <a:pt x="46" y="84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6" y="84"/>
                    </a:lnTo>
                    <a:lnTo>
                      <a:pt x="44" y="78"/>
                    </a:lnTo>
                    <a:lnTo>
                      <a:pt x="44" y="70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46" y="60"/>
                    </a:lnTo>
                    <a:lnTo>
                      <a:pt x="44" y="62"/>
                    </a:lnTo>
                    <a:lnTo>
                      <a:pt x="40" y="64"/>
                    </a:lnTo>
                    <a:lnTo>
                      <a:pt x="38" y="68"/>
                    </a:lnTo>
                    <a:lnTo>
                      <a:pt x="38" y="68"/>
                    </a:lnTo>
                    <a:close/>
                    <a:moveTo>
                      <a:pt x="118" y="98"/>
                    </a:moveTo>
                    <a:lnTo>
                      <a:pt x="118" y="98"/>
                    </a:lnTo>
                    <a:lnTo>
                      <a:pt x="118" y="114"/>
                    </a:lnTo>
                    <a:lnTo>
                      <a:pt x="114" y="126"/>
                    </a:lnTo>
                    <a:lnTo>
                      <a:pt x="112" y="136"/>
                    </a:lnTo>
                    <a:lnTo>
                      <a:pt x="108" y="144"/>
                    </a:lnTo>
                    <a:lnTo>
                      <a:pt x="100" y="154"/>
                    </a:lnTo>
                    <a:lnTo>
                      <a:pt x="96" y="156"/>
                    </a:lnTo>
                    <a:lnTo>
                      <a:pt x="96" y="156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8" y="158"/>
                    </a:lnTo>
                    <a:lnTo>
                      <a:pt x="112" y="154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4" y="156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4" y="168"/>
                    </a:lnTo>
                    <a:lnTo>
                      <a:pt x="116" y="174"/>
                    </a:lnTo>
                    <a:lnTo>
                      <a:pt x="120" y="178"/>
                    </a:lnTo>
                    <a:lnTo>
                      <a:pt x="120" y="178"/>
                    </a:lnTo>
                    <a:lnTo>
                      <a:pt x="124" y="174"/>
                    </a:lnTo>
                    <a:lnTo>
                      <a:pt x="126" y="168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28" y="156"/>
                    </a:lnTo>
                    <a:lnTo>
                      <a:pt x="126" y="150"/>
                    </a:lnTo>
                    <a:lnTo>
                      <a:pt x="126" y="150"/>
                    </a:lnTo>
                    <a:lnTo>
                      <a:pt x="128" y="154"/>
                    </a:lnTo>
                    <a:lnTo>
                      <a:pt x="132" y="158"/>
                    </a:lnTo>
                    <a:lnTo>
                      <a:pt x="138" y="160"/>
                    </a:lnTo>
                    <a:lnTo>
                      <a:pt x="142" y="160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0" y="154"/>
                    </a:lnTo>
                    <a:lnTo>
                      <a:pt x="134" y="144"/>
                    </a:lnTo>
                    <a:lnTo>
                      <a:pt x="130" y="136"/>
                    </a:lnTo>
                    <a:lnTo>
                      <a:pt x="126" y="126"/>
                    </a:lnTo>
                    <a:lnTo>
                      <a:pt x="124" y="114"/>
                    </a:lnTo>
                    <a:lnTo>
                      <a:pt x="124" y="98"/>
                    </a:lnTo>
                    <a:lnTo>
                      <a:pt x="124" y="98"/>
                    </a:lnTo>
                    <a:lnTo>
                      <a:pt x="124" y="72"/>
                    </a:lnTo>
                    <a:lnTo>
                      <a:pt x="128" y="56"/>
                    </a:lnTo>
                    <a:lnTo>
                      <a:pt x="132" y="50"/>
                    </a:lnTo>
                    <a:lnTo>
                      <a:pt x="134" y="50"/>
                    </a:lnTo>
                    <a:lnTo>
                      <a:pt x="134" y="50"/>
                    </a:lnTo>
                    <a:lnTo>
                      <a:pt x="132" y="48"/>
                    </a:lnTo>
                    <a:lnTo>
                      <a:pt x="128" y="48"/>
                    </a:lnTo>
                    <a:lnTo>
                      <a:pt x="124" y="50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0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4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8" y="50"/>
                    </a:lnTo>
                    <a:lnTo>
                      <a:pt x="120" y="54"/>
                    </a:lnTo>
                    <a:lnTo>
                      <a:pt x="120" y="54"/>
                    </a:lnTo>
                    <a:lnTo>
                      <a:pt x="116" y="50"/>
                    </a:lnTo>
                    <a:lnTo>
                      <a:pt x="114" y="48"/>
                    </a:lnTo>
                    <a:lnTo>
                      <a:pt x="110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8" y="50"/>
                    </a:lnTo>
                    <a:lnTo>
                      <a:pt x="112" y="56"/>
                    </a:lnTo>
                    <a:lnTo>
                      <a:pt x="116" y="72"/>
                    </a:lnTo>
                    <a:lnTo>
                      <a:pt x="118" y="98"/>
                    </a:lnTo>
                    <a:lnTo>
                      <a:pt x="118" y="98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163" y="1941"/>
                <a:ext cx="482" cy="2"/>
              </a:xfrm>
              <a:custGeom>
                <a:avLst/>
                <a:gdLst>
                  <a:gd name="T0" fmla="*/ 480 w 482"/>
                  <a:gd name="T1" fmla="*/ 2 h 2"/>
                  <a:gd name="T2" fmla="*/ 2 w 482"/>
                  <a:gd name="T3" fmla="*/ 2 h 2"/>
                  <a:gd name="T4" fmla="*/ 2 w 482"/>
                  <a:gd name="T5" fmla="*/ 2 h 2"/>
                  <a:gd name="T6" fmla="*/ 0 w 482"/>
                  <a:gd name="T7" fmla="*/ 2 h 2"/>
                  <a:gd name="T8" fmla="*/ 0 w 482"/>
                  <a:gd name="T9" fmla="*/ 2 h 2"/>
                  <a:gd name="T10" fmla="*/ 2 w 482"/>
                  <a:gd name="T11" fmla="*/ 0 h 2"/>
                  <a:gd name="T12" fmla="*/ 480 w 482"/>
                  <a:gd name="T13" fmla="*/ 0 h 2"/>
                  <a:gd name="T14" fmla="*/ 480 w 482"/>
                  <a:gd name="T15" fmla="*/ 0 h 2"/>
                  <a:gd name="T16" fmla="*/ 482 w 482"/>
                  <a:gd name="T17" fmla="*/ 2 h 2"/>
                  <a:gd name="T18" fmla="*/ 482 w 482"/>
                  <a:gd name="T19" fmla="*/ 2 h 2"/>
                  <a:gd name="T20" fmla="*/ 480 w 482"/>
                  <a:gd name="T21" fmla="*/ 2 h 2"/>
                  <a:gd name="T22" fmla="*/ 480 w 48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2">
                    <a:moveTo>
                      <a:pt x="48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2" y="2"/>
                    </a:lnTo>
                    <a:lnTo>
                      <a:pt x="482" y="2"/>
                    </a:lnTo>
                    <a:lnTo>
                      <a:pt x="480" y="2"/>
                    </a:lnTo>
                    <a:lnTo>
                      <a:pt x="480" y="2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161" y="1955"/>
                <a:ext cx="486" cy="10"/>
              </a:xfrm>
              <a:custGeom>
                <a:avLst/>
                <a:gdLst>
                  <a:gd name="T0" fmla="*/ 482 w 486"/>
                  <a:gd name="T1" fmla="*/ 10 h 10"/>
                  <a:gd name="T2" fmla="*/ 4 w 486"/>
                  <a:gd name="T3" fmla="*/ 10 h 10"/>
                  <a:gd name="T4" fmla="*/ 4 w 486"/>
                  <a:gd name="T5" fmla="*/ 10 h 10"/>
                  <a:gd name="T6" fmla="*/ 0 w 486"/>
                  <a:gd name="T7" fmla="*/ 8 h 10"/>
                  <a:gd name="T8" fmla="*/ 0 w 486"/>
                  <a:gd name="T9" fmla="*/ 6 h 10"/>
                  <a:gd name="T10" fmla="*/ 0 w 486"/>
                  <a:gd name="T11" fmla="*/ 6 h 10"/>
                  <a:gd name="T12" fmla="*/ 0 w 486"/>
                  <a:gd name="T13" fmla="*/ 2 h 10"/>
                  <a:gd name="T14" fmla="*/ 4 w 486"/>
                  <a:gd name="T15" fmla="*/ 0 h 10"/>
                  <a:gd name="T16" fmla="*/ 482 w 486"/>
                  <a:gd name="T17" fmla="*/ 0 h 10"/>
                  <a:gd name="T18" fmla="*/ 482 w 486"/>
                  <a:gd name="T19" fmla="*/ 0 h 10"/>
                  <a:gd name="T20" fmla="*/ 484 w 486"/>
                  <a:gd name="T21" fmla="*/ 2 h 10"/>
                  <a:gd name="T22" fmla="*/ 486 w 486"/>
                  <a:gd name="T23" fmla="*/ 6 h 10"/>
                  <a:gd name="T24" fmla="*/ 486 w 486"/>
                  <a:gd name="T25" fmla="*/ 6 h 10"/>
                  <a:gd name="T26" fmla="*/ 484 w 486"/>
                  <a:gd name="T27" fmla="*/ 8 h 10"/>
                  <a:gd name="T28" fmla="*/ 482 w 486"/>
                  <a:gd name="T29" fmla="*/ 10 h 10"/>
                  <a:gd name="T30" fmla="*/ 482 w 486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6" h="10">
                    <a:moveTo>
                      <a:pt x="48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4" y="2"/>
                    </a:lnTo>
                    <a:lnTo>
                      <a:pt x="486" y="6"/>
                    </a:lnTo>
                    <a:lnTo>
                      <a:pt x="486" y="6"/>
                    </a:lnTo>
                    <a:lnTo>
                      <a:pt x="484" y="8"/>
                    </a:lnTo>
                    <a:lnTo>
                      <a:pt x="482" y="10"/>
                    </a:lnTo>
                    <a:lnTo>
                      <a:pt x="48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395" y="1941"/>
                <a:ext cx="480" cy="2"/>
              </a:xfrm>
              <a:custGeom>
                <a:avLst/>
                <a:gdLst>
                  <a:gd name="T0" fmla="*/ 478 w 480"/>
                  <a:gd name="T1" fmla="*/ 2 h 2"/>
                  <a:gd name="T2" fmla="*/ 2 w 480"/>
                  <a:gd name="T3" fmla="*/ 2 h 2"/>
                  <a:gd name="T4" fmla="*/ 2 w 480"/>
                  <a:gd name="T5" fmla="*/ 2 h 2"/>
                  <a:gd name="T6" fmla="*/ 0 w 480"/>
                  <a:gd name="T7" fmla="*/ 2 h 2"/>
                  <a:gd name="T8" fmla="*/ 0 w 480"/>
                  <a:gd name="T9" fmla="*/ 2 h 2"/>
                  <a:gd name="T10" fmla="*/ 2 w 480"/>
                  <a:gd name="T11" fmla="*/ 0 h 2"/>
                  <a:gd name="T12" fmla="*/ 478 w 480"/>
                  <a:gd name="T13" fmla="*/ 0 h 2"/>
                  <a:gd name="T14" fmla="*/ 478 w 480"/>
                  <a:gd name="T15" fmla="*/ 0 h 2"/>
                  <a:gd name="T16" fmla="*/ 480 w 480"/>
                  <a:gd name="T17" fmla="*/ 2 h 2"/>
                  <a:gd name="T18" fmla="*/ 480 w 480"/>
                  <a:gd name="T19" fmla="*/ 2 h 2"/>
                  <a:gd name="T20" fmla="*/ 478 w 480"/>
                  <a:gd name="T21" fmla="*/ 2 h 2"/>
                  <a:gd name="T22" fmla="*/ 478 w 480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2">
                    <a:moveTo>
                      <a:pt x="478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80" y="2"/>
                    </a:lnTo>
                    <a:lnTo>
                      <a:pt x="480" y="2"/>
                    </a:lnTo>
                    <a:lnTo>
                      <a:pt x="478" y="2"/>
                    </a:lnTo>
                    <a:lnTo>
                      <a:pt x="478" y="2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391" y="1955"/>
                <a:ext cx="488" cy="10"/>
              </a:xfrm>
              <a:custGeom>
                <a:avLst/>
                <a:gdLst>
                  <a:gd name="T0" fmla="*/ 482 w 488"/>
                  <a:gd name="T1" fmla="*/ 10 h 10"/>
                  <a:gd name="T2" fmla="*/ 6 w 488"/>
                  <a:gd name="T3" fmla="*/ 10 h 10"/>
                  <a:gd name="T4" fmla="*/ 6 w 488"/>
                  <a:gd name="T5" fmla="*/ 10 h 10"/>
                  <a:gd name="T6" fmla="*/ 2 w 488"/>
                  <a:gd name="T7" fmla="*/ 8 h 10"/>
                  <a:gd name="T8" fmla="*/ 0 w 488"/>
                  <a:gd name="T9" fmla="*/ 6 h 10"/>
                  <a:gd name="T10" fmla="*/ 0 w 488"/>
                  <a:gd name="T11" fmla="*/ 6 h 10"/>
                  <a:gd name="T12" fmla="*/ 2 w 488"/>
                  <a:gd name="T13" fmla="*/ 2 h 10"/>
                  <a:gd name="T14" fmla="*/ 6 w 488"/>
                  <a:gd name="T15" fmla="*/ 0 h 10"/>
                  <a:gd name="T16" fmla="*/ 482 w 488"/>
                  <a:gd name="T17" fmla="*/ 0 h 10"/>
                  <a:gd name="T18" fmla="*/ 482 w 488"/>
                  <a:gd name="T19" fmla="*/ 0 h 10"/>
                  <a:gd name="T20" fmla="*/ 486 w 488"/>
                  <a:gd name="T21" fmla="*/ 2 h 10"/>
                  <a:gd name="T22" fmla="*/ 488 w 488"/>
                  <a:gd name="T23" fmla="*/ 6 h 10"/>
                  <a:gd name="T24" fmla="*/ 488 w 488"/>
                  <a:gd name="T25" fmla="*/ 6 h 10"/>
                  <a:gd name="T26" fmla="*/ 486 w 488"/>
                  <a:gd name="T27" fmla="*/ 8 h 10"/>
                  <a:gd name="T28" fmla="*/ 482 w 488"/>
                  <a:gd name="T29" fmla="*/ 10 h 10"/>
                  <a:gd name="T30" fmla="*/ 482 w 488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8" h="10">
                    <a:moveTo>
                      <a:pt x="482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6" y="2"/>
                    </a:lnTo>
                    <a:lnTo>
                      <a:pt x="488" y="6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8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2556145" y="715235"/>
            <a:ext cx="2936737" cy="1466850"/>
            <a:chOff x="1668463" y="1519238"/>
            <a:chExt cx="3070225" cy="1533525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668463" y="1519238"/>
              <a:ext cx="3070225" cy="1533525"/>
            </a:xfrm>
            <a:custGeom>
              <a:avLst/>
              <a:gdLst>
                <a:gd name="T0" fmla="*/ 1932 w 1934"/>
                <a:gd name="T1" fmla="*/ 508 h 966"/>
                <a:gd name="T2" fmla="*/ 1916 w 1934"/>
                <a:gd name="T3" fmla="*/ 580 h 966"/>
                <a:gd name="T4" fmla="*/ 1876 w 1934"/>
                <a:gd name="T5" fmla="*/ 650 h 966"/>
                <a:gd name="T6" fmla="*/ 1820 w 1934"/>
                <a:gd name="T7" fmla="*/ 714 h 966"/>
                <a:gd name="T8" fmla="*/ 1746 w 1934"/>
                <a:gd name="T9" fmla="*/ 772 h 966"/>
                <a:gd name="T10" fmla="*/ 1656 w 1934"/>
                <a:gd name="T11" fmla="*/ 824 h 966"/>
                <a:gd name="T12" fmla="*/ 1550 w 1934"/>
                <a:gd name="T13" fmla="*/ 870 h 966"/>
                <a:gd name="T14" fmla="*/ 1434 w 1934"/>
                <a:gd name="T15" fmla="*/ 908 h 966"/>
                <a:gd name="T16" fmla="*/ 1304 w 1934"/>
                <a:gd name="T17" fmla="*/ 938 h 966"/>
                <a:gd name="T18" fmla="*/ 1166 w 1934"/>
                <a:gd name="T19" fmla="*/ 956 h 966"/>
                <a:gd name="T20" fmla="*/ 1018 w 1934"/>
                <a:gd name="T21" fmla="*/ 966 h 966"/>
                <a:gd name="T22" fmla="*/ 916 w 1934"/>
                <a:gd name="T23" fmla="*/ 966 h 966"/>
                <a:gd name="T24" fmla="*/ 768 w 1934"/>
                <a:gd name="T25" fmla="*/ 956 h 966"/>
                <a:gd name="T26" fmla="*/ 630 w 1934"/>
                <a:gd name="T27" fmla="*/ 938 h 966"/>
                <a:gd name="T28" fmla="*/ 500 w 1934"/>
                <a:gd name="T29" fmla="*/ 908 h 966"/>
                <a:gd name="T30" fmla="*/ 382 w 1934"/>
                <a:gd name="T31" fmla="*/ 870 h 966"/>
                <a:gd name="T32" fmla="*/ 278 w 1934"/>
                <a:gd name="T33" fmla="*/ 824 h 966"/>
                <a:gd name="T34" fmla="*/ 188 w 1934"/>
                <a:gd name="T35" fmla="*/ 772 h 966"/>
                <a:gd name="T36" fmla="*/ 114 w 1934"/>
                <a:gd name="T37" fmla="*/ 714 h 966"/>
                <a:gd name="T38" fmla="*/ 56 w 1934"/>
                <a:gd name="T39" fmla="*/ 650 h 966"/>
                <a:gd name="T40" fmla="*/ 18 w 1934"/>
                <a:gd name="T41" fmla="*/ 580 h 966"/>
                <a:gd name="T42" fmla="*/ 0 w 1934"/>
                <a:gd name="T43" fmla="*/ 508 h 966"/>
                <a:gd name="T44" fmla="*/ 0 w 1934"/>
                <a:gd name="T45" fmla="*/ 458 h 966"/>
                <a:gd name="T46" fmla="*/ 18 w 1934"/>
                <a:gd name="T47" fmla="*/ 386 h 966"/>
                <a:gd name="T48" fmla="*/ 56 w 1934"/>
                <a:gd name="T49" fmla="*/ 318 h 966"/>
                <a:gd name="T50" fmla="*/ 114 w 1934"/>
                <a:gd name="T51" fmla="*/ 252 h 966"/>
                <a:gd name="T52" fmla="*/ 188 w 1934"/>
                <a:gd name="T53" fmla="*/ 194 h 966"/>
                <a:gd name="T54" fmla="*/ 278 w 1934"/>
                <a:gd name="T55" fmla="*/ 142 h 966"/>
                <a:gd name="T56" fmla="*/ 382 w 1934"/>
                <a:gd name="T57" fmla="*/ 96 h 966"/>
                <a:gd name="T58" fmla="*/ 500 w 1934"/>
                <a:gd name="T59" fmla="*/ 58 h 966"/>
                <a:gd name="T60" fmla="*/ 630 w 1934"/>
                <a:gd name="T61" fmla="*/ 30 h 966"/>
                <a:gd name="T62" fmla="*/ 768 w 1934"/>
                <a:gd name="T63" fmla="*/ 10 h 966"/>
                <a:gd name="T64" fmla="*/ 916 w 1934"/>
                <a:gd name="T65" fmla="*/ 0 h 966"/>
                <a:gd name="T66" fmla="*/ 1018 w 1934"/>
                <a:gd name="T67" fmla="*/ 0 h 966"/>
                <a:gd name="T68" fmla="*/ 1166 w 1934"/>
                <a:gd name="T69" fmla="*/ 10 h 966"/>
                <a:gd name="T70" fmla="*/ 1304 w 1934"/>
                <a:gd name="T71" fmla="*/ 30 h 966"/>
                <a:gd name="T72" fmla="*/ 1434 w 1934"/>
                <a:gd name="T73" fmla="*/ 58 h 966"/>
                <a:gd name="T74" fmla="*/ 1550 w 1934"/>
                <a:gd name="T75" fmla="*/ 96 h 966"/>
                <a:gd name="T76" fmla="*/ 1656 w 1934"/>
                <a:gd name="T77" fmla="*/ 142 h 966"/>
                <a:gd name="T78" fmla="*/ 1746 w 1934"/>
                <a:gd name="T79" fmla="*/ 194 h 966"/>
                <a:gd name="T80" fmla="*/ 1820 w 1934"/>
                <a:gd name="T81" fmla="*/ 252 h 966"/>
                <a:gd name="T82" fmla="*/ 1876 w 1934"/>
                <a:gd name="T83" fmla="*/ 318 h 966"/>
                <a:gd name="T84" fmla="*/ 1916 w 1934"/>
                <a:gd name="T85" fmla="*/ 386 h 966"/>
                <a:gd name="T86" fmla="*/ 1932 w 1934"/>
                <a:gd name="T87" fmla="*/ 458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4" h="966">
                  <a:moveTo>
                    <a:pt x="1934" y="484"/>
                  </a:moveTo>
                  <a:lnTo>
                    <a:pt x="1934" y="484"/>
                  </a:lnTo>
                  <a:lnTo>
                    <a:pt x="1932" y="508"/>
                  </a:lnTo>
                  <a:lnTo>
                    <a:pt x="1930" y="532"/>
                  </a:lnTo>
                  <a:lnTo>
                    <a:pt x="1924" y="556"/>
                  </a:lnTo>
                  <a:lnTo>
                    <a:pt x="1916" y="580"/>
                  </a:lnTo>
                  <a:lnTo>
                    <a:pt x="1904" y="604"/>
                  </a:lnTo>
                  <a:lnTo>
                    <a:pt x="1892" y="626"/>
                  </a:lnTo>
                  <a:lnTo>
                    <a:pt x="1876" y="650"/>
                  </a:lnTo>
                  <a:lnTo>
                    <a:pt x="1860" y="672"/>
                  </a:lnTo>
                  <a:lnTo>
                    <a:pt x="1840" y="692"/>
                  </a:lnTo>
                  <a:lnTo>
                    <a:pt x="1820" y="714"/>
                  </a:lnTo>
                  <a:lnTo>
                    <a:pt x="1798" y="734"/>
                  </a:lnTo>
                  <a:lnTo>
                    <a:pt x="1772" y="754"/>
                  </a:lnTo>
                  <a:lnTo>
                    <a:pt x="1746" y="772"/>
                  </a:lnTo>
                  <a:lnTo>
                    <a:pt x="1718" y="790"/>
                  </a:lnTo>
                  <a:lnTo>
                    <a:pt x="1688" y="808"/>
                  </a:lnTo>
                  <a:lnTo>
                    <a:pt x="1656" y="824"/>
                  </a:lnTo>
                  <a:lnTo>
                    <a:pt x="1622" y="840"/>
                  </a:lnTo>
                  <a:lnTo>
                    <a:pt x="1588" y="856"/>
                  </a:lnTo>
                  <a:lnTo>
                    <a:pt x="1550" y="870"/>
                  </a:lnTo>
                  <a:lnTo>
                    <a:pt x="1514" y="884"/>
                  </a:lnTo>
                  <a:lnTo>
                    <a:pt x="1474" y="896"/>
                  </a:lnTo>
                  <a:lnTo>
                    <a:pt x="1434" y="908"/>
                  </a:lnTo>
                  <a:lnTo>
                    <a:pt x="1392" y="918"/>
                  </a:lnTo>
                  <a:lnTo>
                    <a:pt x="1348" y="928"/>
                  </a:lnTo>
                  <a:lnTo>
                    <a:pt x="1304" y="938"/>
                  </a:lnTo>
                  <a:lnTo>
                    <a:pt x="1258" y="944"/>
                  </a:lnTo>
                  <a:lnTo>
                    <a:pt x="1212" y="952"/>
                  </a:lnTo>
                  <a:lnTo>
                    <a:pt x="1166" y="956"/>
                  </a:lnTo>
                  <a:lnTo>
                    <a:pt x="1116" y="960"/>
                  </a:lnTo>
                  <a:lnTo>
                    <a:pt x="1068" y="964"/>
                  </a:lnTo>
                  <a:lnTo>
                    <a:pt x="1018" y="966"/>
                  </a:lnTo>
                  <a:lnTo>
                    <a:pt x="966" y="966"/>
                  </a:lnTo>
                  <a:lnTo>
                    <a:pt x="966" y="966"/>
                  </a:lnTo>
                  <a:lnTo>
                    <a:pt x="916" y="966"/>
                  </a:lnTo>
                  <a:lnTo>
                    <a:pt x="866" y="964"/>
                  </a:lnTo>
                  <a:lnTo>
                    <a:pt x="816" y="960"/>
                  </a:lnTo>
                  <a:lnTo>
                    <a:pt x="768" y="956"/>
                  </a:lnTo>
                  <a:lnTo>
                    <a:pt x="720" y="952"/>
                  </a:lnTo>
                  <a:lnTo>
                    <a:pt x="674" y="944"/>
                  </a:lnTo>
                  <a:lnTo>
                    <a:pt x="630" y="938"/>
                  </a:lnTo>
                  <a:lnTo>
                    <a:pt x="584" y="928"/>
                  </a:lnTo>
                  <a:lnTo>
                    <a:pt x="542" y="918"/>
                  </a:lnTo>
                  <a:lnTo>
                    <a:pt x="500" y="908"/>
                  </a:lnTo>
                  <a:lnTo>
                    <a:pt x="460" y="896"/>
                  </a:lnTo>
                  <a:lnTo>
                    <a:pt x="420" y="884"/>
                  </a:lnTo>
                  <a:lnTo>
                    <a:pt x="382" y="870"/>
                  </a:lnTo>
                  <a:lnTo>
                    <a:pt x="346" y="856"/>
                  </a:lnTo>
                  <a:lnTo>
                    <a:pt x="312" y="840"/>
                  </a:lnTo>
                  <a:lnTo>
                    <a:pt x="278" y="824"/>
                  </a:lnTo>
                  <a:lnTo>
                    <a:pt x="246" y="808"/>
                  </a:lnTo>
                  <a:lnTo>
                    <a:pt x="216" y="790"/>
                  </a:lnTo>
                  <a:lnTo>
                    <a:pt x="188" y="772"/>
                  </a:lnTo>
                  <a:lnTo>
                    <a:pt x="162" y="754"/>
                  </a:lnTo>
                  <a:lnTo>
                    <a:pt x="136" y="734"/>
                  </a:lnTo>
                  <a:lnTo>
                    <a:pt x="114" y="714"/>
                  </a:lnTo>
                  <a:lnTo>
                    <a:pt x="92" y="692"/>
                  </a:lnTo>
                  <a:lnTo>
                    <a:pt x="74" y="672"/>
                  </a:lnTo>
                  <a:lnTo>
                    <a:pt x="56" y="650"/>
                  </a:lnTo>
                  <a:lnTo>
                    <a:pt x="42" y="626"/>
                  </a:lnTo>
                  <a:lnTo>
                    <a:pt x="28" y="604"/>
                  </a:lnTo>
                  <a:lnTo>
                    <a:pt x="18" y="580"/>
                  </a:lnTo>
                  <a:lnTo>
                    <a:pt x="10" y="556"/>
                  </a:lnTo>
                  <a:lnTo>
                    <a:pt x="4" y="532"/>
                  </a:lnTo>
                  <a:lnTo>
                    <a:pt x="0" y="508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458"/>
                  </a:lnTo>
                  <a:lnTo>
                    <a:pt x="4" y="434"/>
                  </a:lnTo>
                  <a:lnTo>
                    <a:pt x="10" y="410"/>
                  </a:lnTo>
                  <a:lnTo>
                    <a:pt x="18" y="386"/>
                  </a:lnTo>
                  <a:lnTo>
                    <a:pt x="28" y="362"/>
                  </a:lnTo>
                  <a:lnTo>
                    <a:pt x="42" y="340"/>
                  </a:lnTo>
                  <a:lnTo>
                    <a:pt x="56" y="318"/>
                  </a:lnTo>
                  <a:lnTo>
                    <a:pt x="74" y="296"/>
                  </a:lnTo>
                  <a:lnTo>
                    <a:pt x="92" y="274"/>
                  </a:lnTo>
                  <a:lnTo>
                    <a:pt x="114" y="252"/>
                  </a:lnTo>
                  <a:lnTo>
                    <a:pt x="136" y="232"/>
                  </a:lnTo>
                  <a:lnTo>
                    <a:pt x="162" y="214"/>
                  </a:lnTo>
                  <a:lnTo>
                    <a:pt x="188" y="194"/>
                  </a:lnTo>
                  <a:lnTo>
                    <a:pt x="216" y="176"/>
                  </a:lnTo>
                  <a:lnTo>
                    <a:pt x="246" y="158"/>
                  </a:lnTo>
                  <a:lnTo>
                    <a:pt x="278" y="142"/>
                  </a:lnTo>
                  <a:lnTo>
                    <a:pt x="312" y="126"/>
                  </a:lnTo>
                  <a:lnTo>
                    <a:pt x="346" y="110"/>
                  </a:lnTo>
                  <a:lnTo>
                    <a:pt x="382" y="96"/>
                  </a:lnTo>
                  <a:lnTo>
                    <a:pt x="420" y="82"/>
                  </a:lnTo>
                  <a:lnTo>
                    <a:pt x="460" y="70"/>
                  </a:lnTo>
                  <a:lnTo>
                    <a:pt x="500" y="58"/>
                  </a:lnTo>
                  <a:lnTo>
                    <a:pt x="542" y="48"/>
                  </a:lnTo>
                  <a:lnTo>
                    <a:pt x="584" y="38"/>
                  </a:lnTo>
                  <a:lnTo>
                    <a:pt x="630" y="30"/>
                  </a:lnTo>
                  <a:lnTo>
                    <a:pt x="674" y="22"/>
                  </a:lnTo>
                  <a:lnTo>
                    <a:pt x="720" y="16"/>
                  </a:lnTo>
                  <a:lnTo>
                    <a:pt x="768" y="10"/>
                  </a:lnTo>
                  <a:lnTo>
                    <a:pt x="816" y="6"/>
                  </a:lnTo>
                  <a:lnTo>
                    <a:pt x="866" y="2"/>
                  </a:lnTo>
                  <a:lnTo>
                    <a:pt x="91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1018" y="0"/>
                  </a:lnTo>
                  <a:lnTo>
                    <a:pt x="1068" y="2"/>
                  </a:lnTo>
                  <a:lnTo>
                    <a:pt x="1116" y="6"/>
                  </a:lnTo>
                  <a:lnTo>
                    <a:pt x="1166" y="10"/>
                  </a:lnTo>
                  <a:lnTo>
                    <a:pt x="1212" y="16"/>
                  </a:lnTo>
                  <a:lnTo>
                    <a:pt x="1258" y="22"/>
                  </a:lnTo>
                  <a:lnTo>
                    <a:pt x="1304" y="30"/>
                  </a:lnTo>
                  <a:lnTo>
                    <a:pt x="1348" y="38"/>
                  </a:lnTo>
                  <a:lnTo>
                    <a:pt x="1392" y="48"/>
                  </a:lnTo>
                  <a:lnTo>
                    <a:pt x="1434" y="58"/>
                  </a:lnTo>
                  <a:lnTo>
                    <a:pt x="1474" y="70"/>
                  </a:lnTo>
                  <a:lnTo>
                    <a:pt x="1514" y="82"/>
                  </a:lnTo>
                  <a:lnTo>
                    <a:pt x="1550" y="96"/>
                  </a:lnTo>
                  <a:lnTo>
                    <a:pt x="1588" y="110"/>
                  </a:lnTo>
                  <a:lnTo>
                    <a:pt x="1622" y="126"/>
                  </a:lnTo>
                  <a:lnTo>
                    <a:pt x="1656" y="142"/>
                  </a:lnTo>
                  <a:lnTo>
                    <a:pt x="1688" y="158"/>
                  </a:lnTo>
                  <a:lnTo>
                    <a:pt x="1718" y="176"/>
                  </a:lnTo>
                  <a:lnTo>
                    <a:pt x="1746" y="194"/>
                  </a:lnTo>
                  <a:lnTo>
                    <a:pt x="1772" y="214"/>
                  </a:lnTo>
                  <a:lnTo>
                    <a:pt x="1798" y="232"/>
                  </a:lnTo>
                  <a:lnTo>
                    <a:pt x="1820" y="252"/>
                  </a:lnTo>
                  <a:lnTo>
                    <a:pt x="1840" y="274"/>
                  </a:lnTo>
                  <a:lnTo>
                    <a:pt x="1860" y="296"/>
                  </a:lnTo>
                  <a:lnTo>
                    <a:pt x="1876" y="318"/>
                  </a:lnTo>
                  <a:lnTo>
                    <a:pt x="1892" y="340"/>
                  </a:lnTo>
                  <a:lnTo>
                    <a:pt x="1904" y="362"/>
                  </a:lnTo>
                  <a:lnTo>
                    <a:pt x="1916" y="386"/>
                  </a:lnTo>
                  <a:lnTo>
                    <a:pt x="1924" y="410"/>
                  </a:lnTo>
                  <a:lnTo>
                    <a:pt x="1930" y="434"/>
                  </a:lnTo>
                  <a:lnTo>
                    <a:pt x="1932" y="458"/>
                  </a:lnTo>
                  <a:lnTo>
                    <a:pt x="1934" y="484"/>
                  </a:lnTo>
                  <a:lnTo>
                    <a:pt x="1934" y="484"/>
                  </a:lnTo>
                  <a:close/>
                </a:path>
              </a:pathLst>
            </a:custGeom>
            <a:solidFill>
              <a:srgbClr val="CEA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 bwMode="auto">
            <a:xfrm>
              <a:off x="1770063" y="1541463"/>
              <a:ext cx="2867025" cy="1489075"/>
              <a:chOff x="1115" y="971"/>
              <a:chExt cx="1806" cy="938"/>
            </a:xfrm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99" y="971"/>
                <a:ext cx="238" cy="176"/>
              </a:xfrm>
              <a:custGeom>
                <a:avLst/>
                <a:gdLst>
                  <a:gd name="T0" fmla="*/ 32 w 238"/>
                  <a:gd name="T1" fmla="*/ 168 h 176"/>
                  <a:gd name="T2" fmla="*/ 74 w 238"/>
                  <a:gd name="T3" fmla="*/ 142 h 176"/>
                  <a:gd name="T4" fmla="*/ 84 w 238"/>
                  <a:gd name="T5" fmla="*/ 174 h 176"/>
                  <a:gd name="T6" fmla="*/ 90 w 238"/>
                  <a:gd name="T7" fmla="*/ 168 h 176"/>
                  <a:gd name="T8" fmla="*/ 92 w 238"/>
                  <a:gd name="T9" fmla="*/ 156 h 176"/>
                  <a:gd name="T10" fmla="*/ 110 w 238"/>
                  <a:gd name="T11" fmla="*/ 84 h 176"/>
                  <a:gd name="T12" fmla="*/ 94 w 238"/>
                  <a:gd name="T13" fmla="*/ 48 h 176"/>
                  <a:gd name="T14" fmla="*/ 74 w 238"/>
                  <a:gd name="T15" fmla="*/ 120 h 176"/>
                  <a:gd name="T16" fmla="*/ 70 w 238"/>
                  <a:gd name="T17" fmla="*/ 118 h 176"/>
                  <a:gd name="T18" fmla="*/ 56 w 238"/>
                  <a:gd name="T19" fmla="*/ 124 h 176"/>
                  <a:gd name="T20" fmla="*/ 48 w 238"/>
                  <a:gd name="T21" fmla="*/ 142 h 176"/>
                  <a:gd name="T22" fmla="*/ 34 w 238"/>
                  <a:gd name="T23" fmla="*/ 138 h 176"/>
                  <a:gd name="T24" fmla="*/ 22 w 238"/>
                  <a:gd name="T25" fmla="*/ 126 h 176"/>
                  <a:gd name="T26" fmla="*/ 12 w 238"/>
                  <a:gd name="T27" fmla="*/ 122 h 176"/>
                  <a:gd name="T28" fmla="*/ 4 w 238"/>
                  <a:gd name="T29" fmla="*/ 122 h 176"/>
                  <a:gd name="T30" fmla="*/ 36 w 238"/>
                  <a:gd name="T31" fmla="*/ 156 h 176"/>
                  <a:gd name="T32" fmla="*/ 78 w 238"/>
                  <a:gd name="T33" fmla="*/ 80 h 176"/>
                  <a:gd name="T34" fmla="*/ 96 w 238"/>
                  <a:gd name="T35" fmla="*/ 88 h 176"/>
                  <a:gd name="T36" fmla="*/ 90 w 238"/>
                  <a:gd name="T37" fmla="*/ 104 h 176"/>
                  <a:gd name="T38" fmla="*/ 74 w 238"/>
                  <a:gd name="T39" fmla="*/ 66 h 176"/>
                  <a:gd name="T40" fmla="*/ 78 w 238"/>
                  <a:gd name="T41" fmla="*/ 52 h 176"/>
                  <a:gd name="T42" fmla="*/ 90 w 238"/>
                  <a:gd name="T43" fmla="*/ 48 h 176"/>
                  <a:gd name="T44" fmla="*/ 76 w 238"/>
                  <a:gd name="T45" fmla="*/ 60 h 176"/>
                  <a:gd name="T46" fmla="*/ 44 w 238"/>
                  <a:gd name="T47" fmla="*/ 94 h 176"/>
                  <a:gd name="T48" fmla="*/ 48 w 238"/>
                  <a:gd name="T49" fmla="*/ 90 h 176"/>
                  <a:gd name="T50" fmla="*/ 52 w 238"/>
                  <a:gd name="T51" fmla="*/ 88 h 176"/>
                  <a:gd name="T52" fmla="*/ 38 w 238"/>
                  <a:gd name="T53" fmla="*/ 114 h 176"/>
                  <a:gd name="T54" fmla="*/ 228 w 238"/>
                  <a:gd name="T55" fmla="*/ 114 h 176"/>
                  <a:gd name="T56" fmla="*/ 230 w 238"/>
                  <a:gd name="T57" fmla="*/ 132 h 176"/>
                  <a:gd name="T58" fmla="*/ 222 w 238"/>
                  <a:gd name="T59" fmla="*/ 134 h 176"/>
                  <a:gd name="T60" fmla="*/ 202 w 238"/>
                  <a:gd name="T61" fmla="*/ 142 h 176"/>
                  <a:gd name="T62" fmla="*/ 184 w 238"/>
                  <a:gd name="T63" fmla="*/ 144 h 176"/>
                  <a:gd name="T64" fmla="*/ 184 w 238"/>
                  <a:gd name="T65" fmla="*/ 120 h 176"/>
                  <a:gd name="T66" fmla="*/ 170 w 238"/>
                  <a:gd name="T67" fmla="*/ 118 h 176"/>
                  <a:gd name="T68" fmla="*/ 148 w 238"/>
                  <a:gd name="T69" fmla="*/ 112 h 176"/>
                  <a:gd name="T70" fmla="*/ 150 w 238"/>
                  <a:gd name="T71" fmla="*/ 40 h 176"/>
                  <a:gd name="T72" fmla="*/ 136 w 238"/>
                  <a:gd name="T73" fmla="*/ 112 h 176"/>
                  <a:gd name="T74" fmla="*/ 144 w 238"/>
                  <a:gd name="T75" fmla="*/ 150 h 176"/>
                  <a:gd name="T76" fmla="*/ 156 w 238"/>
                  <a:gd name="T77" fmla="*/ 166 h 176"/>
                  <a:gd name="T78" fmla="*/ 154 w 238"/>
                  <a:gd name="T79" fmla="*/ 176 h 176"/>
                  <a:gd name="T80" fmla="*/ 168 w 238"/>
                  <a:gd name="T81" fmla="*/ 144 h 176"/>
                  <a:gd name="T82" fmla="*/ 204 w 238"/>
                  <a:gd name="T83" fmla="*/ 174 h 176"/>
                  <a:gd name="T84" fmla="*/ 230 w 238"/>
                  <a:gd name="T85" fmla="*/ 144 h 176"/>
                  <a:gd name="T86" fmla="*/ 146 w 238"/>
                  <a:gd name="T87" fmla="*/ 70 h 176"/>
                  <a:gd name="T88" fmla="*/ 148 w 238"/>
                  <a:gd name="T89" fmla="*/ 98 h 176"/>
                  <a:gd name="T90" fmla="*/ 160 w 238"/>
                  <a:gd name="T91" fmla="*/ 74 h 176"/>
                  <a:gd name="T92" fmla="*/ 156 w 238"/>
                  <a:gd name="T93" fmla="*/ 84 h 176"/>
                  <a:gd name="T94" fmla="*/ 170 w 238"/>
                  <a:gd name="T95" fmla="*/ 72 h 176"/>
                  <a:gd name="T96" fmla="*/ 140 w 238"/>
                  <a:gd name="T97" fmla="*/ 60 h 176"/>
                  <a:gd name="T98" fmla="*/ 158 w 238"/>
                  <a:gd name="T99" fmla="*/ 60 h 176"/>
                  <a:gd name="T100" fmla="*/ 188 w 238"/>
                  <a:gd name="T101" fmla="*/ 76 h 176"/>
                  <a:gd name="T102" fmla="*/ 172 w 238"/>
                  <a:gd name="T103" fmla="*/ 96 h 176"/>
                  <a:gd name="T104" fmla="*/ 188 w 238"/>
                  <a:gd name="T105" fmla="*/ 102 h 176"/>
                  <a:gd name="T106" fmla="*/ 190 w 238"/>
                  <a:gd name="T107" fmla="*/ 110 h 176"/>
                  <a:gd name="T108" fmla="*/ 124 w 238"/>
                  <a:gd name="T109" fmla="*/ 52 h 176"/>
                  <a:gd name="T110" fmla="*/ 126 w 238"/>
                  <a:gd name="T111" fmla="*/ 20 h 176"/>
                  <a:gd name="T112" fmla="*/ 114 w 238"/>
                  <a:gd name="T113" fmla="*/ 26 h 176"/>
                  <a:gd name="T114" fmla="*/ 116 w 238"/>
                  <a:gd name="T115" fmla="*/ 64 h 176"/>
                  <a:gd name="T116" fmla="*/ 118 w 238"/>
                  <a:gd name="T117" fmla="*/ 124 h 176"/>
                  <a:gd name="T118" fmla="*/ 120 w 238"/>
                  <a:gd name="T119" fmla="*/ 12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8" h="176">
                    <a:moveTo>
                      <a:pt x="36" y="156"/>
                    </a:moveTo>
                    <a:lnTo>
                      <a:pt x="36" y="156"/>
                    </a:lnTo>
                    <a:lnTo>
                      <a:pt x="30" y="158"/>
                    </a:lnTo>
                    <a:lnTo>
                      <a:pt x="26" y="162"/>
                    </a:lnTo>
                    <a:lnTo>
                      <a:pt x="26" y="164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8" y="172"/>
                    </a:lnTo>
                    <a:lnTo>
                      <a:pt x="30" y="172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2" y="168"/>
                    </a:lnTo>
                    <a:lnTo>
                      <a:pt x="36" y="162"/>
                    </a:lnTo>
                    <a:lnTo>
                      <a:pt x="40" y="158"/>
                    </a:lnTo>
                    <a:lnTo>
                      <a:pt x="46" y="158"/>
                    </a:lnTo>
                    <a:lnTo>
                      <a:pt x="46" y="158"/>
                    </a:lnTo>
                    <a:lnTo>
                      <a:pt x="52" y="158"/>
                    </a:lnTo>
                    <a:lnTo>
                      <a:pt x="56" y="156"/>
                    </a:lnTo>
                    <a:lnTo>
                      <a:pt x="64" y="152"/>
                    </a:lnTo>
                    <a:lnTo>
                      <a:pt x="64" y="152"/>
                    </a:lnTo>
                    <a:lnTo>
                      <a:pt x="66" y="148"/>
                    </a:lnTo>
                    <a:lnTo>
                      <a:pt x="70" y="14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48"/>
                    </a:lnTo>
                    <a:lnTo>
                      <a:pt x="66" y="156"/>
                    </a:lnTo>
                    <a:lnTo>
                      <a:pt x="68" y="164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74" y="174"/>
                    </a:lnTo>
                    <a:lnTo>
                      <a:pt x="78" y="176"/>
                    </a:lnTo>
                    <a:lnTo>
                      <a:pt x="82" y="176"/>
                    </a:lnTo>
                    <a:lnTo>
                      <a:pt x="84" y="176"/>
                    </a:lnTo>
                    <a:lnTo>
                      <a:pt x="84" y="176"/>
                    </a:lnTo>
                    <a:lnTo>
                      <a:pt x="84" y="176"/>
                    </a:lnTo>
                    <a:lnTo>
                      <a:pt x="84" y="174"/>
                    </a:lnTo>
                    <a:lnTo>
                      <a:pt x="82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4" y="164"/>
                    </a:lnTo>
                    <a:lnTo>
                      <a:pt x="72" y="158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4" y="160"/>
                    </a:lnTo>
                    <a:lnTo>
                      <a:pt x="76" y="164"/>
                    </a:lnTo>
                    <a:lnTo>
                      <a:pt x="80" y="166"/>
                    </a:lnTo>
                    <a:lnTo>
                      <a:pt x="86" y="168"/>
                    </a:lnTo>
                    <a:lnTo>
                      <a:pt x="90" y="168"/>
                    </a:lnTo>
                    <a:lnTo>
                      <a:pt x="94" y="166"/>
                    </a:lnTo>
                    <a:lnTo>
                      <a:pt x="98" y="164"/>
                    </a:lnTo>
                    <a:lnTo>
                      <a:pt x="100" y="160"/>
                    </a:lnTo>
                    <a:lnTo>
                      <a:pt x="100" y="160"/>
                    </a:lnTo>
                    <a:lnTo>
                      <a:pt x="102" y="154"/>
                    </a:lnTo>
                    <a:lnTo>
                      <a:pt x="98" y="150"/>
                    </a:lnTo>
                    <a:lnTo>
                      <a:pt x="96" y="146"/>
                    </a:lnTo>
                    <a:lnTo>
                      <a:pt x="90" y="148"/>
                    </a:lnTo>
                    <a:lnTo>
                      <a:pt x="90" y="148"/>
                    </a:lnTo>
                    <a:lnTo>
                      <a:pt x="92" y="150"/>
                    </a:lnTo>
                    <a:lnTo>
                      <a:pt x="94" y="154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56"/>
                    </a:lnTo>
                    <a:lnTo>
                      <a:pt x="80" y="150"/>
                    </a:lnTo>
                    <a:lnTo>
                      <a:pt x="82" y="142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94" y="124"/>
                    </a:lnTo>
                    <a:lnTo>
                      <a:pt x="102" y="112"/>
                    </a:lnTo>
                    <a:lnTo>
                      <a:pt x="108" y="94"/>
                    </a:lnTo>
                    <a:lnTo>
                      <a:pt x="110" y="84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02" y="44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90" y="44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04" y="66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4" y="90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0" y="112"/>
                    </a:lnTo>
                    <a:lnTo>
                      <a:pt x="82" y="116"/>
                    </a:lnTo>
                    <a:lnTo>
                      <a:pt x="74" y="120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64" y="120"/>
                    </a:lnTo>
                    <a:lnTo>
                      <a:pt x="62" y="118"/>
                    </a:lnTo>
                    <a:lnTo>
                      <a:pt x="62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6" y="114"/>
                    </a:lnTo>
                    <a:lnTo>
                      <a:pt x="66" y="116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70" y="118"/>
                    </a:lnTo>
                    <a:lnTo>
                      <a:pt x="70" y="114"/>
                    </a:lnTo>
                    <a:lnTo>
                      <a:pt x="70" y="114"/>
                    </a:lnTo>
                    <a:lnTo>
                      <a:pt x="70" y="110"/>
                    </a:lnTo>
                    <a:lnTo>
                      <a:pt x="68" y="108"/>
                    </a:lnTo>
                    <a:lnTo>
                      <a:pt x="64" y="106"/>
                    </a:lnTo>
                    <a:lnTo>
                      <a:pt x="58" y="106"/>
                    </a:lnTo>
                    <a:lnTo>
                      <a:pt x="58" y="106"/>
                    </a:lnTo>
                    <a:lnTo>
                      <a:pt x="54" y="110"/>
                    </a:lnTo>
                    <a:lnTo>
                      <a:pt x="52" y="114"/>
                    </a:lnTo>
                    <a:lnTo>
                      <a:pt x="54" y="120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76" y="124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84" y="126"/>
                    </a:lnTo>
                    <a:lnTo>
                      <a:pt x="74" y="136"/>
                    </a:lnTo>
                    <a:lnTo>
                      <a:pt x="62" y="142"/>
                    </a:lnTo>
                    <a:lnTo>
                      <a:pt x="58" y="144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48" y="142"/>
                    </a:lnTo>
                    <a:lnTo>
                      <a:pt x="44" y="136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6" y="134"/>
                    </a:lnTo>
                    <a:lnTo>
                      <a:pt x="36" y="138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36" y="142"/>
                    </a:lnTo>
                    <a:lnTo>
                      <a:pt x="34" y="138"/>
                    </a:lnTo>
                    <a:lnTo>
                      <a:pt x="34" y="138"/>
                    </a:lnTo>
                    <a:lnTo>
                      <a:pt x="32" y="142"/>
                    </a:lnTo>
                    <a:lnTo>
                      <a:pt x="34" y="146"/>
                    </a:lnTo>
                    <a:lnTo>
                      <a:pt x="38" y="148"/>
                    </a:lnTo>
                    <a:lnTo>
                      <a:pt x="42" y="150"/>
                    </a:lnTo>
                    <a:lnTo>
                      <a:pt x="42" y="150"/>
                    </a:lnTo>
                    <a:lnTo>
                      <a:pt x="28" y="148"/>
                    </a:lnTo>
                    <a:lnTo>
                      <a:pt x="20" y="144"/>
                    </a:lnTo>
                    <a:lnTo>
                      <a:pt x="16" y="140"/>
                    </a:lnTo>
                    <a:lnTo>
                      <a:pt x="14" y="136"/>
                    </a:lnTo>
                    <a:lnTo>
                      <a:pt x="16" y="134"/>
                    </a:lnTo>
                    <a:lnTo>
                      <a:pt x="18" y="130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4" y="124"/>
                    </a:lnTo>
                    <a:lnTo>
                      <a:pt x="26" y="122"/>
                    </a:lnTo>
                    <a:lnTo>
                      <a:pt x="24" y="120"/>
                    </a:lnTo>
                    <a:lnTo>
                      <a:pt x="20" y="120"/>
                    </a:lnTo>
                    <a:lnTo>
                      <a:pt x="20" y="120"/>
                    </a:lnTo>
                    <a:lnTo>
                      <a:pt x="16" y="122"/>
                    </a:lnTo>
                    <a:lnTo>
                      <a:pt x="12" y="124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8" y="126"/>
                    </a:lnTo>
                    <a:lnTo>
                      <a:pt x="12" y="122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2" y="118"/>
                    </a:lnTo>
                    <a:lnTo>
                      <a:pt x="22" y="116"/>
                    </a:lnTo>
                    <a:lnTo>
                      <a:pt x="22" y="1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2" y="112"/>
                    </a:lnTo>
                    <a:lnTo>
                      <a:pt x="8" y="114"/>
                    </a:lnTo>
                    <a:lnTo>
                      <a:pt x="6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30"/>
                    </a:lnTo>
                    <a:lnTo>
                      <a:pt x="2" y="138"/>
                    </a:lnTo>
                    <a:lnTo>
                      <a:pt x="6" y="144"/>
                    </a:lnTo>
                    <a:lnTo>
                      <a:pt x="14" y="148"/>
                    </a:lnTo>
                    <a:lnTo>
                      <a:pt x="28" y="154"/>
                    </a:lnTo>
                    <a:lnTo>
                      <a:pt x="36" y="156"/>
                    </a:lnTo>
                    <a:lnTo>
                      <a:pt x="36" y="156"/>
                    </a:lnTo>
                    <a:close/>
                    <a:moveTo>
                      <a:pt x="70" y="90"/>
                    </a:moveTo>
                    <a:lnTo>
                      <a:pt x="70" y="90"/>
                    </a:lnTo>
                    <a:lnTo>
                      <a:pt x="74" y="92"/>
                    </a:lnTo>
                    <a:lnTo>
                      <a:pt x="76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80" y="88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0"/>
                    </a:lnTo>
                    <a:lnTo>
                      <a:pt x="76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4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82" y="74"/>
                    </a:lnTo>
                    <a:lnTo>
                      <a:pt x="90" y="76"/>
                    </a:lnTo>
                    <a:lnTo>
                      <a:pt x="94" y="82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4" y="98"/>
                    </a:lnTo>
                    <a:lnTo>
                      <a:pt x="92" y="100"/>
                    </a:lnTo>
                    <a:lnTo>
                      <a:pt x="90" y="100"/>
                    </a:lnTo>
                    <a:lnTo>
                      <a:pt x="90" y="100"/>
                    </a:lnTo>
                    <a:lnTo>
                      <a:pt x="90" y="98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6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98" y="92"/>
                    </a:lnTo>
                    <a:lnTo>
                      <a:pt x="100" y="86"/>
                    </a:lnTo>
                    <a:lnTo>
                      <a:pt x="98" y="80"/>
                    </a:lnTo>
                    <a:lnTo>
                      <a:pt x="96" y="76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88" y="68"/>
                    </a:lnTo>
                    <a:lnTo>
                      <a:pt x="82" y="66"/>
                    </a:lnTo>
                    <a:lnTo>
                      <a:pt x="74" y="66"/>
                    </a:lnTo>
                    <a:lnTo>
                      <a:pt x="70" y="70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76"/>
                    </a:lnTo>
                    <a:lnTo>
                      <a:pt x="64" y="80"/>
                    </a:lnTo>
                    <a:lnTo>
                      <a:pt x="66" y="86"/>
                    </a:lnTo>
                    <a:lnTo>
                      <a:pt x="70" y="90"/>
                    </a:lnTo>
                    <a:lnTo>
                      <a:pt x="70" y="90"/>
                    </a:lnTo>
                    <a:close/>
                    <a:moveTo>
                      <a:pt x="80" y="60"/>
                    </a:moveTo>
                    <a:lnTo>
                      <a:pt x="80" y="60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6" y="52"/>
                    </a:lnTo>
                    <a:lnTo>
                      <a:pt x="92" y="60"/>
                    </a:lnTo>
                    <a:lnTo>
                      <a:pt x="98" y="70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78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4" y="54"/>
                    </a:lnTo>
                    <a:lnTo>
                      <a:pt x="90" y="48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8" y="44"/>
                    </a:lnTo>
                    <a:lnTo>
                      <a:pt x="76" y="46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2" y="48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2" y="56"/>
                    </a:lnTo>
                    <a:lnTo>
                      <a:pt x="74" y="58"/>
                    </a:lnTo>
                    <a:lnTo>
                      <a:pt x="76" y="60"/>
                    </a:lnTo>
                    <a:lnTo>
                      <a:pt x="80" y="60"/>
                    </a:lnTo>
                    <a:lnTo>
                      <a:pt x="80" y="60"/>
                    </a:lnTo>
                    <a:close/>
                    <a:moveTo>
                      <a:pt x="48" y="114"/>
                    </a:moveTo>
                    <a:lnTo>
                      <a:pt x="48" y="114"/>
                    </a:lnTo>
                    <a:lnTo>
                      <a:pt x="48" y="112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2" y="106"/>
                    </a:lnTo>
                    <a:lnTo>
                      <a:pt x="42" y="100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4" y="94"/>
                    </a:lnTo>
                    <a:lnTo>
                      <a:pt x="46" y="98"/>
                    </a:lnTo>
                    <a:lnTo>
                      <a:pt x="48" y="100"/>
                    </a:lnTo>
                    <a:lnTo>
                      <a:pt x="50" y="102"/>
                    </a:lnTo>
                    <a:lnTo>
                      <a:pt x="54" y="102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8" y="94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50" y="94"/>
                    </a:lnTo>
                    <a:lnTo>
                      <a:pt x="52" y="98"/>
                    </a:lnTo>
                    <a:lnTo>
                      <a:pt x="60" y="98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4"/>
                    </a:lnTo>
                    <a:lnTo>
                      <a:pt x="66" y="94"/>
                    </a:lnTo>
                    <a:lnTo>
                      <a:pt x="60" y="94"/>
                    </a:lnTo>
                    <a:lnTo>
                      <a:pt x="56" y="94"/>
                    </a:lnTo>
                    <a:lnTo>
                      <a:pt x="54" y="92"/>
                    </a:lnTo>
                    <a:lnTo>
                      <a:pt x="52" y="88"/>
                    </a:lnTo>
                    <a:lnTo>
                      <a:pt x="50" y="82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4" y="74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2" y="84"/>
                    </a:lnTo>
                    <a:lnTo>
                      <a:pt x="38" y="9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8" y="114"/>
                    </a:lnTo>
                    <a:lnTo>
                      <a:pt x="42" y="116"/>
                    </a:lnTo>
                    <a:lnTo>
                      <a:pt x="44" y="116"/>
                    </a:lnTo>
                    <a:lnTo>
                      <a:pt x="48" y="114"/>
                    </a:lnTo>
                    <a:lnTo>
                      <a:pt x="48" y="114"/>
                    </a:lnTo>
                    <a:close/>
                    <a:moveTo>
                      <a:pt x="238" y="122"/>
                    </a:moveTo>
                    <a:lnTo>
                      <a:pt x="238" y="122"/>
                    </a:lnTo>
                    <a:lnTo>
                      <a:pt x="236" y="120"/>
                    </a:lnTo>
                    <a:lnTo>
                      <a:pt x="234" y="120"/>
                    </a:lnTo>
                    <a:lnTo>
                      <a:pt x="234" y="122"/>
                    </a:lnTo>
                    <a:lnTo>
                      <a:pt x="234" y="122"/>
                    </a:lnTo>
                    <a:lnTo>
                      <a:pt x="232" y="118"/>
                    </a:lnTo>
                    <a:lnTo>
                      <a:pt x="228" y="114"/>
                    </a:lnTo>
                    <a:lnTo>
                      <a:pt x="224" y="112"/>
                    </a:lnTo>
                    <a:lnTo>
                      <a:pt x="220" y="112"/>
                    </a:lnTo>
                    <a:lnTo>
                      <a:pt x="220" y="112"/>
                    </a:lnTo>
                    <a:lnTo>
                      <a:pt x="216" y="114"/>
                    </a:lnTo>
                    <a:lnTo>
                      <a:pt x="216" y="116"/>
                    </a:lnTo>
                    <a:lnTo>
                      <a:pt x="216" y="118"/>
                    </a:lnTo>
                    <a:lnTo>
                      <a:pt x="218" y="118"/>
                    </a:lnTo>
                    <a:lnTo>
                      <a:pt x="218" y="118"/>
                    </a:lnTo>
                    <a:lnTo>
                      <a:pt x="222" y="118"/>
                    </a:lnTo>
                    <a:lnTo>
                      <a:pt x="226" y="122"/>
                    </a:lnTo>
                    <a:lnTo>
                      <a:pt x="228" y="126"/>
                    </a:lnTo>
                    <a:lnTo>
                      <a:pt x="230" y="132"/>
                    </a:lnTo>
                    <a:lnTo>
                      <a:pt x="230" y="132"/>
                    </a:lnTo>
                    <a:lnTo>
                      <a:pt x="226" y="124"/>
                    </a:lnTo>
                    <a:lnTo>
                      <a:pt x="222" y="122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14" y="120"/>
                    </a:lnTo>
                    <a:lnTo>
                      <a:pt x="212" y="122"/>
                    </a:lnTo>
                    <a:lnTo>
                      <a:pt x="212" y="124"/>
                    </a:lnTo>
                    <a:lnTo>
                      <a:pt x="216" y="126"/>
                    </a:lnTo>
                    <a:lnTo>
                      <a:pt x="216" y="126"/>
                    </a:lnTo>
                    <a:lnTo>
                      <a:pt x="220" y="130"/>
                    </a:lnTo>
                    <a:lnTo>
                      <a:pt x="222" y="134"/>
                    </a:lnTo>
                    <a:lnTo>
                      <a:pt x="222" y="136"/>
                    </a:lnTo>
                    <a:lnTo>
                      <a:pt x="222" y="140"/>
                    </a:lnTo>
                    <a:lnTo>
                      <a:pt x="216" y="144"/>
                    </a:lnTo>
                    <a:lnTo>
                      <a:pt x="208" y="148"/>
                    </a:lnTo>
                    <a:lnTo>
                      <a:pt x="196" y="150"/>
                    </a:lnTo>
                    <a:lnTo>
                      <a:pt x="196" y="150"/>
                    </a:lnTo>
                    <a:lnTo>
                      <a:pt x="200" y="148"/>
                    </a:lnTo>
                    <a:lnTo>
                      <a:pt x="202" y="146"/>
                    </a:lnTo>
                    <a:lnTo>
                      <a:pt x="204" y="142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2" y="142"/>
                    </a:lnTo>
                    <a:lnTo>
                      <a:pt x="198" y="144"/>
                    </a:lnTo>
                    <a:lnTo>
                      <a:pt x="198" y="144"/>
                    </a:lnTo>
                    <a:lnTo>
                      <a:pt x="202" y="138"/>
                    </a:lnTo>
                    <a:lnTo>
                      <a:pt x="200" y="134"/>
                    </a:lnTo>
                    <a:lnTo>
                      <a:pt x="198" y="130"/>
                    </a:lnTo>
                    <a:lnTo>
                      <a:pt x="198" y="130"/>
                    </a:lnTo>
                    <a:lnTo>
                      <a:pt x="198" y="130"/>
                    </a:lnTo>
                    <a:lnTo>
                      <a:pt x="196" y="132"/>
                    </a:lnTo>
                    <a:lnTo>
                      <a:pt x="192" y="136"/>
                    </a:lnTo>
                    <a:lnTo>
                      <a:pt x="190" y="142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0" y="144"/>
                    </a:lnTo>
                    <a:lnTo>
                      <a:pt x="174" y="142"/>
                    </a:lnTo>
                    <a:lnTo>
                      <a:pt x="164" y="136"/>
                    </a:lnTo>
                    <a:lnTo>
                      <a:pt x="154" y="126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62" y="124"/>
                    </a:lnTo>
                    <a:lnTo>
                      <a:pt x="170" y="128"/>
                    </a:lnTo>
                    <a:lnTo>
                      <a:pt x="176" y="126"/>
                    </a:lnTo>
                    <a:lnTo>
                      <a:pt x="180" y="124"/>
                    </a:lnTo>
                    <a:lnTo>
                      <a:pt x="180" y="124"/>
                    </a:lnTo>
                    <a:lnTo>
                      <a:pt x="184" y="120"/>
                    </a:lnTo>
                    <a:lnTo>
                      <a:pt x="184" y="114"/>
                    </a:lnTo>
                    <a:lnTo>
                      <a:pt x="182" y="110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4" y="106"/>
                    </a:lnTo>
                    <a:lnTo>
                      <a:pt x="170" y="108"/>
                    </a:lnTo>
                    <a:lnTo>
                      <a:pt x="168" y="110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8" y="118"/>
                    </a:lnTo>
                    <a:lnTo>
                      <a:pt x="170" y="118"/>
                    </a:lnTo>
                    <a:lnTo>
                      <a:pt x="170" y="118"/>
                    </a:lnTo>
                    <a:lnTo>
                      <a:pt x="170" y="116"/>
                    </a:lnTo>
                    <a:lnTo>
                      <a:pt x="172" y="114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176" y="114"/>
                    </a:lnTo>
                    <a:lnTo>
                      <a:pt x="176" y="118"/>
                    </a:lnTo>
                    <a:lnTo>
                      <a:pt x="174" y="120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64" y="120"/>
                    </a:lnTo>
                    <a:lnTo>
                      <a:pt x="156" y="116"/>
                    </a:lnTo>
                    <a:lnTo>
                      <a:pt x="148" y="112"/>
                    </a:lnTo>
                    <a:lnTo>
                      <a:pt x="140" y="104"/>
                    </a:lnTo>
                    <a:lnTo>
                      <a:pt x="140" y="104"/>
                    </a:lnTo>
                    <a:lnTo>
                      <a:pt x="134" y="90"/>
                    </a:lnTo>
                    <a:lnTo>
                      <a:pt x="132" y="74"/>
                    </a:lnTo>
                    <a:lnTo>
                      <a:pt x="132" y="74"/>
                    </a:lnTo>
                    <a:lnTo>
                      <a:pt x="132" y="66"/>
                    </a:lnTo>
                    <a:lnTo>
                      <a:pt x="136" y="58"/>
                    </a:lnTo>
                    <a:lnTo>
                      <a:pt x="140" y="52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8" y="44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2" y="36"/>
                    </a:lnTo>
                    <a:lnTo>
                      <a:pt x="136" y="44"/>
                    </a:lnTo>
                    <a:lnTo>
                      <a:pt x="130" y="54"/>
                    </a:lnTo>
                    <a:lnTo>
                      <a:pt x="128" y="6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84"/>
                    </a:lnTo>
                    <a:lnTo>
                      <a:pt x="130" y="94"/>
                    </a:lnTo>
                    <a:lnTo>
                      <a:pt x="136" y="112"/>
                    </a:lnTo>
                    <a:lnTo>
                      <a:pt x="144" y="124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6" y="142"/>
                    </a:lnTo>
                    <a:lnTo>
                      <a:pt x="158" y="150"/>
                    </a:lnTo>
                    <a:lnTo>
                      <a:pt x="156" y="156"/>
                    </a:lnTo>
                    <a:lnTo>
                      <a:pt x="154" y="158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46" y="156"/>
                    </a:lnTo>
                    <a:lnTo>
                      <a:pt x="144" y="154"/>
                    </a:lnTo>
                    <a:lnTo>
                      <a:pt x="144" y="150"/>
                    </a:lnTo>
                    <a:lnTo>
                      <a:pt x="146" y="148"/>
                    </a:lnTo>
                    <a:lnTo>
                      <a:pt x="146" y="148"/>
                    </a:lnTo>
                    <a:lnTo>
                      <a:pt x="142" y="146"/>
                    </a:lnTo>
                    <a:lnTo>
                      <a:pt x="138" y="150"/>
                    </a:lnTo>
                    <a:lnTo>
                      <a:pt x="136" y="154"/>
                    </a:lnTo>
                    <a:lnTo>
                      <a:pt x="138" y="160"/>
                    </a:lnTo>
                    <a:lnTo>
                      <a:pt x="138" y="160"/>
                    </a:lnTo>
                    <a:lnTo>
                      <a:pt x="140" y="164"/>
                    </a:lnTo>
                    <a:lnTo>
                      <a:pt x="144" y="166"/>
                    </a:lnTo>
                    <a:lnTo>
                      <a:pt x="148" y="168"/>
                    </a:lnTo>
                    <a:lnTo>
                      <a:pt x="152" y="168"/>
                    </a:lnTo>
                    <a:lnTo>
                      <a:pt x="156" y="166"/>
                    </a:lnTo>
                    <a:lnTo>
                      <a:pt x="160" y="164"/>
                    </a:lnTo>
                    <a:lnTo>
                      <a:pt x="164" y="160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6" y="158"/>
                    </a:lnTo>
                    <a:lnTo>
                      <a:pt x="164" y="164"/>
                    </a:lnTo>
                    <a:lnTo>
                      <a:pt x="160" y="168"/>
                    </a:lnTo>
                    <a:lnTo>
                      <a:pt x="156" y="170"/>
                    </a:lnTo>
                    <a:lnTo>
                      <a:pt x="156" y="170"/>
                    </a:lnTo>
                    <a:lnTo>
                      <a:pt x="154" y="174"/>
                    </a:lnTo>
                    <a:lnTo>
                      <a:pt x="152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6" y="176"/>
                    </a:lnTo>
                    <a:lnTo>
                      <a:pt x="158" y="176"/>
                    </a:lnTo>
                    <a:lnTo>
                      <a:pt x="164" y="174"/>
                    </a:lnTo>
                    <a:lnTo>
                      <a:pt x="168" y="170"/>
                    </a:lnTo>
                    <a:lnTo>
                      <a:pt x="168" y="170"/>
                    </a:lnTo>
                    <a:lnTo>
                      <a:pt x="170" y="164"/>
                    </a:lnTo>
                    <a:lnTo>
                      <a:pt x="170" y="156"/>
                    </a:lnTo>
                    <a:lnTo>
                      <a:pt x="168" y="148"/>
                    </a:lnTo>
                    <a:lnTo>
                      <a:pt x="164" y="142"/>
                    </a:lnTo>
                    <a:lnTo>
                      <a:pt x="164" y="142"/>
                    </a:lnTo>
                    <a:lnTo>
                      <a:pt x="168" y="144"/>
                    </a:lnTo>
                    <a:lnTo>
                      <a:pt x="170" y="148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80" y="156"/>
                    </a:lnTo>
                    <a:lnTo>
                      <a:pt x="186" y="158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6" y="158"/>
                    </a:lnTo>
                    <a:lnTo>
                      <a:pt x="202" y="162"/>
                    </a:lnTo>
                    <a:lnTo>
                      <a:pt x="206" y="168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8" y="172"/>
                    </a:lnTo>
                    <a:lnTo>
                      <a:pt x="210" y="172"/>
                    </a:lnTo>
                    <a:lnTo>
                      <a:pt x="210" y="166"/>
                    </a:lnTo>
                    <a:lnTo>
                      <a:pt x="210" y="166"/>
                    </a:lnTo>
                    <a:lnTo>
                      <a:pt x="212" y="164"/>
                    </a:lnTo>
                    <a:lnTo>
                      <a:pt x="210" y="162"/>
                    </a:lnTo>
                    <a:lnTo>
                      <a:pt x="206" y="158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08" y="154"/>
                    </a:lnTo>
                    <a:lnTo>
                      <a:pt x="224" y="148"/>
                    </a:lnTo>
                    <a:lnTo>
                      <a:pt x="230" y="144"/>
                    </a:lnTo>
                    <a:lnTo>
                      <a:pt x="236" y="138"/>
                    </a:lnTo>
                    <a:lnTo>
                      <a:pt x="238" y="130"/>
                    </a:lnTo>
                    <a:lnTo>
                      <a:pt x="238" y="122"/>
                    </a:lnTo>
                    <a:lnTo>
                      <a:pt x="238" y="122"/>
                    </a:lnTo>
                    <a:close/>
                    <a:moveTo>
                      <a:pt x="170" y="72"/>
                    </a:moveTo>
                    <a:lnTo>
                      <a:pt x="170" y="72"/>
                    </a:lnTo>
                    <a:lnTo>
                      <a:pt x="168" y="70"/>
                    </a:lnTo>
                    <a:lnTo>
                      <a:pt x="162" y="66"/>
                    </a:lnTo>
                    <a:lnTo>
                      <a:pt x="154" y="66"/>
                    </a:lnTo>
                    <a:lnTo>
                      <a:pt x="150" y="68"/>
                    </a:lnTo>
                    <a:lnTo>
                      <a:pt x="146" y="70"/>
                    </a:lnTo>
                    <a:lnTo>
                      <a:pt x="146" y="70"/>
                    </a:lnTo>
                    <a:lnTo>
                      <a:pt x="142" y="76"/>
                    </a:lnTo>
                    <a:lnTo>
                      <a:pt x="140" y="80"/>
                    </a:lnTo>
                    <a:lnTo>
                      <a:pt x="138" y="86"/>
                    </a:lnTo>
                    <a:lnTo>
                      <a:pt x="138" y="92"/>
                    </a:lnTo>
                    <a:lnTo>
                      <a:pt x="142" y="100"/>
                    </a:lnTo>
                    <a:lnTo>
                      <a:pt x="144" y="104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50" y="104"/>
                    </a:lnTo>
                    <a:lnTo>
                      <a:pt x="152" y="100"/>
                    </a:lnTo>
                    <a:lnTo>
                      <a:pt x="152" y="98"/>
                    </a:lnTo>
                    <a:lnTo>
                      <a:pt x="148" y="98"/>
                    </a:lnTo>
                    <a:lnTo>
                      <a:pt x="148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4" y="82"/>
                    </a:lnTo>
                    <a:lnTo>
                      <a:pt x="148" y="76"/>
                    </a:lnTo>
                    <a:lnTo>
                      <a:pt x="154" y="74"/>
                    </a:lnTo>
                    <a:lnTo>
                      <a:pt x="160" y="74"/>
                    </a:lnTo>
                    <a:lnTo>
                      <a:pt x="160" y="74"/>
                    </a:lnTo>
                    <a:lnTo>
                      <a:pt x="164" y="74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2" y="82"/>
                    </a:lnTo>
                    <a:lnTo>
                      <a:pt x="160" y="80"/>
                    </a:lnTo>
                    <a:lnTo>
                      <a:pt x="160" y="78"/>
                    </a:lnTo>
                    <a:lnTo>
                      <a:pt x="160" y="78"/>
                    </a:lnTo>
                    <a:lnTo>
                      <a:pt x="156" y="80"/>
                    </a:lnTo>
                    <a:lnTo>
                      <a:pt x="156" y="84"/>
                    </a:lnTo>
                    <a:lnTo>
                      <a:pt x="158" y="88"/>
                    </a:lnTo>
                    <a:lnTo>
                      <a:pt x="160" y="90"/>
                    </a:lnTo>
                    <a:lnTo>
                      <a:pt x="160" y="90"/>
                    </a:lnTo>
                    <a:lnTo>
                      <a:pt x="162" y="90"/>
                    </a:lnTo>
                    <a:lnTo>
                      <a:pt x="164" y="92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72" y="86"/>
                    </a:lnTo>
                    <a:lnTo>
                      <a:pt x="174" y="80"/>
                    </a:lnTo>
                    <a:lnTo>
                      <a:pt x="174" y="76"/>
                    </a:lnTo>
                    <a:lnTo>
                      <a:pt x="170" y="72"/>
                    </a:lnTo>
                    <a:lnTo>
                      <a:pt x="170" y="72"/>
                    </a:lnTo>
                    <a:close/>
                    <a:moveTo>
                      <a:pt x="166" y="52"/>
                    </a:moveTo>
                    <a:lnTo>
                      <a:pt x="166" y="52"/>
                    </a:lnTo>
                    <a:lnTo>
                      <a:pt x="166" y="48"/>
                    </a:lnTo>
                    <a:lnTo>
                      <a:pt x="164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58" y="44"/>
                    </a:lnTo>
                    <a:lnTo>
                      <a:pt x="154" y="44"/>
                    </a:lnTo>
                    <a:lnTo>
                      <a:pt x="154" y="44"/>
                    </a:lnTo>
                    <a:lnTo>
                      <a:pt x="148" y="48"/>
                    </a:lnTo>
                    <a:lnTo>
                      <a:pt x="144" y="54"/>
                    </a:lnTo>
                    <a:lnTo>
                      <a:pt x="140" y="60"/>
                    </a:lnTo>
                    <a:lnTo>
                      <a:pt x="138" y="66"/>
                    </a:lnTo>
                    <a:lnTo>
                      <a:pt x="136" y="78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40" y="70"/>
                    </a:lnTo>
                    <a:lnTo>
                      <a:pt x="144" y="60"/>
                    </a:lnTo>
                    <a:lnTo>
                      <a:pt x="150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60" y="52"/>
                    </a:lnTo>
                    <a:lnTo>
                      <a:pt x="160" y="54"/>
                    </a:lnTo>
                    <a:lnTo>
                      <a:pt x="158" y="60"/>
                    </a:lnTo>
                    <a:lnTo>
                      <a:pt x="158" y="60"/>
                    </a:lnTo>
                    <a:lnTo>
                      <a:pt x="162" y="60"/>
                    </a:lnTo>
                    <a:lnTo>
                      <a:pt x="164" y="58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6" y="52"/>
                    </a:lnTo>
                    <a:close/>
                    <a:moveTo>
                      <a:pt x="202" y="108"/>
                    </a:moveTo>
                    <a:lnTo>
                      <a:pt x="202" y="108"/>
                    </a:lnTo>
                    <a:lnTo>
                      <a:pt x="200" y="102"/>
                    </a:lnTo>
                    <a:lnTo>
                      <a:pt x="198" y="92"/>
                    </a:lnTo>
                    <a:lnTo>
                      <a:pt x="194" y="84"/>
                    </a:lnTo>
                    <a:lnTo>
                      <a:pt x="188" y="76"/>
                    </a:lnTo>
                    <a:lnTo>
                      <a:pt x="188" y="76"/>
                    </a:lnTo>
                    <a:lnTo>
                      <a:pt x="184" y="74"/>
                    </a:lnTo>
                    <a:lnTo>
                      <a:pt x="184" y="76"/>
                    </a:lnTo>
                    <a:lnTo>
                      <a:pt x="184" y="76"/>
                    </a:lnTo>
                    <a:lnTo>
                      <a:pt x="186" y="82"/>
                    </a:lnTo>
                    <a:lnTo>
                      <a:pt x="186" y="88"/>
                    </a:lnTo>
                    <a:lnTo>
                      <a:pt x="184" y="92"/>
                    </a:lnTo>
                    <a:lnTo>
                      <a:pt x="180" y="94"/>
                    </a:lnTo>
                    <a:lnTo>
                      <a:pt x="176" y="94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2" y="96"/>
                    </a:lnTo>
                    <a:lnTo>
                      <a:pt x="172" y="96"/>
                    </a:lnTo>
                    <a:lnTo>
                      <a:pt x="178" y="98"/>
                    </a:lnTo>
                    <a:lnTo>
                      <a:pt x="184" y="98"/>
                    </a:lnTo>
                    <a:lnTo>
                      <a:pt x="188" y="94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88" y="94"/>
                    </a:lnTo>
                    <a:lnTo>
                      <a:pt x="186" y="98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2" y="102"/>
                    </a:lnTo>
                    <a:lnTo>
                      <a:pt x="188" y="102"/>
                    </a:lnTo>
                    <a:lnTo>
                      <a:pt x="190" y="100"/>
                    </a:lnTo>
                    <a:lnTo>
                      <a:pt x="192" y="98"/>
                    </a:lnTo>
                    <a:lnTo>
                      <a:pt x="192" y="94"/>
                    </a:lnTo>
                    <a:lnTo>
                      <a:pt x="192" y="88"/>
                    </a:lnTo>
                    <a:lnTo>
                      <a:pt x="192" y="88"/>
                    </a:lnTo>
                    <a:lnTo>
                      <a:pt x="194" y="94"/>
                    </a:lnTo>
                    <a:lnTo>
                      <a:pt x="196" y="100"/>
                    </a:lnTo>
                    <a:lnTo>
                      <a:pt x="194" y="106"/>
                    </a:lnTo>
                    <a:lnTo>
                      <a:pt x="192" y="112"/>
                    </a:lnTo>
                    <a:lnTo>
                      <a:pt x="192" y="112"/>
                    </a:lnTo>
                    <a:lnTo>
                      <a:pt x="192" y="110"/>
                    </a:lnTo>
                    <a:lnTo>
                      <a:pt x="190" y="110"/>
                    </a:lnTo>
                    <a:lnTo>
                      <a:pt x="188" y="112"/>
                    </a:lnTo>
                    <a:lnTo>
                      <a:pt x="190" y="114"/>
                    </a:lnTo>
                    <a:lnTo>
                      <a:pt x="190" y="114"/>
                    </a:lnTo>
                    <a:lnTo>
                      <a:pt x="192" y="116"/>
                    </a:lnTo>
                    <a:lnTo>
                      <a:pt x="196" y="116"/>
                    </a:lnTo>
                    <a:lnTo>
                      <a:pt x="200" y="114"/>
                    </a:lnTo>
                    <a:lnTo>
                      <a:pt x="202" y="108"/>
                    </a:lnTo>
                    <a:lnTo>
                      <a:pt x="202" y="108"/>
                    </a:lnTo>
                    <a:close/>
                    <a:moveTo>
                      <a:pt x="122" y="80"/>
                    </a:moveTo>
                    <a:lnTo>
                      <a:pt x="122" y="80"/>
                    </a:lnTo>
                    <a:lnTo>
                      <a:pt x="122" y="64"/>
                    </a:lnTo>
                    <a:lnTo>
                      <a:pt x="124" y="52"/>
                    </a:lnTo>
                    <a:lnTo>
                      <a:pt x="128" y="42"/>
                    </a:lnTo>
                    <a:lnTo>
                      <a:pt x="132" y="34"/>
                    </a:lnTo>
                    <a:lnTo>
                      <a:pt x="140" y="24"/>
                    </a:lnTo>
                    <a:lnTo>
                      <a:pt x="144" y="20"/>
                    </a:lnTo>
                    <a:lnTo>
                      <a:pt x="144" y="20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0" y="20"/>
                    </a:lnTo>
                    <a:lnTo>
                      <a:pt x="126" y="24"/>
                    </a:lnTo>
                    <a:lnTo>
                      <a:pt x="124" y="26"/>
                    </a:lnTo>
                    <a:lnTo>
                      <a:pt x="124" y="26"/>
                    </a:lnTo>
                    <a:lnTo>
                      <a:pt x="126" y="20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0"/>
                    </a:lnTo>
                    <a:lnTo>
                      <a:pt x="122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6" y="4"/>
                    </a:lnTo>
                    <a:lnTo>
                      <a:pt x="112" y="10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2" y="20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0" y="24"/>
                    </a:lnTo>
                    <a:lnTo>
                      <a:pt x="106" y="20"/>
                    </a:lnTo>
                    <a:lnTo>
                      <a:pt x="100" y="18"/>
                    </a:lnTo>
                    <a:lnTo>
                      <a:pt x="98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8" y="24"/>
                    </a:lnTo>
                    <a:lnTo>
                      <a:pt x="106" y="34"/>
                    </a:lnTo>
                    <a:lnTo>
                      <a:pt x="110" y="42"/>
                    </a:lnTo>
                    <a:lnTo>
                      <a:pt x="114" y="52"/>
                    </a:lnTo>
                    <a:lnTo>
                      <a:pt x="116" y="64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4" y="106"/>
                    </a:lnTo>
                    <a:lnTo>
                      <a:pt x="112" y="120"/>
                    </a:lnTo>
                    <a:lnTo>
                      <a:pt x="108" y="126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8" y="130"/>
                    </a:lnTo>
                    <a:lnTo>
                      <a:pt x="112" y="130"/>
                    </a:lnTo>
                    <a:lnTo>
                      <a:pt x="114" y="128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6" y="134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22" y="134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0" y="126"/>
                    </a:lnTo>
                    <a:lnTo>
                      <a:pt x="120" y="124"/>
                    </a:lnTo>
                    <a:lnTo>
                      <a:pt x="120" y="124"/>
                    </a:lnTo>
                    <a:lnTo>
                      <a:pt x="122" y="128"/>
                    </a:lnTo>
                    <a:lnTo>
                      <a:pt x="126" y="130"/>
                    </a:lnTo>
                    <a:lnTo>
                      <a:pt x="130" y="130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0" y="126"/>
                    </a:lnTo>
                    <a:lnTo>
                      <a:pt x="126" y="120"/>
                    </a:lnTo>
                    <a:lnTo>
                      <a:pt x="122" y="106"/>
                    </a:lnTo>
                    <a:lnTo>
                      <a:pt x="122" y="80"/>
                    </a:lnTo>
                    <a:lnTo>
                      <a:pt x="122" y="8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31" y="1025"/>
                <a:ext cx="790" cy="834"/>
              </a:xfrm>
              <a:custGeom>
                <a:avLst/>
                <a:gdLst>
                  <a:gd name="T0" fmla="*/ 4 w 790"/>
                  <a:gd name="T1" fmla="*/ 834 h 834"/>
                  <a:gd name="T2" fmla="*/ 0 w 790"/>
                  <a:gd name="T3" fmla="*/ 828 h 834"/>
                  <a:gd name="T4" fmla="*/ 0 w 790"/>
                  <a:gd name="T5" fmla="*/ 826 h 834"/>
                  <a:gd name="T6" fmla="*/ 4 w 790"/>
                  <a:gd name="T7" fmla="*/ 824 h 834"/>
                  <a:gd name="T8" fmla="*/ 162 w 790"/>
                  <a:gd name="T9" fmla="*/ 806 h 834"/>
                  <a:gd name="T10" fmla="*/ 308 w 790"/>
                  <a:gd name="T11" fmla="*/ 776 h 834"/>
                  <a:gd name="T12" fmla="*/ 440 w 790"/>
                  <a:gd name="T13" fmla="*/ 736 h 834"/>
                  <a:gd name="T14" fmla="*/ 556 w 790"/>
                  <a:gd name="T15" fmla="*/ 684 h 834"/>
                  <a:gd name="T16" fmla="*/ 650 w 790"/>
                  <a:gd name="T17" fmla="*/ 626 h 834"/>
                  <a:gd name="T18" fmla="*/ 688 w 790"/>
                  <a:gd name="T19" fmla="*/ 594 h 834"/>
                  <a:gd name="T20" fmla="*/ 720 w 790"/>
                  <a:gd name="T21" fmla="*/ 560 h 834"/>
                  <a:gd name="T22" fmla="*/ 746 w 790"/>
                  <a:gd name="T23" fmla="*/ 526 h 834"/>
                  <a:gd name="T24" fmla="*/ 764 w 790"/>
                  <a:gd name="T25" fmla="*/ 490 h 834"/>
                  <a:gd name="T26" fmla="*/ 776 w 790"/>
                  <a:gd name="T27" fmla="*/ 452 h 834"/>
                  <a:gd name="T28" fmla="*/ 780 w 790"/>
                  <a:gd name="T29" fmla="*/ 416 h 834"/>
                  <a:gd name="T30" fmla="*/ 780 w 790"/>
                  <a:gd name="T31" fmla="*/ 396 h 834"/>
                  <a:gd name="T32" fmla="*/ 772 w 790"/>
                  <a:gd name="T33" fmla="*/ 360 h 834"/>
                  <a:gd name="T34" fmla="*/ 758 w 790"/>
                  <a:gd name="T35" fmla="*/ 326 h 834"/>
                  <a:gd name="T36" fmla="*/ 736 w 790"/>
                  <a:gd name="T37" fmla="*/ 290 h 834"/>
                  <a:gd name="T38" fmla="*/ 708 w 790"/>
                  <a:gd name="T39" fmla="*/ 256 h 834"/>
                  <a:gd name="T40" fmla="*/ 676 w 790"/>
                  <a:gd name="T41" fmla="*/ 224 h 834"/>
                  <a:gd name="T42" fmla="*/ 614 w 790"/>
                  <a:gd name="T43" fmla="*/ 180 h 834"/>
                  <a:gd name="T44" fmla="*/ 514 w 790"/>
                  <a:gd name="T45" fmla="*/ 124 h 834"/>
                  <a:gd name="T46" fmla="*/ 394 w 790"/>
                  <a:gd name="T47" fmla="*/ 78 h 834"/>
                  <a:gd name="T48" fmla="*/ 260 w 790"/>
                  <a:gd name="T49" fmla="*/ 42 h 834"/>
                  <a:gd name="T50" fmla="*/ 112 w 790"/>
                  <a:gd name="T51" fmla="*/ 16 h 834"/>
                  <a:gd name="T52" fmla="*/ 32 w 790"/>
                  <a:gd name="T53" fmla="*/ 8 h 834"/>
                  <a:gd name="T54" fmla="*/ 28 w 790"/>
                  <a:gd name="T55" fmla="*/ 4 h 834"/>
                  <a:gd name="T56" fmla="*/ 30 w 790"/>
                  <a:gd name="T57" fmla="*/ 0 h 834"/>
                  <a:gd name="T58" fmla="*/ 34 w 790"/>
                  <a:gd name="T59" fmla="*/ 0 h 834"/>
                  <a:gd name="T60" fmla="*/ 190 w 790"/>
                  <a:gd name="T61" fmla="*/ 20 h 834"/>
                  <a:gd name="T62" fmla="*/ 334 w 790"/>
                  <a:gd name="T63" fmla="*/ 50 h 834"/>
                  <a:gd name="T64" fmla="*/ 462 w 790"/>
                  <a:gd name="T65" fmla="*/ 94 h 834"/>
                  <a:gd name="T66" fmla="*/ 574 w 790"/>
                  <a:gd name="T67" fmla="*/ 144 h 834"/>
                  <a:gd name="T68" fmla="*/ 664 w 790"/>
                  <a:gd name="T69" fmla="*/ 204 h 834"/>
                  <a:gd name="T70" fmla="*/ 700 w 790"/>
                  <a:gd name="T71" fmla="*/ 236 h 834"/>
                  <a:gd name="T72" fmla="*/ 732 w 790"/>
                  <a:gd name="T73" fmla="*/ 270 h 834"/>
                  <a:gd name="T74" fmla="*/ 756 w 790"/>
                  <a:gd name="T75" fmla="*/ 304 h 834"/>
                  <a:gd name="T76" fmla="*/ 774 w 790"/>
                  <a:gd name="T77" fmla="*/ 340 h 834"/>
                  <a:gd name="T78" fmla="*/ 786 w 790"/>
                  <a:gd name="T79" fmla="*/ 378 h 834"/>
                  <a:gd name="T80" fmla="*/ 790 w 790"/>
                  <a:gd name="T81" fmla="*/ 416 h 834"/>
                  <a:gd name="T82" fmla="*/ 788 w 790"/>
                  <a:gd name="T83" fmla="*/ 434 h 834"/>
                  <a:gd name="T84" fmla="*/ 780 w 790"/>
                  <a:gd name="T85" fmla="*/ 472 h 834"/>
                  <a:gd name="T86" fmla="*/ 766 w 790"/>
                  <a:gd name="T87" fmla="*/ 510 h 834"/>
                  <a:gd name="T88" fmla="*/ 742 w 790"/>
                  <a:gd name="T89" fmla="*/ 546 h 834"/>
                  <a:gd name="T90" fmla="*/ 714 w 790"/>
                  <a:gd name="T91" fmla="*/ 582 h 834"/>
                  <a:gd name="T92" fmla="*/ 676 w 790"/>
                  <a:gd name="T93" fmla="*/ 616 h 834"/>
                  <a:gd name="T94" fmla="*/ 632 w 790"/>
                  <a:gd name="T95" fmla="*/ 648 h 834"/>
                  <a:gd name="T96" fmla="*/ 582 w 790"/>
                  <a:gd name="T97" fmla="*/ 680 h 834"/>
                  <a:gd name="T98" fmla="*/ 556 w 790"/>
                  <a:gd name="T99" fmla="*/ 694 h 834"/>
                  <a:gd name="T100" fmla="*/ 436 w 790"/>
                  <a:gd name="T101" fmla="*/ 746 h 834"/>
                  <a:gd name="T102" fmla="*/ 304 w 790"/>
                  <a:gd name="T103" fmla="*/ 788 h 834"/>
                  <a:gd name="T104" fmla="*/ 158 w 790"/>
                  <a:gd name="T105" fmla="*/ 816 h 834"/>
                  <a:gd name="T106" fmla="*/ 4 w 790"/>
                  <a:gd name="T107" fmla="*/ 834 h 834"/>
                  <a:gd name="T108" fmla="*/ 4 w 790"/>
                  <a:gd name="T109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90" h="834">
                    <a:moveTo>
                      <a:pt x="4" y="834"/>
                    </a:moveTo>
                    <a:lnTo>
                      <a:pt x="4" y="834"/>
                    </a:lnTo>
                    <a:lnTo>
                      <a:pt x="0" y="832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6"/>
                    </a:lnTo>
                    <a:lnTo>
                      <a:pt x="4" y="824"/>
                    </a:lnTo>
                    <a:lnTo>
                      <a:pt x="4" y="824"/>
                    </a:lnTo>
                    <a:lnTo>
                      <a:pt x="84" y="816"/>
                    </a:lnTo>
                    <a:lnTo>
                      <a:pt x="162" y="806"/>
                    </a:lnTo>
                    <a:lnTo>
                      <a:pt x="238" y="792"/>
                    </a:lnTo>
                    <a:lnTo>
                      <a:pt x="308" y="776"/>
                    </a:lnTo>
                    <a:lnTo>
                      <a:pt x="376" y="756"/>
                    </a:lnTo>
                    <a:lnTo>
                      <a:pt x="440" y="736"/>
                    </a:lnTo>
                    <a:lnTo>
                      <a:pt x="500" y="710"/>
                    </a:lnTo>
                    <a:lnTo>
                      <a:pt x="556" y="684"/>
                    </a:lnTo>
                    <a:lnTo>
                      <a:pt x="604" y="656"/>
                    </a:lnTo>
                    <a:lnTo>
                      <a:pt x="650" y="626"/>
                    </a:lnTo>
                    <a:lnTo>
                      <a:pt x="670" y="610"/>
                    </a:lnTo>
                    <a:lnTo>
                      <a:pt x="688" y="594"/>
                    </a:lnTo>
                    <a:lnTo>
                      <a:pt x="704" y="576"/>
                    </a:lnTo>
                    <a:lnTo>
                      <a:pt x="720" y="560"/>
                    </a:lnTo>
                    <a:lnTo>
                      <a:pt x="734" y="542"/>
                    </a:lnTo>
                    <a:lnTo>
                      <a:pt x="746" y="526"/>
                    </a:lnTo>
                    <a:lnTo>
                      <a:pt x="756" y="508"/>
                    </a:lnTo>
                    <a:lnTo>
                      <a:pt x="764" y="490"/>
                    </a:lnTo>
                    <a:lnTo>
                      <a:pt x="772" y="472"/>
                    </a:lnTo>
                    <a:lnTo>
                      <a:pt x="776" y="452"/>
                    </a:lnTo>
                    <a:lnTo>
                      <a:pt x="780" y="434"/>
                    </a:lnTo>
                    <a:lnTo>
                      <a:pt x="780" y="416"/>
                    </a:lnTo>
                    <a:lnTo>
                      <a:pt x="780" y="416"/>
                    </a:lnTo>
                    <a:lnTo>
                      <a:pt x="780" y="396"/>
                    </a:lnTo>
                    <a:lnTo>
                      <a:pt x="776" y="378"/>
                    </a:lnTo>
                    <a:lnTo>
                      <a:pt x="772" y="360"/>
                    </a:lnTo>
                    <a:lnTo>
                      <a:pt x="766" y="342"/>
                    </a:lnTo>
                    <a:lnTo>
                      <a:pt x="758" y="326"/>
                    </a:lnTo>
                    <a:lnTo>
                      <a:pt x="748" y="308"/>
                    </a:lnTo>
                    <a:lnTo>
                      <a:pt x="736" y="290"/>
                    </a:lnTo>
                    <a:lnTo>
                      <a:pt x="724" y="274"/>
                    </a:lnTo>
                    <a:lnTo>
                      <a:pt x="708" y="256"/>
                    </a:lnTo>
                    <a:lnTo>
                      <a:pt x="692" y="240"/>
                    </a:lnTo>
                    <a:lnTo>
                      <a:pt x="676" y="224"/>
                    </a:lnTo>
                    <a:lnTo>
                      <a:pt x="656" y="210"/>
                    </a:lnTo>
                    <a:lnTo>
                      <a:pt x="614" y="180"/>
                    </a:lnTo>
                    <a:lnTo>
                      <a:pt x="566" y="152"/>
                    </a:lnTo>
                    <a:lnTo>
                      <a:pt x="514" y="124"/>
                    </a:lnTo>
                    <a:lnTo>
                      <a:pt x="456" y="100"/>
                    </a:lnTo>
                    <a:lnTo>
                      <a:pt x="394" y="78"/>
                    </a:lnTo>
                    <a:lnTo>
                      <a:pt x="330" y="60"/>
                    </a:lnTo>
                    <a:lnTo>
                      <a:pt x="260" y="42"/>
                    </a:lnTo>
                    <a:lnTo>
                      <a:pt x="188" y="28"/>
                    </a:lnTo>
                    <a:lnTo>
                      <a:pt x="112" y="1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14" y="8"/>
                    </a:lnTo>
                    <a:lnTo>
                      <a:pt x="190" y="20"/>
                    </a:lnTo>
                    <a:lnTo>
                      <a:pt x="264" y="34"/>
                    </a:lnTo>
                    <a:lnTo>
                      <a:pt x="334" y="50"/>
                    </a:lnTo>
                    <a:lnTo>
                      <a:pt x="400" y="70"/>
                    </a:lnTo>
                    <a:lnTo>
                      <a:pt x="462" y="94"/>
                    </a:lnTo>
                    <a:lnTo>
                      <a:pt x="520" y="118"/>
                    </a:lnTo>
                    <a:lnTo>
                      <a:pt x="574" y="144"/>
                    </a:lnTo>
                    <a:lnTo>
                      <a:pt x="622" y="174"/>
                    </a:lnTo>
                    <a:lnTo>
                      <a:pt x="664" y="204"/>
                    </a:lnTo>
                    <a:lnTo>
                      <a:pt x="684" y="220"/>
                    </a:lnTo>
                    <a:lnTo>
                      <a:pt x="700" y="236"/>
                    </a:lnTo>
                    <a:lnTo>
                      <a:pt x="718" y="254"/>
                    </a:lnTo>
                    <a:lnTo>
                      <a:pt x="732" y="270"/>
                    </a:lnTo>
                    <a:lnTo>
                      <a:pt x="746" y="288"/>
                    </a:lnTo>
                    <a:lnTo>
                      <a:pt x="756" y="304"/>
                    </a:lnTo>
                    <a:lnTo>
                      <a:pt x="766" y="322"/>
                    </a:lnTo>
                    <a:lnTo>
                      <a:pt x="774" y="340"/>
                    </a:lnTo>
                    <a:lnTo>
                      <a:pt x="780" y="360"/>
                    </a:lnTo>
                    <a:lnTo>
                      <a:pt x="786" y="378"/>
                    </a:lnTo>
                    <a:lnTo>
                      <a:pt x="788" y="396"/>
                    </a:lnTo>
                    <a:lnTo>
                      <a:pt x="790" y="416"/>
                    </a:lnTo>
                    <a:lnTo>
                      <a:pt x="790" y="416"/>
                    </a:lnTo>
                    <a:lnTo>
                      <a:pt x="788" y="434"/>
                    </a:lnTo>
                    <a:lnTo>
                      <a:pt x="786" y="454"/>
                    </a:lnTo>
                    <a:lnTo>
                      <a:pt x="780" y="472"/>
                    </a:lnTo>
                    <a:lnTo>
                      <a:pt x="774" y="492"/>
                    </a:lnTo>
                    <a:lnTo>
                      <a:pt x="766" y="510"/>
                    </a:lnTo>
                    <a:lnTo>
                      <a:pt x="756" y="528"/>
                    </a:lnTo>
                    <a:lnTo>
                      <a:pt x="742" y="546"/>
                    </a:lnTo>
                    <a:lnTo>
                      <a:pt x="728" y="564"/>
                    </a:lnTo>
                    <a:lnTo>
                      <a:pt x="714" y="582"/>
                    </a:lnTo>
                    <a:lnTo>
                      <a:pt x="696" y="600"/>
                    </a:lnTo>
                    <a:lnTo>
                      <a:pt x="676" y="616"/>
                    </a:lnTo>
                    <a:lnTo>
                      <a:pt x="656" y="632"/>
                    </a:lnTo>
                    <a:lnTo>
                      <a:pt x="632" y="648"/>
                    </a:lnTo>
                    <a:lnTo>
                      <a:pt x="608" y="664"/>
                    </a:lnTo>
                    <a:lnTo>
                      <a:pt x="582" y="680"/>
                    </a:lnTo>
                    <a:lnTo>
                      <a:pt x="556" y="694"/>
                    </a:lnTo>
                    <a:lnTo>
                      <a:pt x="556" y="694"/>
                    </a:lnTo>
                    <a:lnTo>
                      <a:pt x="498" y="722"/>
                    </a:lnTo>
                    <a:lnTo>
                      <a:pt x="436" y="746"/>
                    </a:lnTo>
                    <a:lnTo>
                      <a:pt x="372" y="768"/>
                    </a:lnTo>
                    <a:lnTo>
                      <a:pt x="304" y="788"/>
                    </a:lnTo>
                    <a:lnTo>
                      <a:pt x="232" y="804"/>
                    </a:lnTo>
                    <a:lnTo>
                      <a:pt x="158" y="816"/>
                    </a:lnTo>
                    <a:lnTo>
                      <a:pt x="82" y="826"/>
                    </a:lnTo>
                    <a:lnTo>
                      <a:pt x="4" y="834"/>
                    </a:lnTo>
                    <a:lnTo>
                      <a:pt x="4" y="834"/>
                    </a:lnTo>
                    <a:lnTo>
                      <a:pt x="4" y="834"/>
                    </a:lnTo>
                    <a:lnTo>
                      <a:pt x="4" y="834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115" y="1023"/>
                <a:ext cx="790" cy="834"/>
              </a:xfrm>
              <a:custGeom>
                <a:avLst/>
                <a:gdLst>
                  <a:gd name="T0" fmla="*/ 756 w 790"/>
                  <a:gd name="T1" fmla="*/ 834 h 834"/>
                  <a:gd name="T2" fmla="*/ 756 w 790"/>
                  <a:gd name="T3" fmla="*/ 834 h 834"/>
                  <a:gd name="T4" fmla="*/ 600 w 790"/>
                  <a:gd name="T5" fmla="*/ 814 h 834"/>
                  <a:gd name="T6" fmla="*/ 456 w 790"/>
                  <a:gd name="T7" fmla="*/ 782 h 834"/>
                  <a:gd name="T8" fmla="*/ 328 w 790"/>
                  <a:gd name="T9" fmla="*/ 740 h 834"/>
                  <a:gd name="T10" fmla="*/ 216 w 790"/>
                  <a:gd name="T11" fmla="*/ 688 h 834"/>
                  <a:gd name="T12" fmla="*/ 126 w 790"/>
                  <a:gd name="T13" fmla="*/ 628 h 834"/>
                  <a:gd name="T14" fmla="*/ 88 w 790"/>
                  <a:gd name="T15" fmla="*/ 596 h 834"/>
                  <a:gd name="T16" fmla="*/ 58 w 790"/>
                  <a:gd name="T17" fmla="*/ 562 h 834"/>
                  <a:gd name="T18" fmla="*/ 32 w 790"/>
                  <a:gd name="T19" fmla="*/ 528 h 834"/>
                  <a:gd name="T20" fmla="*/ 14 w 790"/>
                  <a:gd name="T21" fmla="*/ 492 h 834"/>
                  <a:gd name="T22" fmla="*/ 4 w 790"/>
                  <a:gd name="T23" fmla="*/ 454 h 834"/>
                  <a:gd name="T24" fmla="*/ 0 w 790"/>
                  <a:gd name="T25" fmla="*/ 418 h 834"/>
                  <a:gd name="T26" fmla="*/ 0 w 790"/>
                  <a:gd name="T27" fmla="*/ 398 h 834"/>
                  <a:gd name="T28" fmla="*/ 8 w 790"/>
                  <a:gd name="T29" fmla="*/ 360 h 834"/>
                  <a:gd name="T30" fmla="*/ 24 w 790"/>
                  <a:gd name="T31" fmla="*/ 322 h 834"/>
                  <a:gd name="T32" fmla="*/ 46 w 790"/>
                  <a:gd name="T33" fmla="*/ 286 h 834"/>
                  <a:gd name="T34" fmla="*/ 76 w 790"/>
                  <a:gd name="T35" fmla="*/ 250 h 834"/>
                  <a:gd name="T36" fmla="*/ 112 w 790"/>
                  <a:gd name="T37" fmla="*/ 216 h 834"/>
                  <a:gd name="T38" fmla="*/ 156 w 790"/>
                  <a:gd name="T39" fmla="*/ 184 h 834"/>
                  <a:gd name="T40" fmla="*/ 206 w 790"/>
                  <a:gd name="T41" fmla="*/ 152 h 834"/>
                  <a:gd name="T42" fmla="*/ 234 w 790"/>
                  <a:gd name="T43" fmla="*/ 138 h 834"/>
                  <a:gd name="T44" fmla="*/ 352 w 790"/>
                  <a:gd name="T45" fmla="*/ 86 h 834"/>
                  <a:gd name="T46" fmla="*/ 486 w 790"/>
                  <a:gd name="T47" fmla="*/ 46 h 834"/>
                  <a:gd name="T48" fmla="*/ 632 w 790"/>
                  <a:gd name="T49" fmla="*/ 16 h 834"/>
                  <a:gd name="T50" fmla="*/ 786 w 790"/>
                  <a:gd name="T51" fmla="*/ 0 h 834"/>
                  <a:gd name="T52" fmla="*/ 788 w 790"/>
                  <a:gd name="T53" fmla="*/ 0 h 834"/>
                  <a:gd name="T54" fmla="*/ 790 w 790"/>
                  <a:gd name="T55" fmla="*/ 4 h 834"/>
                  <a:gd name="T56" fmla="*/ 786 w 790"/>
                  <a:gd name="T57" fmla="*/ 8 h 834"/>
                  <a:gd name="T58" fmla="*/ 706 w 790"/>
                  <a:gd name="T59" fmla="*/ 16 h 834"/>
                  <a:gd name="T60" fmla="*/ 552 w 790"/>
                  <a:gd name="T61" fmla="*/ 40 h 834"/>
                  <a:gd name="T62" fmla="*/ 412 w 790"/>
                  <a:gd name="T63" fmla="*/ 76 h 834"/>
                  <a:gd name="T64" fmla="*/ 290 w 790"/>
                  <a:gd name="T65" fmla="*/ 122 h 834"/>
                  <a:gd name="T66" fmla="*/ 184 w 790"/>
                  <a:gd name="T67" fmla="*/ 176 h 834"/>
                  <a:gd name="T68" fmla="*/ 120 w 790"/>
                  <a:gd name="T69" fmla="*/ 224 h 834"/>
                  <a:gd name="T70" fmla="*/ 84 w 790"/>
                  <a:gd name="T71" fmla="*/ 256 h 834"/>
                  <a:gd name="T72" fmla="*/ 56 w 790"/>
                  <a:gd name="T73" fmla="*/ 290 h 834"/>
                  <a:gd name="T74" fmla="*/ 34 w 790"/>
                  <a:gd name="T75" fmla="*/ 326 h 834"/>
                  <a:gd name="T76" fmla="*/ 18 w 790"/>
                  <a:gd name="T77" fmla="*/ 362 h 834"/>
                  <a:gd name="T78" fmla="*/ 10 w 790"/>
                  <a:gd name="T79" fmla="*/ 398 h 834"/>
                  <a:gd name="T80" fmla="*/ 10 w 790"/>
                  <a:gd name="T81" fmla="*/ 418 h 834"/>
                  <a:gd name="T82" fmla="*/ 12 w 790"/>
                  <a:gd name="T83" fmla="*/ 454 h 834"/>
                  <a:gd name="T84" fmla="*/ 24 w 790"/>
                  <a:gd name="T85" fmla="*/ 490 h 834"/>
                  <a:gd name="T86" fmla="*/ 42 w 790"/>
                  <a:gd name="T87" fmla="*/ 524 h 834"/>
                  <a:gd name="T88" fmla="*/ 66 w 790"/>
                  <a:gd name="T89" fmla="*/ 558 h 834"/>
                  <a:gd name="T90" fmla="*/ 96 w 790"/>
                  <a:gd name="T91" fmla="*/ 592 h 834"/>
                  <a:gd name="T92" fmla="*/ 134 w 790"/>
                  <a:gd name="T93" fmla="*/ 624 h 834"/>
                  <a:gd name="T94" fmla="*/ 224 w 790"/>
                  <a:gd name="T95" fmla="*/ 682 h 834"/>
                  <a:gd name="T96" fmla="*/ 332 w 790"/>
                  <a:gd name="T97" fmla="*/ 732 h 834"/>
                  <a:gd name="T98" fmla="*/ 460 w 790"/>
                  <a:gd name="T99" fmla="*/ 774 h 834"/>
                  <a:gd name="T100" fmla="*/ 602 w 790"/>
                  <a:gd name="T101" fmla="*/ 804 h 834"/>
                  <a:gd name="T102" fmla="*/ 756 w 790"/>
                  <a:gd name="T103" fmla="*/ 824 h 834"/>
                  <a:gd name="T104" fmla="*/ 760 w 790"/>
                  <a:gd name="T105" fmla="*/ 826 h 834"/>
                  <a:gd name="T106" fmla="*/ 760 w 790"/>
                  <a:gd name="T107" fmla="*/ 828 h 834"/>
                  <a:gd name="T108" fmla="*/ 756 w 790"/>
                  <a:gd name="T109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90" h="834">
                    <a:moveTo>
                      <a:pt x="756" y="834"/>
                    </a:moveTo>
                    <a:lnTo>
                      <a:pt x="756" y="834"/>
                    </a:lnTo>
                    <a:lnTo>
                      <a:pt x="756" y="834"/>
                    </a:lnTo>
                    <a:lnTo>
                      <a:pt x="756" y="834"/>
                    </a:lnTo>
                    <a:lnTo>
                      <a:pt x="676" y="824"/>
                    </a:lnTo>
                    <a:lnTo>
                      <a:pt x="600" y="814"/>
                    </a:lnTo>
                    <a:lnTo>
                      <a:pt x="526" y="798"/>
                    </a:lnTo>
                    <a:lnTo>
                      <a:pt x="456" y="782"/>
                    </a:lnTo>
                    <a:lnTo>
                      <a:pt x="390" y="762"/>
                    </a:lnTo>
                    <a:lnTo>
                      <a:pt x="328" y="740"/>
                    </a:lnTo>
                    <a:lnTo>
                      <a:pt x="270" y="714"/>
                    </a:lnTo>
                    <a:lnTo>
                      <a:pt x="216" y="688"/>
                    </a:lnTo>
                    <a:lnTo>
                      <a:pt x="168" y="658"/>
                    </a:lnTo>
                    <a:lnTo>
                      <a:pt x="126" y="628"/>
                    </a:lnTo>
                    <a:lnTo>
                      <a:pt x="106" y="612"/>
                    </a:lnTo>
                    <a:lnTo>
                      <a:pt x="88" y="596"/>
                    </a:lnTo>
                    <a:lnTo>
                      <a:pt x="72" y="580"/>
                    </a:lnTo>
                    <a:lnTo>
                      <a:pt x="58" y="562"/>
                    </a:lnTo>
                    <a:lnTo>
                      <a:pt x="44" y="546"/>
                    </a:lnTo>
                    <a:lnTo>
                      <a:pt x="32" y="528"/>
                    </a:lnTo>
                    <a:lnTo>
                      <a:pt x="22" y="510"/>
                    </a:lnTo>
                    <a:lnTo>
                      <a:pt x="14" y="492"/>
                    </a:lnTo>
                    <a:lnTo>
                      <a:pt x="8" y="474"/>
                    </a:lnTo>
                    <a:lnTo>
                      <a:pt x="4" y="454"/>
                    </a:lnTo>
                    <a:lnTo>
                      <a:pt x="0" y="436"/>
                    </a:lnTo>
                    <a:lnTo>
                      <a:pt x="0" y="418"/>
                    </a:lnTo>
                    <a:lnTo>
                      <a:pt x="0" y="418"/>
                    </a:lnTo>
                    <a:lnTo>
                      <a:pt x="0" y="398"/>
                    </a:lnTo>
                    <a:lnTo>
                      <a:pt x="4" y="380"/>
                    </a:lnTo>
                    <a:lnTo>
                      <a:pt x="8" y="360"/>
                    </a:lnTo>
                    <a:lnTo>
                      <a:pt x="16" y="342"/>
                    </a:lnTo>
                    <a:lnTo>
                      <a:pt x="24" y="322"/>
                    </a:lnTo>
                    <a:lnTo>
                      <a:pt x="34" y="304"/>
                    </a:lnTo>
                    <a:lnTo>
                      <a:pt x="46" y="286"/>
                    </a:lnTo>
                    <a:lnTo>
                      <a:pt x="60" y="268"/>
                    </a:lnTo>
                    <a:lnTo>
                      <a:pt x="76" y="250"/>
                    </a:lnTo>
                    <a:lnTo>
                      <a:pt x="94" y="234"/>
                    </a:lnTo>
                    <a:lnTo>
                      <a:pt x="112" y="216"/>
                    </a:lnTo>
                    <a:lnTo>
                      <a:pt x="134" y="200"/>
                    </a:lnTo>
                    <a:lnTo>
                      <a:pt x="156" y="184"/>
                    </a:lnTo>
                    <a:lnTo>
                      <a:pt x="180" y="168"/>
                    </a:lnTo>
                    <a:lnTo>
                      <a:pt x="206" y="152"/>
                    </a:lnTo>
                    <a:lnTo>
                      <a:pt x="234" y="138"/>
                    </a:lnTo>
                    <a:lnTo>
                      <a:pt x="234" y="138"/>
                    </a:lnTo>
                    <a:lnTo>
                      <a:pt x="292" y="110"/>
                    </a:lnTo>
                    <a:lnTo>
                      <a:pt x="352" y="86"/>
                    </a:lnTo>
                    <a:lnTo>
                      <a:pt x="418" y="64"/>
                    </a:lnTo>
                    <a:lnTo>
                      <a:pt x="486" y="46"/>
                    </a:lnTo>
                    <a:lnTo>
                      <a:pt x="558" y="30"/>
                    </a:lnTo>
                    <a:lnTo>
                      <a:pt x="632" y="16"/>
                    </a:lnTo>
                    <a:lnTo>
                      <a:pt x="708" y="6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8" y="0"/>
                    </a:lnTo>
                    <a:lnTo>
                      <a:pt x="790" y="4"/>
                    </a:lnTo>
                    <a:lnTo>
                      <a:pt x="790" y="4"/>
                    </a:lnTo>
                    <a:lnTo>
                      <a:pt x="788" y="6"/>
                    </a:lnTo>
                    <a:lnTo>
                      <a:pt x="786" y="8"/>
                    </a:lnTo>
                    <a:lnTo>
                      <a:pt x="786" y="8"/>
                    </a:lnTo>
                    <a:lnTo>
                      <a:pt x="706" y="16"/>
                    </a:lnTo>
                    <a:lnTo>
                      <a:pt x="628" y="26"/>
                    </a:lnTo>
                    <a:lnTo>
                      <a:pt x="552" y="40"/>
                    </a:lnTo>
                    <a:lnTo>
                      <a:pt x="480" y="56"/>
                    </a:lnTo>
                    <a:lnTo>
                      <a:pt x="412" y="76"/>
                    </a:lnTo>
                    <a:lnTo>
                      <a:pt x="348" y="98"/>
                    </a:lnTo>
                    <a:lnTo>
                      <a:pt x="290" y="122"/>
                    </a:lnTo>
                    <a:lnTo>
                      <a:pt x="234" y="148"/>
                    </a:lnTo>
                    <a:lnTo>
                      <a:pt x="184" y="176"/>
                    </a:lnTo>
                    <a:lnTo>
                      <a:pt x="140" y="208"/>
                    </a:lnTo>
                    <a:lnTo>
                      <a:pt x="120" y="224"/>
                    </a:lnTo>
                    <a:lnTo>
                      <a:pt x="102" y="240"/>
                    </a:lnTo>
                    <a:lnTo>
                      <a:pt x="84" y="256"/>
                    </a:lnTo>
                    <a:lnTo>
                      <a:pt x="70" y="272"/>
                    </a:lnTo>
                    <a:lnTo>
                      <a:pt x="56" y="290"/>
                    </a:lnTo>
                    <a:lnTo>
                      <a:pt x="44" y="308"/>
                    </a:lnTo>
                    <a:lnTo>
                      <a:pt x="34" y="326"/>
                    </a:lnTo>
                    <a:lnTo>
                      <a:pt x="24" y="344"/>
                    </a:lnTo>
                    <a:lnTo>
                      <a:pt x="18" y="362"/>
                    </a:lnTo>
                    <a:lnTo>
                      <a:pt x="14" y="380"/>
                    </a:lnTo>
                    <a:lnTo>
                      <a:pt x="10" y="398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10" y="436"/>
                    </a:lnTo>
                    <a:lnTo>
                      <a:pt x="12" y="454"/>
                    </a:lnTo>
                    <a:lnTo>
                      <a:pt x="18" y="472"/>
                    </a:lnTo>
                    <a:lnTo>
                      <a:pt x="24" y="490"/>
                    </a:lnTo>
                    <a:lnTo>
                      <a:pt x="32" y="508"/>
                    </a:lnTo>
                    <a:lnTo>
                      <a:pt x="42" y="524"/>
                    </a:lnTo>
                    <a:lnTo>
                      <a:pt x="54" y="542"/>
                    </a:lnTo>
                    <a:lnTo>
                      <a:pt x="66" y="558"/>
                    </a:lnTo>
                    <a:lnTo>
                      <a:pt x="80" y="576"/>
                    </a:lnTo>
                    <a:lnTo>
                      <a:pt x="96" y="592"/>
                    </a:lnTo>
                    <a:lnTo>
                      <a:pt x="114" y="608"/>
                    </a:lnTo>
                    <a:lnTo>
                      <a:pt x="134" y="624"/>
                    </a:lnTo>
                    <a:lnTo>
                      <a:pt x="176" y="654"/>
                    </a:lnTo>
                    <a:lnTo>
                      <a:pt x="224" y="682"/>
                    </a:lnTo>
                    <a:lnTo>
                      <a:pt x="276" y="708"/>
                    </a:lnTo>
                    <a:lnTo>
                      <a:pt x="332" y="732"/>
                    </a:lnTo>
                    <a:lnTo>
                      <a:pt x="394" y="754"/>
                    </a:lnTo>
                    <a:lnTo>
                      <a:pt x="460" y="774"/>
                    </a:lnTo>
                    <a:lnTo>
                      <a:pt x="530" y="790"/>
                    </a:lnTo>
                    <a:lnTo>
                      <a:pt x="602" y="804"/>
                    </a:lnTo>
                    <a:lnTo>
                      <a:pt x="678" y="816"/>
                    </a:lnTo>
                    <a:lnTo>
                      <a:pt x="756" y="824"/>
                    </a:lnTo>
                    <a:lnTo>
                      <a:pt x="756" y="824"/>
                    </a:lnTo>
                    <a:lnTo>
                      <a:pt x="760" y="826"/>
                    </a:lnTo>
                    <a:lnTo>
                      <a:pt x="760" y="828"/>
                    </a:lnTo>
                    <a:lnTo>
                      <a:pt x="760" y="828"/>
                    </a:lnTo>
                    <a:lnTo>
                      <a:pt x="760" y="832"/>
                    </a:lnTo>
                    <a:lnTo>
                      <a:pt x="756" y="834"/>
                    </a:lnTo>
                    <a:lnTo>
                      <a:pt x="756" y="834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187" y="1067"/>
                <a:ext cx="688" cy="746"/>
              </a:xfrm>
              <a:custGeom>
                <a:avLst/>
                <a:gdLst>
                  <a:gd name="T0" fmla="*/ 2 w 688"/>
                  <a:gd name="T1" fmla="*/ 746 h 746"/>
                  <a:gd name="T2" fmla="*/ 0 w 688"/>
                  <a:gd name="T3" fmla="*/ 744 h 746"/>
                  <a:gd name="T4" fmla="*/ 2 w 688"/>
                  <a:gd name="T5" fmla="*/ 744 h 746"/>
                  <a:gd name="T6" fmla="*/ 138 w 688"/>
                  <a:gd name="T7" fmla="*/ 726 h 746"/>
                  <a:gd name="T8" fmla="*/ 266 w 688"/>
                  <a:gd name="T9" fmla="*/ 698 h 746"/>
                  <a:gd name="T10" fmla="*/ 382 w 688"/>
                  <a:gd name="T11" fmla="*/ 660 h 746"/>
                  <a:gd name="T12" fmla="*/ 484 w 688"/>
                  <a:gd name="T13" fmla="*/ 616 h 746"/>
                  <a:gd name="T14" fmla="*/ 530 w 688"/>
                  <a:gd name="T15" fmla="*/ 590 h 746"/>
                  <a:gd name="T16" fmla="*/ 606 w 688"/>
                  <a:gd name="T17" fmla="*/ 534 h 746"/>
                  <a:gd name="T18" fmla="*/ 634 w 688"/>
                  <a:gd name="T19" fmla="*/ 504 h 746"/>
                  <a:gd name="T20" fmla="*/ 656 w 688"/>
                  <a:gd name="T21" fmla="*/ 472 h 746"/>
                  <a:gd name="T22" fmla="*/ 672 w 688"/>
                  <a:gd name="T23" fmla="*/ 440 h 746"/>
                  <a:gd name="T24" fmla="*/ 682 w 688"/>
                  <a:gd name="T25" fmla="*/ 406 h 746"/>
                  <a:gd name="T26" fmla="*/ 684 w 688"/>
                  <a:gd name="T27" fmla="*/ 374 h 746"/>
                  <a:gd name="T28" fmla="*/ 684 w 688"/>
                  <a:gd name="T29" fmla="*/ 356 h 746"/>
                  <a:gd name="T30" fmla="*/ 678 w 688"/>
                  <a:gd name="T31" fmla="*/ 324 h 746"/>
                  <a:gd name="T32" fmla="*/ 664 w 688"/>
                  <a:gd name="T33" fmla="*/ 290 h 746"/>
                  <a:gd name="T34" fmla="*/ 646 w 688"/>
                  <a:gd name="T35" fmla="*/ 260 h 746"/>
                  <a:gd name="T36" fmla="*/ 620 w 688"/>
                  <a:gd name="T37" fmla="*/ 228 h 746"/>
                  <a:gd name="T38" fmla="*/ 572 w 688"/>
                  <a:gd name="T39" fmla="*/ 186 h 746"/>
                  <a:gd name="T40" fmla="*/ 486 w 688"/>
                  <a:gd name="T41" fmla="*/ 132 h 746"/>
                  <a:gd name="T42" fmla="*/ 438 w 688"/>
                  <a:gd name="T43" fmla="*/ 108 h 746"/>
                  <a:gd name="T44" fmla="*/ 330 w 688"/>
                  <a:gd name="T45" fmla="*/ 68 h 746"/>
                  <a:gd name="T46" fmla="*/ 208 w 688"/>
                  <a:gd name="T47" fmla="*/ 34 h 746"/>
                  <a:gd name="T48" fmla="*/ 76 w 688"/>
                  <a:gd name="T49" fmla="*/ 12 h 746"/>
                  <a:gd name="T50" fmla="*/ 6 w 688"/>
                  <a:gd name="T51" fmla="*/ 4 h 746"/>
                  <a:gd name="T52" fmla="*/ 6 w 688"/>
                  <a:gd name="T53" fmla="*/ 2 h 746"/>
                  <a:gd name="T54" fmla="*/ 8 w 688"/>
                  <a:gd name="T55" fmla="*/ 0 h 746"/>
                  <a:gd name="T56" fmla="*/ 152 w 688"/>
                  <a:gd name="T57" fmla="*/ 20 h 746"/>
                  <a:gd name="T58" fmla="*/ 282 w 688"/>
                  <a:gd name="T59" fmla="*/ 50 h 746"/>
                  <a:gd name="T60" fmla="*/ 398 w 688"/>
                  <a:gd name="T61" fmla="*/ 88 h 746"/>
                  <a:gd name="T62" fmla="*/ 498 w 688"/>
                  <a:gd name="T63" fmla="*/ 134 h 746"/>
                  <a:gd name="T64" fmla="*/ 578 w 688"/>
                  <a:gd name="T65" fmla="*/ 186 h 746"/>
                  <a:gd name="T66" fmla="*/ 624 w 688"/>
                  <a:gd name="T67" fmla="*/ 228 h 746"/>
                  <a:gd name="T68" fmla="*/ 650 w 688"/>
                  <a:gd name="T69" fmla="*/ 260 h 746"/>
                  <a:gd name="T70" fmla="*/ 668 w 688"/>
                  <a:gd name="T71" fmla="*/ 290 h 746"/>
                  <a:gd name="T72" fmla="*/ 680 w 688"/>
                  <a:gd name="T73" fmla="*/ 324 h 746"/>
                  <a:gd name="T74" fmla="*/ 686 w 688"/>
                  <a:gd name="T75" fmla="*/ 356 h 746"/>
                  <a:gd name="T76" fmla="*/ 688 w 688"/>
                  <a:gd name="T77" fmla="*/ 374 h 746"/>
                  <a:gd name="T78" fmla="*/ 684 w 688"/>
                  <a:gd name="T79" fmla="*/ 408 h 746"/>
                  <a:gd name="T80" fmla="*/ 674 w 688"/>
                  <a:gd name="T81" fmla="*/ 440 h 746"/>
                  <a:gd name="T82" fmla="*/ 658 w 688"/>
                  <a:gd name="T83" fmla="*/ 474 h 746"/>
                  <a:gd name="T84" fmla="*/ 636 w 688"/>
                  <a:gd name="T85" fmla="*/ 504 h 746"/>
                  <a:gd name="T86" fmla="*/ 608 w 688"/>
                  <a:gd name="T87" fmla="*/ 536 h 746"/>
                  <a:gd name="T88" fmla="*/ 572 w 688"/>
                  <a:gd name="T89" fmla="*/ 564 h 746"/>
                  <a:gd name="T90" fmla="*/ 486 w 688"/>
                  <a:gd name="T91" fmla="*/ 618 h 746"/>
                  <a:gd name="T92" fmla="*/ 436 w 688"/>
                  <a:gd name="T93" fmla="*/ 642 h 746"/>
                  <a:gd name="T94" fmla="*/ 328 w 688"/>
                  <a:gd name="T95" fmla="*/ 684 h 746"/>
                  <a:gd name="T96" fmla="*/ 204 w 688"/>
                  <a:gd name="T97" fmla="*/ 716 h 746"/>
                  <a:gd name="T98" fmla="*/ 72 w 688"/>
                  <a:gd name="T99" fmla="*/ 738 h 746"/>
                  <a:gd name="T100" fmla="*/ 2 w 688"/>
                  <a:gd name="T101" fmla="*/ 746 h 746"/>
                  <a:gd name="T102" fmla="*/ 2 w 688"/>
                  <a:gd name="T103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8" h="746">
                    <a:moveTo>
                      <a:pt x="2" y="746"/>
                    </a:moveTo>
                    <a:lnTo>
                      <a:pt x="2" y="746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2" y="744"/>
                    </a:lnTo>
                    <a:lnTo>
                      <a:pt x="2" y="744"/>
                    </a:lnTo>
                    <a:lnTo>
                      <a:pt x="70" y="736"/>
                    </a:lnTo>
                    <a:lnTo>
                      <a:pt x="138" y="726"/>
                    </a:lnTo>
                    <a:lnTo>
                      <a:pt x="204" y="712"/>
                    </a:lnTo>
                    <a:lnTo>
                      <a:pt x="266" y="698"/>
                    </a:lnTo>
                    <a:lnTo>
                      <a:pt x="326" y="680"/>
                    </a:lnTo>
                    <a:lnTo>
                      <a:pt x="382" y="660"/>
                    </a:lnTo>
                    <a:lnTo>
                      <a:pt x="436" y="640"/>
                    </a:lnTo>
                    <a:lnTo>
                      <a:pt x="484" y="616"/>
                    </a:lnTo>
                    <a:lnTo>
                      <a:pt x="484" y="616"/>
                    </a:lnTo>
                    <a:lnTo>
                      <a:pt x="530" y="590"/>
                    </a:lnTo>
                    <a:lnTo>
                      <a:pt x="570" y="562"/>
                    </a:lnTo>
                    <a:lnTo>
                      <a:pt x="606" y="534"/>
                    </a:lnTo>
                    <a:lnTo>
                      <a:pt x="620" y="518"/>
                    </a:lnTo>
                    <a:lnTo>
                      <a:pt x="634" y="504"/>
                    </a:lnTo>
                    <a:lnTo>
                      <a:pt x="646" y="488"/>
                    </a:lnTo>
                    <a:lnTo>
                      <a:pt x="656" y="472"/>
                    </a:lnTo>
                    <a:lnTo>
                      <a:pt x="664" y="456"/>
                    </a:lnTo>
                    <a:lnTo>
                      <a:pt x="672" y="440"/>
                    </a:lnTo>
                    <a:lnTo>
                      <a:pt x="678" y="424"/>
                    </a:lnTo>
                    <a:lnTo>
                      <a:pt x="682" y="406"/>
                    </a:lnTo>
                    <a:lnTo>
                      <a:pt x="684" y="390"/>
                    </a:lnTo>
                    <a:lnTo>
                      <a:pt x="684" y="374"/>
                    </a:lnTo>
                    <a:lnTo>
                      <a:pt x="684" y="374"/>
                    </a:lnTo>
                    <a:lnTo>
                      <a:pt x="684" y="356"/>
                    </a:lnTo>
                    <a:lnTo>
                      <a:pt x="682" y="340"/>
                    </a:lnTo>
                    <a:lnTo>
                      <a:pt x="678" y="324"/>
                    </a:lnTo>
                    <a:lnTo>
                      <a:pt x="672" y="308"/>
                    </a:lnTo>
                    <a:lnTo>
                      <a:pt x="664" y="290"/>
                    </a:lnTo>
                    <a:lnTo>
                      <a:pt x="656" y="276"/>
                    </a:lnTo>
                    <a:lnTo>
                      <a:pt x="646" y="260"/>
                    </a:lnTo>
                    <a:lnTo>
                      <a:pt x="634" y="244"/>
                    </a:lnTo>
                    <a:lnTo>
                      <a:pt x="620" y="228"/>
                    </a:lnTo>
                    <a:lnTo>
                      <a:pt x="606" y="214"/>
                    </a:lnTo>
                    <a:lnTo>
                      <a:pt x="572" y="186"/>
                    </a:lnTo>
                    <a:lnTo>
                      <a:pt x="532" y="158"/>
                    </a:lnTo>
                    <a:lnTo>
                      <a:pt x="486" y="132"/>
                    </a:lnTo>
                    <a:lnTo>
                      <a:pt x="486" y="132"/>
                    </a:lnTo>
                    <a:lnTo>
                      <a:pt x="438" y="108"/>
                    </a:lnTo>
                    <a:lnTo>
                      <a:pt x="386" y="86"/>
                    </a:lnTo>
                    <a:lnTo>
                      <a:pt x="330" y="68"/>
                    </a:lnTo>
                    <a:lnTo>
                      <a:pt x="270" y="50"/>
                    </a:lnTo>
                    <a:lnTo>
                      <a:pt x="208" y="34"/>
                    </a:lnTo>
                    <a:lnTo>
                      <a:pt x="142" y="22"/>
                    </a:lnTo>
                    <a:lnTo>
                      <a:pt x="76" y="1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0" y="10"/>
                    </a:lnTo>
                    <a:lnTo>
                      <a:pt x="152" y="20"/>
                    </a:lnTo>
                    <a:lnTo>
                      <a:pt x="218" y="34"/>
                    </a:lnTo>
                    <a:lnTo>
                      <a:pt x="282" y="50"/>
                    </a:lnTo>
                    <a:lnTo>
                      <a:pt x="342" y="68"/>
                    </a:lnTo>
                    <a:lnTo>
                      <a:pt x="398" y="88"/>
                    </a:lnTo>
                    <a:lnTo>
                      <a:pt x="450" y="110"/>
                    </a:lnTo>
                    <a:lnTo>
                      <a:pt x="498" y="134"/>
                    </a:lnTo>
                    <a:lnTo>
                      <a:pt x="540" y="158"/>
                    </a:lnTo>
                    <a:lnTo>
                      <a:pt x="578" y="186"/>
                    </a:lnTo>
                    <a:lnTo>
                      <a:pt x="610" y="214"/>
                    </a:lnTo>
                    <a:lnTo>
                      <a:pt x="624" y="228"/>
                    </a:lnTo>
                    <a:lnTo>
                      <a:pt x="638" y="244"/>
                    </a:lnTo>
                    <a:lnTo>
                      <a:pt x="650" y="260"/>
                    </a:lnTo>
                    <a:lnTo>
                      <a:pt x="660" y="274"/>
                    </a:lnTo>
                    <a:lnTo>
                      <a:pt x="668" y="290"/>
                    </a:lnTo>
                    <a:lnTo>
                      <a:pt x="674" y="306"/>
                    </a:lnTo>
                    <a:lnTo>
                      <a:pt x="680" y="324"/>
                    </a:lnTo>
                    <a:lnTo>
                      <a:pt x="684" y="340"/>
                    </a:lnTo>
                    <a:lnTo>
                      <a:pt x="686" y="356"/>
                    </a:lnTo>
                    <a:lnTo>
                      <a:pt x="688" y="374"/>
                    </a:lnTo>
                    <a:lnTo>
                      <a:pt x="688" y="374"/>
                    </a:lnTo>
                    <a:lnTo>
                      <a:pt x="686" y="390"/>
                    </a:lnTo>
                    <a:lnTo>
                      <a:pt x="684" y="408"/>
                    </a:lnTo>
                    <a:lnTo>
                      <a:pt x="680" y="424"/>
                    </a:lnTo>
                    <a:lnTo>
                      <a:pt x="674" y="440"/>
                    </a:lnTo>
                    <a:lnTo>
                      <a:pt x="668" y="456"/>
                    </a:lnTo>
                    <a:lnTo>
                      <a:pt x="658" y="474"/>
                    </a:lnTo>
                    <a:lnTo>
                      <a:pt x="648" y="490"/>
                    </a:lnTo>
                    <a:lnTo>
                      <a:pt x="636" y="504"/>
                    </a:lnTo>
                    <a:lnTo>
                      <a:pt x="622" y="520"/>
                    </a:lnTo>
                    <a:lnTo>
                      <a:pt x="608" y="536"/>
                    </a:lnTo>
                    <a:lnTo>
                      <a:pt x="590" y="550"/>
                    </a:lnTo>
                    <a:lnTo>
                      <a:pt x="572" y="564"/>
                    </a:lnTo>
                    <a:lnTo>
                      <a:pt x="532" y="592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36" y="642"/>
                    </a:lnTo>
                    <a:lnTo>
                      <a:pt x="384" y="664"/>
                    </a:lnTo>
                    <a:lnTo>
                      <a:pt x="328" y="684"/>
                    </a:lnTo>
                    <a:lnTo>
                      <a:pt x="268" y="700"/>
                    </a:lnTo>
                    <a:lnTo>
                      <a:pt x="204" y="716"/>
                    </a:lnTo>
                    <a:lnTo>
                      <a:pt x="138" y="728"/>
                    </a:lnTo>
                    <a:lnTo>
                      <a:pt x="72" y="738"/>
                    </a:lnTo>
                    <a:lnTo>
                      <a:pt x="2" y="746"/>
                    </a:lnTo>
                    <a:lnTo>
                      <a:pt x="2" y="746"/>
                    </a:lnTo>
                    <a:lnTo>
                      <a:pt x="2" y="746"/>
                    </a:lnTo>
                    <a:lnTo>
                      <a:pt x="2" y="746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161" y="1067"/>
                <a:ext cx="688" cy="746"/>
              </a:xfrm>
              <a:custGeom>
                <a:avLst/>
                <a:gdLst>
                  <a:gd name="T0" fmla="*/ 680 w 688"/>
                  <a:gd name="T1" fmla="*/ 746 h 746"/>
                  <a:gd name="T2" fmla="*/ 680 w 688"/>
                  <a:gd name="T3" fmla="*/ 746 h 746"/>
                  <a:gd name="T4" fmla="*/ 536 w 688"/>
                  <a:gd name="T5" fmla="*/ 726 h 746"/>
                  <a:gd name="T6" fmla="*/ 404 w 688"/>
                  <a:gd name="T7" fmla="*/ 698 h 746"/>
                  <a:gd name="T8" fmla="*/ 288 w 688"/>
                  <a:gd name="T9" fmla="*/ 658 h 746"/>
                  <a:gd name="T10" fmla="*/ 190 w 688"/>
                  <a:gd name="T11" fmla="*/ 614 h 746"/>
                  <a:gd name="T12" fmla="*/ 110 w 688"/>
                  <a:gd name="T13" fmla="*/ 560 h 746"/>
                  <a:gd name="T14" fmla="*/ 62 w 688"/>
                  <a:gd name="T15" fmla="*/ 518 h 746"/>
                  <a:gd name="T16" fmla="*/ 38 w 688"/>
                  <a:gd name="T17" fmla="*/ 488 h 746"/>
                  <a:gd name="T18" fmla="*/ 20 w 688"/>
                  <a:gd name="T19" fmla="*/ 456 h 746"/>
                  <a:gd name="T20" fmla="*/ 8 w 688"/>
                  <a:gd name="T21" fmla="*/ 424 h 746"/>
                  <a:gd name="T22" fmla="*/ 0 w 688"/>
                  <a:gd name="T23" fmla="*/ 390 h 746"/>
                  <a:gd name="T24" fmla="*/ 0 w 688"/>
                  <a:gd name="T25" fmla="*/ 374 h 746"/>
                  <a:gd name="T26" fmla="*/ 4 w 688"/>
                  <a:gd name="T27" fmla="*/ 340 h 746"/>
                  <a:gd name="T28" fmla="*/ 12 w 688"/>
                  <a:gd name="T29" fmla="*/ 306 h 746"/>
                  <a:gd name="T30" fmla="*/ 28 w 688"/>
                  <a:gd name="T31" fmla="*/ 274 h 746"/>
                  <a:gd name="T32" fmla="*/ 52 w 688"/>
                  <a:gd name="T33" fmla="*/ 242 h 746"/>
                  <a:gd name="T34" fmla="*/ 80 w 688"/>
                  <a:gd name="T35" fmla="*/ 212 h 746"/>
                  <a:gd name="T36" fmla="*/ 114 w 688"/>
                  <a:gd name="T37" fmla="*/ 182 h 746"/>
                  <a:gd name="T38" fmla="*/ 202 w 688"/>
                  <a:gd name="T39" fmla="*/ 128 h 746"/>
                  <a:gd name="T40" fmla="*/ 250 w 688"/>
                  <a:gd name="T41" fmla="*/ 104 h 746"/>
                  <a:gd name="T42" fmla="*/ 360 w 688"/>
                  <a:gd name="T43" fmla="*/ 64 h 746"/>
                  <a:gd name="T44" fmla="*/ 484 w 688"/>
                  <a:gd name="T45" fmla="*/ 30 h 746"/>
                  <a:gd name="T46" fmla="*/ 616 w 688"/>
                  <a:gd name="T47" fmla="*/ 8 h 746"/>
                  <a:gd name="T48" fmla="*/ 686 w 688"/>
                  <a:gd name="T49" fmla="*/ 0 h 746"/>
                  <a:gd name="T50" fmla="*/ 688 w 688"/>
                  <a:gd name="T51" fmla="*/ 2 h 746"/>
                  <a:gd name="T52" fmla="*/ 686 w 688"/>
                  <a:gd name="T53" fmla="*/ 4 h 746"/>
                  <a:gd name="T54" fmla="*/ 550 w 688"/>
                  <a:gd name="T55" fmla="*/ 22 h 746"/>
                  <a:gd name="T56" fmla="*/ 422 w 688"/>
                  <a:gd name="T57" fmla="*/ 48 h 746"/>
                  <a:gd name="T58" fmla="*/ 304 w 688"/>
                  <a:gd name="T59" fmla="*/ 86 h 746"/>
                  <a:gd name="T60" fmla="*/ 204 w 688"/>
                  <a:gd name="T61" fmla="*/ 130 h 746"/>
                  <a:gd name="T62" fmla="*/ 158 w 688"/>
                  <a:gd name="T63" fmla="*/ 156 h 746"/>
                  <a:gd name="T64" fmla="*/ 82 w 688"/>
                  <a:gd name="T65" fmla="*/ 214 h 746"/>
                  <a:gd name="T66" fmla="*/ 54 w 688"/>
                  <a:gd name="T67" fmla="*/ 244 h 746"/>
                  <a:gd name="T68" fmla="*/ 32 w 688"/>
                  <a:gd name="T69" fmla="*/ 274 h 746"/>
                  <a:gd name="T70" fmla="*/ 16 w 688"/>
                  <a:gd name="T71" fmla="*/ 306 h 746"/>
                  <a:gd name="T72" fmla="*/ 6 w 688"/>
                  <a:gd name="T73" fmla="*/ 340 h 746"/>
                  <a:gd name="T74" fmla="*/ 2 w 688"/>
                  <a:gd name="T75" fmla="*/ 374 h 746"/>
                  <a:gd name="T76" fmla="*/ 4 w 688"/>
                  <a:gd name="T77" fmla="*/ 390 h 746"/>
                  <a:gd name="T78" fmla="*/ 10 w 688"/>
                  <a:gd name="T79" fmla="*/ 424 h 746"/>
                  <a:gd name="T80" fmla="*/ 22 w 688"/>
                  <a:gd name="T81" fmla="*/ 456 h 746"/>
                  <a:gd name="T82" fmla="*/ 42 w 688"/>
                  <a:gd name="T83" fmla="*/ 488 h 746"/>
                  <a:gd name="T84" fmla="*/ 66 w 688"/>
                  <a:gd name="T85" fmla="*/ 518 h 746"/>
                  <a:gd name="T86" fmla="*/ 116 w 688"/>
                  <a:gd name="T87" fmla="*/ 562 h 746"/>
                  <a:gd name="T88" fmla="*/ 202 w 688"/>
                  <a:gd name="T89" fmla="*/ 616 h 746"/>
                  <a:gd name="T90" fmla="*/ 250 w 688"/>
                  <a:gd name="T91" fmla="*/ 638 h 746"/>
                  <a:gd name="T92" fmla="*/ 358 w 688"/>
                  <a:gd name="T93" fmla="*/ 680 h 746"/>
                  <a:gd name="T94" fmla="*/ 480 w 688"/>
                  <a:gd name="T95" fmla="*/ 712 h 746"/>
                  <a:gd name="T96" fmla="*/ 612 w 688"/>
                  <a:gd name="T97" fmla="*/ 734 h 746"/>
                  <a:gd name="T98" fmla="*/ 680 w 688"/>
                  <a:gd name="T99" fmla="*/ 742 h 746"/>
                  <a:gd name="T100" fmla="*/ 682 w 688"/>
                  <a:gd name="T101" fmla="*/ 744 h 746"/>
                  <a:gd name="T102" fmla="*/ 680 w 688"/>
                  <a:gd name="T103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8" h="746">
                    <a:moveTo>
                      <a:pt x="680" y="746"/>
                    </a:moveTo>
                    <a:lnTo>
                      <a:pt x="680" y="746"/>
                    </a:lnTo>
                    <a:lnTo>
                      <a:pt x="680" y="746"/>
                    </a:lnTo>
                    <a:lnTo>
                      <a:pt x="680" y="746"/>
                    </a:lnTo>
                    <a:lnTo>
                      <a:pt x="606" y="738"/>
                    </a:lnTo>
                    <a:lnTo>
                      <a:pt x="536" y="726"/>
                    </a:lnTo>
                    <a:lnTo>
                      <a:pt x="468" y="712"/>
                    </a:lnTo>
                    <a:lnTo>
                      <a:pt x="404" y="698"/>
                    </a:lnTo>
                    <a:lnTo>
                      <a:pt x="344" y="680"/>
                    </a:lnTo>
                    <a:lnTo>
                      <a:pt x="288" y="658"/>
                    </a:lnTo>
                    <a:lnTo>
                      <a:pt x="238" y="638"/>
                    </a:lnTo>
                    <a:lnTo>
                      <a:pt x="190" y="614"/>
                    </a:lnTo>
                    <a:lnTo>
                      <a:pt x="148" y="588"/>
                    </a:lnTo>
                    <a:lnTo>
                      <a:pt x="110" y="560"/>
                    </a:lnTo>
                    <a:lnTo>
                      <a:pt x="76" y="532"/>
                    </a:lnTo>
                    <a:lnTo>
                      <a:pt x="62" y="518"/>
                    </a:lnTo>
                    <a:lnTo>
                      <a:pt x="50" y="502"/>
                    </a:lnTo>
                    <a:lnTo>
                      <a:pt x="38" y="488"/>
                    </a:lnTo>
                    <a:lnTo>
                      <a:pt x="28" y="472"/>
                    </a:lnTo>
                    <a:lnTo>
                      <a:pt x="20" y="456"/>
                    </a:lnTo>
                    <a:lnTo>
                      <a:pt x="12" y="440"/>
                    </a:lnTo>
                    <a:lnTo>
                      <a:pt x="8" y="424"/>
                    </a:lnTo>
                    <a:lnTo>
                      <a:pt x="4" y="406"/>
                    </a:lnTo>
                    <a:lnTo>
                      <a:pt x="0" y="390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56"/>
                    </a:lnTo>
                    <a:lnTo>
                      <a:pt x="4" y="340"/>
                    </a:lnTo>
                    <a:lnTo>
                      <a:pt x="8" y="322"/>
                    </a:lnTo>
                    <a:lnTo>
                      <a:pt x="12" y="306"/>
                    </a:lnTo>
                    <a:lnTo>
                      <a:pt x="20" y="290"/>
                    </a:lnTo>
                    <a:lnTo>
                      <a:pt x="28" y="274"/>
                    </a:lnTo>
                    <a:lnTo>
                      <a:pt x="40" y="258"/>
                    </a:lnTo>
                    <a:lnTo>
                      <a:pt x="52" y="242"/>
                    </a:lnTo>
                    <a:lnTo>
                      <a:pt x="64" y="226"/>
                    </a:lnTo>
                    <a:lnTo>
                      <a:pt x="80" y="212"/>
                    </a:lnTo>
                    <a:lnTo>
                      <a:pt x="96" y="196"/>
                    </a:lnTo>
                    <a:lnTo>
                      <a:pt x="114" y="182"/>
                    </a:lnTo>
                    <a:lnTo>
                      <a:pt x="156" y="154"/>
                    </a:lnTo>
                    <a:lnTo>
                      <a:pt x="202" y="128"/>
                    </a:lnTo>
                    <a:lnTo>
                      <a:pt x="202" y="128"/>
                    </a:lnTo>
                    <a:lnTo>
                      <a:pt x="250" y="104"/>
                    </a:lnTo>
                    <a:lnTo>
                      <a:pt x="304" y="82"/>
                    </a:lnTo>
                    <a:lnTo>
                      <a:pt x="360" y="64"/>
                    </a:lnTo>
                    <a:lnTo>
                      <a:pt x="420" y="46"/>
                    </a:lnTo>
                    <a:lnTo>
                      <a:pt x="484" y="30"/>
                    </a:lnTo>
                    <a:lnTo>
                      <a:pt x="548" y="18"/>
                    </a:lnTo>
                    <a:lnTo>
                      <a:pt x="616" y="8"/>
                    </a:lnTo>
                    <a:lnTo>
                      <a:pt x="686" y="0"/>
                    </a:lnTo>
                    <a:lnTo>
                      <a:pt x="686" y="0"/>
                    </a:lnTo>
                    <a:lnTo>
                      <a:pt x="688" y="2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86" y="4"/>
                    </a:lnTo>
                    <a:lnTo>
                      <a:pt x="616" y="10"/>
                    </a:lnTo>
                    <a:lnTo>
                      <a:pt x="550" y="22"/>
                    </a:lnTo>
                    <a:lnTo>
                      <a:pt x="484" y="34"/>
                    </a:lnTo>
                    <a:lnTo>
                      <a:pt x="422" y="48"/>
                    </a:lnTo>
                    <a:lnTo>
                      <a:pt x="362" y="66"/>
                    </a:lnTo>
                    <a:lnTo>
                      <a:pt x="304" y="86"/>
                    </a:lnTo>
                    <a:lnTo>
                      <a:pt x="252" y="106"/>
                    </a:lnTo>
                    <a:lnTo>
                      <a:pt x="204" y="130"/>
                    </a:lnTo>
                    <a:lnTo>
                      <a:pt x="204" y="130"/>
                    </a:lnTo>
                    <a:lnTo>
                      <a:pt x="158" y="156"/>
                    </a:lnTo>
                    <a:lnTo>
                      <a:pt x="116" y="184"/>
                    </a:lnTo>
                    <a:lnTo>
                      <a:pt x="82" y="214"/>
                    </a:lnTo>
                    <a:lnTo>
                      <a:pt x="68" y="228"/>
                    </a:lnTo>
                    <a:lnTo>
                      <a:pt x="54" y="244"/>
                    </a:lnTo>
                    <a:lnTo>
                      <a:pt x="42" y="258"/>
                    </a:lnTo>
                    <a:lnTo>
                      <a:pt x="32" y="274"/>
                    </a:lnTo>
                    <a:lnTo>
                      <a:pt x="22" y="290"/>
                    </a:lnTo>
                    <a:lnTo>
                      <a:pt x="16" y="306"/>
                    </a:lnTo>
                    <a:lnTo>
                      <a:pt x="10" y="324"/>
                    </a:lnTo>
                    <a:lnTo>
                      <a:pt x="6" y="340"/>
                    </a:lnTo>
                    <a:lnTo>
                      <a:pt x="4" y="356"/>
                    </a:lnTo>
                    <a:lnTo>
                      <a:pt x="2" y="374"/>
                    </a:lnTo>
                    <a:lnTo>
                      <a:pt x="2" y="374"/>
                    </a:lnTo>
                    <a:lnTo>
                      <a:pt x="4" y="390"/>
                    </a:lnTo>
                    <a:lnTo>
                      <a:pt x="6" y="406"/>
                    </a:lnTo>
                    <a:lnTo>
                      <a:pt x="10" y="424"/>
                    </a:lnTo>
                    <a:lnTo>
                      <a:pt x="16" y="440"/>
                    </a:lnTo>
                    <a:lnTo>
                      <a:pt x="22" y="456"/>
                    </a:lnTo>
                    <a:lnTo>
                      <a:pt x="32" y="472"/>
                    </a:lnTo>
                    <a:lnTo>
                      <a:pt x="42" y="488"/>
                    </a:lnTo>
                    <a:lnTo>
                      <a:pt x="54" y="502"/>
                    </a:lnTo>
                    <a:lnTo>
                      <a:pt x="66" y="518"/>
                    </a:lnTo>
                    <a:lnTo>
                      <a:pt x="82" y="532"/>
                    </a:lnTo>
                    <a:lnTo>
                      <a:pt x="116" y="562"/>
                    </a:lnTo>
                    <a:lnTo>
                      <a:pt x="156" y="588"/>
                    </a:lnTo>
                    <a:lnTo>
                      <a:pt x="202" y="616"/>
                    </a:lnTo>
                    <a:lnTo>
                      <a:pt x="202" y="616"/>
                    </a:lnTo>
                    <a:lnTo>
                      <a:pt x="250" y="638"/>
                    </a:lnTo>
                    <a:lnTo>
                      <a:pt x="302" y="660"/>
                    </a:lnTo>
                    <a:lnTo>
                      <a:pt x="358" y="680"/>
                    </a:lnTo>
                    <a:lnTo>
                      <a:pt x="418" y="696"/>
                    </a:lnTo>
                    <a:lnTo>
                      <a:pt x="480" y="712"/>
                    </a:lnTo>
                    <a:lnTo>
                      <a:pt x="544" y="724"/>
                    </a:lnTo>
                    <a:lnTo>
                      <a:pt x="612" y="734"/>
                    </a:lnTo>
                    <a:lnTo>
                      <a:pt x="680" y="742"/>
                    </a:lnTo>
                    <a:lnTo>
                      <a:pt x="680" y="742"/>
                    </a:lnTo>
                    <a:lnTo>
                      <a:pt x="682" y="744"/>
                    </a:lnTo>
                    <a:lnTo>
                      <a:pt x="682" y="744"/>
                    </a:lnTo>
                    <a:lnTo>
                      <a:pt x="680" y="746"/>
                    </a:lnTo>
                    <a:lnTo>
                      <a:pt x="680" y="746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1899" y="1733"/>
                <a:ext cx="238" cy="176"/>
              </a:xfrm>
              <a:custGeom>
                <a:avLst/>
                <a:gdLst>
                  <a:gd name="T0" fmla="*/ 206 w 238"/>
                  <a:gd name="T1" fmla="*/ 10 h 176"/>
                  <a:gd name="T2" fmla="*/ 164 w 238"/>
                  <a:gd name="T3" fmla="*/ 34 h 176"/>
                  <a:gd name="T4" fmla="*/ 154 w 238"/>
                  <a:gd name="T5" fmla="*/ 2 h 176"/>
                  <a:gd name="T6" fmla="*/ 148 w 238"/>
                  <a:gd name="T7" fmla="*/ 8 h 176"/>
                  <a:gd name="T8" fmla="*/ 146 w 238"/>
                  <a:gd name="T9" fmla="*/ 20 h 176"/>
                  <a:gd name="T10" fmla="*/ 128 w 238"/>
                  <a:gd name="T11" fmla="*/ 94 h 176"/>
                  <a:gd name="T12" fmla="*/ 144 w 238"/>
                  <a:gd name="T13" fmla="*/ 128 h 176"/>
                  <a:gd name="T14" fmla="*/ 164 w 238"/>
                  <a:gd name="T15" fmla="*/ 56 h 176"/>
                  <a:gd name="T16" fmla="*/ 168 w 238"/>
                  <a:gd name="T17" fmla="*/ 60 h 176"/>
                  <a:gd name="T18" fmla="*/ 180 w 238"/>
                  <a:gd name="T19" fmla="*/ 52 h 176"/>
                  <a:gd name="T20" fmla="*/ 190 w 238"/>
                  <a:gd name="T21" fmla="*/ 36 h 176"/>
                  <a:gd name="T22" fmla="*/ 204 w 238"/>
                  <a:gd name="T23" fmla="*/ 38 h 176"/>
                  <a:gd name="T24" fmla="*/ 216 w 238"/>
                  <a:gd name="T25" fmla="*/ 50 h 176"/>
                  <a:gd name="T26" fmla="*/ 226 w 238"/>
                  <a:gd name="T27" fmla="*/ 56 h 176"/>
                  <a:gd name="T28" fmla="*/ 234 w 238"/>
                  <a:gd name="T29" fmla="*/ 54 h 176"/>
                  <a:gd name="T30" fmla="*/ 202 w 238"/>
                  <a:gd name="T31" fmla="*/ 20 h 176"/>
                  <a:gd name="T32" fmla="*/ 160 w 238"/>
                  <a:gd name="T33" fmla="*/ 96 h 176"/>
                  <a:gd name="T34" fmla="*/ 142 w 238"/>
                  <a:gd name="T35" fmla="*/ 88 h 176"/>
                  <a:gd name="T36" fmla="*/ 146 w 238"/>
                  <a:gd name="T37" fmla="*/ 72 h 176"/>
                  <a:gd name="T38" fmla="*/ 162 w 238"/>
                  <a:gd name="T39" fmla="*/ 110 h 176"/>
                  <a:gd name="T40" fmla="*/ 160 w 238"/>
                  <a:gd name="T41" fmla="*/ 124 h 176"/>
                  <a:gd name="T42" fmla="*/ 148 w 238"/>
                  <a:gd name="T43" fmla="*/ 128 h 176"/>
                  <a:gd name="T44" fmla="*/ 162 w 238"/>
                  <a:gd name="T45" fmla="*/ 116 h 176"/>
                  <a:gd name="T46" fmla="*/ 194 w 238"/>
                  <a:gd name="T47" fmla="*/ 84 h 176"/>
                  <a:gd name="T48" fmla="*/ 190 w 238"/>
                  <a:gd name="T49" fmla="*/ 86 h 176"/>
                  <a:gd name="T50" fmla="*/ 186 w 238"/>
                  <a:gd name="T51" fmla="*/ 88 h 176"/>
                  <a:gd name="T52" fmla="*/ 200 w 238"/>
                  <a:gd name="T53" fmla="*/ 64 h 176"/>
                  <a:gd name="T54" fmla="*/ 8 w 238"/>
                  <a:gd name="T55" fmla="*/ 62 h 176"/>
                  <a:gd name="T56" fmla="*/ 8 w 238"/>
                  <a:gd name="T57" fmla="*/ 46 h 176"/>
                  <a:gd name="T58" fmla="*/ 16 w 238"/>
                  <a:gd name="T59" fmla="*/ 44 h 176"/>
                  <a:gd name="T60" fmla="*/ 36 w 238"/>
                  <a:gd name="T61" fmla="*/ 36 h 176"/>
                  <a:gd name="T62" fmla="*/ 54 w 238"/>
                  <a:gd name="T63" fmla="*/ 32 h 176"/>
                  <a:gd name="T64" fmla="*/ 54 w 238"/>
                  <a:gd name="T65" fmla="*/ 56 h 176"/>
                  <a:gd name="T66" fmla="*/ 66 w 238"/>
                  <a:gd name="T67" fmla="*/ 58 h 176"/>
                  <a:gd name="T68" fmla="*/ 90 w 238"/>
                  <a:gd name="T69" fmla="*/ 66 h 176"/>
                  <a:gd name="T70" fmla="*/ 88 w 238"/>
                  <a:gd name="T71" fmla="*/ 136 h 176"/>
                  <a:gd name="T72" fmla="*/ 102 w 238"/>
                  <a:gd name="T73" fmla="*/ 66 h 176"/>
                  <a:gd name="T74" fmla="*/ 92 w 238"/>
                  <a:gd name="T75" fmla="*/ 26 h 176"/>
                  <a:gd name="T76" fmla="*/ 80 w 238"/>
                  <a:gd name="T77" fmla="*/ 10 h 176"/>
                  <a:gd name="T78" fmla="*/ 84 w 238"/>
                  <a:gd name="T79" fmla="*/ 0 h 176"/>
                  <a:gd name="T80" fmla="*/ 70 w 238"/>
                  <a:gd name="T81" fmla="*/ 32 h 176"/>
                  <a:gd name="T82" fmla="*/ 32 w 238"/>
                  <a:gd name="T83" fmla="*/ 4 h 176"/>
                  <a:gd name="T84" fmla="*/ 6 w 238"/>
                  <a:gd name="T85" fmla="*/ 32 h 176"/>
                  <a:gd name="T86" fmla="*/ 92 w 238"/>
                  <a:gd name="T87" fmla="*/ 106 h 176"/>
                  <a:gd name="T88" fmla="*/ 88 w 238"/>
                  <a:gd name="T89" fmla="*/ 80 h 176"/>
                  <a:gd name="T90" fmla="*/ 76 w 238"/>
                  <a:gd name="T91" fmla="*/ 104 h 176"/>
                  <a:gd name="T92" fmla="*/ 82 w 238"/>
                  <a:gd name="T93" fmla="*/ 92 h 176"/>
                  <a:gd name="T94" fmla="*/ 66 w 238"/>
                  <a:gd name="T95" fmla="*/ 104 h 176"/>
                  <a:gd name="T96" fmla="*/ 98 w 238"/>
                  <a:gd name="T97" fmla="*/ 116 h 176"/>
                  <a:gd name="T98" fmla="*/ 80 w 238"/>
                  <a:gd name="T99" fmla="*/ 116 h 176"/>
                  <a:gd name="T100" fmla="*/ 50 w 238"/>
                  <a:gd name="T101" fmla="*/ 100 h 176"/>
                  <a:gd name="T102" fmla="*/ 66 w 238"/>
                  <a:gd name="T103" fmla="*/ 82 h 176"/>
                  <a:gd name="T104" fmla="*/ 50 w 238"/>
                  <a:gd name="T105" fmla="*/ 74 h 176"/>
                  <a:gd name="T106" fmla="*/ 48 w 238"/>
                  <a:gd name="T107" fmla="*/ 66 h 176"/>
                  <a:gd name="T108" fmla="*/ 114 w 238"/>
                  <a:gd name="T109" fmla="*/ 126 h 176"/>
                  <a:gd name="T110" fmla="*/ 112 w 238"/>
                  <a:gd name="T111" fmla="*/ 156 h 176"/>
                  <a:gd name="T112" fmla="*/ 124 w 238"/>
                  <a:gd name="T113" fmla="*/ 150 h 176"/>
                  <a:gd name="T114" fmla="*/ 122 w 238"/>
                  <a:gd name="T115" fmla="*/ 112 h 176"/>
                  <a:gd name="T116" fmla="*/ 120 w 238"/>
                  <a:gd name="T117" fmla="*/ 52 h 176"/>
                  <a:gd name="T118" fmla="*/ 118 w 238"/>
                  <a:gd name="T119" fmla="*/ 5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8" h="176">
                    <a:moveTo>
                      <a:pt x="202" y="20"/>
                    </a:moveTo>
                    <a:lnTo>
                      <a:pt x="202" y="20"/>
                    </a:lnTo>
                    <a:lnTo>
                      <a:pt x="206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6"/>
                    </a:lnTo>
                    <a:lnTo>
                      <a:pt x="208" y="4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6" y="10"/>
                    </a:lnTo>
                    <a:lnTo>
                      <a:pt x="202" y="14"/>
                    </a:lnTo>
                    <a:lnTo>
                      <a:pt x="196" y="18"/>
                    </a:lnTo>
                    <a:lnTo>
                      <a:pt x="192" y="18"/>
                    </a:lnTo>
                    <a:lnTo>
                      <a:pt x="192" y="18"/>
                    </a:lnTo>
                    <a:lnTo>
                      <a:pt x="186" y="20"/>
                    </a:lnTo>
                    <a:lnTo>
                      <a:pt x="180" y="20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0" y="28"/>
                    </a:lnTo>
                    <a:lnTo>
                      <a:pt x="168" y="32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8" y="28"/>
                    </a:lnTo>
                    <a:lnTo>
                      <a:pt x="170" y="20"/>
                    </a:lnTo>
                    <a:lnTo>
                      <a:pt x="170" y="12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4" y="2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60" y="8"/>
                    </a:lnTo>
                    <a:lnTo>
                      <a:pt x="164" y="12"/>
                    </a:lnTo>
                    <a:lnTo>
                      <a:pt x="166" y="18"/>
                    </a:lnTo>
                    <a:lnTo>
                      <a:pt x="166" y="22"/>
                    </a:lnTo>
                    <a:lnTo>
                      <a:pt x="166" y="22"/>
                    </a:lnTo>
                    <a:lnTo>
                      <a:pt x="164" y="16"/>
                    </a:lnTo>
                    <a:lnTo>
                      <a:pt x="160" y="12"/>
                    </a:lnTo>
                    <a:lnTo>
                      <a:pt x="156" y="10"/>
                    </a:lnTo>
                    <a:lnTo>
                      <a:pt x="152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2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22"/>
                    </a:lnTo>
                    <a:lnTo>
                      <a:pt x="138" y="28"/>
                    </a:lnTo>
                    <a:lnTo>
                      <a:pt x="142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4" y="26"/>
                    </a:lnTo>
                    <a:lnTo>
                      <a:pt x="144" y="24"/>
                    </a:lnTo>
                    <a:lnTo>
                      <a:pt x="146" y="20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4" y="18"/>
                    </a:lnTo>
                    <a:lnTo>
                      <a:pt x="156" y="20"/>
                    </a:lnTo>
                    <a:lnTo>
                      <a:pt x="158" y="26"/>
                    </a:lnTo>
                    <a:lnTo>
                      <a:pt x="156" y="34"/>
                    </a:lnTo>
                    <a:lnTo>
                      <a:pt x="152" y="42"/>
                    </a:lnTo>
                    <a:lnTo>
                      <a:pt x="152" y="42"/>
                    </a:lnTo>
                    <a:lnTo>
                      <a:pt x="144" y="52"/>
                    </a:lnTo>
                    <a:lnTo>
                      <a:pt x="136" y="66"/>
                    </a:lnTo>
                    <a:lnTo>
                      <a:pt x="130" y="82"/>
                    </a:lnTo>
                    <a:lnTo>
                      <a:pt x="128" y="94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8" y="114"/>
                    </a:lnTo>
                    <a:lnTo>
                      <a:pt x="130" y="122"/>
                    </a:lnTo>
                    <a:lnTo>
                      <a:pt x="136" y="134"/>
                    </a:lnTo>
                    <a:lnTo>
                      <a:pt x="142" y="140"/>
                    </a:lnTo>
                    <a:lnTo>
                      <a:pt x="146" y="140"/>
                    </a:lnTo>
                    <a:lnTo>
                      <a:pt x="146" y="140"/>
                    </a:lnTo>
                    <a:lnTo>
                      <a:pt x="148" y="138"/>
                    </a:lnTo>
                    <a:lnTo>
                      <a:pt x="150" y="136"/>
                    </a:lnTo>
                    <a:lnTo>
                      <a:pt x="148" y="132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0" y="124"/>
                    </a:lnTo>
                    <a:lnTo>
                      <a:pt x="136" y="118"/>
                    </a:lnTo>
                    <a:lnTo>
                      <a:pt x="132" y="110"/>
                    </a:lnTo>
                    <a:lnTo>
                      <a:pt x="132" y="102"/>
                    </a:lnTo>
                    <a:lnTo>
                      <a:pt x="132" y="102"/>
                    </a:lnTo>
                    <a:lnTo>
                      <a:pt x="134" y="86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8" y="66"/>
                    </a:lnTo>
                    <a:lnTo>
                      <a:pt x="156" y="60"/>
                    </a:lnTo>
                    <a:lnTo>
                      <a:pt x="164" y="56"/>
                    </a:lnTo>
                    <a:lnTo>
                      <a:pt x="170" y="56"/>
                    </a:lnTo>
                    <a:lnTo>
                      <a:pt x="170" y="56"/>
                    </a:lnTo>
                    <a:lnTo>
                      <a:pt x="174" y="56"/>
                    </a:lnTo>
                    <a:lnTo>
                      <a:pt x="176" y="60"/>
                    </a:lnTo>
                    <a:lnTo>
                      <a:pt x="176" y="62"/>
                    </a:lnTo>
                    <a:lnTo>
                      <a:pt x="174" y="62"/>
                    </a:lnTo>
                    <a:lnTo>
                      <a:pt x="174" y="62"/>
                    </a:lnTo>
                    <a:lnTo>
                      <a:pt x="172" y="62"/>
                    </a:lnTo>
                    <a:lnTo>
                      <a:pt x="170" y="60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68" y="60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8" y="66"/>
                    </a:lnTo>
                    <a:lnTo>
                      <a:pt x="170" y="68"/>
                    </a:lnTo>
                    <a:lnTo>
                      <a:pt x="174" y="70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82" y="66"/>
                    </a:lnTo>
                    <a:lnTo>
                      <a:pt x="184" y="62"/>
                    </a:lnTo>
                    <a:lnTo>
                      <a:pt x="184" y="56"/>
                    </a:lnTo>
                    <a:lnTo>
                      <a:pt x="180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0" y="50"/>
                    </a:lnTo>
                    <a:lnTo>
                      <a:pt x="162" y="52"/>
                    </a:lnTo>
                    <a:lnTo>
                      <a:pt x="146" y="58"/>
                    </a:lnTo>
                    <a:lnTo>
                      <a:pt x="146" y="58"/>
                    </a:lnTo>
                    <a:lnTo>
                      <a:pt x="154" y="50"/>
                    </a:lnTo>
                    <a:lnTo>
                      <a:pt x="164" y="42"/>
                    </a:lnTo>
                    <a:lnTo>
                      <a:pt x="174" y="34"/>
                    </a:lnTo>
                    <a:lnTo>
                      <a:pt x="180" y="32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196" y="44"/>
                    </a:lnTo>
                    <a:lnTo>
                      <a:pt x="198" y="46"/>
                    </a:lnTo>
                    <a:lnTo>
                      <a:pt x="198" y="46"/>
                    </a:lnTo>
                    <a:lnTo>
                      <a:pt x="198" y="46"/>
                    </a:lnTo>
                    <a:lnTo>
                      <a:pt x="200" y="44"/>
                    </a:lnTo>
                    <a:lnTo>
                      <a:pt x="202" y="40"/>
                    </a:lnTo>
                    <a:lnTo>
                      <a:pt x="198" y="32"/>
                    </a:lnTo>
                    <a:lnTo>
                      <a:pt x="198" y="32"/>
                    </a:lnTo>
                    <a:lnTo>
                      <a:pt x="202" y="36"/>
                    </a:lnTo>
                    <a:lnTo>
                      <a:pt x="204" y="38"/>
                    </a:lnTo>
                    <a:lnTo>
                      <a:pt x="204" y="38"/>
                    </a:lnTo>
                    <a:lnTo>
                      <a:pt x="204" y="34"/>
                    </a:lnTo>
                    <a:lnTo>
                      <a:pt x="202" y="30"/>
                    </a:lnTo>
                    <a:lnTo>
                      <a:pt x="200" y="28"/>
                    </a:lnTo>
                    <a:lnTo>
                      <a:pt x="196" y="26"/>
                    </a:lnTo>
                    <a:lnTo>
                      <a:pt x="196" y="26"/>
                    </a:lnTo>
                    <a:lnTo>
                      <a:pt x="208" y="28"/>
                    </a:lnTo>
                    <a:lnTo>
                      <a:pt x="216" y="32"/>
                    </a:lnTo>
                    <a:lnTo>
                      <a:pt x="222" y="36"/>
                    </a:lnTo>
                    <a:lnTo>
                      <a:pt x="222" y="40"/>
                    </a:lnTo>
                    <a:lnTo>
                      <a:pt x="222" y="44"/>
                    </a:lnTo>
                    <a:lnTo>
                      <a:pt x="220" y="46"/>
                    </a:lnTo>
                    <a:lnTo>
                      <a:pt x="216" y="50"/>
                    </a:lnTo>
                    <a:lnTo>
                      <a:pt x="216" y="50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14" y="56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22" y="54"/>
                    </a:lnTo>
                    <a:lnTo>
                      <a:pt x="226" y="52"/>
                    </a:lnTo>
                    <a:lnTo>
                      <a:pt x="230" y="46"/>
                    </a:lnTo>
                    <a:lnTo>
                      <a:pt x="230" y="46"/>
                    </a:lnTo>
                    <a:lnTo>
                      <a:pt x="228" y="52"/>
                    </a:lnTo>
                    <a:lnTo>
                      <a:pt x="226" y="56"/>
                    </a:lnTo>
                    <a:lnTo>
                      <a:pt x="222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6" y="60"/>
                    </a:lnTo>
                    <a:lnTo>
                      <a:pt x="216" y="60"/>
                    </a:lnTo>
                    <a:lnTo>
                      <a:pt x="216" y="64"/>
                    </a:lnTo>
                    <a:lnTo>
                      <a:pt x="220" y="64"/>
                    </a:lnTo>
                    <a:lnTo>
                      <a:pt x="220" y="64"/>
                    </a:lnTo>
                    <a:lnTo>
                      <a:pt x="224" y="64"/>
                    </a:lnTo>
                    <a:lnTo>
                      <a:pt x="228" y="62"/>
                    </a:lnTo>
                    <a:lnTo>
                      <a:pt x="232" y="58"/>
                    </a:lnTo>
                    <a:lnTo>
                      <a:pt x="234" y="54"/>
                    </a:lnTo>
                    <a:lnTo>
                      <a:pt x="234" y="54"/>
                    </a:lnTo>
                    <a:lnTo>
                      <a:pt x="234" y="56"/>
                    </a:lnTo>
                    <a:lnTo>
                      <a:pt x="236" y="56"/>
                    </a:lnTo>
                    <a:lnTo>
                      <a:pt x="238" y="54"/>
                    </a:lnTo>
                    <a:lnTo>
                      <a:pt x="238" y="54"/>
                    </a:lnTo>
                    <a:lnTo>
                      <a:pt x="238" y="46"/>
                    </a:lnTo>
                    <a:lnTo>
                      <a:pt x="236" y="38"/>
                    </a:lnTo>
                    <a:lnTo>
                      <a:pt x="230" y="32"/>
                    </a:lnTo>
                    <a:lnTo>
                      <a:pt x="224" y="28"/>
                    </a:lnTo>
                    <a:lnTo>
                      <a:pt x="208" y="22"/>
                    </a:lnTo>
                    <a:lnTo>
                      <a:pt x="202" y="20"/>
                    </a:lnTo>
                    <a:lnTo>
                      <a:pt x="202" y="20"/>
                    </a:lnTo>
                    <a:close/>
                    <a:moveTo>
                      <a:pt x="168" y="86"/>
                    </a:moveTo>
                    <a:lnTo>
                      <a:pt x="168" y="86"/>
                    </a:lnTo>
                    <a:lnTo>
                      <a:pt x="164" y="86"/>
                    </a:lnTo>
                    <a:lnTo>
                      <a:pt x="162" y="86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90"/>
                    </a:lnTo>
                    <a:lnTo>
                      <a:pt x="156" y="92"/>
                    </a:lnTo>
                    <a:lnTo>
                      <a:pt x="156" y="96"/>
                    </a:lnTo>
                    <a:lnTo>
                      <a:pt x="160" y="98"/>
                    </a:lnTo>
                    <a:lnTo>
                      <a:pt x="160" y="98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4" y="96"/>
                    </a:lnTo>
                    <a:lnTo>
                      <a:pt x="166" y="96"/>
                    </a:lnTo>
                    <a:lnTo>
                      <a:pt x="166" y="100"/>
                    </a:lnTo>
                    <a:lnTo>
                      <a:pt x="164" y="102"/>
                    </a:lnTo>
                    <a:lnTo>
                      <a:pt x="160" y="104"/>
                    </a:lnTo>
                    <a:lnTo>
                      <a:pt x="160" y="104"/>
                    </a:lnTo>
                    <a:lnTo>
                      <a:pt x="154" y="102"/>
                    </a:lnTo>
                    <a:lnTo>
                      <a:pt x="148" y="100"/>
                    </a:lnTo>
                    <a:lnTo>
                      <a:pt x="144" y="94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4" y="78"/>
                    </a:lnTo>
                    <a:lnTo>
                      <a:pt x="144" y="76"/>
                    </a:lnTo>
                    <a:lnTo>
                      <a:pt x="146" y="76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8" y="80"/>
                    </a:lnTo>
                    <a:lnTo>
                      <a:pt x="148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46" y="72"/>
                    </a:lnTo>
                    <a:lnTo>
                      <a:pt x="146" y="72"/>
                    </a:lnTo>
                    <a:lnTo>
                      <a:pt x="144" y="74"/>
                    </a:lnTo>
                    <a:lnTo>
                      <a:pt x="142" y="76"/>
                    </a:lnTo>
                    <a:lnTo>
                      <a:pt x="138" y="86"/>
                    </a:lnTo>
                    <a:lnTo>
                      <a:pt x="138" y="90"/>
                    </a:lnTo>
                    <a:lnTo>
                      <a:pt x="140" y="96"/>
                    </a:lnTo>
                    <a:lnTo>
                      <a:pt x="142" y="102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50" y="110"/>
                    </a:lnTo>
                    <a:lnTo>
                      <a:pt x="154" y="110"/>
                    </a:lnTo>
                    <a:lnTo>
                      <a:pt x="162" y="110"/>
                    </a:lnTo>
                    <a:lnTo>
                      <a:pt x="168" y="108"/>
                    </a:lnTo>
                    <a:lnTo>
                      <a:pt x="170" y="104"/>
                    </a:lnTo>
                    <a:lnTo>
                      <a:pt x="170" y="104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72" y="90"/>
                    </a:lnTo>
                    <a:lnTo>
                      <a:pt x="168" y="86"/>
                    </a:lnTo>
                    <a:lnTo>
                      <a:pt x="168" y="86"/>
                    </a:lnTo>
                    <a:close/>
                    <a:moveTo>
                      <a:pt x="158" y="116"/>
                    </a:moveTo>
                    <a:lnTo>
                      <a:pt x="158" y="116"/>
                    </a:lnTo>
                    <a:lnTo>
                      <a:pt x="160" y="122"/>
                    </a:lnTo>
                    <a:lnTo>
                      <a:pt x="160" y="124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0" y="124"/>
                    </a:lnTo>
                    <a:lnTo>
                      <a:pt x="144" y="118"/>
                    </a:lnTo>
                    <a:lnTo>
                      <a:pt x="140" y="106"/>
                    </a:lnTo>
                    <a:lnTo>
                      <a:pt x="136" y="90"/>
                    </a:lnTo>
                    <a:lnTo>
                      <a:pt x="136" y="90"/>
                    </a:lnTo>
                    <a:lnTo>
                      <a:pt x="136" y="98"/>
                    </a:lnTo>
                    <a:lnTo>
                      <a:pt x="138" y="110"/>
                    </a:lnTo>
                    <a:lnTo>
                      <a:pt x="140" y="116"/>
                    </a:lnTo>
                    <a:lnTo>
                      <a:pt x="144" y="122"/>
                    </a:lnTo>
                    <a:lnTo>
                      <a:pt x="148" y="128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8" y="132"/>
                    </a:lnTo>
                    <a:lnTo>
                      <a:pt x="162" y="130"/>
                    </a:lnTo>
                    <a:lnTo>
                      <a:pt x="162" y="130"/>
                    </a:lnTo>
                    <a:lnTo>
                      <a:pt x="164" y="130"/>
                    </a:lnTo>
                    <a:lnTo>
                      <a:pt x="166" y="128"/>
                    </a:lnTo>
                    <a:lnTo>
                      <a:pt x="166" y="124"/>
                    </a:lnTo>
                    <a:lnTo>
                      <a:pt x="166" y="124"/>
                    </a:lnTo>
                    <a:lnTo>
                      <a:pt x="166" y="120"/>
                    </a:lnTo>
                    <a:lnTo>
                      <a:pt x="164" y="118"/>
                    </a:lnTo>
                    <a:lnTo>
                      <a:pt x="162" y="116"/>
                    </a:lnTo>
                    <a:lnTo>
                      <a:pt x="158" y="116"/>
                    </a:lnTo>
                    <a:lnTo>
                      <a:pt x="158" y="116"/>
                    </a:lnTo>
                    <a:close/>
                    <a:moveTo>
                      <a:pt x="190" y="62"/>
                    </a:moveTo>
                    <a:lnTo>
                      <a:pt x="190" y="62"/>
                    </a:lnTo>
                    <a:lnTo>
                      <a:pt x="188" y="64"/>
                    </a:lnTo>
                    <a:lnTo>
                      <a:pt x="190" y="66"/>
                    </a:lnTo>
                    <a:lnTo>
                      <a:pt x="192" y="66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4" y="70"/>
                    </a:lnTo>
                    <a:lnTo>
                      <a:pt x="196" y="76"/>
                    </a:lnTo>
                    <a:lnTo>
                      <a:pt x="194" y="84"/>
                    </a:lnTo>
                    <a:lnTo>
                      <a:pt x="192" y="88"/>
                    </a:lnTo>
                    <a:lnTo>
                      <a:pt x="192" y="88"/>
                    </a:lnTo>
                    <a:lnTo>
                      <a:pt x="192" y="82"/>
                    </a:lnTo>
                    <a:lnTo>
                      <a:pt x="192" y="78"/>
                    </a:lnTo>
                    <a:lnTo>
                      <a:pt x="190" y="76"/>
                    </a:lnTo>
                    <a:lnTo>
                      <a:pt x="188" y="74"/>
                    </a:lnTo>
                    <a:lnTo>
                      <a:pt x="182" y="74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6" y="80"/>
                    </a:lnTo>
                    <a:lnTo>
                      <a:pt x="188" y="82"/>
                    </a:lnTo>
                    <a:lnTo>
                      <a:pt x="190" y="86"/>
                    </a:lnTo>
                    <a:lnTo>
                      <a:pt x="190" y="86"/>
                    </a:lnTo>
                    <a:lnTo>
                      <a:pt x="188" y="82"/>
                    </a:lnTo>
                    <a:lnTo>
                      <a:pt x="184" y="80"/>
                    </a:lnTo>
                    <a:lnTo>
                      <a:pt x="178" y="78"/>
                    </a:lnTo>
                    <a:lnTo>
                      <a:pt x="172" y="80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6" y="82"/>
                    </a:lnTo>
                    <a:lnTo>
                      <a:pt x="180" y="84"/>
                    </a:lnTo>
                    <a:lnTo>
                      <a:pt x="184" y="86"/>
                    </a:lnTo>
                    <a:lnTo>
                      <a:pt x="186" y="88"/>
                    </a:lnTo>
                    <a:lnTo>
                      <a:pt x="186" y="94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2"/>
                    </a:lnTo>
                    <a:lnTo>
                      <a:pt x="188" y="100"/>
                    </a:lnTo>
                    <a:lnTo>
                      <a:pt x="188" y="100"/>
                    </a:lnTo>
                    <a:lnTo>
                      <a:pt x="194" y="92"/>
                    </a:lnTo>
                    <a:lnTo>
                      <a:pt x="198" y="84"/>
                    </a:lnTo>
                    <a:lnTo>
                      <a:pt x="200" y="76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0" y="64"/>
                    </a:lnTo>
                    <a:lnTo>
                      <a:pt x="196" y="60"/>
                    </a:lnTo>
                    <a:lnTo>
                      <a:pt x="192" y="60"/>
                    </a:lnTo>
                    <a:lnTo>
                      <a:pt x="190" y="62"/>
                    </a:lnTo>
                    <a:lnTo>
                      <a:pt x="190" y="62"/>
                    </a:lnTo>
                    <a:close/>
                    <a:moveTo>
                      <a:pt x="0" y="54"/>
                    </a:moveTo>
                    <a:lnTo>
                      <a:pt x="0" y="54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6" y="58"/>
                    </a:lnTo>
                    <a:lnTo>
                      <a:pt x="8" y="62"/>
                    </a:lnTo>
                    <a:lnTo>
                      <a:pt x="12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2" y="52"/>
                    </a:lnTo>
                    <a:lnTo>
                      <a:pt x="16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4" y="52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18" y="46"/>
                    </a:lnTo>
                    <a:lnTo>
                      <a:pt x="16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20" y="32"/>
                    </a:lnTo>
                    <a:lnTo>
                      <a:pt x="28" y="28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38" y="28"/>
                    </a:lnTo>
                    <a:lnTo>
                      <a:pt x="34" y="30"/>
                    </a:lnTo>
                    <a:lnTo>
                      <a:pt x="32" y="34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36" y="40"/>
                    </a:lnTo>
                    <a:lnTo>
                      <a:pt x="36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2" y="44"/>
                    </a:lnTo>
                    <a:lnTo>
                      <a:pt x="44" y="40"/>
                    </a:lnTo>
                    <a:lnTo>
                      <a:pt x="48" y="36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8" y="32"/>
                    </a:lnTo>
                    <a:lnTo>
                      <a:pt x="62" y="34"/>
                    </a:lnTo>
                    <a:lnTo>
                      <a:pt x="74" y="42"/>
                    </a:lnTo>
                    <a:lnTo>
                      <a:pt x="84" y="50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7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4" y="56"/>
                    </a:lnTo>
                    <a:lnTo>
                      <a:pt x="52" y="62"/>
                    </a:lnTo>
                    <a:lnTo>
                      <a:pt x="54" y="66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64" y="70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0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0"/>
                    </a:lnTo>
                    <a:lnTo>
                      <a:pt x="64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4" y="56"/>
                    </a:lnTo>
                    <a:lnTo>
                      <a:pt x="82" y="60"/>
                    </a:lnTo>
                    <a:lnTo>
                      <a:pt x="90" y="66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104" y="86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4" y="110"/>
                    </a:lnTo>
                    <a:lnTo>
                      <a:pt x="102" y="118"/>
                    </a:lnTo>
                    <a:lnTo>
                      <a:pt x="98" y="124"/>
                    </a:lnTo>
                    <a:lnTo>
                      <a:pt x="94" y="128"/>
                    </a:lnTo>
                    <a:lnTo>
                      <a:pt x="94" y="128"/>
                    </a:lnTo>
                    <a:lnTo>
                      <a:pt x="90" y="132"/>
                    </a:lnTo>
                    <a:lnTo>
                      <a:pt x="88" y="136"/>
                    </a:lnTo>
                    <a:lnTo>
                      <a:pt x="88" y="138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96" y="140"/>
                    </a:lnTo>
                    <a:lnTo>
                      <a:pt x="102" y="134"/>
                    </a:lnTo>
                    <a:lnTo>
                      <a:pt x="108" y="122"/>
                    </a:lnTo>
                    <a:lnTo>
                      <a:pt x="108" y="114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10" y="94"/>
                    </a:lnTo>
                    <a:lnTo>
                      <a:pt x="108" y="82"/>
                    </a:lnTo>
                    <a:lnTo>
                      <a:pt x="102" y="66"/>
                    </a:lnTo>
                    <a:lnTo>
                      <a:pt x="94" y="52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82" y="34"/>
                    </a:lnTo>
                    <a:lnTo>
                      <a:pt x="80" y="26"/>
                    </a:lnTo>
                    <a:lnTo>
                      <a:pt x="82" y="20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92" y="20"/>
                    </a:lnTo>
                    <a:lnTo>
                      <a:pt x="94" y="24"/>
                    </a:lnTo>
                    <a:lnTo>
                      <a:pt x="92" y="26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6" y="30"/>
                    </a:lnTo>
                    <a:lnTo>
                      <a:pt x="98" y="28"/>
                    </a:lnTo>
                    <a:lnTo>
                      <a:pt x="102" y="22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4" y="10"/>
                    </a:lnTo>
                    <a:lnTo>
                      <a:pt x="90" y="8"/>
                    </a:lnTo>
                    <a:lnTo>
                      <a:pt x="86" y="8"/>
                    </a:lnTo>
                    <a:lnTo>
                      <a:pt x="80" y="10"/>
                    </a:lnTo>
                    <a:lnTo>
                      <a:pt x="76" y="12"/>
                    </a:lnTo>
                    <a:lnTo>
                      <a:pt x="74" y="16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18"/>
                    </a:lnTo>
                    <a:lnTo>
                      <a:pt x="74" y="12"/>
                    </a:lnTo>
                    <a:lnTo>
                      <a:pt x="78" y="8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68" y="12"/>
                    </a:lnTo>
                    <a:lnTo>
                      <a:pt x="66" y="20"/>
                    </a:lnTo>
                    <a:lnTo>
                      <a:pt x="70" y="28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0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0" y="18"/>
                    </a:lnTo>
                    <a:lnTo>
                      <a:pt x="36" y="14"/>
                    </a:lnTo>
                    <a:lnTo>
                      <a:pt x="32" y="1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30" y="18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28" y="22"/>
                    </a:lnTo>
                    <a:lnTo>
                      <a:pt x="14" y="28"/>
                    </a:lnTo>
                    <a:lnTo>
                      <a:pt x="6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  <a:moveTo>
                      <a:pt x="66" y="104"/>
                    </a:moveTo>
                    <a:lnTo>
                      <a:pt x="66" y="104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0"/>
                    </a:lnTo>
                    <a:lnTo>
                      <a:pt x="88" y="110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6" y="102"/>
                    </a:lnTo>
                    <a:lnTo>
                      <a:pt x="98" y="96"/>
                    </a:lnTo>
                    <a:lnTo>
                      <a:pt x="100" y="90"/>
                    </a:lnTo>
                    <a:lnTo>
                      <a:pt x="98" y="86"/>
                    </a:lnTo>
                    <a:lnTo>
                      <a:pt x="96" y="76"/>
                    </a:lnTo>
                    <a:lnTo>
                      <a:pt x="94" y="74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86" y="74"/>
                    </a:lnTo>
                    <a:lnTo>
                      <a:pt x="84" y="76"/>
                    </a:lnTo>
                    <a:lnTo>
                      <a:pt x="86" y="78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90" y="78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4" y="7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4" y="94"/>
                    </a:lnTo>
                    <a:lnTo>
                      <a:pt x="90" y="100"/>
                    </a:lnTo>
                    <a:lnTo>
                      <a:pt x="82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2" y="102"/>
                    </a:lnTo>
                    <a:lnTo>
                      <a:pt x="72" y="100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8" y="96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82" y="96"/>
                    </a:lnTo>
                    <a:lnTo>
                      <a:pt x="82" y="92"/>
                    </a:lnTo>
                    <a:lnTo>
                      <a:pt x="80" y="90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6" y="86"/>
                    </a:lnTo>
                    <a:lnTo>
                      <a:pt x="74" y="86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66" y="90"/>
                    </a:lnTo>
                    <a:lnTo>
                      <a:pt x="64" y="96"/>
                    </a:lnTo>
                    <a:lnTo>
                      <a:pt x="64" y="102"/>
                    </a:lnTo>
                    <a:lnTo>
                      <a:pt x="66" y="104"/>
                    </a:lnTo>
                    <a:lnTo>
                      <a:pt x="66" y="104"/>
                    </a:lnTo>
                    <a:close/>
                    <a:moveTo>
                      <a:pt x="70" y="124"/>
                    </a:moveTo>
                    <a:lnTo>
                      <a:pt x="70" y="124"/>
                    </a:lnTo>
                    <a:lnTo>
                      <a:pt x="72" y="128"/>
                    </a:lnTo>
                    <a:lnTo>
                      <a:pt x="74" y="130"/>
                    </a:lnTo>
                    <a:lnTo>
                      <a:pt x="76" y="130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90" y="128"/>
                    </a:lnTo>
                    <a:lnTo>
                      <a:pt x="94" y="122"/>
                    </a:lnTo>
                    <a:lnTo>
                      <a:pt x="98" y="116"/>
                    </a:lnTo>
                    <a:lnTo>
                      <a:pt x="100" y="110"/>
                    </a:lnTo>
                    <a:lnTo>
                      <a:pt x="102" y="98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98" y="106"/>
                    </a:lnTo>
                    <a:lnTo>
                      <a:pt x="92" y="118"/>
                    </a:lnTo>
                    <a:lnTo>
                      <a:pt x="86" y="124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78" y="124"/>
                    </a:lnTo>
                    <a:lnTo>
                      <a:pt x="78" y="122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6" y="116"/>
                    </a:lnTo>
                    <a:lnTo>
                      <a:pt x="74" y="118"/>
                    </a:lnTo>
                    <a:lnTo>
                      <a:pt x="72" y="120"/>
                    </a:lnTo>
                    <a:lnTo>
                      <a:pt x="70" y="124"/>
                    </a:lnTo>
                    <a:lnTo>
                      <a:pt x="70" y="124"/>
                    </a:lnTo>
                    <a:close/>
                    <a:moveTo>
                      <a:pt x="36" y="68"/>
                    </a:moveTo>
                    <a:lnTo>
                      <a:pt x="36" y="68"/>
                    </a:lnTo>
                    <a:lnTo>
                      <a:pt x="36" y="76"/>
                    </a:lnTo>
                    <a:lnTo>
                      <a:pt x="38" y="84"/>
                    </a:lnTo>
                    <a:lnTo>
                      <a:pt x="42" y="92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54" y="10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0" y="94"/>
                    </a:lnTo>
                    <a:lnTo>
                      <a:pt x="52" y="88"/>
                    </a:lnTo>
                    <a:lnTo>
                      <a:pt x="54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4" y="80"/>
                    </a:lnTo>
                    <a:lnTo>
                      <a:pt x="60" y="78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8" y="82"/>
                    </a:lnTo>
                    <a:lnTo>
                      <a:pt x="50" y="80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4" y="74"/>
                    </a:lnTo>
                    <a:lnTo>
                      <a:pt x="50" y="74"/>
                    </a:lnTo>
                    <a:lnTo>
                      <a:pt x="48" y="76"/>
                    </a:lnTo>
                    <a:lnTo>
                      <a:pt x="46" y="78"/>
                    </a:lnTo>
                    <a:lnTo>
                      <a:pt x="44" y="8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4" y="84"/>
                    </a:lnTo>
                    <a:lnTo>
                      <a:pt x="42" y="76"/>
                    </a:lnTo>
                    <a:lnTo>
                      <a:pt x="42" y="70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48" y="64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38" y="64"/>
                    </a:lnTo>
                    <a:lnTo>
                      <a:pt x="36" y="68"/>
                    </a:lnTo>
                    <a:lnTo>
                      <a:pt x="36" y="68"/>
                    </a:lnTo>
                    <a:close/>
                    <a:moveTo>
                      <a:pt x="116" y="98"/>
                    </a:moveTo>
                    <a:lnTo>
                      <a:pt x="116" y="98"/>
                    </a:lnTo>
                    <a:lnTo>
                      <a:pt x="116" y="112"/>
                    </a:lnTo>
                    <a:lnTo>
                      <a:pt x="114" y="126"/>
                    </a:lnTo>
                    <a:lnTo>
                      <a:pt x="110" y="136"/>
                    </a:lnTo>
                    <a:lnTo>
                      <a:pt x="106" y="144"/>
                    </a:lnTo>
                    <a:lnTo>
                      <a:pt x="98" y="152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8" y="158"/>
                    </a:lnTo>
                    <a:lnTo>
                      <a:pt x="100" y="160"/>
                    </a:lnTo>
                    <a:lnTo>
                      <a:pt x="106" y="158"/>
                    </a:lnTo>
                    <a:lnTo>
                      <a:pt x="110" y="154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2" y="156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12" y="168"/>
                    </a:lnTo>
                    <a:lnTo>
                      <a:pt x="116" y="172"/>
                    </a:lnTo>
                    <a:lnTo>
                      <a:pt x="118" y="176"/>
                    </a:lnTo>
                    <a:lnTo>
                      <a:pt x="118" y="176"/>
                    </a:lnTo>
                    <a:lnTo>
                      <a:pt x="122" y="172"/>
                    </a:lnTo>
                    <a:lnTo>
                      <a:pt x="126" y="16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6" y="156"/>
                    </a:lnTo>
                    <a:lnTo>
                      <a:pt x="124" y="150"/>
                    </a:lnTo>
                    <a:lnTo>
                      <a:pt x="124" y="150"/>
                    </a:lnTo>
                    <a:lnTo>
                      <a:pt x="126" y="154"/>
                    </a:lnTo>
                    <a:lnTo>
                      <a:pt x="130" y="158"/>
                    </a:lnTo>
                    <a:lnTo>
                      <a:pt x="136" y="160"/>
                    </a:lnTo>
                    <a:lnTo>
                      <a:pt x="140" y="158"/>
                    </a:lnTo>
                    <a:lnTo>
                      <a:pt x="144" y="156"/>
                    </a:lnTo>
                    <a:lnTo>
                      <a:pt x="144" y="156"/>
                    </a:lnTo>
                    <a:lnTo>
                      <a:pt x="140" y="152"/>
                    </a:lnTo>
                    <a:lnTo>
                      <a:pt x="132" y="144"/>
                    </a:lnTo>
                    <a:lnTo>
                      <a:pt x="128" y="136"/>
                    </a:lnTo>
                    <a:lnTo>
                      <a:pt x="124" y="126"/>
                    </a:lnTo>
                    <a:lnTo>
                      <a:pt x="122" y="112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2" y="70"/>
                    </a:lnTo>
                    <a:lnTo>
                      <a:pt x="126" y="56"/>
                    </a:lnTo>
                    <a:lnTo>
                      <a:pt x="130" y="50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0" y="46"/>
                    </a:lnTo>
                    <a:lnTo>
                      <a:pt x="126" y="46"/>
                    </a:lnTo>
                    <a:lnTo>
                      <a:pt x="122" y="48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0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42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6" y="42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6" y="50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4" y="48"/>
                    </a:lnTo>
                    <a:lnTo>
                      <a:pt x="112" y="46"/>
                    </a:lnTo>
                    <a:lnTo>
                      <a:pt x="108" y="46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8" y="50"/>
                    </a:lnTo>
                    <a:lnTo>
                      <a:pt x="112" y="56"/>
                    </a:lnTo>
                    <a:lnTo>
                      <a:pt x="114" y="70"/>
                    </a:lnTo>
                    <a:lnTo>
                      <a:pt x="116" y="98"/>
                    </a:lnTo>
                    <a:lnTo>
                      <a:pt x="116" y="98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51" name="グループ化 50"/>
          <p:cNvGrpSpPr/>
          <p:nvPr/>
        </p:nvGrpSpPr>
        <p:grpSpPr>
          <a:xfrm>
            <a:off x="291493" y="3040467"/>
            <a:ext cx="3224212" cy="1368208"/>
            <a:chOff x="1484313" y="1555750"/>
            <a:chExt cx="3441700" cy="1460500"/>
          </a:xfrm>
        </p:grpSpPr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484313" y="1555750"/>
              <a:ext cx="3441700" cy="1460500"/>
            </a:xfrm>
            <a:custGeom>
              <a:avLst/>
              <a:gdLst>
                <a:gd name="T0" fmla="*/ 2168 w 2168"/>
                <a:gd name="T1" fmla="*/ 854 h 920"/>
                <a:gd name="T2" fmla="*/ 2168 w 2168"/>
                <a:gd name="T3" fmla="*/ 854 h 920"/>
                <a:gd name="T4" fmla="*/ 2166 w 2168"/>
                <a:gd name="T5" fmla="*/ 866 h 920"/>
                <a:gd name="T6" fmla="*/ 2162 w 2168"/>
                <a:gd name="T7" fmla="*/ 880 h 920"/>
                <a:gd name="T8" fmla="*/ 2156 w 2168"/>
                <a:gd name="T9" fmla="*/ 890 h 920"/>
                <a:gd name="T10" fmla="*/ 2148 w 2168"/>
                <a:gd name="T11" fmla="*/ 900 h 920"/>
                <a:gd name="T12" fmla="*/ 2138 w 2168"/>
                <a:gd name="T13" fmla="*/ 910 h 920"/>
                <a:gd name="T14" fmla="*/ 2126 w 2168"/>
                <a:gd name="T15" fmla="*/ 916 h 920"/>
                <a:gd name="T16" fmla="*/ 2114 w 2168"/>
                <a:gd name="T17" fmla="*/ 920 h 920"/>
                <a:gd name="T18" fmla="*/ 2100 w 2168"/>
                <a:gd name="T19" fmla="*/ 920 h 920"/>
                <a:gd name="T20" fmla="*/ 68 w 2168"/>
                <a:gd name="T21" fmla="*/ 920 h 920"/>
                <a:gd name="T22" fmla="*/ 68 w 2168"/>
                <a:gd name="T23" fmla="*/ 920 h 920"/>
                <a:gd name="T24" fmla="*/ 54 w 2168"/>
                <a:gd name="T25" fmla="*/ 920 h 920"/>
                <a:gd name="T26" fmla="*/ 42 w 2168"/>
                <a:gd name="T27" fmla="*/ 916 h 920"/>
                <a:gd name="T28" fmla="*/ 30 w 2168"/>
                <a:gd name="T29" fmla="*/ 910 h 920"/>
                <a:gd name="T30" fmla="*/ 20 w 2168"/>
                <a:gd name="T31" fmla="*/ 900 h 920"/>
                <a:gd name="T32" fmla="*/ 12 w 2168"/>
                <a:gd name="T33" fmla="*/ 890 h 920"/>
                <a:gd name="T34" fmla="*/ 6 w 2168"/>
                <a:gd name="T35" fmla="*/ 880 h 920"/>
                <a:gd name="T36" fmla="*/ 2 w 2168"/>
                <a:gd name="T37" fmla="*/ 866 h 920"/>
                <a:gd name="T38" fmla="*/ 0 w 2168"/>
                <a:gd name="T39" fmla="*/ 854 h 920"/>
                <a:gd name="T40" fmla="*/ 0 w 2168"/>
                <a:gd name="T41" fmla="*/ 68 h 920"/>
                <a:gd name="T42" fmla="*/ 0 w 2168"/>
                <a:gd name="T43" fmla="*/ 68 h 920"/>
                <a:gd name="T44" fmla="*/ 2 w 2168"/>
                <a:gd name="T45" fmla="*/ 54 h 920"/>
                <a:gd name="T46" fmla="*/ 6 w 2168"/>
                <a:gd name="T47" fmla="*/ 40 h 920"/>
                <a:gd name="T48" fmla="*/ 12 w 2168"/>
                <a:gd name="T49" fmla="*/ 30 h 920"/>
                <a:gd name="T50" fmla="*/ 20 w 2168"/>
                <a:gd name="T51" fmla="*/ 20 h 920"/>
                <a:gd name="T52" fmla="*/ 30 w 2168"/>
                <a:gd name="T53" fmla="*/ 12 h 920"/>
                <a:gd name="T54" fmla="*/ 42 w 2168"/>
                <a:gd name="T55" fmla="*/ 4 h 920"/>
                <a:gd name="T56" fmla="*/ 54 w 2168"/>
                <a:gd name="T57" fmla="*/ 2 h 920"/>
                <a:gd name="T58" fmla="*/ 68 w 2168"/>
                <a:gd name="T59" fmla="*/ 0 h 920"/>
                <a:gd name="T60" fmla="*/ 2100 w 2168"/>
                <a:gd name="T61" fmla="*/ 0 h 920"/>
                <a:gd name="T62" fmla="*/ 2100 w 2168"/>
                <a:gd name="T63" fmla="*/ 0 h 920"/>
                <a:gd name="T64" fmla="*/ 2114 w 2168"/>
                <a:gd name="T65" fmla="*/ 2 h 920"/>
                <a:gd name="T66" fmla="*/ 2126 w 2168"/>
                <a:gd name="T67" fmla="*/ 4 h 920"/>
                <a:gd name="T68" fmla="*/ 2138 w 2168"/>
                <a:gd name="T69" fmla="*/ 12 h 920"/>
                <a:gd name="T70" fmla="*/ 2148 w 2168"/>
                <a:gd name="T71" fmla="*/ 20 h 920"/>
                <a:gd name="T72" fmla="*/ 2156 w 2168"/>
                <a:gd name="T73" fmla="*/ 30 h 920"/>
                <a:gd name="T74" fmla="*/ 2162 w 2168"/>
                <a:gd name="T75" fmla="*/ 40 h 920"/>
                <a:gd name="T76" fmla="*/ 2166 w 2168"/>
                <a:gd name="T77" fmla="*/ 54 h 920"/>
                <a:gd name="T78" fmla="*/ 2168 w 2168"/>
                <a:gd name="T79" fmla="*/ 68 h 920"/>
                <a:gd name="T80" fmla="*/ 2168 w 2168"/>
                <a:gd name="T81" fmla="*/ 85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8" h="920">
                  <a:moveTo>
                    <a:pt x="2168" y="854"/>
                  </a:moveTo>
                  <a:lnTo>
                    <a:pt x="2168" y="854"/>
                  </a:lnTo>
                  <a:lnTo>
                    <a:pt x="2166" y="866"/>
                  </a:lnTo>
                  <a:lnTo>
                    <a:pt x="2162" y="880"/>
                  </a:lnTo>
                  <a:lnTo>
                    <a:pt x="2156" y="890"/>
                  </a:lnTo>
                  <a:lnTo>
                    <a:pt x="2148" y="900"/>
                  </a:lnTo>
                  <a:lnTo>
                    <a:pt x="2138" y="910"/>
                  </a:lnTo>
                  <a:lnTo>
                    <a:pt x="2126" y="916"/>
                  </a:lnTo>
                  <a:lnTo>
                    <a:pt x="2114" y="920"/>
                  </a:lnTo>
                  <a:lnTo>
                    <a:pt x="2100" y="920"/>
                  </a:lnTo>
                  <a:lnTo>
                    <a:pt x="68" y="920"/>
                  </a:lnTo>
                  <a:lnTo>
                    <a:pt x="68" y="920"/>
                  </a:lnTo>
                  <a:lnTo>
                    <a:pt x="54" y="920"/>
                  </a:lnTo>
                  <a:lnTo>
                    <a:pt x="42" y="916"/>
                  </a:lnTo>
                  <a:lnTo>
                    <a:pt x="30" y="910"/>
                  </a:lnTo>
                  <a:lnTo>
                    <a:pt x="20" y="900"/>
                  </a:lnTo>
                  <a:lnTo>
                    <a:pt x="12" y="890"/>
                  </a:lnTo>
                  <a:lnTo>
                    <a:pt x="6" y="880"/>
                  </a:lnTo>
                  <a:lnTo>
                    <a:pt x="2" y="866"/>
                  </a:lnTo>
                  <a:lnTo>
                    <a:pt x="0" y="8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14" y="2"/>
                  </a:lnTo>
                  <a:lnTo>
                    <a:pt x="2126" y="4"/>
                  </a:lnTo>
                  <a:lnTo>
                    <a:pt x="2138" y="12"/>
                  </a:lnTo>
                  <a:lnTo>
                    <a:pt x="2148" y="20"/>
                  </a:lnTo>
                  <a:lnTo>
                    <a:pt x="2156" y="30"/>
                  </a:lnTo>
                  <a:lnTo>
                    <a:pt x="2162" y="40"/>
                  </a:lnTo>
                  <a:lnTo>
                    <a:pt x="2166" y="54"/>
                  </a:lnTo>
                  <a:lnTo>
                    <a:pt x="2168" y="68"/>
                  </a:lnTo>
                  <a:lnTo>
                    <a:pt x="2168" y="854"/>
                  </a:lnTo>
                  <a:close/>
                </a:path>
              </a:pathLst>
            </a:custGeom>
            <a:solidFill>
              <a:srgbClr val="81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9" name="Group 38"/>
            <p:cNvGrpSpPr>
              <a:grpSpLocks noChangeAspect="1"/>
            </p:cNvGrpSpPr>
            <p:nvPr/>
          </p:nvGrpSpPr>
          <p:grpSpPr bwMode="auto">
            <a:xfrm>
              <a:off x="1579563" y="1579563"/>
              <a:ext cx="3251200" cy="1412875"/>
              <a:chOff x="995" y="995"/>
              <a:chExt cx="2048" cy="890"/>
            </a:xfrm>
          </p:grpSpPr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899" y="995"/>
                <a:ext cx="240" cy="176"/>
              </a:xfrm>
              <a:custGeom>
                <a:avLst/>
                <a:gdLst>
                  <a:gd name="T0" fmla="*/ 34 w 240"/>
                  <a:gd name="T1" fmla="*/ 168 h 176"/>
                  <a:gd name="T2" fmla="*/ 76 w 240"/>
                  <a:gd name="T3" fmla="*/ 142 h 176"/>
                  <a:gd name="T4" fmla="*/ 86 w 240"/>
                  <a:gd name="T5" fmla="*/ 174 h 176"/>
                  <a:gd name="T6" fmla="*/ 92 w 240"/>
                  <a:gd name="T7" fmla="*/ 168 h 176"/>
                  <a:gd name="T8" fmla="*/ 92 w 240"/>
                  <a:gd name="T9" fmla="*/ 156 h 176"/>
                  <a:gd name="T10" fmla="*/ 112 w 240"/>
                  <a:gd name="T11" fmla="*/ 82 h 176"/>
                  <a:gd name="T12" fmla="*/ 94 w 240"/>
                  <a:gd name="T13" fmla="*/ 48 h 176"/>
                  <a:gd name="T14" fmla="*/ 74 w 240"/>
                  <a:gd name="T15" fmla="*/ 120 h 176"/>
                  <a:gd name="T16" fmla="*/ 70 w 240"/>
                  <a:gd name="T17" fmla="*/ 118 h 176"/>
                  <a:gd name="T18" fmla="*/ 58 w 240"/>
                  <a:gd name="T19" fmla="*/ 124 h 176"/>
                  <a:gd name="T20" fmla="*/ 50 w 240"/>
                  <a:gd name="T21" fmla="*/ 142 h 176"/>
                  <a:gd name="T22" fmla="*/ 34 w 240"/>
                  <a:gd name="T23" fmla="*/ 138 h 176"/>
                  <a:gd name="T24" fmla="*/ 24 w 240"/>
                  <a:gd name="T25" fmla="*/ 126 h 176"/>
                  <a:gd name="T26" fmla="*/ 14 w 240"/>
                  <a:gd name="T27" fmla="*/ 120 h 176"/>
                  <a:gd name="T28" fmla="*/ 6 w 240"/>
                  <a:gd name="T29" fmla="*/ 122 h 176"/>
                  <a:gd name="T30" fmla="*/ 38 w 240"/>
                  <a:gd name="T31" fmla="*/ 156 h 176"/>
                  <a:gd name="T32" fmla="*/ 78 w 240"/>
                  <a:gd name="T33" fmla="*/ 80 h 176"/>
                  <a:gd name="T34" fmla="*/ 98 w 240"/>
                  <a:gd name="T35" fmla="*/ 88 h 176"/>
                  <a:gd name="T36" fmla="*/ 92 w 240"/>
                  <a:gd name="T37" fmla="*/ 104 h 176"/>
                  <a:gd name="T38" fmla="*/ 76 w 240"/>
                  <a:gd name="T39" fmla="*/ 66 h 176"/>
                  <a:gd name="T40" fmla="*/ 80 w 240"/>
                  <a:gd name="T41" fmla="*/ 52 h 176"/>
                  <a:gd name="T42" fmla="*/ 92 w 240"/>
                  <a:gd name="T43" fmla="*/ 48 h 176"/>
                  <a:gd name="T44" fmla="*/ 78 w 240"/>
                  <a:gd name="T45" fmla="*/ 60 h 176"/>
                  <a:gd name="T46" fmla="*/ 44 w 240"/>
                  <a:gd name="T47" fmla="*/ 94 h 176"/>
                  <a:gd name="T48" fmla="*/ 50 w 240"/>
                  <a:gd name="T49" fmla="*/ 90 h 176"/>
                  <a:gd name="T50" fmla="*/ 54 w 240"/>
                  <a:gd name="T51" fmla="*/ 88 h 176"/>
                  <a:gd name="T52" fmla="*/ 40 w 240"/>
                  <a:gd name="T53" fmla="*/ 114 h 176"/>
                  <a:gd name="T54" fmla="*/ 230 w 240"/>
                  <a:gd name="T55" fmla="*/ 114 h 176"/>
                  <a:gd name="T56" fmla="*/ 232 w 240"/>
                  <a:gd name="T57" fmla="*/ 132 h 176"/>
                  <a:gd name="T58" fmla="*/ 224 w 240"/>
                  <a:gd name="T59" fmla="*/ 134 h 176"/>
                  <a:gd name="T60" fmla="*/ 202 w 240"/>
                  <a:gd name="T61" fmla="*/ 140 h 176"/>
                  <a:gd name="T62" fmla="*/ 184 w 240"/>
                  <a:gd name="T63" fmla="*/ 144 h 176"/>
                  <a:gd name="T64" fmla="*/ 186 w 240"/>
                  <a:gd name="T65" fmla="*/ 120 h 176"/>
                  <a:gd name="T66" fmla="*/ 172 w 240"/>
                  <a:gd name="T67" fmla="*/ 118 h 176"/>
                  <a:gd name="T68" fmla="*/ 148 w 240"/>
                  <a:gd name="T69" fmla="*/ 112 h 176"/>
                  <a:gd name="T70" fmla="*/ 150 w 240"/>
                  <a:gd name="T71" fmla="*/ 40 h 176"/>
                  <a:gd name="T72" fmla="*/ 136 w 240"/>
                  <a:gd name="T73" fmla="*/ 112 h 176"/>
                  <a:gd name="T74" fmla="*/ 146 w 240"/>
                  <a:gd name="T75" fmla="*/ 150 h 176"/>
                  <a:gd name="T76" fmla="*/ 158 w 240"/>
                  <a:gd name="T77" fmla="*/ 166 h 176"/>
                  <a:gd name="T78" fmla="*/ 154 w 240"/>
                  <a:gd name="T79" fmla="*/ 176 h 176"/>
                  <a:gd name="T80" fmla="*/ 170 w 240"/>
                  <a:gd name="T81" fmla="*/ 144 h 176"/>
                  <a:gd name="T82" fmla="*/ 206 w 240"/>
                  <a:gd name="T83" fmla="*/ 172 h 176"/>
                  <a:gd name="T84" fmla="*/ 232 w 240"/>
                  <a:gd name="T85" fmla="*/ 144 h 176"/>
                  <a:gd name="T86" fmla="*/ 148 w 240"/>
                  <a:gd name="T87" fmla="*/ 70 h 176"/>
                  <a:gd name="T88" fmla="*/ 150 w 240"/>
                  <a:gd name="T89" fmla="*/ 98 h 176"/>
                  <a:gd name="T90" fmla="*/ 162 w 240"/>
                  <a:gd name="T91" fmla="*/ 72 h 176"/>
                  <a:gd name="T92" fmla="*/ 158 w 240"/>
                  <a:gd name="T93" fmla="*/ 84 h 176"/>
                  <a:gd name="T94" fmla="*/ 172 w 240"/>
                  <a:gd name="T95" fmla="*/ 72 h 176"/>
                  <a:gd name="T96" fmla="*/ 142 w 240"/>
                  <a:gd name="T97" fmla="*/ 60 h 176"/>
                  <a:gd name="T98" fmla="*/ 158 w 240"/>
                  <a:gd name="T99" fmla="*/ 60 h 176"/>
                  <a:gd name="T100" fmla="*/ 188 w 240"/>
                  <a:gd name="T101" fmla="*/ 76 h 176"/>
                  <a:gd name="T102" fmla="*/ 172 w 240"/>
                  <a:gd name="T103" fmla="*/ 96 h 176"/>
                  <a:gd name="T104" fmla="*/ 190 w 240"/>
                  <a:gd name="T105" fmla="*/ 102 h 176"/>
                  <a:gd name="T106" fmla="*/ 192 w 240"/>
                  <a:gd name="T107" fmla="*/ 110 h 176"/>
                  <a:gd name="T108" fmla="*/ 126 w 240"/>
                  <a:gd name="T109" fmla="*/ 52 h 176"/>
                  <a:gd name="T110" fmla="*/ 128 w 240"/>
                  <a:gd name="T111" fmla="*/ 20 h 176"/>
                  <a:gd name="T112" fmla="*/ 114 w 240"/>
                  <a:gd name="T113" fmla="*/ 26 h 176"/>
                  <a:gd name="T114" fmla="*/ 116 w 240"/>
                  <a:gd name="T115" fmla="*/ 64 h 176"/>
                  <a:gd name="T116" fmla="*/ 118 w 240"/>
                  <a:gd name="T117" fmla="*/ 124 h 176"/>
                  <a:gd name="T118" fmla="*/ 122 w 240"/>
                  <a:gd name="T119" fmla="*/ 12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76">
                    <a:moveTo>
                      <a:pt x="38" y="156"/>
                    </a:moveTo>
                    <a:lnTo>
                      <a:pt x="38" y="156"/>
                    </a:lnTo>
                    <a:lnTo>
                      <a:pt x="32" y="158"/>
                    </a:lnTo>
                    <a:lnTo>
                      <a:pt x="28" y="162"/>
                    </a:lnTo>
                    <a:lnTo>
                      <a:pt x="26" y="164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72"/>
                    </a:lnTo>
                    <a:lnTo>
                      <a:pt x="30" y="172"/>
                    </a:lnTo>
                    <a:lnTo>
                      <a:pt x="34" y="172"/>
                    </a:lnTo>
                    <a:lnTo>
                      <a:pt x="34" y="172"/>
                    </a:lnTo>
                    <a:lnTo>
                      <a:pt x="34" y="168"/>
                    </a:lnTo>
                    <a:lnTo>
                      <a:pt x="36" y="162"/>
                    </a:lnTo>
                    <a:lnTo>
                      <a:pt x="42" y="158"/>
                    </a:lnTo>
                    <a:lnTo>
                      <a:pt x="48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8" y="156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8" y="148"/>
                    </a:lnTo>
                    <a:lnTo>
                      <a:pt x="70" y="144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0" y="148"/>
                    </a:lnTo>
                    <a:lnTo>
                      <a:pt x="68" y="156"/>
                    </a:lnTo>
                    <a:lnTo>
                      <a:pt x="68" y="164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6" y="174"/>
                    </a:lnTo>
                    <a:lnTo>
                      <a:pt x="80" y="176"/>
                    </a:lnTo>
                    <a:lnTo>
                      <a:pt x="84" y="176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2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6" y="164"/>
                    </a:lnTo>
                    <a:lnTo>
                      <a:pt x="74" y="158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4" y="160"/>
                    </a:lnTo>
                    <a:lnTo>
                      <a:pt x="78" y="164"/>
                    </a:lnTo>
                    <a:lnTo>
                      <a:pt x="82" y="166"/>
                    </a:lnTo>
                    <a:lnTo>
                      <a:pt x="86" y="168"/>
                    </a:lnTo>
                    <a:lnTo>
                      <a:pt x="92" y="168"/>
                    </a:lnTo>
                    <a:lnTo>
                      <a:pt x="96" y="166"/>
                    </a:lnTo>
                    <a:lnTo>
                      <a:pt x="100" y="164"/>
                    </a:lnTo>
                    <a:lnTo>
                      <a:pt x="102" y="160"/>
                    </a:lnTo>
                    <a:lnTo>
                      <a:pt x="102" y="160"/>
                    </a:lnTo>
                    <a:lnTo>
                      <a:pt x="102" y="154"/>
                    </a:lnTo>
                    <a:lnTo>
                      <a:pt x="100" y="150"/>
                    </a:lnTo>
                    <a:lnTo>
                      <a:pt x="96" y="146"/>
                    </a:lnTo>
                    <a:lnTo>
                      <a:pt x="92" y="146"/>
                    </a:lnTo>
                    <a:lnTo>
                      <a:pt x="92" y="146"/>
                    </a:lnTo>
                    <a:lnTo>
                      <a:pt x="94" y="150"/>
                    </a:lnTo>
                    <a:lnTo>
                      <a:pt x="94" y="154"/>
                    </a:lnTo>
                    <a:lnTo>
                      <a:pt x="92" y="156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4" y="158"/>
                    </a:lnTo>
                    <a:lnTo>
                      <a:pt x="82" y="156"/>
                    </a:lnTo>
                    <a:lnTo>
                      <a:pt x="80" y="150"/>
                    </a:lnTo>
                    <a:lnTo>
                      <a:pt x="82" y="142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96" y="124"/>
                    </a:lnTo>
                    <a:lnTo>
                      <a:pt x="104" y="112"/>
                    </a:lnTo>
                    <a:lnTo>
                      <a:pt x="110" y="94"/>
                    </a:lnTo>
                    <a:lnTo>
                      <a:pt x="112" y="82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0" y="62"/>
                    </a:lnTo>
                    <a:lnTo>
                      <a:pt x="108" y="54"/>
                    </a:lnTo>
                    <a:lnTo>
                      <a:pt x="102" y="42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0" y="44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06" y="66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90"/>
                    </a:lnTo>
                    <a:lnTo>
                      <a:pt x="98" y="102"/>
                    </a:lnTo>
                    <a:lnTo>
                      <a:pt x="98" y="102"/>
                    </a:lnTo>
                    <a:lnTo>
                      <a:pt x="92" y="112"/>
                    </a:lnTo>
                    <a:lnTo>
                      <a:pt x="84" y="116"/>
                    </a:lnTo>
                    <a:lnTo>
                      <a:pt x="74" y="120"/>
                    </a:lnTo>
                    <a:lnTo>
                      <a:pt x="68" y="120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4" y="118"/>
                    </a:lnTo>
                    <a:lnTo>
                      <a:pt x="64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8" y="114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0" y="118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72" y="110"/>
                    </a:lnTo>
                    <a:lnTo>
                      <a:pt x="70" y="108"/>
                    </a:lnTo>
                    <a:lnTo>
                      <a:pt x="66" y="106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56" y="11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2" y="126"/>
                    </a:lnTo>
                    <a:lnTo>
                      <a:pt x="68" y="126"/>
                    </a:lnTo>
                    <a:lnTo>
                      <a:pt x="78" y="124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86" y="126"/>
                    </a:lnTo>
                    <a:lnTo>
                      <a:pt x="74" y="136"/>
                    </a:lnTo>
                    <a:lnTo>
                      <a:pt x="64" y="142"/>
                    </a:lnTo>
                    <a:lnTo>
                      <a:pt x="60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0" y="142"/>
                    </a:lnTo>
                    <a:lnTo>
                      <a:pt x="46" y="136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38" y="134"/>
                    </a:lnTo>
                    <a:lnTo>
                      <a:pt x="38" y="138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38" y="140"/>
                    </a:lnTo>
                    <a:lnTo>
                      <a:pt x="34" y="138"/>
                    </a:lnTo>
                    <a:lnTo>
                      <a:pt x="34" y="138"/>
                    </a:lnTo>
                    <a:lnTo>
                      <a:pt x="34" y="142"/>
                    </a:lnTo>
                    <a:lnTo>
                      <a:pt x="36" y="146"/>
                    </a:lnTo>
                    <a:lnTo>
                      <a:pt x="40" y="148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30" y="148"/>
                    </a:lnTo>
                    <a:lnTo>
                      <a:pt x="22" y="144"/>
                    </a:lnTo>
                    <a:lnTo>
                      <a:pt x="18" y="140"/>
                    </a:lnTo>
                    <a:lnTo>
                      <a:pt x="16" y="136"/>
                    </a:lnTo>
                    <a:lnTo>
                      <a:pt x="18" y="134"/>
                    </a:lnTo>
                    <a:lnTo>
                      <a:pt x="20" y="130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6" y="124"/>
                    </a:lnTo>
                    <a:lnTo>
                      <a:pt x="26" y="122"/>
                    </a:lnTo>
                    <a:lnTo>
                      <a:pt x="26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16" y="122"/>
                    </a:lnTo>
                    <a:lnTo>
                      <a:pt x="14" y="12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26"/>
                    </a:lnTo>
                    <a:lnTo>
                      <a:pt x="14" y="120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4" y="116"/>
                    </a:lnTo>
                    <a:lnTo>
                      <a:pt x="22" y="1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6" y="118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4" y="120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0" y="130"/>
                    </a:lnTo>
                    <a:lnTo>
                      <a:pt x="4" y="138"/>
                    </a:lnTo>
                    <a:lnTo>
                      <a:pt x="8" y="144"/>
                    </a:lnTo>
                    <a:lnTo>
                      <a:pt x="16" y="148"/>
                    </a:lnTo>
                    <a:lnTo>
                      <a:pt x="30" y="154"/>
                    </a:lnTo>
                    <a:lnTo>
                      <a:pt x="38" y="156"/>
                    </a:lnTo>
                    <a:lnTo>
                      <a:pt x="38" y="156"/>
                    </a:lnTo>
                    <a:close/>
                    <a:moveTo>
                      <a:pt x="72" y="90"/>
                    </a:moveTo>
                    <a:lnTo>
                      <a:pt x="72" y="90"/>
                    </a:lnTo>
                    <a:lnTo>
                      <a:pt x="76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82" y="88"/>
                    </a:lnTo>
                    <a:lnTo>
                      <a:pt x="82" y="84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78" y="80"/>
                    </a:lnTo>
                    <a:lnTo>
                      <a:pt x="78" y="82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2" y="80"/>
                    </a:lnTo>
                    <a:lnTo>
                      <a:pt x="72" y="76"/>
                    </a:lnTo>
                    <a:lnTo>
                      <a:pt x="74" y="74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74"/>
                    </a:lnTo>
                    <a:lnTo>
                      <a:pt x="90" y="76"/>
                    </a:lnTo>
                    <a:lnTo>
                      <a:pt x="96" y="82"/>
                    </a:lnTo>
                    <a:lnTo>
                      <a:pt x="98" y="88"/>
                    </a:lnTo>
                    <a:lnTo>
                      <a:pt x="98" y="88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88" y="98"/>
                    </a:lnTo>
                    <a:lnTo>
                      <a:pt x="86" y="100"/>
                    </a:lnTo>
                    <a:lnTo>
                      <a:pt x="88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8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00" y="80"/>
                    </a:lnTo>
                    <a:lnTo>
                      <a:pt x="98" y="7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4" y="66"/>
                    </a:lnTo>
                    <a:lnTo>
                      <a:pt x="76" y="66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64" y="80"/>
                    </a:lnTo>
                    <a:lnTo>
                      <a:pt x="66" y="86"/>
                    </a:lnTo>
                    <a:lnTo>
                      <a:pt x="72" y="90"/>
                    </a:lnTo>
                    <a:lnTo>
                      <a:pt x="72" y="90"/>
                    </a:lnTo>
                    <a:close/>
                    <a:moveTo>
                      <a:pt x="82" y="60"/>
                    </a:moveTo>
                    <a:lnTo>
                      <a:pt x="82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8" y="52"/>
                    </a:lnTo>
                    <a:lnTo>
                      <a:pt x="94" y="58"/>
                    </a:lnTo>
                    <a:lnTo>
                      <a:pt x="100" y="70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4" y="78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2" y="48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0" y="44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4" y="46"/>
                    </a:lnTo>
                    <a:lnTo>
                      <a:pt x="74" y="4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56"/>
                    </a:lnTo>
                    <a:lnTo>
                      <a:pt x="74" y="58"/>
                    </a:lnTo>
                    <a:lnTo>
                      <a:pt x="78" y="60"/>
                    </a:lnTo>
                    <a:lnTo>
                      <a:pt x="82" y="60"/>
                    </a:lnTo>
                    <a:lnTo>
                      <a:pt x="82" y="60"/>
                    </a:lnTo>
                    <a:close/>
                    <a:moveTo>
                      <a:pt x="50" y="114"/>
                    </a:moveTo>
                    <a:lnTo>
                      <a:pt x="50" y="114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4" y="106"/>
                    </a:lnTo>
                    <a:lnTo>
                      <a:pt x="44" y="100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8" y="98"/>
                    </a:lnTo>
                    <a:lnTo>
                      <a:pt x="48" y="100"/>
                    </a:lnTo>
                    <a:lnTo>
                      <a:pt x="52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58" y="100"/>
                    </a:lnTo>
                    <a:lnTo>
                      <a:pt x="52" y="98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2" y="94"/>
                    </a:lnTo>
                    <a:lnTo>
                      <a:pt x="54" y="96"/>
                    </a:lnTo>
                    <a:lnTo>
                      <a:pt x="60" y="98"/>
                    </a:lnTo>
                    <a:lnTo>
                      <a:pt x="66" y="96"/>
                    </a:lnTo>
                    <a:lnTo>
                      <a:pt x="68" y="96"/>
                    </a:lnTo>
                    <a:lnTo>
                      <a:pt x="68" y="94"/>
                    </a:lnTo>
                    <a:lnTo>
                      <a:pt x="68" y="94"/>
                    </a:lnTo>
                    <a:lnTo>
                      <a:pt x="62" y="94"/>
                    </a:lnTo>
                    <a:lnTo>
                      <a:pt x="58" y="94"/>
                    </a:lnTo>
                    <a:lnTo>
                      <a:pt x="56" y="92"/>
                    </a:lnTo>
                    <a:lnTo>
                      <a:pt x="54" y="88"/>
                    </a:lnTo>
                    <a:lnTo>
                      <a:pt x="52" y="82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44" y="84"/>
                    </a:lnTo>
                    <a:lnTo>
                      <a:pt x="40" y="92"/>
                    </a:lnTo>
                    <a:lnTo>
                      <a:pt x="38" y="102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40" y="114"/>
                    </a:lnTo>
                    <a:lnTo>
                      <a:pt x="42" y="116"/>
                    </a:lnTo>
                    <a:lnTo>
                      <a:pt x="46" y="116"/>
                    </a:lnTo>
                    <a:lnTo>
                      <a:pt x="50" y="114"/>
                    </a:lnTo>
                    <a:lnTo>
                      <a:pt x="50" y="114"/>
                    </a:lnTo>
                    <a:close/>
                    <a:moveTo>
                      <a:pt x="238" y="122"/>
                    </a:moveTo>
                    <a:lnTo>
                      <a:pt x="238" y="122"/>
                    </a:lnTo>
                    <a:lnTo>
                      <a:pt x="238" y="120"/>
                    </a:lnTo>
                    <a:lnTo>
                      <a:pt x="236" y="120"/>
                    </a:lnTo>
                    <a:lnTo>
                      <a:pt x="236" y="122"/>
                    </a:lnTo>
                    <a:lnTo>
                      <a:pt x="236" y="122"/>
                    </a:lnTo>
                    <a:lnTo>
                      <a:pt x="234" y="118"/>
                    </a:lnTo>
                    <a:lnTo>
                      <a:pt x="230" y="114"/>
                    </a:lnTo>
                    <a:lnTo>
                      <a:pt x="226" y="112"/>
                    </a:lnTo>
                    <a:lnTo>
                      <a:pt x="222" y="112"/>
                    </a:lnTo>
                    <a:lnTo>
                      <a:pt x="222" y="112"/>
                    </a:lnTo>
                    <a:lnTo>
                      <a:pt x="218" y="114"/>
                    </a:lnTo>
                    <a:lnTo>
                      <a:pt x="216" y="116"/>
                    </a:lnTo>
                    <a:lnTo>
                      <a:pt x="218" y="118"/>
                    </a:lnTo>
                    <a:lnTo>
                      <a:pt x="220" y="118"/>
                    </a:lnTo>
                    <a:lnTo>
                      <a:pt x="220" y="118"/>
                    </a:lnTo>
                    <a:lnTo>
                      <a:pt x="224" y="118"/>
                    </a:lnTo>
                    <a:lnTo>
                      <a:pt x="228" y="120"/>
                    </a:lnTo>
                    <a:lnTo>
                      <a:pt x="230" y="126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28" y="124"/>
                    </a:lnTo>
                    <a:lnTo>
                      <a:pt x="224" y="122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16" y="120"/>
                    </a:lnTo>
                    <a:lnTo>
                      <a:pt x="214" y="122"/>
                    </a:lnTo>
                    <a:lnTo>
                      <a:pt x="214" y="124"/>
                    </a:lnTo>
                    <a:lnTo>
                      <a:pt x="216" y="126"/>
                    </a:lnTo>
                    <a:lnTo>
                      <a:pt x="216" y="126"/>
                    </a:lnTo>
                    <a:lnTo>
                      <a:pt x="222" y="130"/>
                    </a:lnTo>
                    <a:lnTo>
                      <a:pt x="224" y="134"/>
                    </a:lnTo>
                    <a:lnTo>
                      <a:pt x="224" y="136"/>
                    </a:lnTo>
                    <a:lnTo>
                      <a:pt x="222" y="140"/>
                    </a:lnTo>
                    <a:lnTo>
                      <a:pt x="218" y="144"/>
                    </a:lnTo>
                    <a:lnTo>
                      <a:pt x="210" y="148"/>
                    </a:lnTo>
                    <a:lnTo>
                      <a:pt x="198" y="150"/>
                    </a:lnTo>
                    <a:lnTo>
                      <a:pt x="198" y="150"/>
                    </a:lnTo>
                    <a:lnTo>
                      <a:pt x="202" y="148"/>
                    </a:lnTo>
                    <a:lnTo>
                      <a:pt x="204" y="146"/>
                    </a:lnTo>
                    <a:lnTo>
                      <a:pt x="206" y="142"/>
                    </a:lnTo>
                    <a:lnTo>
                      <a:pt x="206" y="138"/>
                    </a:lnTo>
                    <a:lnTo>
                      <a:pt x="206" y="138"/>
                    </a:lnTo>
                    <a:lnTo>
                      <a:pt x="202" y="140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2" y="138"/>
                    </a:lnTo>
                    <a:lnTo>
                      <a:pt x="202" y="134"/>
                    </a:lnTo>
                    <a:lnTo>
                      <a:pt x="200" y="130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4" y="136"/>
                    </a:lnTo>
                    <a:lnTo>
                      <a:pt x="190" y="142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0" y="144"/>
                    </a:lnTo>
                    <a:lnTo>
                      <a:pt x="176" y="142"/>
                    </a:lnTo>
                    <a:lnTo>
                      <a:pt x="166" y="136"/>
                    </a:lnTo>
                    <a:lnTo>
                      <a:pt x="156" y="126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2" y="124"/>
                    </a:lnTo>
                    <a:lnTo>
                      <a:pt x="172" y="126"/>
                    </a:lnTo>
                    <a:lnTo>
                      <a:pt x="178" y="126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6" y="120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6" y="106"/>
                    </a:lnTo>
                    <a:lnTo>
                      <a:pt x="172" y="108"/>
                    </a:lnTo>
                    <a:lnTo>
                      <a:pt x="168" y="110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2" y="116"/>
                    </a:lnTo>
                    <a:lnTo>
                      <a:pt x="172" y="114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176" y="114"/>
                    </a:lnTo>
                    <a:lnTo>
                      <a:pt x="176" y="118"/>
                    </a:lnTo>
                    <a:lnTo>
                      <a:pt x="176" y="120"/>
                    </a:lnTo>
                    <a:lnTo>
                      <a:pt x="172" y="120"/>
                    </a:lnTo>
                    <a:lnTo>
                      <a:pt x="172" y="120"/>
                    </a:lnTo>
                    <a:lnTo>
                      <a:pt x="166" y="120"/>
                    </a:lnTo>
                    <a:lnTo>
                      <a:pt x="158" y="116"/>
                    </a:lnTo>
                    <a:lnTo>
                      <a:pt x="148" y="112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136" y="90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6"/>
                    </a:lnTo>
                    <a:lnTo>
                      <a:pt x="138" y="58"/>
                    </a:lnTo>
                    <a:lnTo>
                      <a:pt x="142" y="52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50" y="44"/>
                    </a:lnTo>
                    <a:lnTo>
                      <a:pt x="150" y="40"/>
                    </a:lnTo>
                    <a:lnTo>
                      <a:pt x="150" y="38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32" y="54"/>
                    </a:lnTo>
                    <a:lnTo>
                      <a:pt x="130" y="6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30" y="82"/>
                    </a:lnTo>
                    <a:lnTo>
                      <a:pt x="130" y="94"/>
                    </a:lnTo>
                    <a:lnTo>
                      <a:pt x="136" y="112"/>
                    </a:lnTo>
                    <a:lnTo>
                      <a:pt x="144" y="124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8" y="142"/>
                    </a:lnTo>
                    <a:lnTo>
                      <a:pt x="160" y="150"/>
                    </a:lnTo>
                    <a:lnTo>
                      <a:pt x="158" y="156"/>
                    </a:lnTo>
                    <a:lnTo>
                      <a:pt x="156" y="158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48" y="156"/>
                    </a:lnTo>
                    <a:lnTo>
                      <a:pt x="146" y="154"/>
                    </a:lnTo>
                    <a:lnTo>
                      <a:pt x="146" y="150"/>
                    </a:lnTo>
                    <a:lnTo>
                      <a:pt x="148" y="146"/>
                    </a:lnTo>
                    <a:lnTo>
                      <a:pt x="148" y="146"/>
                    </a:lnTo>
                    <a:lnTo>
                      <a:pt x="144" y="146"/>
                    </a:lnTo>
                    <a:lnTo>
                      <a:pt x="140" y="150"/>
                    </a:lnTo>
                    <a:lnTo>
                      <a:pt x="138" y="154"/>
                    </a:lnTo>
                    <a:lnTo>
                      <a:pt x="138" y="160"/>
                    </a:lnTo>
                    <a:lnTo>
                      <a:pt x="138" y="160"/>
                    </a:lnTo>
                    <a:lnTo>
                      <a:pt x="142" y="164"/>
                    </a:lnTo>
                    <a:lnTo>
                      <a:pt x="144" y="166"/>
                    </a:lnTo>
                    <a:lnTo>
                      <a:pt x="148" y="168"/>
                    </a:lnTo>
                    <a:lnTo>
                      <a:pt x="154" y="168"/>
                    </a:lnTo>
                    <a:lnTo>
                      <a:pt x="158" y="166"/>
                    </a:lnTo>
                    <a:lnTo>
                      <a:pt x="162" y="164"/>
                    </a:lnTo>
                    <a:lnTo>
                      <a:pt x="166" y="160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8"/>
                    </a:lnTo>
                    <a:lnTo>
                      <a:pt x="164" y="164"/>
                    </a:lnTo>
                    <a:lnTo>
                      <a:pt x="162" y="168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6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6" y="176"/>
                    </a:lnTo>
                    <a:lnTo>
                      <a:pt x="160" y="176"/>
                    </a:lnTo>
                    <a:lnTo>
                      <a:pt x="164" y="174"/>
                    </a:lnTo>
                    <a:lnTo>
                      <a:pt x="168" y="170"/>
                    </a:lnTo>
                    <a:lnTo>
                      <a:pt x="168" y="170"/>
                    </a:lnTo>
                    <a:lnTo>
                      <a:pt x="172" y="164"/>
                    </a:lnTo>
                    <a:lnTo>
                      <a:pt x="172" y="156"/>
                    </a:lnTo>
                    <a:lnTo>
                      <a:pt x="170" y="148"/>
                    </a:lnTo>
                    <a:lnTo>
                      <a:pt x="166" y="142"/>
                    </a:lnTo>
                    <a:lnTo>
                      <a:pt x="166" y="142"/>
                    </a:lnTo>
                    <a:lnTo>
                      <a:pt x="170" y="144"/>
                    </a:lnTo>
                    <a:lnTo>
                      <a:pt x="172" y="148"/>
                    </a:lnTo>
                    <a:lnTo>
                      <a:pt x="174" y="152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8" y="158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8" y="158"/>
                    </a:lnTo>
                    <a:lnTo>
                      <a:pt x="204" y="162"/>
                    </a:lnTo>
                    <a:lnTo>
                      <a:pt x="206" y="168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2" y="172"/>
                    </a:lnTo>
                    <a:lnTo>
                      <a:pt x="212" y="166"/>
                    </a:lnTo>
                    <a:lnTo>
                      <a:pt x="212" y="166"/>
                    </a:lnTo>
                    <a:lnTo>
                      <a:pt x="214" y="164"/>
                    </a:lnTo>
                    <a:lnTo>
                      <a:pt x="212" y="162"/>
                    </a:lnTo>
                    <a:lnTo>
                      <a:pt x="208" y="158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10" y="154"/>
                    </a:lnTo>
                    <a:lnTo>
                      <a:pt x="224" y="148"/>
                    </a:lnTo>
                    <a:lnTo>
                      <a:pt x="232" y="144"/>
                    </a:lnTo>
                    <a:lnTo>
                      <a:pt x="238" y="138"/>
                    </a:lnTo>
                    <a:lnTo>
                      <a:pt x="240" y="130"/>
                    </a:lnTo>
                    <a:lnTo>
                      <a:pt x="238" y="122"/>
                    </a:lnTo>
                    <a:lnTo>
                      <a:pt x="238" y="122"/>
                    </a:lnTo>
                    <a:close/>
                    <a:moveTo>
                      <a:pt x="172" y="72"/>
                    </a:moveTo>
                    <a:lnTo>
                      <a:pt x="172" y="72"/>
                    </a:lnTo>
                    <a:lnTo>
                      <a:pt x="170" y="68"/>
                    </a:lnTo>
                    <a:lnTo>
                      <a:pt x="164" y="66"/>
                    </a:lnTo>
                    <a:lnTo>
                      <a:pt x="156" y="66"/>
                    </a:lnTo>
                    <a:lnTo>
                      <a:pt x="152" y="68"/>
                    </a:lnTo>
                    <a:lnTo>
                      <a:pt x="148" y="70"/>
                    </a:lnTo>
                    <a:lnTo>
                      <a:pt x="148" y="70"/>
                    </a:lnTo>
                    <a:lnTo>
                      <a:pt x="144" y="74"/>
                    </a:lnTo>
                    <a:lnTo>
                      <a:pt x="140" y="80"/>
                    </a:lnTo>
                    <a:lnTo>
                      <a:pt x="140" y="86"/>
                    </a:lnTo>
                    <a:lnTo>
                      <a:pt x="140" y="92"/>
                    </a:lnTo>
                    <a:lnTo>
                      <a:pt x="144" y="100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4"/>
                    </a:lnTo>
                    <a:lnTo>
                      <a:pt x="152" y="104"/>
                    </a:lnTo>
                    <a:lnTo>
                      <a:pt x="154" y="100"/>
                    </a:lnTo>
                    <a:lnTo>
                      <a:pt x="152" y="98"/>
                    </a:lnTo>
                    <a:lnTo>
                      <a:pt x="150" y="98"/>
                    </a:lnTo>
                    <a:lnTo>
                      <a:pt x="150" y="98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46" y="100"/>
                    </a:lnTo>
                    <a:lnTo>
                      <a:pt x="144" y="98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46" y="82"/>
                    </a:lnTo>
                    <a:lnTo>
                      <a:pt x="150" y="76"/>
                    </a:lnTo>
                    <a:lnTo>
                      <a:pt x="156" y="74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6" y="74"/>
                    </a:lnTo>
                    <a:lnTo>
                      <a:pt x="168" y="76"/>
                    </a:lnTo>
                    <a:lnTo>
                      <a:pt x="168" y="80"/>
                    </a:lnTo>
                    <a:lnTo>
                      <a:pt x="166" y="82"/>
                    </a:lnTo>
                    <a:lnTo>
                      <a:pt x="166" y="82"/>
                    </a:lnTo>
                    <a:lnTo>
                      <a:pt x="162" y="82"/>
                    </a:lnTo>
                    <a:lnTo>
                      <a:pt x="162" y="80"/>
                    </a:lnTo>
                    <a:lnTo>
                      <a:pt x="160" y="78"/>
                    </a:lnTo>
                    <a:lnTo>
                      <a:pt x="160" y="78"/>
                    </a:lnTo>
                    <a:lnTo>
                      <a:pt x="158" y="80"/>
                    </a:lnTo>
                    <a:lnTo>
                      <a:pt x="158" y="84"/>
                    </a:lnTo>
                    <a:lnTo>
                      <a:pt x="160" y="88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6" y="92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74" y="86"/>
                    </a:lnTo>
                    <a:lnTo>
                      <a:pt x="176" y="80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72"/>
                    </a:lnTo>
                    <a:close/>
                    <a:moveTo>
                      <a:pt x="168" y="52"/>
                    </a:moveTo>
                    <a:lnTo>
                      <a:pt x="168" y="52"/>
                    </a:lnTo>
                    <a:lnTo>
                      <a:pt x="168" y="48"/>
                    </a:lnTo>
                    <a:lnTo>
                      <a:pt x="166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4" y="44"/>
                    </a:lnTo>
                    <a:lnTo>
                      <a:pt x="154" y="44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42" y="60"/>
                    </a:lnTo>
                    <a:lnTo>
                      <a:pt x="140" y="66"/>
                    </a:lnTo>
                    <a:lnTo>
                      <a:pt x="138" y="78"/>
                    </a:lnTo>
                    <a:lnTo>
                      <a:pt x="138" y="86"/>
                    </a:lnTo>
                    <a:lnTo>
                      <a:pt x="138" y="86"/>
                    </a:lnTo>
                    <a:lnTo>
                      <a:pt x="142" y="70"/>
                    </a:lnTo>
                    <a:lnTo>
                      <a:pt x="146" y="58"/>
                    </a:lnTo>
                    <a:lnTo>
                      <a:pt x="152" y="52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60" y="52"/>
                    </a:lnTo>
                    <a:lnTo>
                      <a:pt x="162" y="54"/>
                    </a:lnTo>
                    <a:lnTo>
                      <a:pt x="158" y="60"/>
                    </a:lnTo>
                    <a:lnTo>
                      <a:pt x="158" y="60"/>
                    </a:lnTo>
                    <a:lnTo>
                      <a:pt x="162" y="60"/>
                    </a:lnTo>
                    <a:lnTo>
                      <a:pt x="166" y="58"/>
                    </a:lnTo>
                    <a:lnTo>
                      <a:pt x="168" y="56"/>
                    </a:lnTo>
                    <a:lnTo>
                      <a:pt x="168" y="52"/>
                    </a:lnTo>
                    <a:lnTo>
                      <a:pt x="168" y="52"/>
                    </a:lnTo>
                    <a:close/>
                    <a:moveTo>
                      <a:pt x="202" y="108"/>
                    </a:moveTo>
                    <a:lnTo>
                      <a:pt x="202" y="108"/>
                    </a:lnTo>
                    <a:lnTo>
                      <a:pt x="202" y="102"/>
                    </a:lnTo>
                    <a:lnTo>
                      <a:pt x="200" y="92"/>
                    </a:lnTo>
                    <a:lnTo>
                      <a:pt x="196" y="84"/>
                    </a:lnTo>
                    <a:lnTo>
                      <a:pt x="188" y="76"/>
                    </a:lnTo>
                    <a:lnTo>
                      <a:pt x="188" y="76"/>
                    </a:lnTo>
                    <a:lnTo>
                      <a:pt x="186" y="74"/>
                    </a:lnTo>
                    <a:lnTo>
                      <a:pt x="186" y="76"/>
                    </a:lnTo>
                    <a:lnTo>
                      <a:pt x="186" y="76"/>
                    </a:lnTo>
                    <a:lnTo>
                      <a:pt x="188" y="82"/>
                    </a:lnTo>
                    <a:lnTo>
                      <a:pt x="186" y="88"/>
                    </a:lnTo>
                    <a:lnTo>
                      <a:pt x="184" y="92"/>
                    </a:lnTo>
                    <a:lnTo>
                      <a:pt x="182" y="94"/>
                    </a:lnTo>
                    <a:lnTo>
                      <a:pt x="178" y="94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2" y="96"/>
                    </a:lnTo>
                    <a:lnTo>
                      <a:pt x="174" y="96"/>
                    </a:lnTo>
                    <a:lnTo>
                      <a:pt x="180" y="98"/>
                    </a:lnTo>
                    <a:lnTo>
                      <a:pt x="186" y="96"/>
                    </a:lnTo>
                    <a:lnTo>
                      <a:pt x="188" y="94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0" y="94"/>
                    </a:lnTo>
                    <a:lnTo>
                      <a:pt x="188" y="98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4" y="102"/>
                    </a:lnTo>
                    <a:lnTo>
                      <a:pt x="190" y="102"/>
                    </a:lnTo>
                    <a:lnTo>
                      <a:pt x="192" y="100"/>
                    </a:lnTo>
                    <a:lnTo>
                      <a:pt x="194" y="98"/>
                    </a:lnTo>
                    <a:lnTo>
                      <a:pt x="194" y="94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6" y="94"/>
                    </a:lnTo>
                    <a:lnTo>
                      <a:pt x="196" y="100"/>
                    </a:lnTo>
                    <a:lnTo>
                      <a:pt x="196" y="106"/>
                    </a:lnTo>
                    <a:lnTo>
                      <a:pt x="194" y="112"/>
                    </a:lnTo>
                    <a:lnTo>
                      <a:pt x="194" y="112"/>
                    </a:lnTo>
                    <a:lnTo>
                      <a:pt x="192" y="110"/>
                    </a:lnTo>
                    <a:lnTo>
                      <a:pt x="192" y="110"/>
                    </a:lnTo>
                    <a:lnTo>
                      <a:pt x="190" y="112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4" y="116"/>
                    </a:lnTo>
                    <a:lnTo>
                      <a:pt x="198" y="116"/>
                    </a:lnTo>
                    <a:lnTo>
                      <a:pt x="200" y="114"/>
                    </a:lnTo>
                    <a:lnTo>
                      <a:pt x="202" y="108"/>
                    </a:lnTo>
                    <a:lnTo>
                      <a:pt x="202" y="108"/>
                    </a:lnTo>
                    <a:close/>
                    <a:moveTo>
                      <a:pt x="122" y="78"/>
                    </a:moveTo>
                    <a:lnTo>
                      <a:pt x="122" y="78"/>
                    </a:lnTo>
                    <a:lnTo>
                      <a:pt x="124" y="64"/>
                    </a:lnTo>
                    <a:lnTo>
                      <a:pt x="126" y="52"/>
                    </a:lnTo>
                    <a:lnTo>
                      <a:pt x="130" y="42"/>
                    </a:lnTo>
                    <a:lnTo>
                      <a:pt x="132" y="34"/>
                    </a:lnTo>
                    <a:lnTo>
                      <a:pt x="140" y="24"/>
                    </a:lnTo>
                    <a:lnTo>
                      <a:pt x="146" y="20"/>
                    </a:lnTo>
                    <a:lnTo>
                      <a:pt x="146" y="20"/>
                    </a:lnTo>
                    <a:lnTo>
                      <a:pt x="142" y="18"/>
                    </a:lnTo>
                    <a:lnTo>
                      <a:pt x="138" y="18"/>
                    </a:lnTo>
                    <a:lnTo>
                      <a:pt x="132" y="20"/>
                    </a:lnTo>
                    <a:lnTo>
                      <a:pt x="128" y="22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8" y="20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8"/>
                    </a:lnTo>
                    <a:lnTo>
                      <a:pt x="124" y="4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6" y="4"/>
                    </a:lnTo>
                    <a:lnTo>
                      <a:pt x="114" y="8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2" y="20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2" y="22"/>
                    </a:lnTo>
                    <a:lnTo>
                      <a:pt x="108" y="20"/>
                    </a:lnTo>
                    <a:lnTo>
                      <a:pt x="102" y="18"/>
                    </a:lnTo>
                    <a:lnTo>
                      <a:pt x="98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100" y="24"/>
                    </a:lnTo>
                    <a:lnTo>
                      <a:pt x="108" y="34"/>
                    </a:lnTo>
                    <a:lnTo>
                      <a:pt x="112" y="42"/>
                    </a:lnTo>
                    <a:lnTo>
                      <a:pt x="114" y="52"/>
                    </a:lnTo>
                    <a:lnTo>
                      <a:pt x="116" y="64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6" y="106"/>
                    </a:lnTo>
                    <a:lnTo>
                      <a:pt x="112" y="120"/>
                    </a:lnTo>
                    <a:lnTo>
                      <a:pt x="108" y="126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10" y="130"/>
                    </a:lnTo>
                    <a:lnTo>
                      <a:pt x="112" y="130"/>
                    </a:lnTo>
                    <a:lnTo>
                      <a:pt x="116" y="128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18" y="126"/>
                    </a:lnTo>
                    <a:lnTo>
                      <a:pt x="116" y="130"/>
                    </a:lnTo>
                    <a:lnTo>
                      <a:pt x="116" y="130"/>
                    </a:lnTo>
                    <a:lnTo>
                      <a:pt x="118" y="134"/>
                    </a:lnTo>
                    <a:lnTo>
                      <a:pt x="120" y="140"/>
                    </a:lnTo>
                    <a:lnTo>
                      <a:pt x="120" y="140"/>
                    </a:lnTo>
                    <a:lnTo>
                      <a:pt x="124" y="134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2" y="126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24" y="128"/>
                    </a:lnTo>
                    <a:lnTo>
                      <a:pt x="128" y="130"/>
                    </a:lnTo>
                    <a:lnTo>
                      <a:pt x="132" y="130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2" y="126"/>
                    </a:lnTo>
                    <a:lnTo>
                      <a:pt x="128" y="120"/>
                    </a:lnTo>
                    <a:lnTo>
                      <a:pt x="124" y="106"/>
                    </a:lnTo>
                    <a:lnTo>
                      <a:pt x="122" y="78"/>
                    </a:lnTo>
                    <a:lnTo>
                      <a:pt x="122" y="78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999" y="1127"/>
                <a:ext cx="860" cy="4"/>
              </a:xfrm>
              <a:custGeom>
                <a:avLst/>
                <a:gdLst>
                  <a:gd name="T0" fmla="*/ 858 w 860"/>
                  <a:gd name="T1" fmla="*/ 4 h 4"/>
                  <a:gd name="T2" fmla="*/ 0 w 860"/>
                  <a:gd name="T3" fmla="*/ 4 h 4"/>
                  <a:gd name="T4" fmla="*/ 0 w 860"/>
                  <a:gd name="T5" fmla="*/ 4 h 4"/>
                  <a:gd name="T6" fmla="*/ 0 w 860"/>
                  <a:gd name="T7" fmla="*/ 2 h 4"/>
                  <a:gd name="T8" fmla="*/ 0 w 860"/>
                  <a:gd name="T9" fmla="*/ 2 h 4"/>
                  <a:gd name="T10" fmla="*/ 0 w 860"/>
                  <a:gd name="T11" fmla="*/ 0 h 4"/>
                  <a:gd name="T12" fmla="*/ 858 w 860"/>
                  <a:gd name="T13" fmla="*/ 0 h 4"/>
                  <a:gd name="T14" fmla="*/ 858 w 860"/>
                  <a:gd name="T15" fmla="*/ 0 h 4"/>
                  <a:gd name="T16" fmla="*/ 860 w 860"/>
                  <a:gd name="T17" fmla="*/ 2 h 4"/>
                  <a:gd name="T18" fmla="*/ 860 w 860"/>
                  <a:gd name="T19" fmla="*/ 2 h 4"/>
                  <a:gd name="T20" fmla="*/ 858 w 860"/>
                  <a:gd name="T21" fmla="*/ 4 h 4"/>
                  <a:gd name="T22" fmla="*/ 858 w 860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0" h="4">
                    <a:moveTo>
                      <a:pt x="858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60" y="2"/>
                    </a:lnTo>
                    <a:lnTo>
                      <a:pt x="860" y="2"/>
                    </a:lnTo>
                    <a:lnTo>
                      <a:pt x="858" y="4"/>
                    </a:lnTo>
                    <a:lnTo>
                      <a:pt x="858" y="4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995" y="1105"/>
                <a:ext cx="866" cy="10"/>
              </a:xfrm>
              <a:custGeom>
                <a:avLst/>
                <a:gdLst>
                  <a:gd name="T0" fmla="*/ 862 w 866"/>
                  <a:gd name="T1" fmla="*/ 10 h 10"/>
                  <a:gd name="T2" fmla="*/ 4 w 866"/>
                  <a:gd name="T3" fmla="*/ 10 h 10"/>
                  <a:gd name="T4" fmla="*/ 4 w 866"/>
                  <a:gd name="T5" fmla="*/ 10 h 10"/>
                  <a:gd name="T6" fmla="*/ 2 w 866"/>
                  <a:gd name="T7" fmla="*/ 10 h 10"/>
                  <a:gd name="T8" fmla="*/ 0 w 866"/>
                  <a:gd name="T9" fmla="*/ 6 h 10"/>
                  <a:gd name="T10" fmla="*/ 0 w 866"/>
                  <a:gd name="T11" fmla="*/ 6 h 10"/>
                  <a:gd name="T12" fmla="*/ 2 w 866"/>
                  <a:gd name="T13" fmla="*/ 2 h 10"/>
                  <a:gd name="T14" fmla="*/ 4 w 866"/>
                  <a:gd name="T15" fmla="*/ 0 h 10"/>
                  <a:gd name="T16" fmla="*/ 862 w 866"/>
                  <a:gd name="T17" fmla="*/ 0 h 10"/>
                  <a:gd name="T18" fmla="*/ 862 w 866"/>
                  <a:gd name="T19" fmla="*/ 0 h 10"/>
                  <a:gd name="T20" fmla="*/ 866 w 866"/>
                  <a:gd name="T21" fmla="*/ 2 h 10"/>
                  <a:gd name="T22" fmla="*/ 866 w 866"/>
                  <a:gd name="T23" fmla="*/ 6 h 10"/>
                  <a:gd name="T24" fmla="*/ 866 w 866"/>
                  <a:gd name="T25" fmla="*/ 6 h 10"/>
                  <a:gd name="T26" fmla="*/ 866 w 866"/>
                  <a:gd name="T27" fmla="*/ 10 h 10"/>
                  <a:gd name="T28" fmla="*/ 862 w 866"/>
                  <a:gd name="T29" fmla="*/ 10 h 10"/>
                  <a:gd name="T30" fmla="*/ 862 w 866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6" h="10">
                    <a:moveTo>
                      <a:pt x="86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62" y="0"/>
                    </a:lnTo>
                    <a:lnTo>
                      <a:pt x="862" y="0"/>
                    </a:lnTo>
                    <a:lnTo>
                      <a:pt x="866" y="2"/>
                    </a:lnTo>
                    <a:lnTo>
                      <a:pt x="866" y="6"/>
                    </a:lnTo>
                    <a:lnTo>
                      <a:pt x="866" y="6"/>
                    </a:lnTo>
                    <a:lnTo>
                      <a:pt x="866" y="10"/>
                    </a:lnTo>
                    <a:lnTo>
                      <a:pt x="862" y="10"/>
                    </a:lnTo>
                    <a:lnTo>
                      <a:pt x="86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2179" y="1127"/>
                <a:ext cx="862" cy="4"/>
              </a:xfrm>
              <a:custGeom>
                <a:avLst/>
                <a:gdLst>
                  <a:gd name="T0" fmla="*/ 860 w 862"/>
                  <a:gd name="T1" fmla="*/ 4 h 4"/>
                  <a:gd name="T2" fmla="*/ 2 w 862"/>
                  <a:gd name="T3" fmla="*/ 4 h 4"/>
                  <a:gd name="T4" fmla="*/ 2 w 862"/>
                  <a:gd name="T5" fmla="*/ 4 h 4"/>
                  <a:gd name="T6" fmla="*/ 0 w 862"/>
                  <a:gd name="T7" fmla="*/ 2 h 4"/>
                  <a:gd name="T8" fmla="*/ 0 w 862"/>
                  <a:gd name="T9" fmla="*/ 2 h 4"/>
                  <a:gd name="T10" fmla="*/ 2 w 862"/>
                  <a:gd name="T11" fmla="*/ 0 h 4"/>
                  <a:gd name="T12" fmla="*/ 860 w 862"/>
                  <a:gd name="T13" fmla="*/ 0 h 4"/>
                  <a:gd name="T14" fmla="*/ 860 w 862"/>
                  <a:gd name="T15" fmla="*/ 0 h 4"/>
                  <a:gd name="T16" fmla="*/ 862 w 862"/>
                  <a:gd name="T17" fmla="*/ 2 h 4"/>
                  <a:gd name="T18" fmla="*/ 862 w 862"/>
                  <a:gd name="T19" fmla="*/ 2 h 4"/>
                  <a:gd name="T20" fmla="*/ 860 w 862"/>
                  <a:gd name="T21" fmla="*/ 4 h 4"/>
                  <a:gd name="T22" fmla="*/ 860 w 862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2" h="4">
                    <a:moveTo>
                      <a:pt x="86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0" y="0"/>
                    </a:lnTo>
                    <a:lnTo>
                      <a:pt x="860" y="0"/>
                    </a:lnTo>
                    <a:lnTo>
                      <a:pt x="862" y="2"/>
                    </a:lnTo>
                    <a:lnTo>
                      <a:pt x="862" y="2"/>
                    </a:lnTo>
                    <a:lnTo>
                      <a:pt x="860" y="4"/>
                    </a:lnTo>
                    <a:lnTo>
                      <a:pt x="860" y="4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2177" y="1105"/>
                <a:ext cx="866" cy="10"/>
              </a:xfrm>
              <a:custGeom>
                <a:avLst/>
                <a:gdLst>
                  <a:gd name="T0" fmla="*/ 862 w 866"/>
                  <a:gd name="T1" fmla="*/ 10 h 10"/>
                  <a:gd name="T2" fmla="*/ 4 w 866"/>
                  <a:gd name="T3" fmla="*/ 10 h 10"/>
                  <a:gd name="T4" fmla="*/ 4 w 866"/>
                  <a:gd name="T5" fmla="*/ 10 h 10"/>
                  <a:gd name="T6" fmla="*/ 2 w 866"/>
                  <a:gd name="T7" fmla="*/ 10 h 10"/>
                  <a:gd name="T8" fmla="*/ 0 w 866"/>
                  <a:gd name="T9" fmla="*/ 6 h 10"/>
                  <a:gd name="T10" fmla="*/ 0 w 866"/>
                  <a:gd name="T11" fmla="*/ 6 h 10"/>
                  <a:gd name="T12" fmla="*/ 2 w 866"/>
                  <a:gd name="T13" fmla="*/ 2 h 10"/>
                  <a:gd name="T14" fmla="*/ 4 w 866"/>
                  <a:gd name="T15" fmla="*/ 0 h 10"/>
                  <a:gd name="T16" fmla="*/ 862 w 866"/>
                  <a:gd name="T17" fmla="*/ 0 h 10"/>
                  <a:gd name="T18" fmla="*/ 862 w 866"/>
                  <a:gd name="T19" fmla="*/ 0 h 10"/>
                  <a:gd name="T20" fmla="*/ 866 w 866"/>
                  <a:gd name="T21" fmla="*/ 2 h 10"/>
                  <a:gd name="T22" fmla="*/ 866 w 866"/>
                  <a:gd name="T23" fmla="*/ 6 h 10"/>
                  <a:gd name="T24" fmla="*/ 866 w 866"/>
                  <a:gd name="T25" fmla="*/ 6 h 10"/>
                  <a:gd name="T26" fmla="*/ 866 w 866"/>
                  <a:gd name="T27" fmla="*/ 10 h 10"/>
                  <a:gd name="T28" fmla="*/ 862 w 866"/>
                  <a:gd name="T29" fmla="*/ 10 h 10"/>
                  <a:gd name="T30" fmla="*/ 862 w 866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6" h="10">
                    <a:moveTo>
                      <a:pt x="86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62" y="0"/>
                    </a:lnTo>
                    <a:lnTo>
                      <a:pt x="862" y="0"/>
                    </a:lnTo>
                    <a:lnTo>
                      <a:pt x="866" y="2"/>
                    </a:lnTo>
                    <a:lnTo>
                      <a:pt x="866" y="6"/>
                    </a:lnTo>
                    <a:lnTo>
                      <a:pt x="866" y="6"/>
                    </a:lnTo>
                    <a:lnTo>
                      <a:pt x="866" y="10"/>
                    </a:lnTo>
                    <a:lnTo>
                      <a:pt x="862" y="10"/>
                    </a:lnTo>
                    <a:lnTo>
                      <a:pt x="86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899" y="1709"/>
                <a:ext cx="240" cy="176"/>
              </a:xfrm>
              <a:custGeom>
                <a:avLst/>
                <a:gdLst>
                  <a:gd name="T0" fmla="*/ 206 w 240"/>
                  <a:gd name="T1" fmla="*/ 10 h 176"/>
                  <a:gd name="T2" fmla="*/ 166 w 240"/>
                  <a:gd name="T3" fmla="*/ 34 h 176"/>
                  <a:gd name="T4" fmla="*/ 156 w 240"/>
                  <a:gd name="T5" fmla="*/ 2 h 176"/>
                  <a:gd name="T6" fmla="*/ 148 w 240"/>
                  <a:gd name="T7" fmla="*/ 8 h 176"/>
                  <a:gd name="T8" fmla="*/ 148 w 240"/>
                  <a:gd name="T9" fmla="*/ 20 h 176"/>
                  <a:gd name="T10" fmla="*/ 130 w 240"/>
                  <a:gd name="T11" fmla="*/ 94 h 176"/>
                  <a:gd name="T12" fmla="*/ 146 w 240"/>
                  <a:gd name="T13" fmla="*/ 128 h 176"/>
                  <a:gd name="T14" fmla="*/ 166 w 240"/>
                  <a:gd name="T15" fmla="*/ 56 h 176"/>
                  <a:gd name="T16" fmla="*/ 170 w 240"/>
                  <a:gd name="T17" fmla="*/ 60 h 176"/>
                  <a:gd name="T18" fmla="*/ 182 w 240"/>
                  <a:gd name="T19" fmla="*/ 52 h 176"/>
                  <a:gd name="T20" fmla="*/ 190 w 240"/>
                  <a:gd name="T21" fmla="*/ 36 h 176"/>
                  <a:gd name="T22" fmla="*/ 206 w 240"/>
                  <a:gd name="T23" fmla="*/ 38 h 176"/>
                  <a:gd name="T24" fmla="*/ 216 w 240"/>
                  <a:gd name="T25" fmla="*/ 50 h 176"/>
                  <a:gd name="T26" fmla="*/ 228 w 240"/>
                  <a:gd name="T27" fmla="*/ 56 h 176"/>
                  <a:gd name="T28" fmla="*/ 236 w 240"/>
                  <a:gd name="T29" fmla="*/ 54 h 176"/>
                  <a:gd name="T30" fmla="*/ 202 w 240"/>
                  <a:gd name="T31" fmla="*/ 20 h 176"/>
                  <a:gd name="T32" fmla="*/ 162 w 240"/>
                  <a:gd name="T33" fmla="*/ 96 h 176"/>
                  <a:gd name="T34" fmla="*/ 144 w 240"/>
                  <a:gd name="T35" fmla="*/ 88 h 176"/>
                  <a:gd name="T36" fmla="*/ 148 w 240"/>
                  <a:gd name="T37" fmla="*/ 72 h 176"/>
                  <a:gd name="T38" fmla="*/ 164 w 240"/>
                  <a:gd name="T39" fmla="*/ 110 h 176"/>
                  <a:gd name="T40" fmla="*/ 160 w 240"/>
                  <a:gd name="T41" fmla="*/ 124 h 176"/>
                  <a:gd name="T42" fmla="*/ 150 w 240"/>
                  <a:gd name="T43" fmla="*/ 128 h 176"/>
                  <a:gd name="T44" fmla="*/ 162 w 240"/>
                  <a:gd name="T45" fmla="*/ 116 h 176"/>
                  <a:gd name="T46" fmla="*/ 196 w 240"/>
                  <a:gd name="T47" fmla="*/ 84 h 176"/>
                  <a:gd name="T48" fmla="*/ 190 w 240"/>
                  <a:gd name="T49" fmla="*/ 86 h 176"/>
                  <a:gd name="T50" fmla="*/ 186 w 240"/>
                  <a:gd name="T51" fmla="*/ 88 h 176"/>
                  <a:gd name="T52" fmla="*/ 200 w 240"/>
                  <a:gd name="T53" fmla="*/ 64 h 176"/>
                  <a:gd name="T54" fmla="*/ 10 w 240"/>
                  <a:gd name="T55" fmla="*/ 62 h 176"/>
                  <a:gd name="T56" fmla="*/ 10 w 240"/>
                  <a:gd name="T57" fmla="*/ 46 h 176"/>
                  <a:gd name="T58" fmla="*/ 18 w 240"/>
                  <a:gd name="T59" fmla="*/ 44 h 176"/>
                  <a:gd name="T60" fmla="*/ 38 w 240"/>
                  <a:gd name="T61" fmla="*/ 36 h 176"/>
                  <a:gd name="T62" fmla="*/ 56 w 240"/>
                  <a:gd name="T63" fmla="*/ 32 h 176"/>
                  <a:gd name="T64" fmla="*/ 54 w 240"/>
                  <a:gd name="T65" fmla="*/ 56 h 176"/>
                  <a:gd name="T66" fmla="*/ 68 w 240"/>
                  <a:gd name="T67" fmla="*/ 58 h 176"/>
                  <a:gd name="T68" fmla="*/ 92 w 240"/>
                  <a:gd name="T69" fmla="*/ 66 h 176"/>
                  <a:gd name="T70" fmla="*/ 90 w 240"/>
                  <a:gd name="T71" fmla="*/ 136 h 176"/>
                  <a:gd name="T72" fmla="*/ 104 w 240"/>
                  <a:gd name="T73" fmla="*/ 66 h 176"/>
                  <a:gd name="T74" fmla="*/ 94 w 240"/>
                  <a:gd name="T75" fmla="*/ 26 h 176"/>
                  <a:gd name="T76" fmla="*/ 82 w 240"/>
                  <a:gd name="T77" fmla="*/ 10 h 176"/>
                  <a:gd name="T78" fmla="*/ 86 w 240"/>
                  <a:gd name="T79" fmla="*/ 0 h 176"/>
                  <a:gd name="T80" fmla="*/ 70 w 240"/>
                  <a:gd name="T81" fmla="*/ 32 h 176"/>
                  <a:gd name="T82" fmla="*/ 34 w 240"/>
                  <a:gd name="T83" fmla="*/ 4 h 176"/>
                  <a:gd name="T84" fmla="*/ 8 w 240"/>
                  <a:gd name="T85" fmla="*/ 32 h 176"/>
                  <a:gd name="T86" fmla="*/ 94 w 240"/>
                  <a:gd name="T87" fmla="*/ 106 h 176"/>
                  <a:gd name="T88" fmla="*/ 90 w 240"/>
                  <a:gd name="T89" fmla="*/ 78 h 176"/>
                  <a:gd name="T90" fmla="*/ 78 w 240"/>
                  <a:gd name="T91" fmla="*/ 104 h 176"/>
                  <a:gd name="T92" fmla="*/ 82 w 240"/>
                  <a:gd name="T93" fmla="*/ 92 h 176"/>
                  <a:gd name="T94" fmla="*/ 68 w 240"/>
                  <a:gd name="T95" fmla="*/ 104 h 176"/>
                  <a:gd name="T96" fmla="*/ 100 w 240"/>
                  <a:gd name="T97" fmla="*/ 116 h 176"/>
                  <a:gd name="T98" fmla="*/ 82 w 240"/>
                  <a:gd name="T99" fmla="*/ 116 h 176"/>
                  <a:gd name="T100" fmla="*/ 52 w 240"/>
                  <a:gd name="T101" fmla="*/ 100 h 176"/>
                  <a:gd name="T102" fmla="*/ 68 w 240"/>
                  <a:gd name="T103" fmla="*/ 82 h 176"/>
                  <a:gd name="T104" fmla="*/ 52 w 240"/>
                  <a:gd name="T105" fmla="*/ 74 h 176"/>
                  <a:gd name="T106" fmla="*/ 50 w 240"/>
                  <a:gd name="T107" fmla="*/ 66 h 176"/>
                  <a:gd name="T108" fmla="*/ 114 w 240"/>
                  <a:gd name="T109" fmla="*/ 126 h 176"/>
                  <a:gd name="T110" fmla="*/ 112 w 240"/>
                  <a:gd name="T111" fmla="*/ 156 h 176"/>
                  <a:gd name="T112" fmla="*/ 126 w 240"/>
                  <a:gd name="T113" fmla="*/ 150 h 176"/>
                  <a:gd name="T114" fmla="*/ 124 w 240"/>
                  <a:gd name="T115" fmla="*/ 112 h 176"/>
                  <a:gd name="T116" fmla="*/ 122 w 240"/>
                  <a:gd name="T117" fmla="*/ 52 h 176"/>
                  <a:gd name="T118" fmla="*/ 118 w 240"/>
                  <a:gd name="T119" fmla="*/ 5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76">
                    <a:moveTo>
                      <a:pt x="202" y="20"/>
                    </a:moveTo>
                    <a:lnTo>
                      <a:pt x="202" y="20"/>
                    </a:lnTo>
                    <a:lnTo>
                      <a:pt x="208" y="18"/>
                    </a:lnTo>
                    <a:lnTo>
                      <a:pt x="212" y="16"/>
                    </a:lnTo>
                    <a:lnTo>
                      <a:pt x="214" y="12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6"/>
                    </a:lnTo>
                    <a:lnTo>
                      <a:pt x="210" y="4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6" y="10"/>
                    </a:lnTo>
                    <a:lnTo>
                      <a:pt x="204" y="14"/>
                    </a:lnTo>
                    <a:lnTo>
                      <a:pt x="198" y="18"/>
                    </a:lnTo>
                    <a:lnTo>
                      <a:pt x="192" y="18"/>
                    </a:lnTo>
                    <a:lnTo>
                      <a:pt x="192" y="18"/>
                    </a:lnTo>
                    <a:lnTo>
                      <a:pt x="188" y="20"/>
                    </a:lnTo>
                    <a:lnTo>
                      <a:pt x="182" y="20"/>
                    </a:lnTo>
                    <a:lnTo>
                      <a:pt x="174" y="24"/>
                    </a:lnTo>
                    <a:lnTo>
                      <a:pt x="174" y="24"/>
                    </a:lnTo>
                    <a:lnTo>
                      <a:pt x="172" y="28"/>
                    </a:lnTo>
                    <a:lnTo>
                      <a:pt x="170" y="32"/>
                    </a:lnTo>
                    <a:lnTo>
                      <a:pt x="166" y="34"/>
                    </a:lnTo>
                    <a:lnTo>
                      <a:pt x="166" y="34"/>
                    </a:lnTo>
                    <a:lnTo>
                      <a:pt x="170" y="28"/>
                    </a:lnTo>
                    <a:lnTo>
                      <a:pt x="172" y="20"/>
                    </a:lnTo>
                    <a:lnTo>
                      <a:pt x="172" y="12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8" y="6"/>
                    </a:lnTo>
                    <a:lnTo>
                      <a:pt x="158" y="6"/>
                    </a:lnTo>
                    <a:lnTo>
                      <a:pt x="162" y="8"/>
                    </a:lnTo>
                    <a:lnTo>
                      <a:pt x="164" y="12"/>
                    </a:lnTo>
                    <a:lnTo>
                      <a:pt x="168" y="18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66" y="16"/>
                    </a:lnTo>
                    <a:lnTo>
                      <a:pt x="162" y="12"/>
                    </a:lnTo>
                    <a:lnTo>
                      <a:pt x="158" y="10"/>
                    </a:lnTo>
                    <a:lnTo>
                      <a:pt x="154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2" y="12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8" y="22"/>
                    </a:lnTo>
                    <a:lnTo>
                      <a:pt x="140" y="28"/>
                    </a:lnTo>
                    <a:lnTo>
                      <a:pt x="144" y="30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6" y="24"/>
                    </a:lnTo>
                    <a:lnTo>
                      <a:pt x="148" y="20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6" y="18"/>
                    </a:lnTo>
                    <a:lnTo>
                      <a:pt x="158" y="20"/>
                    </a:lnTo>
                    <a:lnTo>
                      <a:pt x="160" y="26"/>
                    </a:lnTo>
                    <a:lnTo>
                      <a:pt x="158" y="34"/>
                    </a:lnTo>
                    <a:lnTo>
                      <a:pt x="152" y="42"/>
                    </a:lnTo>
                    <a:lnTo>
                      <a:pt x="152" y="42"/>
                    </a:lnTo>
                    <a:lnTo>
                      <a:pt x="144" y="52"/>
                    </a:lnTo>
                    <a:lnTo>
                      <a:pt x="136" y="66"/>
                    </a:lnTo>
                    <a:lnTo>
                      <a:pt x="130" y="82"/>
                    </a:lnTo>
                    <a:lnTo>
                      <a:pt x="130" y="94"/>
                    </a:lnTo>
                    <a:lnTo>
                      <a:pt x="128" y="104"/>
                    </a:lnTo>
                    <a:lnTo>
                      <a:pt x="128" y="104"/>
                    </a:lnTo>
                    <a:lnTo>
                      <a:pt x="130" y="114"/>
                    </a:lnTo>
                    <a:lnTo>
                      <a:pt x="132" y="122"/>
                    </a:lnTo>
                    <a:lnTo>
                      <a:pt x="138" y="134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50" y="138"/>
                    </a:lnTo>
                    <a:lnTo>
                      <a:pt x="150" y="136"/>
                    </a:lnTo>
                    <a:lnTo>
                      <a:pt x="150" y="132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2" y="124"/>
                    </a:lnTo>
                    <a:lnTo>
                      <a:pt x="138" y="118"/>
                    </a:lnTo>
                    <a:lnTo>
                      <a:pt x="134" y="110"/>
                    </a:lnTo>
                    <a:lnTo>
                      <a:pt x="134" y="102"/>
                    </a:lnTo>
                    <a:lnTo>
                      <a:pt x="134" y="102"/>
                    </a:lnTo>
                    <a:lnTo>
                      <a:pt x="136" y="86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148" y="66"/>
                    </a:lnTo>
                    <a:lnTo>
                      <a:pt x="158" y="60"/>
                    </a:lnTo>
                    <a:lnTo>
                      <a:pt x="166" y="56"/>
                    </a:lnTo>
                    <a:lnTo>
                      <a:pt x="172" y="56"/>
                    </a:lnTo>
                    <a:lnTo>
                      <a:pt x="172" y="56"/>
                    </a:lnTo>
                    <a:lnTo>
                      <a:pt x="176" y="56"/>
                    </a:lnTo>
                    <a:lnTo>
                      <a:pt x="176" y="60"/>
                    </a:lnTo>
                    <a:lnTo>
                      <a:pt x="176" y="62"/>
                    </a:lnTo>
                    <a:lnTo>
                      <a:pt x="174" y="62"/>
                    </a:lnTo>
                    <a:lnTo>
                      <a:pt x="17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0" y="60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6"/>
                    </a:lnTo>
                    <a:lnTo>
                      <a:pt x="172" y="68"/>
                    </a:lnTo>
                    <a:lnTo>
                      <a:pt x="176" y="70"/>
                    </a:lnTo>
                    <a:lnTo>
                      <a:pt x="180" y="70"/>
                    </a:lnTo>
                    <a:lnTo>
                      <a:pt x="180" y="70"/>
                    </a:lnTo>
                    <a:lnTo>
                      <a:pt x="184" y="66"/>
                    </a:lnTo>
                    <a:lnTo>
                      <a:pt x="186" y="62"/>
                    </a:lnTo>
                    <a:lnTo>
                      <a:pt x="186" y="56"/>
                    </a:lnTo>
                    <a:lnTo>
                      <a:pt x="182" y="52"/>
                    </a:lnTo>
                    <a:lnTo>
                      <a:pt x="182" y="52"/>
                    </a:lnTo>
                    <a:lnTo>
                      <a:pt x="178" y="50"/>
                    </a:lnTo>
                    <a:lnTo>
                      <a:pt x="172" y="50"/>
                    </a:lnTo>
                    <a:lnTo>
                      <a:pt x="162" y="5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56" y="50"/>
                    </a:lnTo>
                    <a:lnTo>
                      <a:pt x="166" y="42"/>
                    </a:lnTo>
                    <a:lnTo>
                      <a:pt x="176" y="34"/>
                    </a:lnTo>
                    <a:lnTo>
                      <a:pt x="180" y="32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90" y="36"/>
                    </a:lnTo>
                    <a:lnTo>
                      <a:pt x="194" y="40"/>
                    </a:lnTo>
                    <a:lnTo>
                      <a:pt x="198" y="44"/>
                    </a:lnTo>
                    <a:lnTo>
                      <a:pt x="198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2" y="42"/>
                    </a:lnTo>
                    <a:lnTo>
                      <a:pt x="202" y="40"/>
                    </a:lnTo>
                    <a:lnTo>
                      <a:pt x="200" y="32"/>
                    </a:lnTo>
                    <a:lnTo>
                      <a:pt x="200" y="32"/>
                    </a:lnTo>
                    <a:lnTo>
                      <a:pt x="202" y="36"/>
                    </a:lnTo>
                    <a:lnTo>
                      <a:pt x="206" y="38"/>
                    </a:lnTo>
                    <a:lnTo>
                      <a:pt x="206" y="38"/>
                    </a:lnTo>
                    <a:lnTo>
                      <a:pt x="206" y="34"/>
                    </a:lnTo>
                    <a:lnTo>
                      <a:pt x="204" y="30"/>
                    </a:lnTo>
                    <a:lnTo>
                      <a:pt x="202" y="28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210" y="28"/>
                    </a:lnTo>
                    <a:lnTo>
                      <a:pt x="218" y="32"/>
                    </a:lnTo>
                    <a:lnTo>
                      <a:pt x="222" y="36"/>
                    </a:lnTo>
                    <a:lnTo>
                      <a:pt x="224" y="40"/>
                    </a:lnTo>
                    <a:lnTo>
                      <a:pt x="224" y="44"/>
                    </a:lnTo>
                    <a:lnTo>
                      <a:pt x="222" y="46"/>
                    </a:lnTo>
                    <a:lnTo>
                      <a:pt x="216" y="50"/>
                    </a:lnTo>
                    <a:lnTo>
                      <a:pt x="216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6" y="56"/>
                    </a:lnTo>
                    <a:lnTo>
                      <a:pt x="220" y="56"/>
                    </a:lnTo>
                    <a:lnTo>
                      <a:pt x="220" y="56"/>
                    </a:lnTo>
                    <a:lnTo>
                      <a:pt x="224" y="54"/>
                    </a:lnTo>
                    <a:lnTo>
                      <a:pt x="228" y="52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0" y="52"/>
                    </a:lnTo>
                    <a:lnTo>
                      <a:pt x="228" y="56"/>
                    </a:lnTo>
                    <a:lnTo>
                      <a:pt x="224" y="58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18" y="60"/>
                    </a:lnTo>
                    <a:lnTo>
                      <a:pt x="216" y="60"/>
                    </a:lnTo>
                    <a:lnTo>
                      <a:pt x="218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26" y="64"/>
                    </a:lnTo>
                    <a:lnTo>
                      <a:pt x="230" y="62"/>
                    </a:lnTo>
                    <a:lnTo>
                      <a:pt x="234" y="58"/>
                    </a:lnTo>
                    <a:lnTo>
                      <a:pt x="236" y="54"/>
                    </a:lnTo>
                    <a:lnTo>
                      <a:pt x="236" y="54"/>
                    </a:lnTo>
                    <a:lnTo>
                      <a:pt x="236" y="56"/>
                    </a:lnTo>
                    <a:lnTo>
                      <a:pt x="238" y="56"/>
                    </a:lnTo>
                    <a:lnTo>
                      <a:pt x="238" y="54"/>
                    </a:lnTo>
                    <a:lnTo>
                      <a:pt x="238" y="54"/>
                    </a:lnTo>
                    <a:lnTo>
                      <a:pt x="240" y="46"/>
                    </a:lnTo>
                    <a:lnTo>
                      <a:pt x="238" y="38"/>
                    </a:lnTo>
                    <a:lnTo>
                      <a:pt x="232" y="32"/>
                    </a:lnTo>
                    <a:lnTo>
                      <a:pt x="224" y="28"/>
                    </a:lnTo>
                    <a:lnTo>
                      <a:pt x="210" y="22"/>
                    </a:lnTo>
                    <a:lnTo>
                      <a:pt x="202" y="20"/>
                    </a:lnTo>
                    <a:lnTo>
                      <a:pt x="202" y="20"/>
                    </a:lnTo>
                    <a:close/>
                    <a:moveTo>
                      <a:pt x="168" y="86"/>
                    </a:moveTo>
                    <a:lnTo>
                      <a:pt x="168" y="86"/>
                    </a:lnTo>
                    <a:lnTo>
                      <a:pt x="166" y="86"/>
                    </a:lnTo>
                    <a:lnTo>
                      <a:pt x="162" y="86"/>
                    </a:lnTo>
                    <a:lnTo>
                      <a:pt x="162" y="88"/>
                    </a:lnTo>
                    <a:lnTo>
                      <a:pt x="162" y="88"/>
                    </a:lnTo>
                    <a:lnTo>
                      <a:pt x="160" y="88"/>
                    </a:lnTo>
                    <a:lnTo>
                      <a:pt x="158" y="92"/>
                    </a:lnTo>
                    <a:lnTo>
                      <a:pt x="158" y="96"/>
                    </a:lnTo>
                    <a:lnTo>
                      <a:pt x="160" y="98"/>
                    </a:lnTo>
                    <a:lnTo>
                      <a:pt x="160" y="98"/>
                    </a:lnTo>
                    <a:lnTo>
                      <a:pt x="162" y="96"/>
                    </a:lnTo>
                    <a:lnTo>
                      <a:pt x="162" y="94"/>
                    </a:lnTo>
                    <a:lnTo>
                      <a:pt x="166" y="96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100"/>
                    </a:lnTo>
                    <a:lnTo>
                      <a:pt x="166" y="102"/>
                    </a:lnTo>
                    <a:lnTo>
                      <a:pt x="162" y="104"/>
                    </a:lnTo>
                    <a:lnTo>
                      <a:pt x="162" y="104"/>
                    </a:lnTo>
                    <a:lnTo>
                      <a:pt x="156" y="102"/>
                    </a:lnTo>
                    <a:lnTo>
                      <a:pt x="150" y="100"/>
                    </a:lnTo>
                    <a:lnTo>
                      <a:pt x="146" y="94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44" y="78"/>
                    </a:lnTo>
                    <a:lnTo>
                      <a:pt x="146" y="76"/>
                    </a:lnTo>
                    <a:lnTo>
                      <a:pt x="148" y="76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50" y="78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6"/>
                    </a:lnTo>
                    <a:lnTo>
                      <a:pt x="152" y="72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46" y="74"/>
                    </a:lnTo>
                    <a:lnTo>
                      <a:pt x="144" y="76"/>
                    </a:lnTo>
                    <a:lnTo>
                      <a:pt x="140" y="86"/>
                    </a:lnTo>
                    <a:lnTo>
                      <a:pt x="140" y="90"/>
                    </a:lnTo>
                    <a:lnTo>
                      <a:pt x="140" y="96"/>
                    </a:lnTo>
                    <a:lnTo>
                      <a:pt x="144" y="102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52" y="110"/>
                    </a:lnTo>
                    <a:lnTo>
                      <a:pt x="156" y="110"/>
                    </a:lnTo>
                    <a:lnTo>
                      <a:pt x="164" y="110"/>
                    </a:lnTo>
                    <a:lnTo>
                      <a:pt x="170" y="108"/>
                    </a:lnTo>
                    <a:lnTo>
                      <a:pt x="172" y="104"/>
                    </a:lnTo>
                    <a:lnTo>
                      <a:pt x="172" y="104"/>
                    </a:lnTo>
                    <a:lnTo>
                      <a:pt x="176" y="100"/>
                    </a:lnTo>
                    <a:lnTo>
                      <a:pt x="176" y="96"/>
                    </a:lnTo>
                    <a:lnTo>
                      <a:pt x="174" y="90"/>
                    </a:lnTo>
                    <a:lnTo>
                      <a:pt x="168" y="86"/>
                    </a:lnTo>
                    <a:lnTo>
                      <a:pt x="168" y="86"/>
                    </a:lnTo>
                    <a:close/>
                    <a:moveTo>
                      <a:pt x="158" y="116"/>
                    </a:moveTo>
                    <a:lnTo>
                      <a:pt x="158" y="116"/>
                    </a:lnTo>
                    <a:lnTo>
                      <a:pt x="162" y="122"/>
                    </a:lnTo>
                    <a:lnTo>
                      <a:pt x="160" y="124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2" y="124"/>
                    </a:lnTo>
                    <a:lnTo>
                      <a:pt x="146" y="118"/>
                    </a:lnTo>
                    <a:lnTo>
                      <a:pt x="142" y="106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8" y="98"/>
                    </a:lnTo>
                    <a:lnTo>
                      <a:pt x="140" y="110"/>
                    </a:lnTo>
                    <a:lnTo>
                      <a:pt x="142" y="116"/>
                    </a:lnTo>
                    <a:lnTo>
                      <a:pt x="144" y="122"/>
                    </a:lnTo>
                    <a:lnTo>
                      <a:pt x="150" y="128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60" y="132"/>
                    </a:lnTo>
                    <a:lnTo>
                      <a:pt x="162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68" y="128"/>
                    </a:lnTo>
                    <a:lnTo>
                      <a:pt x="168" y="124"/>
                    </a:lnTo>
                    <a:lnTo>
                      <a:pt x="168" y="124"/>
                    </a:lnTo>
                    <a:lnTo>
                      <a:pt x="168" y="120"/>
                    </a:lnTo>
                    <a:lnTo>
                      <a:pt x="166" y="118"/>
                    </a:lnTo>
                    <a:lnTo>
                      <a:pt x="162" y="116"/>
                    </a:lnTo>
                    <a:lnTo>
                      <a:pt x="158" y="116"/>
                    </a:lnTo>
                    <a:lnTo>
                      <a:pt x="158" y="116"/>
                    </a:lnTo>
                    <a:close/>
                    <a:moveTo>
                      <a:pt x="192" y="62"/>
                    </a:moveTo>
                    <a:lnTo>
                      <a:pt x="192" y="62"/>
                    </a:lnTo>
                    <a:lnTo>
                      <a:pt x="190" y="64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6" y="70"/>
                    </a:lnTo>
                    <a:lnTo>
                      <a:pt x="196" y="76"/>
                    </a:lnTo>
                    <a:lnTo>
                      <a:pt x="196" y="84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4" y="82"/>
                    </a:lnTo>
                    <a:lnTo>
                      <a:pt x="194" y="78"/>
                    </a:lnTo>
                    <a:lnTo>
                      <a:pt x="192" y="76"/>
                    </a:lnTo>
                    <a:lnTo>
                      <a:pt x="190" y="74"/>
                    </a:lnTo>
                    <a:lnTo>
                      <a:pt x="184" y="74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8" y="80"/>
                    </a:lnTo>
                    <a:lnTo>
                      <a:pt x="190" y="82"/>
                    </a:lnTo>
                    <a:lnTo>
                      <a:pt x="190" y="86"/>
                    </a:lnTo>
                    <a:lnTo>
                      <a:pt x="190" y="86"/>
                    </a:lnTo>
                    <a:lnTo>
                      <a:pt x="188" y="82"/>
                    </a:lnTo>
                    <a:lnTo>
                      <a:pt x="186" y="80"/>
                    </a:lnTo>
                    <a:lnTo>
                      <a:pt x="180" y="78"/>
                    </a:lnTo>
                    <a:lnTo>
                      <a:pt x="174" y="80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8" y="82"/>
                    </a:lnTo>
                    <a:lnTo>
                      <a:pt x="182" y="84"/>
                    </a:lnTo>
                    <a:lnTo>
                      <a:pt x="184" y="86"/>
                    </a:lnTo>
                    <a:lnTo>
                      <a:pt x="186" y="88"/>
                    </a:lnTo>
                    <a:lnTo>
                      <a:pt x="188" y="94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88" y="100"/>
                    </a:lnTo>
                    <a:lnTo>
                      <a:pt x="196" y="92"/>
                    </a:lnTo>
                    <a:lnTo>
                      <a:pt x="200" y="84"/>
                    </a:lnTo>
                    <a:lnTo>
                      <a:pt x="202" y="76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0" y="64"/>
                    </a:lnTo>
                    <a:lnTo>
                      <a:pt x="198" y="60"/>
                    </a:lnTo>
                    <a:lnTo>
                      <a:pt x="194" y="60"/>
                    </a:lnTo>
                    <a:lnTo>
                      <a:pt x="192" y="62"/>
                    </a:lnTo>
                    <a:lnTo>
                      <a:pt x="192" y="62"/>
                    </a:lnTo>
                    <a:close/>
                    <a:moveTo>
                      <a:pt x="2" y="54"/>
                    </a:moveTo>
                    <a:lnTo>
                      <a:pt x="2" y="54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8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2" y="60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18" y="58"/>
                    </a:lnTo>
                    <a:lnTo>
                      <a:pt x="14" y="56"/>
                    </a:lnTo>
                    <a:lnTo>
                      <a:pt x="10" y="5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6" y="40"/>
                    </a:lnTo>
                    <a:lnTo>
                      <a:pt x="18" y="36"/>
                    </a:lnTo>
                    <a:lnTo>
                      <a:pt x="22" y="32"/>
                    </a:lnTo>
                    <a:lnTo>
                      <a:pt x="30" y="28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0" y="28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6" y="40"/>
                    </a:lnTo>
                    <a:lnTo>
                      <a:pt x="50" y="36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60" y="32"/>
                    </a:lnTo>
                    <a:lnTo>
                      <a:pt x="64" y="34"/>
                    </a:lnTo>
                    <a:lnTo>
                      <a:pt x="74" y="42"/>
                    </a:lnTo>
                    <a:lnTo>
                      <a:pt x="86" y="50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78" y="52"/>
                    </a:lnTo>
                    <a:lnTo>
                      <a:pt x="68" y="50"/>
                    </a:lnTo>
                    <a:lnTo>
                      <a:pt x="62" y="50"/>
                    </a:lnTo>
                    <a:lnTo>
                      <a:pt x="58" y="52"/>
                    </a:lnTo>
                    <a:lnTo>
                      <a:pt x="58" y="52"/>
                    </a:lnTo>
                    <a:lnTo>
                      <a:pt x="54" y="56"/>
                    </a:lnTo>
                    <a:lnTo>
                      <a:pt x="54" y="62"/>
                    </a:lnTo>
                    <a:lnTo>
                      <a:pt x="56" y="66"/>
                    </a:lnTo>
                    <a:lnTo>
                      <a:pt x="60" y="70"/>
                    </a:lnTo>
                    <a:lnTo>
                      <a:pt x="60" y="70"/>
                    </a:lnTo>
                    <a:lnTo>
                      <a:pt x="66" y="70"/>
                    </a:lnTo>
                    <a:lnTo>
                      <a:pt x="70" y="68"/>
                    </a:lnTo>
                    <a:lnTo>
                      <a:pt x="72" y="66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2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6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4" y="56"/>
                    </a:lnTo>
                    <a:lnTo>
                      <a:pt x="84" y="60"/>
                    </a:lnTo>
                    <a:lnTo>
                      <a:pt x="92" y="66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106" y="86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10"/>
                    </a:lnTo>
                    <a:lnTo>
                      <a:pt x="102" y="118"/>
                    </a:lnTo>
                    <a:lnTo>
                      <a:pt x="98" y="124"/>
                    </a:lnTo>
                    <a:lnTo>
                      <a:pt x="94" y="128"/>
                    </a:lnTo>
                    <a:lnTo>
                      <a:pt x="94" y="128"/>
                    </a:lnTo>
                    <a:lnTo>
                      <a:pt x="90" y="132"/>
                    </a:lnTo>
                    <a:lnTo>
                      <a:pt x="90" y="136"/>
                    </a:lnTo>
                    <a:lnTo>
                      <a:pt x="90" y="138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96" y="140"/>
                    </a:lnTo>
                    <a:lnTo>
                      <a:pt x="102" y="134"/>
                    </a:lnTo>
                    <a:lnTo>
                      <a:pt x="108" y="122"/>
                    </a:lnTo>
                    <a:lnTo>
                      <a:pt x="110" y="114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2" y="94"/>
                    </a:lnTo>
                    <a:lnTo>
                      <a:pt x="110" y="82"/>
                    </a:lnTo>
                    <a:lnTo>
                      <a:pt x="104" y="66"/>
                    </a:lnTo>
                    <a:lnTo>
                      <a:pt x="96" y="5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2" y="34"/>
                    </a:lnTo>
                    <a:lnTo>
                      <a:pt x="80" y="26"/>
                    </a:lnTo>
                    <a:lnTo>
                      <a:pt x="82" y="20"/>
                    </a:lnTo>
                    <a:lnTo>
                      <a:pt x="84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92" y="20"/>
                    </a:lnTo>
                    <a:lnTo>
                      <a:pt x="94" y="24"/>
                    </a:lnTo>
                    <a:lnTo>
                      <a:pt x="94" y="26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6" y="30"/>
                    </a:lnTo>
                    <a:lnTo>
                      <a:pt x="100" y="28"/>
                    </a:lnTo>
                    <a:lnTo>
                      <a:pt x="102" y="22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0" y="12"/>
                    </a:lnTo>
                    <a:lnTo>
                      <a:pt x="96" y="10"/>
                    </a:lnTo>
                    <a:lnTo>
                      <a:pt x="92" y="8"/>
                    </a:lnTo>
                    <a:lnTo>
                      <a:pt x="86" y="8"/>
                    </a:lnTo>
                    <a:lnTo>
                      <a:pt x="82" y="10"/>
                    </a:lnTo>
                    <a:lnTo>
                      <a:pt x="78" y="12"/>
                    </a:lnTo>
                    <a:lnTo>
                      <a:pt x="74" y="16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4" y="18"/>
                    </a:lnTo>
                    <a:lnTo>
                      <a:pt x="76" y="12"/>
                    </a:lnTo>
                    <a:lnTo>
                      <a:pt x="78" y="8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8" y="12"/>
                    </a:lnTo>
                    <a:lnTo>
                      <a:pt x="68" y="20"/>
                    </a:lnTo>
                    <a:lnTo>
                      <a:pt x="70" y="28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0" y="32"/>
                    </a:lnTo>
                    <a:lnTo>
                      <a:pt x="68" y="2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8" y="20"/>
                    </a:lnTo>
                    <a:lnTo>
                      <a:pt x="52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4"/>
                    </a:lnTo>
                    <a:lnTo>
                      <a:pt x="34" y="1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8" y="16"/>
                    </a:lnTo>
                    <a:lnTo>
                      <a:pt x="32" y="1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0" y="22"/>
                    </a:lnTo>
                    <a:lnTo>
                      <a:pt x="16" y="28"/>
                    </a:lnTo>
                    <a:lnTo>
                      <a:pt x="8" y="32"/>
                    </a:lnTo>
                    <a:lnTo>
                      <a:pt x="4" y="38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2" y="54"/>
                    </a:lnTo>
                    <a:close/>
                    <a:moveTo>
                      <a:pt x="68" y="104"/>
                    </a:moveTo>
                    <a:lnTo>
                      <a:pt x="68" y="104"/>
                    </a:lnTo>
                    <a:lnTo>
                      <a:pt x="70" y="108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8" y="110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8" y="102"/>
                    </a:lnTo>
                    <a:lnTo>
                      <a:pt x="100" y="96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98" y="76"/>
                    </a:lnTo>
                    <a:lnTo>
                      <a:pt x="94" y="74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8" y="72"/>
                    </a:lnTo>
                    <a:lnTo>
                      <a:pt x="86" y="76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4" y="76"/>
                    </a:lnTo>
                    <a:lnTo>
                      <a:pt x="96" y="78"/>
                    </a:lnTo>
                    <a:lnTo>
                      <a:pt x="98" y="88"/>
                    </a:lnTo>
                    <a:lnTo>
                      <a:pt x="98" y="88"/>
                    </a:lnTo>
                    <a:lnTo>
                      <a:pt x="96" y="94"/>
                    </a:lnTo>
                    <a:lnTo>
                      <a:pt x="90" y="100"/>
                    </a:lnTo>
                    <a:lnTo>
                      <a:pt x="84" y="102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4" y="102"/>
                    </a:lnTo>
                    <a:lnTo>
                      <a:pt x="72" y="100"/>
                    </a:lnTo>
                    <a:lnTo>
                      <a:pt x="72" y="96"/>
                    </a:lnTo>
                    <a:lnTo>
                      <a:pt x="76" y="96"/>
                    </a:lnTo>
                    <a:lnTo>
                      <a:pt x="76" y="96"/>
                    </a:lnTo>
                    <a:lnTo>
                      <a:pt x="78" y="94"/>
                    </a:lnTo>
                    <a:lnTo>
                      <a:pt x="78" y="96"/>
                    </a:lnTo>
                    <a:lnTo>
                      <a:pt x="80" y="98"/>
                    </a:lnTo>
                    <a:lnTo>
                      <a:pt x="80" y="98"/>
                    </a:lnTo>
                    <a:lnTo>
                      <a:pt x="82" y="96"/>
                    </a:lnTo>
                    <a:lnTo>
                      <a:pt x="82" y="92"/>
                    </a:lnTo>
                    <a:lnTo>
                      <a:pt x="82" y="88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8" y="86"/>
                    </a:lnTo>
                    <a:lnTo>
                      <a:pt x="76" y="86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90"/>
                    </a:lnTo>
                    <a:lnTo>
                      <a:pt x="64" y="96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4"/>
                    </a:lnTo>
                    <a:close/>
                    <a:moveTo>
                      <a:pt x="72" y="124"/>
                    </a:moveTo>
                    <a:lnTo>
                      <a:pt x="72" y="124"/>
                    </a:lnTo>
                    <a:lnTo>
                      <a:pt x="74" y="128"/>
                    </a:lnTo>
                    <a:lnTo>
                      <a:pt x="74" y="130"/>
                    </a:lnTo>
                    <a:lnTo>
                      <a:pt x="78" y="130"/>
                    </a:lnTo>
                    <a:lnTo>
                      <a:pt x="78" y="130"/>
                    </a:lnTo>
                    <a:lnTo>
                      <a:pt x="80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92" y="128"/>
                    </a:lnTo>
                    <a:lnTo>
                      <a:pt x="96" y="122"/>
                    </a:lnTo>
                    <a:lnTo>
                      <a:pt x="100" y="116"/>
                    </a:lnTo>
                    <a:lnTo>
                      <a:pt x="102" y="110"/>
                    </a:lnTo>
                    <a:lnTo>
                      <a:pt x="104" y="98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0" y="106"/>
                    </a:lnTo>
                    <a:lnTo>
                      <a:pt x="94" y="118"/>
                    </a:lnTo>
                    <a:lnTo>
                      <a:pt x="88" y="124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0" y="124"/>
                    </a:lnTo>
                    <a:lnTo>
                      <a:pt x="80" y="122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78" y="116"/>
                    </a:lnTo>
                    <a:lnTo>
                      <a:pt x="74" y="118"/>
                    </a:lnTo>
                    <a:lnTo>
                      <a:pt x="72" y="120"/>
                    </a:lnTo>
                    <a:lnTo>
                      <a:pt x="72" y="124"/>
                    </a:lnTo>
                    <a:lnTo>
                      <a:pt x="72" y="124"/>
                    </a:lnTo>
                    <a:close/>
                    <a:moveTo>
                      <a:pt x="38" y="68"/>
                    </a:moveTo>
                    <a:lnTo>
                      <a:pt x="38" y="68"/>
                    </a:lnTo>
                    <a:lnTo>
                      <a:pt x="38" y="76"/>
                    </a:lnTo>
                    <a:lnTo>
                      <a:pt x="40" y="84"/>
                    </a:lnTo>
                    <a:lnTo>
                      <a:pt x="44" y="9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4" y="102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2" y="94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0" y="78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2"/>
                    </a:lnTo>
                    <a:lnTo>
                      <a:pt x="52" y="80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6" y="74"/>
                    </a:lnTo>
                    <a:lnTo>
                      <a:pt x="52" y="74"/>
                    </a:lnTo>
                    <a:lnTo>
                      <a:pt x="48" y="76"/>
                    </a:lnTo>
                    <a:lnTo>
                      <a:pt x="48" y="78"/>
                    </a:lnTo>
                    <a:lnTo>
                      <a:pt x="46" y="8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4" y="84"/>
                    </a:lnTo>
                    <a:lnTo>
                      <a:pt x="44" y="76"/>
                    </a:lnTo>
                    <a:lnTo>
                      <a:pt x="44" y="70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0" y="64"/>
                    </a:lnTo>
                    <a:lnTo>
                      <a:pt x="38" y="68"/>
                    </a:lnTo>
                    <a:lnTo>
                      <a:pt x="38" y="68"/>
                    </a:lnTo>
                    <a:close/>
                    <a:moveTo>
                      <a:pt x="118" y="98"/>
                    </a:moveTo>
                    <a:lnTo>
                      <a:pt x="118" y="98"/>
                    </a:lnTo>
                    <a:lnTo>
                      <a:pt x="116" y="112"/>
                    </a:lnTo>
                    <a:lnTo>
                      <a:pt x="114" y="126"/>
                    </a:lnTo>
                    <a:lnTo>
                      <a:pt x="112" y="136"/>
                    </a:lnTo>
                    <a:lnTo>
                      <a:pt x="108" y="144"/>
                    </a:lnTo>
                    <a:lnTo>
                      <a:pt x="100" y="152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8" y="158"/>
                    </a:lnTo>
                    <a:lnTo>
                      <a:pt x="102" y="158"/>
                    </a:lnTo>
                    <a:lnTo>
                      <a:pt x="108" y="158"/>
                    </a:lnTo>
                    <a:lnTo>
                      <a:pt x="112" y="154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2" y="156"/>
                    </a:lnTo>
                    <a:lnTo>
                      <a:pt x="112" y="158"/>
                    </a:lnTo>
                    <a:lnTo>
                      <a:pt x="112" y="158"/>
                    </a:lnTo>
                    <a:lnTo>
                      <a:pt x="114" y="168"/>
                    </a:lnTo>
                    <a:lnTo>
                      <a:pt x="116" y="172"/>
                    </a:lnTo>
                    <a:lnTo>
                      <a:pt x="120" y="176"/>
                    </a:lnTo>
                    <a:lnTo>
                      <a:pt x="120" y="176"/>
                    </a:lnTo>
                    <a:lnTo>
                      <a:pt x="124" y="172"/>
                    </a:lnTo>
                    <a:lnTo>
                      <a:pt x="126" y="16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8" y="156"/>
                    </a:lnTo>
                    <a:lnTo>
                      <a:pt x="126" y="150"/>
                    </a:lnTo>
                    <a:lnTo>
                      <a:pt x="126" y="150"/>
                    </a:lnTo>
                    <a:lnTo>
                      <a:pt x="128" y="154"/>
                    </a:lnTo>
                    <a:lnTo>
                      <a:pt x="132" y="158"/>
                    </a:lnTo>
                    <a:lnTo>
                      <a:pt x="138" y="158"/>
                    </a:lnTo>
                    <a:lnTo>
                      <a:pt x="142" y="158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0" y="152"/>
                    </a:lnTo>
                    <a:lnTo>
                      <a:pt x="132" y="144"/>
                    </a:lnTo>
                    <a:lnTo>
                      <a:pt x="128" y="136"/>
                    </a:lnTo>
                    <a:lnTo>
                      <a:pt x="126" y="126"/>
                    </a:lnTo>
                    <a:lnTo>
                      <a:pt x="124" y="112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4" y="70"/>
                    </a:lnTo>
                    <a:lnTo>
                      <a:pt x="128" y="56"/>
                    </a:lnTo>
                    <a:lnTo>
                      <a:pt x="132" y="50"/>
                    </a:lnTo>
                    <a:lnTo>
                      <a:pt x="134" y="48"/>
                    </a:lnTo>
                    <a:lnTo>
                      <a:pt x="134" y="48"/>
                    </a:lnTo>
                    <a:lnTo>
                      <a:pt x="132" y="46"/>
                    </a:lnTo>
                    <a:lnTo>
                      <a:pt x="128" y="46"/>
                    </a:lnTo>
                    <a:lnTo>
                      <a:pt x="124" y="48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0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2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18" y="42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8" y="50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6" y="48"/>
                    </a:lnTo>
                    <a:lnTo>
                      <a:pt x="112" y="46"/>
                    </a:lnTo>
                    <a:lnTo>
                      <a:pt x="110" y="46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12" y="56"/>
                    </a:lnTo>
                    <a:lnTo>
                      <a:pt x="116" y="70"/>
                    </a:lnTo>
                    <a:lnTo>
                      <a:pt x="118" y="98"/>
                    </a:lnTo>
                    <a:lnTo>
                      <a:pt x="118" y="98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2179" y="1749"/>
                <a:ext cx="862" cy="4"/>
              </a:xfrm>
              <a:custGeom>
                <a:avLst/>
                <a:gdLst>
                  <a:gd name="T0" fmla="*/ 860 w 862"/>
                  <a:gd name="T1" fmla="*/ 4 h 4"/>
                  <a:gd name="T2" fmla="*/ 2 w 862"/>
                  <a:gd name="T3" fmla="*/ 4 h 4"/>
                  <a:gd name="T4" fmla="*/ 2 w 862"/>
                  <a:gd name="T5" fmla="*/ 4 h 4"/>
                  <a:gd name="T6" fmla="*/ 0 w 862"/>
                  <a:gd name="T7" fmla="*/ 2 h 4"/>
                  <a:gd name="T8" fmla="*/ 0 w 862"/>
                  <a:gd name="T9" fmla="*/ 2 h 4"/>
                  <a:gd name="T10" fmla="*/ 2 w 862"/>
                  <a:gd name="T11" fmla="*/ 0 h 4"/>
                  <a:gd name="T12" fmla="*/ 860 w 862"/>
                  <a:gd name="T13" fmla="*/ 0 h 4"/>
                  <a:gd name="T14" fmla="*/ 860 w 862"/>
                  <a:gd name="T15" fmla="*/ 0 h 4"/>
                  <a:gd name="T16" fmla="*/ 862 w 862"/>
                  <a:gd name="T17" fmla="*/ 2 h 4"/>
                  <a:gd name="T18" fmla="*/ 862 w 862"/>
                  <a:gd name="T19" fmla="*/ 2 h 4"/>
                  <a:gd name="T20" fmla="*/ 860 w 862"/>
                  <a:gd name="T21" fmla="*/ 4 h 4"/>
                  <a:gd name="T22" fmla="*/ 860 w 862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2" h="4">
                    <a:moveTo>
                      <a:pt x="86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0" y="0"/>
                    </a:lnTo>
                    <a:lnTo>
                      <a:pt x="860" y="0"/>
                    </a:lnTo>
                    <a:lnTo>
                      <a:pt x="862" y="2"/>
                    </a:lnTo>
                    <a:lnTo>
                      <a:pt x="862" y="2"/>
                    </a:lnTo>
                    <a:lnTo>
                      <a:pt x="860" y="4"/>
                    </a:lnTo>
                    <a:lnTo>
                      <a:pt x="860" y="4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2177" y="1765"/>
                <a:ext cx="866" cy="10"/>
              </a:xfrm>
              <a:custGeom>
                <a:avLst/>
                <a:gdLst>
                  <a:gd name="T0" fmla="*/ 862 w 866"/>
                  <a:gd name="T1" fmla="*/ 10 h 10"/>
                  <a:gd name="T2" fmla="*/ 4 w 866"/>
                  <a:gd name="T3" fmla="*/ 10 h 10"/>
                  <a:gd name="T4" fmla="*/ 4 w 866"/>
                  <a:gd name="T5" fmla="*/ 10 h 10"/>
                  <a:gd name="T6" fmla="*/ 2 w 866"/>
                  <a:gd name="T7" fmla="*/ 8 h 10"/>
                  <a:gd name="T8" fmla="*/ 0 w 866"/>
                  <a:gd name="T9" fmla="*/ 4 h 10"/>
                  <a:gd name="T10" fmla="*/ 0 w 866"/>
                  <a:gd name="T11" fmla="*/ 4 h 10"/>
                  <a:gd name="T12" fmla="*/ 2 w 866"/>
                  <a:gd name="T13" fmla="*/ 2 h 10"/>
                  <a:gd name="T14" fmla="*/ 4 w 866"/>
                  <a:gd name="T15" fmla="*/ 0 h 10"/>
                  <a:gd name="T16" fmla="*/ 862 w 866"/>
                  <a:gd name="T17" fmla="*/ 0 h 10"/>
                  <a:gd name="T18" fmla="*/ 862 w 866"/>
                  <a:gd name="T19" fmla="*/ 0 h 10"/>
                  <a:gd name="T20" fmla="*/ 866 w 866"/>
                  <a:gd name="T21" fmla="*/ 2 h 10"/>
                  <a:gd name="T22" fmla="*/ 866 w 866"/>
                  <a:gd name="T23" fmla="*/ 4 h 10"/>
                  <a:gd name="T24" fmla="*/ 866 w 866"/>
                  <a:gd name="T25" fmla="*/ 4 h 10"/>
                  <a:gd name="T26" fmla="*/ 866 w 866"/>
                  <a:gd name="T27" fmla="*/ 8 h 10"/>
                  <a:gd name="T28" fmla="*/ 862 w 866"/>
                  <a:gd name="T29" fmla="*/ 10 h 10"/>
                  <a:gd name="T30" fmla="*/ 862 w 866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6" h="10">
                    <a:moveTo>
                      <a:pt x="86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62" y="0"/>
                    </a:lnTo>
                    <a:lnTo>
                      <a:pt x="862" y="0"/>
                    </a:lnTo>
                    <a:lnTo>
                      <a:pt x="866" y="2"/>
                    </a:lnTo>
                    <a:lnTo>
                      <a:pt x="866" y="4"/>
                    </a:lnTo>
                    <a:lnTo>
                      <a:pt x="866" y="4"/>
                    </a:lnTo>
                    <a:lnTo>
                      <a:pt x="866" y="8"/>
                    </a:lnTo>
                    <a:lnTo>
                      <a:pt x="862" y="10"/>
                    </a:lnTo>
                    <a:lnTo>
                      <a:pt x="86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999" y="1749"/>
                <a:ext cx="860" cy="4"/>
              </a:xfrm>
              <a:custGeom>
                <a:avLst/>
                <a:gdLst>
                  <a:gd name="T0" fmla="*/ 858 w 860"/>
                  <a:gd name="T1" fmla="*/ 4 h 4"/>
                  <a:gd name="T2" fmla="*/ 0 w 860"/>
                  <a:gd name="T3" fmla="*/ 4 h 4"/>
                  <a:gd name="T4" fmla="*/ 0 w 860"/>
                  <a:gd name="T5" fmla="*/ 4 h 4"/>
                  <a:gd name="T6" fmla="*/ 0 w 860"/>
                  <a:gd name="T7" fmla="*/ 2 h 4"/>
                  <a:gd name="T8" fmla="*/ 0 w 860"/>
                  <a:gd name="T9" fmla="*/ 2 h 4"/>
                  <a:gd name="T10" fmla="*/ 0 w 860"/>
                  <a:gd name="T11" fmla="*/ 0 h 4"/>
                  <a:gd name="T12" fmla="*/ 858 w 860"/>
                  <a:gd name="T13" fmla="*/ 0 h 4"/>
                  <a:gd name="T14" fmla="*/ 858 w 860"/>
                  <a:gd name="T15" fmla="*/ 0 h 4"/>
                  <a:gd name="T16" fmla="*/ 860 w 860"/>
                  <a:gd name="T17" fmla="*/ 2 h 4"/>
                  <a:gd name="T18" fmla="*/ 860 w 860"/>
                  <a:gd name="T19" fmla="*/ 2 h 4"/>
                  <a:gd name="T20" fmla="*/ 858 w 860"/>
                  <a:gd name="T21" fmla="*/ 4 h 4"/>
                  <a:gd name="T22" fmla="*/ 858 w 860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0" h="4">
                    <a:moveTo>
                      <a:pt x="858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60" y="2"/>
                    </a:lnTo>
                    <a:lnTo>
                      <a:pt x="860" y="2"/>
                    </a:lnTo>
                    <a:lnTo>
                      <a:pt x="858" y="4"/>
                    </a:lnTo>
                    <a:lnTo>
                      <a:pt x="858" y="4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995" y="1765"/>
                <a:ext cx="866" cy="10"/>
              </a:xfrm>
              <a:custGeom>
                <a:avLst/>
                <a:gdLst>
                  <a:gd name="T0" fmla="*/ 862 w 866"/>
                  <a:gd name="T1" fmla="*/ 10 h 10"/>
                  <a:gd name="T2" fmla="*/ 4 w 866"/>
                  <a:gd name="T3" fmla="*/ 10 h 10"/>
                  <a:gd name="T4" fmla="*/ 4 w 866"/>
                  <a:gd name="T5" fmla="*/ 10 h 10"/>
                  <a:gd name="T6" fmla="*/ 2 w 866"/>
                  <a:gd name="T7" fmla="*/ 8 h 10"/>
                  <a:gd name="T8" fmla="*/ 0 w 866"/>
                  <a:gd name="T9" fmla="*/ 4 h 10"/>
                  <a:gd name="T10" fmla="*/ 0 w 866"/>
                  <a:gd name="T11" fmla="*/ 4 h 10"/>
                  <a:gd name="T12" fmla="*/ 2 w 866"/>
                  <a:gd name="T13" fmla="*/ 2 h 10"/>
                  <a:gd name="T14" fmla="*/ 4 w 866"/>
                  <a:gd name="T15" fmla="*/ 0 h 10"/>
                  <a:gd name="T16" fmla="*/ 862 w 866"/>
                  <a:gd name="T17" fmla="*/ 0 h 10"/>
                  <a:gd name="T18" fmla="*/ 862 w 866"/>
                  <a:gd name="T19" fmla="*/ 0 h 10"/>
                  <a:gd name="T20" fmla="*/ 866 w 866"/>
                  <a:gd name="T21" fmla="*/ 2 h 10"/>
                  <a:gd name="T22" fmla="*/ 866 w 866"/>
                  <a:gd name="T23" fmla="*/ 4 h 10"/>
                  <a:gd name="T24" fmla="*/ 866 w 866"/>
                  <a:gd name="T25" fmla="*/ 4 h 10"/>
                  <a:gd name="T26" fmla="*/ 866 w 866"/>
                  <a:gd name="T27" fmla="*/ 8 h 10"/>
                  <a:gd name="T28" fmla="*/ 862 w 866"/>
                  <a:gd name="T29" fmla="*/ 10 h 10"/>
                  <a:gd name="T30" fmla="*/ 862 w 866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6" h="10">
                    <a:moveTo>
                      <a:pt x="86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62" y="0"/>
                    </a:lnTo>
                    <a:lnTo>
                      <a:pt x="862" y="0"/>
                    </a:lnTo>
                    <a:lnTo>
                      <a:pt x="866" y="2"/>
                    </a:lnTo>
                    <a:lnTo>
                      <a:pt x="866" y="4"/>
                    </a:lnTo>
                    <a:lnTo>
                      <a:pt x="866" y="4"/>
                    </a:lnTo>
                    <a:lnTo>
                      <a:pt x="866" y="8"/>
                    </a:lnTo>
                    <a:lnTo>
                      <a:pt x="862" y="10"/>
                    </a:lnTo>
                    <a:lnTo>
                      <a:pt x="862" y="1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65" name="グループ化 64"/>
          <p:cNvGrpSpPr/>
          <p:nvPr/>
        </p:nvGrpSpPr>
        <p:grpSpPr>
          <a:xfrm>
            <a:off x="4219904" y="2204226"/>
            <a:ext cx="1962571" cy="2232004"/>
            <a:chOff x="2185988" y="1128713"/>
            <a:chExt cx="2035175" cy="2314575"/>
          </a:xfrm>
        </p:grpSpPr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2185988" y="1128713"/>
              <a:ext cx="2035175" cy="2314575"/>
            </a:xfrm>
            <a:custGeom>
              <a:avLst/>
              <a:gdLst>
                <a:gd name="T0" fmla="*/ 1282 w 1282"/>
                <a:gd name="T1" fmla="*/ 692 h 1458"/>
                <a:gd name="T2" fmla="*/ 1270 w 1282"/>
                <a:gd name="T3" fmla="*/ 582 h 1458"/>
                <a:gd name="T4" fmla="*/ 1244 w 1282"/>
                <a:gd name="T5" fmla="*/ 478 h 1458"/>
                <a:gd name="T6" fmla="*/ 1206 w 1282"/>
                <a:gd name="T7" fmla="*/ 382 h 1458"/>
                <a:gd name="T8" fmla="*/ 1156 w 1282"/>
                <a:gd name="T9" fmla="*/ 292 h 1458"/>
                <a:gd name="T10" fmla="*/ 1096 w 1282"/>
                <a:gd name="T11" fmla="*/ 214 h 1458"/>
                <a:gd name="T12" fmla="*/ 1026 w 1282"/>
                <a:gd name="T13" fmla="*/ 144 h 1458"/>
                <a:gd name="T14" fmla="*/ 948 w 1282"/>
                <a:gd name="T15" fmla="*/ 88 h 1458"/>
                <a:gd name="T16" fmla="*/ 862 w 1282"/>
                <a:gd name="T17" fmla="*/ 44 h 1458"/>
                <a:gd name="T18" fmla="*/ 772 w 1282"/>
                <a:gd name="T19" fmla="*/ 14 h 1458"/>
                <a:gd name="T20" fmla="*/ 674 w 1282"/>
                <a:gd name="T21" fmla="*/ 0 h 1458"/>
                <a:gd name="T22" fmla="*/ 608 w 1282"/>
                <a:gd name="T23" fmla="*/ 0 h 1458"/>
                <a:gd name="T24" fmla="*/ 512 w 1282"/>
                <a:gd name="T25" fmla="*/ 14 h 1458"/>
                <a:gd name="T26" fmla="*/ 422 w 1282"/>
                <a:gd name="T27" fmla="*/ 44 h 1458"/>
                <a:gd name="T28" fmla="*/ 336 w 1282"/>
                <a:gd name="T29" fmla="*/ 88 h 1458"/>
                <a:gd name="T30" fmla="*/ 258 w 1282"/>
                <a:gd name="T31" fmla="*/ 144 h 1458"/>
                <a:gd name="T32" fmla="*/ 188 w 1282"/>
                <a:gd name="T33" fmla="*/ 214 h 1458"/>
                <a:gd name="T34" fmla="*/ 128 w 1282"/>
                <a:gd name="T35" fmla="*/ 292 h 1458"/>
                <a:gd name="T36" fmla="*/ 78 w 1282"/>
                <a:gd name="T37" fmla="*/ 382 h 1458"/>
                <a:gd name="T38" fmla="*/ 40 w 1282"/>
                <a:gd name="T39" fmla="*/ 478 h 1458"/>
                <a:gd name="T40" fmla="*/ 14 w 1282"/>
                <a:gd name="T41" fmla="*/ 582 h 1458"/>
                <a:gd name="T42" fmla="*/ 2 w 1282"/>
                <a:gd name="T43" fmla="*/ 692 h 1458"/>
                <a:gd name="T44" fmla="*/ 2 w 1282"/>
                <a:gd name="T45" fmla="*/ 766 h 1458"/>
                <a:gd name="T46" fmla="*/ 14 w 1282"/>
                <a:gd name="T47" fmla="*/ 876 h 1458"/>
                <a:gd name="T48" fmla="*/ 40 w 1282"/>
                <a:gd name="T49" fmla="*/ 980 h 1458"/>
                <a:gd name="T50" fmla="*/ 78 w 1282"/>
                <a:gd name="T51" fmla="*/ 1078 h 1458"/>
                <a:gd name="T52" fmla="*/ 128 w 1282"/>
                <a:gd name="T53" fmla="*/ 1166 h 1458"/>
                <a:gd name="T54" fmla="*/ 188 w 1282"/>
                <a:gd name="T55" fmla="*/ 1246 h 1458"/>
                <a:gd name="T56" fmla="*/ 258 w 1282"/>
                <a:gd name="T57" fmla="*/ 1314 h 1458"/>
                <a:gd name="T58" fmla="*/ 336 w 1282"/>
                <a:gd name="T59" fmla="*/ 1370 h 1458"/>
                <a:gd name="T60" fmla="*/ 422 w 1282"/>
                <a:gd name="T61" fmla="*/ 1414 h 1458"/>
                <a:gd name="T62" fmla="*/ 512 w 1282"/>
                <a:gd name="T63" fmla="*/ 1444 h 1458"/>
                <a:gd name="T64" fmla="*/ 608 w 1282"/>
                <a:gd name="T65" fmla="*/ 1458 h 1458"/>
                <a:gd name="T66" fmla="*/ 674 w 1282"/>
                <a:gd name="T67" fmla="*/ 1458 h 1458"/>
                <a:gd name="T68" fmla="*/ 772 w 1282"/>
                <a:gd name="T69" fmla="*/ 1444 h 1458"/>
                <a:gd name="T70" fmla="*/ 862 w 1282"/>
                <a:gd name="T71" fmla="*/ 1414 h 1458"/>
                <a:gd name="T72" fmla="*/ 948 w 1282"/>
                <a:gd name="T73" fmla="*/ 1370 h 1458"/>
                <a:gd name="T74" fmla="*/ 1026 w 1282"/>
                <a:gd name="T75" fmla="*/ 1314 h 1458"/>
                <a:gd name="T76" fmla="*/ 1096 w 1282"/>
                <a:gd name="T77" fmla="*/ 1246 h 1458"/>
                <a:gd name="T78" fmla="*/ 1156 w 1282"/>
                <a:gd name="T79" fmla="*/ 1166 h 1458"/>
                <a:gd name="T80" fmla="*/ 1206 w 1282"/>
                <a:gd name="T81" fmla="*/ 1078 h 1458"/>
                <a:gd name="T82" fmla="*/ 1244 w 1282"/>
                <a:gd name="T83" fmla="*/ 980 h 1458"/>
                <a:gd name="T84" fmla="*/ 1270 w 1282"/>
                <a:gd name="T85" fmla="*/ 876 h 1458"/>
                <a:gd name="T86" fmla="*/ 1282 w 1282"/>
                <a:gd name="T87" fmla="*/ 766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2" h="1458">
                  <a:moveTo>
                    <a:pt x="1282" y="730"/>
                  </a:moveTo>
                  <a:lnTo>
                    <a:pt x="1282" y="730"/>
                  </a:lnTo>
                  <a:lnTo>
                    <a:pt x="1282" y="692"/>
                  </a:lnTo>
                  <a:lnTo>
                    <a:pt x="1280" y="654"/>
                  </a:lnTo>
                  <a:lnTo>
                    <a:pt x="1276" y="618"/>
                  </a:lnTo>
                  <a:lnTo>
                    <a:pt x="1270" y="582"/>
                  </a:lnTo>
                  <a:lnTo>
                    <a:pt x="1262" y="546"/>
                  </a:lnTo>
                  <a:lnTo>
                    <a:pt x="1254" y="512"/>
                  </a:lnTo>
                  <a:lnTo>
                    <a:pt x="1244" y="478"/>
                  </a:lnTo>
                  <a:lnTo>
                    <a:pt x="1232" y="446"/>
                  </a:lnTo>
                  <a:lnTo>
                    <a:pt x="1220" y="412"/>
                  </a:lnTo>
                  <a:lnTo>
                    <a:pt x="1206" y="382"/>
                  </a:lnTo>
                  <a:lnTo>
                    <a:pt x="1190" y="350"/>
                  </a:lnTo>
                  <a:lnTo>
                    <a:pt x="1174" y="322"/>
                  </a:lnTo>
                  <a:lnTo>
                    <a:pt x="1156" y="292"/>
                  </a:lnTo>
                  <a:lnTo>
                    <a:pt x="1136" y="266"/>
                  </a:lnTo>
                  <a:lnTo>
                    <a:pt x="1116" y="238"/>
                  </a:lnTo>
                  <a:lnTo>
                    <a:pt x="1096" y="214"/>
                  </a:lnTo>
                  <a:lnTo>
                    <a:pt x="1072" y="190"/>
                  </a:lnTo>
                  <a:lnTo>
                    <a:pt x="1050" y="166"/>
                  </a:lnTo>
                  <a:lnTo>
                    <a:pt x="1026" y="144"/>
                  </a:lnTo>
                  <a:lnTo>
                    <a:pt x="1000" y="124"/>
                  </a:lnTo>
                  <a:lnTo>
                    <a:pt x="974" y="106"/>
                  </a:lnTo>
                  <a:lnTo>
                    <a:pt x="948" y="88"/>
                  </a:lnTo>
                  <a:lnTo>
                    <a:pt x="920" y="72"/>
                  </a:lnTo>
                  <a:lnTo>
                    <a:pt x="892" y="56"/>
                  </a:lnTo>
                  <a:lnTo>
                    <a:pt x="862" y="44"/>
                  </a:lnTo>
                  <a:lnTo>
                    <a:pt x="832" y="32"/>
                  </a:lnTo>
                  <a:lnTo>
                    <a:pt x="802" y="22"/>
                  </a:lnTo>
                  <a:lnTo>
                    <a:pt x="772" y="14"/>
                  </a:lnTo>
                  <a:lnTo>
                    <a:pt x="740" y="8"/>
                  </a:lnTo>
                  <a:lnTo>
                    <a:pt x="708" y="4"/>
                  </a:lnTo>
                  <a:lnTo>
                    <a:pt x="674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8" y="0"/>
                  </a:lnTo>
                  <a:lnTo>
                    <a:pt x="576" y="4"/>
                  </a:lnTo>
                  <a:lnTo>
                    <a:pt x="544" y="8"/>
                  </a:lnTo>
                  <a:lnTo>
                    <a:pt x="512" y="14"/>
                  </a:lnTo>
                  <a:lnTo>
                    <a:pt x="482" y="22"/>
                  </a:lnTo>
                  <a:lnTo>
                    <a:pt x="452" y="32"/>
                  </a:lnTo>
                  <a:lnTo>
                    <a:pt x="422" y="44"/>
                  </a:lnTo>
                  <a:lnTo>
                    <a:pt x="392" y="56"/>
                  </a:lnTo>
                  <a:lnTo>
                    <a:pt x="364" y="72"/>
                  </a:lnTo>
                  <a:lnTo>
                    <a:pt x="336" y="88"/>
                  </a:lnTo>
                  <a:lnTo>
                    <a:pt x="310" y="106"/>
                  </a:lnTo>
                  <a:lnTo>
                    <a:pt x="284" y="124"/>
                  </a:lnTo>
                  <a:lnTo>
                    <a:pt x="258" y="144"/>
                  </a:lnTo>
                  <a:lnTo>
                    <a:pt x="234" y="166"/>
                  </a:lnTo>
                  <a:lnTo>
                    <a:pt x="210" y="190"/>
                  </a:lnTo>
                  <a:lnTo>
                    <a:pt x="188" y="214"/>
                  </a:lnTo>
                  <a:lnTo>
                    <a:pt x="168" y="238"/>
                  </a:lnTo>
                  <a:lnTo>
                    <a:pt x="148" y="266"/>
                  </a:lnTo>
                  <a:lnTo>
                    <a:pt x="128" y="292"/>
                  </a:lnTo>
                  <a:lnTo>
                    <a:pt x="110" y="322"/>
                  </a:lnTo>
                  <a:lnTo>
                    <a:pt x="94" y="350"/>
                  </a:lnTo>
                  <a:lnTo>
                    <a:pt x="78" y="382"/>
                  </a:lnTo>
                  <a:lnTo>
                    <a:pt x="64" y="412"/>
                  </a:lnTo>
                  <a:lnTo>
                    <a:pt x="52" y="446"/>
                  </a:lnTo>
                  <a:lnTo>
                    <a:pt x="40" y="478"/>
                  </a:lnTo>
                  <a:lnTo>
                    <a:pt x="30" y="512"/>
                  </a:lnTo>
                  <a:lnTo>
                    <a:pt x="22" y="546"/>
                  </a:lnTo>
                  <a:lnTo>
                    <a:pt x="14" y="582"/>
                  </a:lnTo>
                  <a:lnTo>
                    <a:pt x="8" y="618"/>
                  </a:lnTo>
                  <a:lnTo>
                    <a:pt x="4" y="654"/>
                  </a:lnTo>
                  <a:lnTo>
                    <a:pt x="2" y="692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2" y="766"/>
                  </a:lnTo>
                  <a:lnTo>
                    <a:pt x="4" y="804"/>
                  </a:lnTo>
                  <a:lnTo>
                    <a:pt x="8" y="840"/>
                  </a:lnTo>
                  <a:lnTo>
                    <a:pt x="14" y="876"/>
                  </a:lnTo>
                  <a:lnTo>
                    <a:pt x="22" y="912"/>
                  </a:lnTo>
                  <a:lnTo>
                    <a:pt x="30" y="946"/>
                  </a:lnTo>
                  <a:lnTo>
                    <a:pt x="40" y="980"/>
                  </a:lnTo>
                  <a:lnTo>
                    <a:pt x="52" y="1014"/>
                  </a:lnTo>
                  <a:lnTo>
                    <a:pt x="64" y="1046"/>
                  </a:lnTo>
                  <a:lnTo>
                    <a:pt x="78" y="1078"/>
                  </a:lnTo>
                  <a:lnTo>
                    <a:pt x="94" y="1108"/>
                  </a:lnTo>
                  <a:lnTo>
                    <a:pt x="110" y="1138"/>
                  </a:lnTo>
                  <a:lnTo>
                    <a:pt x="128" y="1166"/>
                  </a:lnTo>
                  <a:lnTo>
                    <a:pt x="148" y="1194"/>
                  </a:lnTo>
                  <a:lnTo>
                    <a:pt x="168" y="1220"/>
                  </a:lnTo>
                  <a:lnTo>
                    <a:pt x="188" y="1246"/>
                  </a:lnTo>
                  <a:lnTo>
                    <a:pt x="210" y="1270"/>
                  </a:lnTo>
                  <a:lnTo>
                    <a:pt x="234" y="1292"/>
                  </a:lnTo>
                  <a:lnTo>
                    <a:pt x="258" y="1314"/>
                  </a:lnTo>
                  <a:lnTo>
                    <a:pt x="284" y="1334"/>
                  </a:lnTo>
                  <a:lnTo>
                    <a:pt x="310" y="1354"/>
                  </a:lnTo>
                  <a:lnTo>
                    <a:pt x="336" y="1370"/>
                  </a:lnTo>
                  <a:lnTo>
                    <a:pt x="364" y="1386"/>
                  </a:lnTo>
                  <a:lnTo>
                    <a:pt x="392" y="1402"/>
                  </a:lnTo>
                  <a:lnTo>
                    <a:pt x="422" y="1414"/>
                  </a:lnTo>
                  <a:lnTo>
                    <a:pt x="452" y="1426"/>
                  </a:lnTo>
                  <a:lnTo>
                    <a:pt x="482" y="1436"/>
                  </a:lnTo>
                  <a:lnTo>
                    <a:pt x="512" y="1444"/>
                  </a:lnTo>
                  <a:lnTo>
                    <a:pt x="544" y="1450"/>
                  </a:lnTo>
                  <a:lnTo>
                    <a:pt x="576" y="1456"/>
                  </a:lnTo>
                  <a:lnTo>
                    <a:pt x="608" y="1458"/>
                  </a:lnTo>
                  <a:lnTo>
                    <a:pt x="642" y="1458"/>
                  </a:lnTo>
                  <a:lnTo>
                    <a:pt x="642" y="1458"/>
                  </a:lnTo>
                  <a:lnTo>
                    <a:pt x="674" y="1458"/>
                  </a:lnTo>
                  <a:lnTo>
                    <a:pt x="708" y="1456"/>
                  </a:lnTo>
                  <a:lnTo>
                    <a:pt x="740" y="1450"/>
                  </a:lnTo>
                  <a:lnTo>
                    <a:pt x="772" y="1444"/>
                  </a:lnTo>
                  <a:lnTo>
                    <a:pt x="802" y="1436"/>
                  </a:lnTo>
                  <a:lnTo>
                    <a:pt x="832" y="1426"/>
                  </a:lnTo>
                  <a:lnTo>
                    <a:pt x="862" y="1414"/>
                  </a:lnTo>
                  <a:lnTo>
                    <a:pt x="892" y="1402"/>
                  </a:lnTo>
                  <a:lnTo>
                    <a:pt x="920" y="1386"/>
                  </a:lnTo>
                  <a:lnTo>
                    <a:pt x="948" y="1370"/>
                  </a:lnTo>
                  <a:lnTo>
                    <a:pt x="974" y="1354"/>
                  </a:lnTo>
                  <a:lnTo>
                    <a:pt x="1000" y="1334"/>
                  </a:lnTo>
                  <a:lnTo>
                    <a:pt x="1026" y="1314"/>
                  </a:lnTo>
                  <a:lnTo>
                    <a:pt x="1050" y="1292"/>
                  </a:lnTo>
                  <a:lnTo>
                    <a:pt x="1072" y="1270"/>
                  </a:lnTo>
                  <a:lnTo>
                    <a:pt x="1096" y="1246"/>
                  </a:lnTo>
                  <a:lnTo>
                    <a:pt x="1116" y="1220"/>
                  </a:lnTo>
                  <a:lnTo>
                    <a:pt x="1136" y="1194"/>
                  </a:lnTo>
                  <a:lnTo>
                    <a:pt x="1156" y="1166"/>
                  </a:lnTo>
                  <a:lnTo>
                    <a:pt x="1174" y="1138"/>
                  </a:lnTo>
                  <a:lnTo>
                    <a:pt x="1190" y="1108"/>
                  </a:lnTo>
                  <a:lnTo>
                    <a:pt x="1206" y="1078"/>
                  </a:lnTo>
                  <a:lnTo>
                    <a:pt x="1220" y="1046"/>
                  </a:lnTo>
                  <a:lnTo>
                    <a:pt x="1232" y="1014"/>
                  </a:lnTo>
                  <a:lnTo>
                    <a:pt x="1244" y="980"/>
                  </a:lnTo>
                  <a:lnTo>
                    <a:pt x="1254" y="946"/>
                  </a:lnTo>
                  <a:lnTo>
                    <a:pt x="1262" y="912"/>
                  </a:lnTo>
                  <a:lnTo>
                    <a:pt x="1270" y="876"/>
                  </a:lnTo>
                  <a:lnTo>
                    <a:pt x="1276" y="840"/>
                  </a:lnTo>
                  <a:lnTo>
                    <a:pt x="1280" y="804"/>
                  </a:lnTo>
                  <a:lnTo>
                    <a:pt x="1282" y="766"/>
                  </a:lnTo>
                  <a:lnTo>
                    <a:pt x="1282" y="730"/>
                  </a:lnTo>
                  <a:lnTo>
                    <a:pt x="1282" y="730"/>
                  </a:lnTo>
                  <a:close/>
                </a:path>
              </a:pathLst>
            </a:custGeom>
            <a:solidFill>
              <a:srgbClr val="F2B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7" name="Group 55"/>
            <p:cNvGrpSpPr>
              <a:grpSpLocks noChangeAspect="1"/>
            </p:cNvGrpSpPr>
            <p:nvPr/>
          </p:nvGrpSpPr>
          <p:grpSpPr bwMode="auto">
            <a:xfrm>
              <a:off x="2281238" y="1157288"/>
              <a:ext cx="1847850" cy="2257425"/>
              <a:chOff x="1437" y="729"/>
              <a:chExt cx="1164" cy="1422"/>
            </a:xfrm>
          </p:grpSpPr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1437" y="799"/>
                <a:ext cx="454" cy="1286"/>
              </a:xfrm>
              <a:custGeom>
                <a:avLst/>
                <a:gdLst>
                  <a:gd name="T0" fmla="*/ 448 w 454"/>
                  <a:gd name="T1" fmla="*/ 1286 h 1286"/>
                  <a:gd name="T2" fmla="*/ 448 w 454"/>
                  <a:gd name="T3" fmla="*/ 1284 h 1286"/>
                  <a:gd name="T4" fmla="*/ 398 w 454"/>
                  <a:gd name="T5" fmla="*/ 1270 h 1286"/>
                  <a:gd name="T6" fmla="*/ 308 w 454"/>
                  <a:gd name="T7" fmla="*/ 1226 h 1286"/>
                  <a:gd name="T8" fmla="*/ 228 w 454"/>
                  <a:gd name="T9" fmla="*/ 1166 h 1286"/>
                  <a:gd name="T10" fmla="*/ 156 w 454"/>
                  <a:gd name="T11" fmla="*/ 1094 h 1286"/>
                  <a:gd name="T12" fmla="*/ 98 w 454"/>
                  <a:gd name="T13" fmla="*/ 1008 h 1286"/>
                  <a:gd name="T14" fmla="*/ 50 w 454"/>
                  <a:gd name="T15" fmla="*/ 912 h 1286"/>
                  <a:gd name="T16" fmla="*/ 18 w 454"/>
                  <a:gd name="T17" fmla="*/ 808 h 1286"/>
                  <a:gd name="T18" fmla="*/ 2 w 454"/>
                  <a:gd name="T19" fmla="*/ 698 h 1286"/>
                  <a:gd name="T20" fmla="*/ 0 w 454"/>
                  <a:gd name="T21" fmla="*/ 642 h 1286"/>
                  <a:gd name="T22" fmla="*/ 8 w 454"/>
                  <a:gd name="T23" fmla="*/ 530 h 1286"/>
                  <a:gd name="T24" fmla="*/ 32 w 454"/>
                  <a:gd name="T25" fmla="*/ 424 h 1286"/>
                  <a:gd name="T26" fmla="*/ 72 w 454"/>
                  <a:gd name="T27" fmla="*/ 324 h 1286"/>
                  <a:gd name="T28" fmla="*/ 122 w 454"/>
                  <a:gd name="T29" fmla="*/ 234 h 1286"/>
                  <a:gd name="T30" fmla="*/ 186 w 454"/>
                  <a:gd name="T31" fmla="*/ 156 h 1286"/>
                  <a:gd name="T32" fmla="*/ 262 w 454"/>
                  <a:gd name="T33" fmla="*/ 88 h 1286"/>
                  <a:gd name="T34" fmla="*/ 346 w 454"/>
                  <a:gd name="T35" fmla="*/ 36 h 1286"/>
                  <a:gd name="T36" fmla="*/ 440 w 454"/>
                  <a:gd name="T37" fmla="*/ 0 h 1286"/>
                  <a:gd name="T38" fmla="*/ 444 w 454"/>
                  <a:gd name="T39" fmla="*/ 0 h 1286"/>
                  <a:gd name="T40" fmla="*/ 446 w 454"/>
                  <a:gd name="T41" fmla="*/ 2 h 1286"/>
                  <a:gd name="T42" fmla="*/ 442 w 454"/>
                  <a:gd name="T43" fmla="*/ 8 h 1286"/>
                  <a:gd name="T44" fmla="*/ 396 w 454"/>
                  <a:gd name="T45" fmla="*/ 24 h 1286"/>
                  <a:gd name="T46" fmla="*/ 308 w 454"/>
                  <a:gd name="T47" fmla="*/ 68 h 1286"/>
                  <a:gd name="T48" fmla="*/ 230 w 454"/>
                  <a:gd name="T49" fmla="*/ 128 h 1286"/>
                  <a:gd name="T50" fmla="*/ 160 w 454"/>
                  <a:gd name="T51" fmla="*/ 200 h 1286"/>
                  <a:gd name="T52" fmla="*/ 104 w 454"/>
                  <a:gd name="T53" fmla="*/ 284 h 1286"/>
                  <a:gd name="T54" fmla="*/ 58 w 454"/>
                  <a:gd name="T55" fmla="*/ 376 h 1286"/>
                  <a:gd name="T56" fmla="*/ 28 w 454"/>
                  <a:gd name="T57" fmla="*/ 478 h 1286"/>
                  <a:gd name="T58" fmla="*/ 12 w 454"/>
                  <a:gd name="T59" fmla="*/ 586 h 1286"/>
                  <a:gd name="T60" fmla="*/ 10 w 454"/>
                  <a:gd name="T61" fmla="*/ 642 h 1286"/>
                  <a:gd name="T62" fmla="*/ 18 w 454"/>
                  <a:gd name="T63" fmla="*/ 752 h 1286"/>
                  <a:gd name="T64" fmla="*/ 42 w 454"/>
                  <a:gd name="T65" fmla="*/ 858 h 1286"/>
                  <a:gd name="T66" fmla="*/ 80 w 454"/>
                  <a:gd name="T67" fmla="*/ 958 h 1286"/>
                  <a:gd name="T68" fmla="*/ 132 w 454"/>
                  <a:gd name="T69" fmla="*/ 1046 h 1286"/>
                  <a:gd name="T70" fmla="*/ 196 w 454"/>
                  <a:gd name="T71" fmla="*/ 1124 h 1286"/>
                  <a:gd name="T72" fmla="*/ 272 w 454"/>
                  <a:gd name="T73" fmla="*/ 1190 h 1286"/>
                  <a:gd name="T74" fmla="*/ 356 w 454"/>
                  <a:gd name="T75" fmla="*/ 1240 h 1286"/>
                  <a:gd name="T76" fmla="*/ 450 w 454"/>
                  <a:gd name="T77" fmla="*/ 1276 h 1286"/>
                  <a:gd name="T78" fmla="*/ 452 w 454"/>
                  <a:gd name="T79" fmla="*/ 1278 h 1286"/>
                  <a:gd name="T80" fmla="*/ 454 w 454"/>
                  <a:gd name="T81" fmla="*/ 1282 h 1286"/>
                  <a:gd name="T82" fmla="*/ 448 w 454"/>
                  <a:gd name="T83" fmla="*/ 1286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1286">
                    <a:moveTo>
                      <a:pt x="448" y="1286"/>
                    </a:moveTo>
                    <a:lnTo>
                      <a:pt x="448" y="1286"/>
                    </a:lnTo>
                    <a:lnTo>
                      <a:pt x="448" y="1284"/>
                    </a:lnTo>
                    <a:lnTo>
                      <a:pt x="448" y="1284"/>
                    </a:lnTo>
                    <a:lnTo>
                      <a:pt x="422" y="1278"/>
                    </a:lnTo>
                    <a:lnTo>
                      <a:pt x="398" y="1270"/>
                    </a:lnTo>
                    <a:lnTo>
                      <a:pt x="352" y="1250"/>
                    </a:lnTo>
                    <a:lnTo>
                      <a:pt x="308" y="1226"/>
                    </a:lnTo>
                    <a:lnTo>
                      <a:pt x="266" y="1198"/>
                    </a:lnTo>
                    <a:lnTo>
                      <a:pt x="228" y="1166"/>
                    </a:lnTo>
                    <a:lnTo>
                      <a:pt x="190" y="1132"/>
                    </a:lnTo>
                    <a:lnTo>
                      <a:pt x="156" y="1094"/>
                    </a:lnTo>
                    <a:lnTo>
                      <a:pt x="126" y="1052"/>
                    </a:lnTo>
                    <a:lnTo>
                      <a:pt x="98" y="1008"/>
                    </a:lnTo>
                    <a:lnTo>
                      <a:pt x="72" y="962"/>
                    </a:lnTo>
                    <a:lnTo>
                      <a:pt x="50" y="912"/>
                    </a:lnTo>
                    <a:lnTo>
                      <a:pt x="34" y="862"/>
                    </a:lnTo>
                    <a:lnTo>
                      <a:pt x="18" y="808"/>
                    </a:lnTo>
                    <a:lnTo>
                      <a:pt x="8" y="754"/>
                    </a:lnTo>
                    <a:lnTo>
                      <a:pt x="2" y="698"/>
                    </a:lnTo>
                    <a:lnTo>
                      <a:pt x="0" y="642"/>
                    </a:lnTo>
                    <a:lnTo>
                      <a:pt x="0" y="642"/>
                    </a:lnTo>
                    <a:lnTo>
                      <a:pt x="2" y="584"/>
                    </a:lnTo>
                    <a:lnTo>
                      <a:pt x="8" y="530"/>
                    </a:lnTo>
                    <a:lnTo>
                      <a:pt x="18" y="476"/>
                    </a:lnTo>
                    <a:lnTo>
                      <a:pt x="32" y="424"/>
                    </a:lnTo>
                    <a:lnTo>
                      <a:pt x="50" y="372"/>
                    </a:lnTo>
                    <a:lnTo>
                      <a:pt x="72" y="324"/>
                    </a:lnTo>
                    <a:lnTo>
                      <a:pt x="96" y="278"/>
                    </a:lnTo>
                    <a:lnTo>
                      <a:pt x="122" y="234"/>
                    </a:lnTo>
                    <a:lnTo>
                      <a:pt x="154" y="194"/>
                    </a:lnTo>
                    <a:lnTo>
                      <a:pt x="186" y="156"/>
                    </a:lnTo>
                    <a:lnTo>
                      <a:pt x="224" y="120"/>
                    </a:lnTo>
                    <a:lnTo>
                      <a:pt x="262" y="88"/>
                    </a:lnTo>
                    <a:lnTo>
                      <a:pt x="304" y="60"/>
                    </a:lnTo>
                    <a:lnTo>
                      <a:pt x="346" y="36"/>
                    </a:lnTo>
                    <a:lnTo>
                      <a:pt x="392" y="16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444" y="0"/>
                    </a:lnTo>
                    <a:lnTo>
                      <a:pt x="446" y="2"/>
                    </a:lnTo>
                    <a:lnTo>
                      <a:pt x="446" y="2"/>
                    </a:lnTo>
                    <a:lnTo>
                      <a:pt x="446" y="6"/>
                    </a:lnTo>
                    <a:lnTo>
                      <a:pt x="442" y="8"/>
                    </a:lnTo>
                    <a:lnTo>
                      <a:pt x="442" y="8"/>
                    </a:lnTo>
                    <a:lnTo>
                      <a:pt x="396" y="24"/>
                    </a:lnTo>
                    <a:lnTo>
                      <a:pt x="350" y="44"/>
                    </a:lnTo>
                    <a:lnTo>
                      <a:pt x="308" y="68"/>
                    </a:lnTo>
                    <a:lnTo>
                      <a:pt x="268" y="96"/>
                    </a:lnTo>
                    <a:lnTo>
                      <a:pt x="230" y="128"/>
                    </a:lnTo>
                    <a:lnTo>
                      <a:pt x="194" y="162"/>
                    </a:lnTo>
                    <a:lnTo>
                      <a:pt x="160" y="200"/>
                    </a:lnTo>
                    <a:lnTo>
                      <a:pt x="130" y="240"/>
                    </a:lnTo>
                    <a:lnTo>
                      <a:pt x="104" y="284"/>
                    </a:lnTo>
                    <a:lnTo>
                      <a:pt x="80" y="328"/>
                    </a:lnTo>
                    <a:lnTo>
                      <a:pt x="58" y="376"/>
                    </a:lnTo>
                    <a:lnTo>
                      <a:pt x="42" y="426"/>
                    </a:lnTo>
                    <a:lnTo>
                      <a:pt x="28" y="478"/>
                    </a:lnTo>
                    <a:lnTo>
                      <a:pt x="18" y="532"/>
                    </a:lnTo>
                    <a:lnTo>
                      <a:pt x="12" y="586"/>
                    </a:lnTo>
                    <a:lnTo>
                      <a:pt x="10" y="642"/>
                    </a:lnTo>
                    <a:lnTo>
                      <a:pt x="10" y="642"/>
                    </a:lnTo>
                    <a:lnTo>
                      <a:pt x="12" y="698"/>
                    </a:lnTo>
                    <a:lnTo>
                      <a:pt x="18" y="752"/>
                    </a:lnTo>
                    <a:lnTo>
                      <a:pt x="28" y="806"/>
                    </a:lnTo>
                    <a:lnTo>
                      <a:pt x="42" y="858"/>
                    </a:lnTo>
                    <a:lnTo>
                      <a:pt x="60" y="908"/>
                    </a:lnTo>
                    <a:lnTo>
                      <a:pt x="80" y="958"/>
                    </a:lnTo>
                    <a:lnTo>
                      <a:pt x="106" y="1002"/>
                    </a:lnTo>
                    <a:lnTo>
                      <a:pt x="132" y="1046"/>
                    </a:lnTo>
                    <a:lnTo>
                      <a:pt x="164" y="1086"/>
                    </a:lnTo>
                    <a:lnTo>
                      <a:pt x="196" y="1124"/>
                    </a:lnTo>
                    <a:lnTo>
                      <a:pt x="234" y="1158"/>
                    </a:lnTo>
                    <a:lnTo>
                      <a:pt x="272" y="1190"/>
                    </a:lnTo>
                    <a:lnTo>
                      <a:pt x="314" y="1218"/>
                    </a:lnTo>
                    <a:lnTo>
                      <a:pt x="356" y="1240"/>
                    </a:lnTo>
                    <a:lnTo>
                      <a:pt x="402" y="1260"/>
                    </a:lnTo>
                    <a:lnTo>
                      <a:pt x="450" y="1276"/>
                    </a:lnTo>
                    <a:lnTo>
                      <a:pt x="450" y="1276"/>
                    </a:lnTo>
                    <a:lnTo>
                      <a:pt x="452" y="1278"/>
                    </a:lnTo>
                    <a:lnTo>
                      <a:pt x="454" y="1282"/>
                    </a:lnTo>
                    <a:lnTo>
                      <a:pt x="454" y="1282"/>
                    </a:lnTo>
                    <a:lnTo>
                      <a:pt x="452" y="1284"/>
                    </a:lnTo>
                    <a:lnTo>
                      <a:pt x="448" y="1286"/>
                    </a:lnTo>
                    <a:lnTo>
                      <a:pt x="448" y="1286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2147" y="797"/>
                <a:ext cx="454" cy="1286"/>
              </a:xfrm>
              <a:custGeom>
                <a:avLst/>
                <a:gdLst>
                  <a:gd name="T0" fmla="*/ 12 w 454"/>
                  <a:gd name="T1" fmla="*/ 1286 h 1286"/>
                  <a:gd name="T2" fmla="*/ 8 w 454"/>
                  <a:gd name="T3" fmla="*/ 1282 h 1286"/>
                  <a:gd name="T4" fmla="*/ 8 w 454"/>
                  <a:gd name="T5" fmla="*/ 1278 h 1286"/>
                  <a:gd name="T6" fmla="*/ 12 w 454"/>
                  <a:gd name="T7" fmla="*/ 1276 h 1286"/>
                  <a:gd name="T8" fmla="*/ 104 w 454"/>
                  <a:gd name="T9" fmla="*/ 1240 h 1286"/>
                  <a:gd name="T10" fmla="*/ 186 w 454"/>
                  <a:gd name="T11" fmla="*/ 1188 h 1286"/>
                  <a:gd name="T12" fmla="*/ 260 w 454"/>
                  <a:gd name="T13" fmla="*/ 1122 h 1286"/>
                  <a:gd name="T14" fmla="*/ 324 w 454"/>
                  <a:gd name="T15" fmla="*/ 1044 h 1286"/>
                  <a:gd name="T16" fmla="*/ 374 w 454"/>
                  <a:gd name="T17" fmla="*/ 956 h 1286"/>
                  <a:gd name="T18" fmla="*/ 412 w 454"/>
                  <a:gd name="T19" fmla="*/ 858 h 1286"/>
                  <a:gd name="T20" fmla="*/ 436 w 454"/>
                  <a:gd name="T21" fmla="*/ 754 h 1286"/>
                  <a:gd name="T22" fmla="*/ 444 w 454"/>
                  <a:gd name="T23" fmla="*/ 644 h 1286"/>
                  <a:gd name="T24" fmla="*/ 442 w 454"/>
                  <a:gd name="T25" fmla="*/ 586 h 1286"/>
                  <a:gd name="T26" fmla="*/ 426 w 454"/>
                  <a:gd name="T27" fmla="*/ 478 h 1286"/>
                  <a:gd name="T28" fmla="*/ 394 w 454"/>
                  <a:gd name="T29" fmla="*/ 376 h 1286"/>
                  <a:gd name="T30" fmla="*/ 348 w 454"/>
                  <a:gd name="T31" fmla="*/ 282 h 1286"/>
                  <a:gd name="T32" fmla="*/ 290 w 454"/>
                  <a:gd name="T33" fmla="*/ 198 h 1286"/>
                  <a:gd name="T34" fmla="*/ 220 w 454"/>
                  <a:gd name="T35" fmla="*/ 126 h 1286"/>
                  <a:gd name="T36" fmla="*/ 140 w 454"/>
                  <a:gd name="T37" fmla="*/ 68 h 1286"/>
                  <a:gd name="T38" fmla="*/ 52 w 454"/>
                  <a:gd name="T39" fmla="*/ 24 h 1286"/>
                  <a:gd name="T40" fmla="*/ 4 w 454"/>
                  <a:gd name="T41" fmla="*/ 8 h 1286"/>
                  <a:gd name="T42" fmla="*/ 0 w 454"/>
                  <a:gd name="T43" fmla="*/ 2 h 1286"/>
                  <a:gd name="T44" fmla="*/ 2 w 454"/>
                  <a:gd name="T45" fmla="*/ 0 h 1286"/>
                  <a:gd name="T46" fmla="*/ 6 w 454"/>
                  <a:gd name="T47" fmla="*/ 0 h 1286"/>
                  <a:gd name="T48" fmla="*/ 54 w 454"/>
                  <a:gd name="T49" fmla="*/ 16 h 1286"/>
                  <a:gd name="T50" fmla="*/ 146 w 454"/>
                  <a:gd name="T51" fmla="*/ 58 h 1286"/>
                  <a:gd name="T52" fmla="*/ 226 w 454"/>
                  <a:gd name="T53" fmla="*/ 118 h 1286"/>
                  <a:gd name="T54" fmla="*/ 298 w 454"/>
                  <a:gd name="T55" fmla="*/ 192 h 1286"/>
                  <a:gd name="T56" fmla="*/ 356 w 454"/>
                  <a:gd name="T57" fmla="*/ 276 h 1286"/>
                  <a:gd name="T58" fmla="*/ 402 w 454"/>
                  <a:gd name="T59" fmla="*/ 372 h 1286"/>
                  <a:gd name="T60" fmla="*/ 434 w 454"/>
                  <a:gd name="T61" fmla="*/ 476 h 1286"/>
                  <a:gd name="T62" fmla="*/ 452 w 454"/>
                  <a:gd name="T63" fmla="*/ 586 h 1286"/>
                  <a:gd name="T64" fmla="*/ 454 w 454"/>
                  <a:gd name="T65" fmla="*/ 644 h 1286"/>
                  <a:gd name="T66" fmla="*/ 446 w 454"/>
                  <a:gd name="T67" fmla="*/ 756 h 1286"/>
                  <a:gd name="T68" fmla="*/ 422 w 454"/>
                  <a:gd name="T69" fmla="*/ 862 h 1286"/>
                  <a:gd name="T70" fmla="*/ 382 w 454"/>
                  <a:gd name="T71" fmla="*/ 960 h 1286"/>
                  <a:gd name="T72" fmla="*/ 330 w 454"/>
                  <a:gd name="T73" fmla="*/ 1050 h 1286"/>
                  <a:gd name="T74" fmla="*/ 266 w 454"/>
                  <a:gd name="T75" fmla="*/ 1130 h 1286"/>
                  <a:gd name="T76" fmla="*/ 192 w 454"/>
                  <a:gd name="T77" fmla="*/ 1196 h 1286"/>
                  <a:gd name="T78" fmla="*/ 108 w 454"/>
                  <a:gd name="T79" fmla="*/ 1248 h 1286"/>
                  <a:gd name="T80" fmla="*/ 14 w 454"/>
                  <a:gd name="T81" fmla="*/ 1284 h 1286"/>
                  <a:gd name="T82" fmla="*/ 12 w 454"/>
                  <a:gd name="T83" fmla="*/ 1286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1286">
                    <a:moveTo>
                      <a:pt x="12" y="1286"/>
                    </a:moveTo>
                    <a:lnTo>
                      <a:pt x="12" y="1286"/>
                    </a:lnTo>
                    <a:lnTo>
                      <a:pt x="10" y="1284"/>
                    </a:lnTo>
                    <a:lnTo>
                      <a:pt x="8" y="1282"/>
                    </a:lnTo>
                    <a:lnTo>
                      <a:pt x="8" y="1282"/>
                    </a:lnTo>
                    <a:lnTo>
                      <a:pt x="8" y="1278"/>
                    </a:lnTo>
                    <a:lnTo>
                      <a:pt x="12" y="1276"/>
                    </a:lnTo>
                    <a:lnTo>
                      <a:pt x="12" y="1276"/>
                    </a:lnTo>
                    <a:lnTo>
                      <a:pt x="58" y="1260"/>
                    </a:lnTo>
                    <a:lnTo>
                      <a:pt x="104" y="1240"/>
                    </a:lnTo>
                    <a:lnTo>
                      <a:pt x="146" y="1216"/>
                    </a:lnTo>
                    <a:lnTo>
                      <a:pt x="186" y="1188"/>
                    </a:lnTo>
                    <a:lnTo>
                      <a:pt x="224" y="1156"/>
                    </a:lnTo>
                    <a:lnTo>
                      <a:pt x="260" y="1122"/>
                    </a:lnTo>
                    <a:lnTo>
                      <a:pt x="294" y="1084"/>
                    </a:lnTo>
                    <a:lnTo>
                      <a:pt x="324" y="1044"/>
                    </a:lnTo>
                    <a:lnTo>
                      <a:pt x="350" y="1002"/>
                    </a:lnTo>
                    <a:lnTo>
                      <a:pt x="374" y="956"/>
                    </a:lnTo>
                    <a:lnTo>
                      <a:pt x="394" y="908"/>
                    </a:lnTo>
                    <a:lnTo>
                      <a:pt x="412" y="858"/>
                    </a:lnTo>
                    <a:lnTo>
                      <a:pt x="426" y="806"/>
                    </a:lnTo>
                    <a:lnTo>
                      <a:pt x="436" y="754"/>
                    </a:lnTo>
                    <a:lnTo>
                      <a:pt x="442" y="698"/>
                    </a:lnTo>
                    <a:lnTo>
                      <a:pt x="444" y="644"/>
                    </a:lnTo>
                    <a:lnTo>
                      <a:pt x="444" y="644"/>
                    </a:lnTo>
                    <a:lnTo>
                      <a:pt x="442" y="586"/>
                    </a:lnTo>
                    <a:lnTo>
                      <a:pt x="436" y="532"/>
                    </a:lnTo>
                    <a:lnTo>
                      <a:pt x="426" y="478"/>
                    </a:lnTo>
                    <a:lnTo>
                      <a:pt x="412" y="426"/>
                    </a:lnTo>
                    <a:lnTo>
                      <a:pt x="394" y="376"/>
                    </a:lnTo>
                    <a:lnTo>
                      <a:pt x="372" y="328"/>
                    </a:lnTo>
                    <a:lnTo>
                      <a:pt x="348" y="282"/>
                    </a:lnTo>
                    <a:lnTo>
                      <a:pt x="322" y="238"/>
                    </a:lnTo>
                    <a:lnTo>
                      <a:pt x="290" y="198"/>
                    </a:lnTo>
                    <a:lnTo>
                      <a:pt x="256" y="160"/>
                    </a:lnTo>
                    <a:lnTo>
                      <a:pt x="220" y="126"/>
                    </a:lnTo>
                    <a:lnTo>
                      <a:pt x="182" y="94"/>
                    </a:lnTo>
                    <a:lnTo>
                      <a:pt x="140" y="68"/>
                    </a:lnTo>
                    <a:lnTo>
                      <a:pt x="98" y="44"/>
                    </a:lnTo>
                    <a:lnTo>
                      <a:pt x="52" y="2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0" y="6"/>
                    </a:lnTo>
                    <a:lnTo>
                      <a:pt x="54" y="16"/>
                    </a:lnTo>
                    <a:lnTo>
                      <a:pt x="102" y="34"/>
                    </a:lnTo>
                    <a:lnTo>
                      <a:pt x="146" y="58"/>
                    </a:lnTo>
                    <a:lnTo>
                      <a:pt x="188" y="86"/>
                    </a:lnTo>
                    <a:lnTo>
                      <a:pt x="226" y="118"/>
                    </a:lnTo>
                    <a:lnTo>
                      <a:pt x="264" y="154"/>
                    </a:lnTo>
                    <a:lnTo>
                      <a:pt x="298" y="192"/>
                    </a:lnTo>
                    <a:lnTo>
                      <a:pt x="328" y="232"/>
                    </a:lnTo>
                    <a:lnTo>
                      <a:pt x="356" y="276"/>
                    </a:lnTo>
                    <a:lnTo>
                      <a:pt x="382" y="322"/>
                    </a:lnTo>
                    <a:lnTo>
                      <a:pt x="402" y="372"/>
                    </a:lnTo>
                    <a:lnTo>
                      <a:pt x="420" y="422"/>
                    </a:lnTo>
                    <a:lnTo>
                      <a:pt x="434" y="476"/>
                    </a:lnTo>
                    <a:lnTo>
                      <a:pt x="446" y="530"/>
                    </a:lnTo>
                    <a:lnTo>
                      <a:pt x="452" y="586"/>
                    </a:lnTo>
                    <a:lnTo>
                      <a:pt x="454" y="644"/>
                    </a:lnTo>
                    <a:lnTo>
                      <a:pt x="454" y="644"/>
                    </a:lnTo>
                    <a:lnTo>
                      <a:pt x="452" y="700"/>
                    </a:lnTo>
                    <a:lnTo>
                      <a:pt x="446" y="756"/>
                    </a:lnTo>
                    <a:lnTo>
                      <a:pt x="436" y="808"/>
                    </a:lnTo>
                    <a:lnTo>
                      <a:pt x="422" y="862"/>
                    </a:lnTo>
                    <a:lnTo>
                      <a:pt x="404" y="912"/>
                    </a:lnTo>
                    <a:lnTo>
                      <a:pt x="382" y="960"/>
                    </a:lnTo>
                    <a:lnTo>
                      <a:pt x="358" y="1006"/>
                    </a:lnTo>
                    <a:lnTo>
                      <a:pt x="330" y="1050"/>
                    </a:lnTo>
                    <a:lnTo>
                      <a:pt x="300" y="1092"/>
                    </a:lnTo>
                    <a:lnTo>
                      <a:pt x="266" y="1130"/>
                    </a:lnTo>
                    <a:lnTo>
                      <a:pt x="230" y="1164"/>
                    </a:lnTo>
                    <a:lnTo>
                      <a:pt x="192" y="1196"/>
                    </a:lnTo>
                    <a:lnTo>
                      <a:pt x="150" y="1224"/>
                    </a:lnTo>
                    <a:lnTo>
                      <a:pt x="108" y="1248"/>
                    </a:lnTo>
                    <a:lnTo>
                      <a:pt x="62" y="1268"/>
                    </a:lnTo>
                    <a:lnTo>
                      <a:pt x="14" y="1284"/>
                    </a:lnTo>
                    <a:lnTo>
                      <a:pt x="14" y="1284"/>
                    </a:lnTo>
                    <a:lnTo>
                      <a:pt x="12" y="1286"/>
                    </a:lnTo>
                    <a:lnTo>
                      <a:pt x="12" y="1286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58"/>
              <p:cNvSpPr>
                <a:spLocks/>
              </p:cNvSpPr>
              <p:nvPr/>
            </p:nvSpPr>
            <p:spPr bwMode="auto">
              <a:xfrm>
                <a:off x="1469" y="835"/>
                <a:ext cx="418" cy="1212"/>
              </a:xfrm>
              <a:custGeom>
                <a:avLst/>
                <a:gdLst>
                  <a:gd name="T0" fmla="*/ 416 w 418"/>
                  <a:gd name="T1" fmla="*/ 1212 h 1212"/>
                  <a:gd name="T2" fmla="*/ 416 w 418"/>
                  <a:gd name="T3" fmla="*/ 1212 h 1212"/>
                  <a:gd name="T4" fmla="*/ 328 w 418"/>
                  <a:gd name="T5" fmla="*/ 1178 h 1212"/>
                  <a:gd name="T6" fmla="*/ 248 w 418"/>
                  <a:gd name="T7" fmla="*/ 1128 h 1212"/>
                  <a:gd name="T8" fmla="*/ 176 w 418"/>
                  <a:gd name="T9" fmla="*/ 1064 h 1212"/>
                  <a:gd name="T10" fmla="*/ 116 w 418"/>
                  <a:gd name="T11" fmla="*/ 990 h 1212"/>
                  <a:gd name="T12" fmla="*/ 68 w 418"/>
                  <a:gd name="T13" fmla="*/ 904 h 1212"/>
                  <a:gd name="T14" fmla="*/ 30 w 418"/>
                  <a:gd name="T15" fmla="*/ 812 h 1212"/>
                  <a:gd name="T16" fmla="*/ 8 w 418"/>
                  <a:gd name="T17" fmla="*/ 710 h 1212"/>
                  <a:gd name="T18" fmla="*/ 0 w 418"/>
                  <a:gd name="T19" fmla="*/ 606 h 1212"/>
                  <a:gd name="T20" fmla="*/ 2 w 418"/>
                  <a:gd name="T21" fmla="*/ 552 h 1212"/>
                  <a:gd name="T22" fmla="*/ 18 w 418"/>
                  <a:gd name="T23" fmla="*/ 450 h 1212"/>
                  <a:gd name="T24" fmla="*/ 46 w 418"/>
                  <a:gd name="T25" fmla="*/ 354 h 1212"/>
                  <a:gd name="T26" fmla="*/ 88 w 418"/>
                  <a:gd name="T27" fmla="*/ 264 h 1212"/>
                  <a:gd name="T28" fmla="*/ 142 w 418"/>
                  <a:gd name="T29" fmla="*/ 184 h 1212"/>
                  <a:gd name="T30" fmla="*/ 208 w 418"/>
                  <a:gd name="T31" fmla="*/ 116 h 1212"/>
                  <a:gd name="T32" fmla="*/ 282 w 418"/>
                  <a:gd name="T33" fmla="*/ 58 h 1212"/>
                  <a:gd name="T34" fmla="*/ 364 w 418"/>
                  <a:gd name="T35" fmla="*/ 16 h 1212"/>
                  <a:gd name="T36" fmla="*/ 410 w 418"/>
                  <a:gd name="T37" fmla="*/ 0 h 1212"/>
                  <a:gd name="T38" fmla="*/ 412 w 418"/>
                  <a:gd name="T39" fmla="*/ 2 h 1212"/>
                  <a:gd name="T40" fmla="*/ 410 w 418"/>
                  <a:gd name="T41" fmla="*/ 4 h 1212"/>
                  <a:gd name="T42" fmla="*/ 324 w 418"/>
                  <a:gd name="T43" fmla="*/ 38 h 1212"/>
                  <a:gd name="T44" fmla="*/ 246 w 418"/>
                  <a:gd name="T45" fmla="*/ 88 h 1212"/>
                  <a:gd name="T46" fmla="*/ 176 w 418"/>
                  <a:gd name="T47" fmla="*/ 152 h 1212"/>
                  <a:gd name="T48" fmla="*/ 118 w 418"/>
                  <a:gd name="T49" fmla="*/ 226 h 1212"/>
                  <a:gd name="T50" fmla="*/ 70 w 418"/>
                  <a:gd name="T51" fmla="*/ 310 h 1212"/>
                  <a:gd name="T52" fmla="*/ 34 w 418"/>
                  <a:gd name="T53" fmla="*/ 402 h 1212"/>
                  <a:gd name="T54" fmla="*/ 12 w 418"/>
                  <a:gd name="T55" fmla="*/ 502 h 1212"/>
                  <a:gd name="T56" fmla="*/ 4 w 418"/>
                  <a:gd name="T57" fmla="*/ 606 h 1212"/>
                  <a:gd name="T58" fmla="*/ 6 w 418"/>
                  <a:gd name="T59" fmla="*/ 658 h 1212"/>
                  <a:gd name="T60" fmla="*/ 20 w 418"/>
                  <a:gd name="T61" fmla="*/ 762 h 1212"/>
                  <a:gd name="T62" fmla="*/ 50 w 418"/>
                  <a:gd name="T63" fmla="*/ 858 h 1212"/>
                  <a:gd name="T64" fmla="*/ 92 w 418"/>
                  <a:gd name="T65" fmla="*/ 946 h 1212"/>
                  <a:gd name="T66" fmla="*/ 148 w 418"/>
                  <a:gd name="T67" fmla="*/ 1026 h 1212"/>
                  <a:gd name="T68" fmla="*/ 212 w 418"/>
                  <a:gd name="T69" fmla="*/ 1096 h 1212"/>
                  <a:gd name="T70" fmla="*/ 288 w 418"/>
                  <a:gd name="T71" fmla="*/ 1152 h 1212"/>
                  <a:gd name="T72" fmla="*/ 372 w 418"/>
                  <a:gd name="T73" fmla="*/ 1194 h 1212"/>
                  <a:gd name="T74" fmla="*/ 416 w 418"/>
                  <a:gd name="T75" fmla="*/ 1208 h 1212"/>
                  <a:gd name="T76" fmla="*/ 418 w 418"/>
                  <a:gd name="T77" fmla="*/ 1210 h 1212"/>
                  <a:gd name="T78" fmla="*/ 416 w 418"/>
                  <a:gd name="T79" fmla="*/ 121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8" h="1212">
                    <a:moveTo>
                      <a:pt x="416" y="1212"/>
                    </a:moveTo>
                    <a:lnTo>
                      <a:pt x="416" y="1212"/>
                    </a:lnTo>
                    <a:lnTo>
                      <a:pt x="416" y="1212"/>
                    </a:lnTo>
                    <a:lnTo>
                      <a:pt x="416" y="1212"/>
                    </a:lnTo>
                    <a:lnTo>
                      <a:pt x="370" y="1196"/>
                    </a:lnTo>
                    <a:lnTo>
                      <a:pt x="328" y="1178"/>
                    </a:lnTo>
                    <a:lnTo>
                      <a:pt x="286" y="1154"/>
                    </a:lnTo>
                    <a:lnTo>
                      <a:pt x="248" y="1128"/>
                    </a:lnTo>
                    <a:lnTo>
                      <a:pt x="210" y="1098"/>
                    </a:lnTo>
                    <a:lnTo>
                      <a:pt x="176" y="1064"/>
                    </a:lnTo>
                    <a:lnTo>
                      <a:pt x="146" y="1028"/>
                    </a:lnTo>
                    <a:lnTo>
                      <a:pt x="116" y="990"/>
                    </a:lnTo>
                    <a:lnTo>
                      <a:pt x="90" y="948"/>
                    </a:lnTo>
                    <a:lnTo>
                      <a:pt x="68" y="904"/>
                    </a:lnTo>
                    <a:lnTo>
                      <a:pt x="48" y="860"/>
                    </a:lnTo>
                    <a:lnTo>
                      <a:pt x="30" y="812"/>
                    </a:lnTo>
                    <a:lnTo>
                      <a:pt x="18" y="762"/>
                    </a:lnTo>
                    <a:lnTo>
                      <a:pt x="8" y="710"/>
                    </a:lnTo>
                    <a:lnTo>
                      <a:pt x="2" y="658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2" y="552"/>
                    </a:lnTo>
                    <a:lnTo>
                      <a:pt x="8" y="500"/>
                    </a:lnTo>
                    <a:lnTo>
                      <a:pt x="18" y="450"/>
                    </a:lnTo>
                    <a:lnTo>
                      <a:pt x="30" y="402"/>
                    </a:lnTo>
                    <a:lnTo>
                      <a:pt x="46" y="354"/>
                    </a:lnTo>
                    <a:lnTo>
                      <a:pt x="66" y="308"/>
                    </a:lnTo>
                    <a:lnTo>
                      <a:pt x="88" y="264"/>
                    </a:lnTo>
                    <a:lnTo>
                      <a:pt x="114" y="224"/>
                    </a:lnTo>
                    <a:lnTo>
                      <a:pt x="142" y="184"/>
                    </a:lnTo>
                    <a:lnTo>
                      <a:pt x="174" y="148"/>
                    </a:lnTo>
                    <a:lnTo>
                      <a:pt x="208" y="116"/>
                    </a:lnTo>
                    <a:lnTo>
                      <a:pt x="244" y="86"/>
                    </a:lnTo>
                    <a:lnTo>
                      <a:pt x="282" y="58"/>
                    </a:lnTo>
                    <a:lnTo>
                      <a:pt x="322" y="36"/>
                    </a:lnTo>
                    <a:lnTo>
                      <a:pt x="364" y="16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2" y="2"/>
                    </a:lnTo>
                    <a:lnTo>
                      <a:pt x="412" y="2"/>
                    </a:lnTo>
                    <a:lnTo>
                      <a:pt x="410" y="4"/>
                    </a:lnTo>
                    <a:lnTo>
                      <a:pt x="410" y="4"/>
                    </a:lnTo>
                    <a:lnTo>
                      <a:pt x="366" y="20"/>
                    </a:lnTo>
                    <a:lnTo>
                      <a:pt x="324" y="38"/>
                    </a:lnTo>
                    <a:lnTo>
                      <a:pt x="284" y="62"/>
                    </a:lnTo>
                    <a:lnTo>
                      <a:pt x="246" y="88"/>
                    </a:lnTo>
                    <a:lnTo>
                      <a:pt x="210" y="118"/>
                    </a:lnTo>
                    <a:lnTo>
                      <a:pt x="176" y="152"/>
                    </a:lnTo>
                    <a:lnTo>
                      <a:pt x="146" y="186"/>
                    </a:lnTo>
                    <a:lnTo>
                      <a:pt x="118" y="226"/>
                    </a:lnTo>
                    <a:lnTo>
                      <a:pt x="92" y="266"/>
                    </a:lnTo>
                    <a:lnTo>
                      <a:pt x="70" y="310"/>
                    </a:lnTo>
                    <a:lnTo>
                      <a:pt x="50" y="356"/>
                    </a:lnTo>
                    <a:lnTo>
                      <a:pt x="34" y="402"/>
                    </a:lnTo>
                    <a:lnTo>
                      <a:pt x="20" y="452"/>
                    </a:lnTo>
                    <a:lnTo>
                      <a:pt x="12" y="502"/>
                    </a:lnTo>
                    <a:lnTo>
                      <a:pt x="6" y="552"/>
                    </a:lnTo>
                    <a:lnTo>
                      <a:pt x="4" y="606"/>
                    </a:lnTo>
                    <a:lnTo>
                      <a:pt x="4" y="606"/>
                    </a:lnTo>
                    <a:lnTo>
                      <a:pt x="6" y="658"/>
                    </a:lnTo>
                    <a:lnTo>
                      <a:pt x="12" y="710"/>
                    </a:lnTo>
                    <a:lnTo>
                      <a:pt x="20" y="762"/>
                    </a:lnTo>
                    <a:lnTo>
                      <a:pt x="34" y="810"/>
                    </a:lnTo>
                    <a:lnTo>
                      <a:pt x="50" y="858"/>
                    </a:lnTo>
                    <a:lnTo>
                      <a:pt x="70" y="904"/>
                    </a:lnTo>
                    <a:lnTo>
                      <a:pt x="92" y="946"/>
                    </a:lnTo>
                    <a:lnTo>
                      <a:pt x="118" y="988"/>
                    </a:lnTo>
                    <a:lnTo>
                      <a:pt x="148" y="1026"/>
                    </a:lnTo>
                    <a:lnTo>
                      <a:pt x="178" y="1062"/>
                    </a:lnTo>
                    <a:lnTo>
                      <a:pt x="212" y="1096"/>
                    </a:lnTo>
                    <a:lnTo>
                      <a:pt x="250" y="1126"/>
                    </a:lnTo>
                    <a:lnTo>
                      <a:pt x="288" y="1152"/>
                    </a:lnTo>
                    <a:lnTo>
                      <a:pt x="328" y="1174"/>
                    </a:lnTo>
                    <a:lnTo>
                      <a:pt x="372" y="1194"/>
                    </a:lnTo>
                    <a:lnTo>
                      <a:pt x="416" y="1208"/>
                    </a:lnTo>
                    <a:lnTo>
                      <a:pt x="416" y="1208"/>
                    </a:lnTo>
                    <a:lnTo>
                      <a:pt x="418" y="1210"/>
                    </a:lnTo>
                    <a:lnTo>
                      <a:pt x="418" y="1210"/>
                    </a:lnTo>
                    <a:lnTo>
                      <a:pt x="416" y="1212"/>
                    </a:lnTo>
                    <a:lnTo>
                      <a:pt x="416" y="1212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Freeform 59"/>
              <p:cNvSpPr>
                <a:spLocks/>
              </p:cNvSpPr>
              <p:nvPr/>
            </p:nvSpPr>
            <p:spPr bwMode="auto">
              <a:xfrm>
                <a:off x="2151" y="833"/>
                <a:ext cx="418" cy="1212"/>
              </a:xfrm>
              <a:custGeom>
                <a:avLst/>
                <a:gdLst>
                  <a:gd name="T0" fmla="*/ 8 w 418"/>
                  <a:gd name="T1" fmla="*/ 1212 h 1212"/>
                  <a:gd name="T2" fmla="*/ 6 w 418"/>
                  <a:gd name="T3" fmla="*/ 1210 h 1212"/>
                  <a:gd name="T4" fmla="*/ 8 w 418"/>
                  <a:gd name="T5" fmla="*/ 1208 h 1212"/>
                  <a:gd name="T6" fmla="*/ 94 w 418"/>
                  <a:gd name="T7" fmla="*/ 1174 h 1212"/>
                  <a:gd name="T8" fmla="*/ 172 w 418"/>
                  <a:gd name="T9" fmla="*/ 1124 h 1212"/>
                  <a:gd name="T10" fmla="*/ 242 w 418"/>
                  <a:gd name="T11" fmla="*/ 1062 h 1212"/>
                  <a:gd name="T12" fmla="*/ 300 w 418"/>
                  <a:gd name="T13" fmla="*/ 986 h 1212"/>
                  <a:gd name="T14" fmla="*/ 348 w 418"/>
                  <a:gd name="T15" fmla="*/ 902 h 1212"/>
                  <a:gd name="T16" fmla="*/ 384 w 418"/>
                  <a:gd name="T17" fmla="*/ 810 h 1212"/>
                  <a:gd name="T18" fmla="*/ 406 w 418"/>
                  <a:gd name="T19" fmla="*/ 712 h 1212"/>
                  <a:gd name="T20" fmla="*/ 414 w 418"/>
                  <a:gd name="T21" fmla="*/ 608 h 1212"/>
                  <a:gd name="T22" fmla="*/ 412 w 418"/>
                  <a:gd name="T23" fmla="*/ 554 h 1212"/>
                  <a:gd name="T24" fmla="*/ 398 w 418"/>
                  <a:gd name="T25" fmla="*/ 452 h 1212"/>
                  <a:gd name="T26" fmla="*/ 368 w 418"/>
                  <a:gd name="T27" fmla="*/ 354 h 1212"/>
                  <a:gd name="T28" fmla="*/ 324 w 418"/>
                  <a:gd name="T29" fmla="*/ 266 h 1212"/>
                  <a:gd name="T30" fmla="*/ 270 w 418"/>
                  <a:gd name="T31" fmla="*/ 186 h 1212"/>
                  <a:gd name="T32" fmla="*/ 204 w 418"/>
                  <a:gd name="T33" fmla="*/ 118 h 1212"/>
                  <a:gd name="T34" fmla="*/ 130 w 418"/>
                  <a:gd name="T35" fmla="*/ 60 h 1212"/>
                  <a:gd name="T36" fmla="*/ 46 w 418"/>
                  <a:gd name="T37" fmla="*/ 18 h 1212"/>
                  <a:gd name="T38" fmla="*/ 2 w 418"/>
                  <a:gd name="T39" fmla="*/ 4 h 1212"/>
                  <a:gd name="T40" fmla="*/ 0 w 418"/>
                  <a:gd name="T41" fmla="*/ 2 h 1212"/>
                  <a:gd name="T42" fmla="*/ 2 w 418"/>
                  <a:gd name="T43" fmla="*/ 0 h 1212"/>
                  <a:gd name="T44" fmla="*/ 90 w 418"/>
                  <a:gd name="T45" fmla="*/ 36 h 1212"/>
                  <a:gd name="T46" fmla="*/ 170 w 418"/>
                  <a:gd name="T47" fmla="*/ 84 h 1212"/>
                  <a:gd name="T48" fmla="*/ 242 w 418"/>
                  <a:gd name="T49" fmla="*/ 148 h 1212"/>
                  <a:gd name="T50" fmla="*/ 302 w 418"/>
                  <a:gd name="T51" fmla="*/ 222 h 1212"/>
                  <a:gd name="T52" fmla="*/ 350 w 418"/>
                  <a:gd name="T53" fmla="*/ 308 h 1212"/>
                  <a:gd name="T54" fmla="*/ 388 w 418"/>
                  <a:gd name="T55" fmla="*/ 402 h 1212"/>
                  <a:gd name="T56" fmla="*/ 410 w 418"/>
                  <a:gd name="T57" fmla="*/ 502 h 1212"/>
                  <a:gd name="T58" fmla="*/ 418 w 418"/>
                  <a:gd name="T59" fmla="*/ 608 h 1212"/>
                  <a:gd name="T60" fmla="*/ 416 w 418"/>
                  <a:gd name="T61" fmla="*/ 660 h 1212"/>
                  <a:gd name="T62" fmla="*/ 400 w 418"/>
                  <a:gd name="T63" fmla="*/ 762 h 1212"/>
                  <a:gd name="T64" fmla="*/ 372 w 418"/>
                  <a:gd name="T65" fmla="*/ 858 h 1212"/>
                  <a:gd name="T66" fmla="*/ 328 w 418"/>
                  <a:gd name="T67" fmla="*/ 948 h 1212"/>
                  <a:gd name="T68" fmla="*/ 274 w 418"/>
                  <a:gd name="T69" fmla="*/ 1028 h 1212"/>
                  <a:gd name="T70" fmla="*/ 210 w 418"/>
                  <a:gd name="T71" fmla="*/ 1096 h 1212"/>
                  <a:gd name="T72" fmla="*/ 136 w 418"/>
                  <a:gd name="T73" fmla="*/ 1154 h 1212"/>
                  <a:gd name="T74" fmla="*/ 52 w 418"/>
                  <a:gd name="T75" fmla="*/ 1196 h 1212"/>
                  <a:gd name="T76" fmla="*/ 8 w 418"/>
                  <a:gd name="T77" fmla="*/ 1212 h 1212"/>
                  <a:gd name="T78" fmla="*/ 8 w 418"/>
                  <a:gd name="T79" fmla="*/ 121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8" h="1212">
                    <a:moveTo>
                      <a:pt x="8" y="1212"/>
                    </a:moveTo>
                    <a:lnTo>
                      <a:pt x="8" y="1212"/>
                    </a:lnTo>
                    <a:lnTo>
                      <a:pt x="6" y="1210"/>
                    </a:lnTo>
                    <a:lnTo>
                      <a:pt x="6" y="1210"/>
                    </a:lnTo>
                    <a:lnTo>
                      <a:pt x="8" y="1208"/>
                    </a:lnTo>
                    <a:lnTo>
                      <a:pt x="8" y="1208"/>
                    </a:lnTo>
                    <a:lnTo>
                      <a:pt x="52" y="1194"/>
                    </a:lnTo>
                    <a:lnTo>
                      <a:pt x="94" y="1174"/>
                    </a:lnTo>
                    <a:lnTo>
                      <a:pt x="134" y="1150"/>
                    </a:lnTo>
                    <a:lnTo>
                      <a:pt x="172" y="1124"/>
                    </a:lnTo>
                    <a:lnTo>
                      <a:pt x="208" y="1094"/>
                    </a:lnTo>
                    <a:lnTo>
                      <a:pt x="242" y="1062"/>
                    </a:lnTo>
                    <a:lnTo>
                      <a:pt x="272" y="1026"/>
                    </a:lnTo>
                    <a:lnTo>
                      <a:pt x="300" y="986"/>
                    </a:lnTo>
                    <a:lnTo>
                      <a:pt x="326" y="946"/>
                    </a:lnTo>
                    <a:lnTo>
                      <a:pt x="348" y="902"/>
                    </a:lnTo>
                    <a:lnTo>
                      <a:pt x="368" y="858"/>
                    </a:lnTo>
                    <a:lnTo>
                      <a:pt x="384" y="810"/>
                    </a:lnTo>
                    <a:lnTo>
                      <a:pt x="398" y="762"/>
                    </a:lnTo>
                    <a:lnTo>
                      <a:pt x="406" y="712"/>
                    </a:lnTo>
                    <a:lnTo>
                      <a:pt x="412" y="660"/>
                    </a:lnTo>
                    <a:lnTo>
                      <a:pt x="414" y="608"/>
                    </a:lnTo>
                    <a:lnTo>
                      <a:pt x="414" y="608"/>
                    </a:lnTo>
                    <a:lnTo>
                      <a:pt x="412" y="554"/>
                    </a:lnTo>
                    <a:lnTo>
                      <a:pt x="406" y="502"/>
                    </a:lnTo>
                    <a:lnTo>
                      <a:pt x="398" y="452"/>
                    </a:lnTo>
                    <a:lnTo>
                      <a:pt x="384" y="402"/>
                    </a:lnTo>
                    <a:lnTo>
                      <a:pt x="368" y="354"/>
                    </a:lnTo>
                    <a:lnTo>
                      <a:pt x="348" y="310"/>
                    </a:lnTo>
                    <a:lnTo>
                      <a:pt x="324" y="266"/>
                    </a:lnTo>
                    <a:lnTo>
                      <a:pt x="300" y="224"/>
                    </a:lnTo>
                    <a:lnTo>
                      <a:pt x="270" y="186"/>
                    </a:lnTo>
                    <a:lnTo>
                      <a:pt x="238" y="150"/>
                    </a:lnTo>
                    <a:lnTo>
                      <a:pt x="204" y="118"/>
                    </a:lnTo>
                    <a:lnTo>
                      <a:pt x="168" y="88"/>
                    </a:lnTo>
                    <a:lnTo>
                      <a:pt x="130" y="60"/>
                    </a:lnTo>
                    <a:lnTo>
                      <a:pt x="90" y="38"/>
                    </a:lnTo>
                    <a:lnTo>
                      <a:pt x="46" y="1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8" y="16"/>
                    </a:lnTo>
                    <a:lnTo>
                      <a:pt x="90" y="36"/>
                    </a:lnTo>
                    <a:lnTo>
                      <a:pt x="132" y="58"/>
                    </a:lnTo>
                    <a:lnTo>
                      <a:pt x="170" y="84"/>
                    </a:lnTo>
                    <a:lnTo>
                      <a:pt x="208" y="114"/>
                    </a:lnTo>
                    <a:lnTo>
                      <a:pt x="242" y="148"/>
                    </a:lnTo>
                    <a:lnTo>
                      <a:pt x="272" y="184"/>
                    </a:lnTo>
                    <a:lnTo>
                      <a:pt x="302" y="222"/>
                    </a:lnTo>
                    <a:lnTo>
                      <a:pt x="328" y="264"/>
                    </a:lnTo>
                    <a:lnTo>
                      <a:pt x="350" y="308"/>
                    </a:lnTo>
                    <a:lnTo>
                      <a:pt x="370" y="354"/>
                    </a:lnTo>
                    <a:lnTo>
                      <a:pt x="388" y="402"/>
                    </a:lnTo>
                    <a:lnTo>
                      <a:pt x="400" y="450"/>
                    </a:lnTo>
                    <a:lnTo>
                      <a:pt x="410" y="502"/>
                    </a:lnTo>
                    <a:lnTo>
                      <a:pt x="416" y="554"/>
                    </a:lnTo>
                    <a:lnTo>
                      <a:pt x="418" y="608"/>
                    </a:lnTo>
                    <a:lnTo>
                      <a:pt x="418" y="608"/>
                    </a:lnTo>
                    <a:lnTo>
                      <a:pt x="416" y="660"/>
                    </a:lnTo>
                    <a:lnTo>
                      <a:pt x="410" y="712"/>
                    </a:lnTo>
                    <a:lnTo>
                      <a:pt x="400" y="762"/>
                    </a:lnTo>
                    <a:lnTo>
                      <a:pt x="388" y="812"/>
                    </a:lnTo>
                    <a:lnTo>
                      <a:pt x="372" y="858"/>
                    </a:lnTo>
                    <a:lnTo>
                      <a:pt x="352" y="904"/>
                    </a:lnTo>
                    <a:lnTo>
                      <a:pt x="328" y="948"/>
                    </a:lnTo>
                    <a:lnTo>
                      <a:pt x="304" y="988"/>
                    </a:lnTo>
                    <a:lnTo>
                      <a:pt x="274" y="1028"/>
                    </a:lnTo>
                    <a:lnTo>
                      <a:pt x="244" y="1064"/>
                    </a:lnTo>
                    <a:lnTo>
                      <a:pt x="210" y="1096"/>
                    </a:lnTo>
                    <a:lnTo>
                      <a:pt x="174" y="1126"/>
                    </a:lnTo>
                    <a:lnTo>
                      <a:pt x="136" y="1154"/>
                    </a:lnTo>
                    <a:lnTo>
                      <a:pt x="96" y="1176"/>
                    </a:lnTo>
                    <a:lnTo>
                      <a:pt x="52" y="1196"/>
                    </a:lnTo>
                    <a:lnTo>
                      <a:pt x="8" y="1212"/>
                    </a:lnTo>
                    <a:lnTo>
                      <a:pt x="8" y="1212"/>
                    </a:lnTo>
                    <a:lnTo>
                      <a:pt x="8" y="1212"/>
                    </a:lnTo>
                    <a:lnTo>
                      <a:pt x="8" y="1212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Freeform 60"/>
              <p:cNvSpPr>
                <a:spLocks noEditPoints="1"/>
              </p:cNvSpPr>
              <p:nvPr/>
            </p:nvSpPr>
            <p:spPr bwMode="auto">
              <a:xfrm>
                <a:off x="1899" y="729"/>
                <a:ext cx="240" cy="178"/>
              </a:xfrm>
              <a:custGeom>
                <a:avLst/>
                <a:gdLst>
                  <a:gd name="T0" fmla="*/ 34 w 240"/>
                  <a:gd name="T1" fmla="*/ 168 h 178"/>
                  <a:gd name="T2" fmla="*/ 74 w 240"/>
                  <a:gd name="T3" fmla="*/ 142 h 178"/>
                  <a:gd name="T4" fmla="*/ 84 w 240"/>
                  <a:gd name="T5" fmla="*/ 174 h 178"/>
                  <a:gd name="T6" fmla="*/ 92 w 240"/>
                  <a:gd name="T7" fmla="*/ 168 h 178"/>
                  <a:gd name="T8" fmla="*/ 92 w 240"/>
                  <a:gd name="T9" fmla="*/ 158 h 178"/>
                  <a:gd name="T10" fmla="*/ 112 w 240"/>
                  <a:gd name="T11" fmla="*/ 84 h 178"/>
                  <a:gd name="T12" fmla="*/ 94 w 240"/>
                  <a:gd name="T13" fmla="*/ 48 h 178"/>
                  <a:gd name="T14" fmla="*/ 74 w 240"/>
                  <a:gd name="T15" fmla="*/ 120 h 178"/>
                  <a:gd name="T16" fmla="*/ 70 w 240"/>
                  <a:gd name="T17" fmla="*/ 118 h 178"/>
                  <a:gd name="T18" fmla="*/ 58 w 240"/>
                  <a:gd name="T19" fmla="*/ 124 h 178"/>
                  <a:gd name="T20" fmla="*/ 50 w 240"/>
                  <a:gd name="T21" fmla="*/ 142 h 178"/>
                  <a:gd name="T22" fmla="*/ 34 w 240"/>
                  <a:gd name="T23" fmla="*/ 140 h 178"/>
                  <a:gd name="T24" fmla="*/ 24 w 240"/>
                  <a:gd name="T25" fmla="*/ 126 h 178"/>
                  <a:gd name="T26" fmla="*/ 12 w 240"/>
                  <a:gd name="T27" fmla="*/ 122 h 178"/>
                  <a:gd name="T28" fmla="*/ 6 w 240"/>
                  <a:gd name="T29" fmla="*/ 122 h 178"/>
                  <a:gd name="T30" fmla="*/ 38 w 240"/>
                  <a:gd name="T31" fmla="*/ 156 h 178"/>
                  <a:gd name="T32" fmla="*/ 78 w 240"/>
                  <a:gd name="T33" fmla="*/ 80 h 178"/>
                  <a:gd name="T34" fmla="*/ 96 w 240"/>
                  <a:gd name="T35" fmla="*/ 88 h 178"/>
                  <a:gd name="T36" fmla="*/ 92 w 240"/>
                  <a:gd name="T37" fmla="*/ 104 h 178"/>
                  <a:gd name="T38" fmla="*/ 76 w 240"/>
                  <a:gd name="T39" fmla="*/ 66 h 178"/>
                  <a:gd name="T40" fmla="*/ 80 w 240"/>
                  <a:gd name="T41" fmla="*/ 52 h 178"/>
                  <a:gd name="T42" fmla="*/ 92 w 240"/>
                  <a:gd name="T43" fmla="*/ 48 h 178"/>
                  <a:gd name="T44" fmla="*/ 78 w 240"/>
                  <a:gd name="T45" fmla="*/ 60 h 178"/>
                  <a:gd name="T46" fmla="*/ 44 w 240"/>
                  <a:gd name="T47" fmla="*/ 94 h 178"/>
                  <a:gd name="T48" fmla="*/ 50 w 240"/>
                  <a:gd name="T49" fmla="*/ 90 h 178"/>
                  <a:gd name="T50" fmla="*/ 54 w 240"/>
                  <a:gd name="T51" fmla="*/ 88 h 178"/>
                  <a:gd name="T52" fmla="*/ 40 w 240"/>
                  <a:gd name="T53" fmla="*/ 114 h 178"/>
                  <a:gd name="T54" fmla="*/ 230 w 240"/>
                  <a:gd name="T55" fmla="*/ 114 h 178"/>
                  <a:gd name="T56" fmla="*/ 232 w 240"/>
                  <a:gd name="T57" fmla="*/ 132 h 178"/>
                  <a:gd name="T58" fmla="*/ 224 w 240"/>
                  <a:gd name="T59" fmla="*/ 134 h 178"/>
                  <a:gd name="T60" fmla="*/ 202 w 240"/>
                  <a:gd name="T61" fmla="*/ 142 h 178"/>
                  <a:gd name="T62" fmla="*/ 184 w 240"/>
                  <a:gd name="T63" fmla="*/ 144 h 178"/>
                  <a:gd name="T64" fmla="*/ 186 w 240"/>
                  <a:gd name="T65" fmla="*/ 120 h 178"/>
                  <a:gd name="T66" fmla="*/ 172 w 240"/>
                  <a:gd name="T67" fmla="*/ 118 h 178"/>
                  <a:gd name="T68" fmla="*/ 148 w 240"/>
                  <a:gd name="T69" fmla="*/ 112 h 178"/>
                  <a:gd name="T70" fmla="*/ 150 w 240"/>
                  <a:gd name="T71" fmla="*/ 40 h 178"/>
                  <a:gd name="T72" fmla="*/ 136 w 240"/>
                  <a:gd name="T73" fmla="*/ 112 h 178"/>
                  <a:gd name="T74" fmla="*/ 146 w 240"/>
                  <a:gd name="T75" fmla="*/ 150 h 178"/>
                  <a:gd name="T76" fmla="*/ 158 w 240"/>
                  <a:gd name="T77" fmla="*/ 168 h 178"/>
                  <a:gd name="T78" fmla="*/ 154 w 240"/>
                  <a:gd name="T79" fmla="*/ 176 h 178"/>
                  <a:gd name="T80" fmla="*/ 170 w 240"/>
                  <a:gd name="T81" fmla="*/ 146 h 178"/>
                  <a:gd name="T82" fmla="*/ 206 w 240"/>
                  <a:gd name="T83" fmla="*/ 174 h 178"/>
                  <a:gd name="T84" fmla="*/ 232 w 240"/>
                  <a:gd name="T85" fmla="*/ 144 h 178"/>
                  <a:gd name="T86" fmla="*/ 148 w 240"/>
                  <a:gd name="T87" fmla="*/ 70 h 178"/>
                  <a:gd name="T88" fmla="*/ 150 w 240"/>
                  <a:gd name="T89" fmla="*/ 98 h 178"/>
                  <a:gd name="T90" fmla="*/ 162 w 240"/>
                  <a:gd name="T91" fmla="*/ 74 h 178"/>
                  <a:gd name="T92" fmla="*/ 158 w 240"/>
                  <a:gd name="T93" fmla="*/ 84 h 178"/>
                  <a:gd name="T94" fmla="*/ 172 w 240"/>
                  <a:gd name="T95" fmla="*/ 72 h 178"/>
                  <a:gd name="T96" fmla="*/ 142 w 240"/>
                  <a:gd name="T97" fmla="*/ 60 h 178"/>
                  <a:gd name="T98" fmla="*/ 158 w 240"/>
                  <a:gd name="T99" fmla="*/ 60 h 178"/>
                  <a:gd name="T100" fmla="*/ 188 w 240"/>
                  <a:gd name="T101" fmla="*/ 76 h 178"/>
                  <a:gd name="T102" fmla="*/ 172 w 240"/>
                  <a:gd name="T103" fmla="*/ 96 h 178"/>
                  <a:gd name="T104" fmla="*/ 188 w 240"/>
                  <a:gd name="T105" fmla="*/ 102 h 178"/>
                  <a:gd name="T106" fmla="*/ 190 w 240"/>
                  <a:gd name="T107" fmla="*/ 112 h 178"/>
                  <a:gd name="T108" fmla="*/ 126 w 240"/>
                  <a:gd name="T109" fmla="*/ 52 h 178"/>
                  <a:gd name="T110" fmla="*/ 128 w 240"/>
                  <a:gd name="T111" fmla="*/ 20 h 178"/>
                  <a:gd name="T112" fmla="*/ 114 w 240"/>
                  <a:gd name="T113" fmla="*/ 28 h 178"/>
                  <a:gd name="T114" fmla="*/ 116 w 240"/>
                  <a:gd name="T115" fmla="*/ 64 h 178"/>
                  <a:gd name="T116" fmla="*/ 118 w 240"/>
                  <a:gd name="T117" fmla="*/ 124 h 178"/>
                  <a:gd name="T118" fmla="*/ 122 w 240"/>
                  <a:gd name="T119" fmla="*/ 1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78">
                    <a:moveTo>
                      <a:pt x="38" y="156"/>
                    </a:moveTo>
                    <a:lnTo>
                      <a:pt x="38" y="156"/>
                    </a:lnTo>
                    <a:lnTo>
                      <a:pt x="32" y="158"/>
                    </a:lnTo>
                    <a:lnTo>
                      <a:pt x="28" y="162"/>
                    </a:lnTo>
                    <a:lnTo>
                      <a:pt x="26" y="16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0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34" y="168"/>
                    </a:lnTo>
                    <a:lnTo>
                      <a:pt x="36" y="162"/>
                    </a:lnTo>
                    <a:lnTo>
                      <a:pt x="42" y="158"/>
                    </a:lnTo>
                    <a:lnTo>
                      <a:pt x="48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8" y="156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48"/>
                    </a:lnTo>
                    <a:lnTo>
                      <a:pt x="68" y="156"/>
                    </a:lnTo>
                    <a:lnTo>
                      <a:pt x="68" y="164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6" y="174"/>
                    </a:lnTo>
                    <a:lnTo>
                      <a:pt x="80" y="176"/>
                    </a:lnTo>
                    <a:lnTo>
                      <a:pt x="84" y="178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4" y="174"/>
                    </a:lnTo>
                    <a:lnTo>
                      <a:pt x="82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6" y="164"/>
                    </a:lnTo>
                    <a:lnTo>
                      <a:pt x="72" y="160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4" y="160"/>
                    </a:lnTo>
                    <a:lnTo>
                      <a:pt x="78" y="164"/>
                    </a:lnTo>
                    <a:lnTo>
                      <a:pt x="82" y="168"/>
                    </a:lnTo>
                    <a:lnTo>
                      <a:pt x="86" y="168"/>
                    </a:lnTo>
                    <a:lnTo>
                      <a:pt x="92" y="168"/>
                    </a:lnTo>
                    <a:lnTo>
                      <a:pt x="96" y="166"/>
                    </a:lnTo>
                    <a:lnTo>
                      <a:pt x="98" y="164"/>
                    </a:lnTo>
                    <a:lnTo>
                      <a:pt x="102" y="160"/>
                    </a:lnTo>
                    <a:lnTo>
                      <a:pt x="102" y="160"/>
                    </a:lnTo>
                    <a:lnTo>
                      <a:pt x="102" y="154"/>
                    </a:lnTo>
                    <a:lnTo>
                      <a:pt x="100" y="150"/>
                    </a:lnTo>
                    <a:lnTo>
                      <a:pt x="96" y="148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94" y="150"/>
                    </a:lnTo>
                    <a:lnTo>
                      <a:pt x="94" y="154"/>
                    </a:lnTo>
                    <a:lnTo>
                      <a:pt x="92" y="158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84" y="158"/>
                    </a:lnTo>
                    <a:lnTo>
                      <a:pt x="82" y="158"/>
                    </a:lnTo>
                    <a:lnTo>
                      <a:pt x="80" y="152"/>
                    </a:lnTo>
                    <a:lnTo>
                      <a:pt x="82" y="144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96" y="126"/>
                    </a:lnTo>
                    <a:lnTo>
                      <a:pt x="104" y="112"/>
                    </a:lnTo>
                    <a:lnTo>
                      <a:pt x="110" y="94"/>
                    </a:lnTo>
                    <a:lnTo>
                      <a:pt x="112" y="84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0" y="62"/>
                    </a:lnTo>
                    <a:lnTo>
                      <a:pt x="108" y="54"/>
                    </a:lnTo>
                    <a:lnTo>
                      <a:pt x="102" y="44"/>
                    </a:lnTo>
                    <a:lnTo>
                      <a:pt x="96" y="38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0" y="44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06" y="66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4" y="90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2" y="112"/>
                    </a:lnTo>
                    <a:lnTo>
                      <a:pt x="82" y="118"/>
                    </a:lnTo>
                    <a:lnTo>
                      <a:pt x="74" y="120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64" y="120"/>
                    </a:lnTo>
                    <a:lnTo>
                      <a:pt x="64" y="118"/>
                    </a:lnTo>
                    <a:lnTo>
                      <a:pt x="64" y="116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0" y="118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72" y="112"/>
                    </a:lnTo>
                    <a:lnTo>
                      <a:pt x="68" y="108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56" y="11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2" y="126"/>
                    </a:lnTo>
                    <a:lnTo>
                      <a:pt x="68" y="128"/>
                    </a:lnTo>
                    <a:lnTo>
                      <a:pt x="78" y="124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84" y="126"/>
                    </a:lnTo>
                    <a:lnTo>
                      <a:pt x="74" y="136"/>
                    </a:lnTo>
                    <a:lnTo>
                      <a:pt x="64" y="142"/>
                    </a:lnTo>
                    <a:lnTo>
                      <a:pt x="60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0" y="142"/>
                    </a:lnTo>
                    <a:lnTo>
                      <a:pt x="46" y="136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0" y="132"/>
                    </a:lnTo>
                    <a:lnTo>
                      <a:pt x="40" y="132"/>
                    </a:lnTo>
                    <a:lnTo>
                      <a:pt x="38" y="134"/>
                    </a:lnTo>
                    <a:lnTo>
                      <a:pt x="38" y="138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2"/>
                    </a:lnTo>
                    <a:lnTo>
                      <a:pt x="36" y="146"/>
                    </a:lnTo>
                    <a:lnTo>
                      <a:pt x="40" y="148"/>
                    </a:lnTo>
                    <a:lnTo>
                      <a:pt x="42" y="150"/>
                    </a:lnTo>
                    <a:lnTo>
                      <a:pt x="42" y="150"/>
                    </a:lnTo>
                    <a:lnTo>
                      <a:pt x="30" y="148"/>
                    </a:lnTo>
                    <a:lnTo>
                      <a:pt x="22" y="144"/>
                    </a:lnTo>
                    <a:lnTo>
                      <a:pt x="18" y="142"/>
                    </a:lnTo>
                    <a:lnTo>
                      <a:pt x="16" y="138"/>
                    </a:lnTo>
                    <a:lnTo>
                      <a:pt x="16" y="134"/>
                    </a:lnTo>
                    <a:lnTo>
                      <a:pt x="18" y="130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6" y="122"/>
                    </a:lnTo>
                    <a:lnTo>
                      <a:pt x="26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16" y="122"/>
                    </a:lnTo>
                    <a:lnTo>
                      <a:pt x="14" y="124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10" y="126"/>
                    </a:lnTo>
                    <a:lnTo>
                      <a:pt x="12" y="122"/>
                    </a:lnTo>
                    <a:lnTo>
                      <a:pt x="16" y="118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4" y="116"/>
                    </a:lnTo>
                    <a:lnTo>
                      <a:pt x="22" y="1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6" y="118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4" y="120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0" y="130"/>
                    </a:lnTo>
                    <a:lnTo>
                      <a:pt x="2" y="138"/>
                    </a:lnTo>
                    <a:lnTo>
                      <a:pt x="8" y="144"/>
                    </a:lnTo>
                    <a:lnTo>
                      <a:pt x="16" y="148"/>
                    </a:lnTo>
                    <a:lnTo>
                      <a:pt x="30" y="154"/>
                    </a:lnTo>
                    <a:lnTo>
                      <a:pt x="38" y="156"/>
                    </a:lnTo>
                    <a:lnTo>
                      <a:pt x="38" y="156"/>
                    </a:lnTo>
                    <a:close/>
                    <a:moveTo>
                      <a:pt x="72" y="90"/>
                    </a:moveTo>
                    <a:lnTo>
                      <a:pt x="72" y="90"/>
                    </a:lnTo>
                    <a:lnTo>
                      <a:pt x="74" y="92"/>
                    </a:lnTo>
                    <a:lnTo>
                      <a:pt x="78" y="92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80" y="88"/>
                    </a:lnTo>
                    <a:lnTo>
                      <a:pt x="82" y="84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78" y="80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4" y="76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84" y="74"/>
                    </a:lnTo>
                    <a:lnTo>
                      <a:pt x="90" y="76"/>
                    </a:lnTo>
                    <a:lnTo>
                      <a:pt x="94" y="82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88" y="98"/>
                    </a:lnTo>
                    <a:lnTo>
                      <a:pt x="86" y="102"/>
                    </a:lnTo>
                    <a:lnTo>
                      <a:pt x="88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00" y="80"/>
                    </a:lnTo>
                    <a:lnTo>
                      <a:pt x="98" y="76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88" y="68"/>
                    </a:lnTo>
                    <a:lnTo>
                      <a:pt x="84" y="66"/>
                    </a:lnTo>
                    <a:lnTo>
                      <a:pt x="76" y="66"/>
                    </a:lnTo>
                    <a:lnTo>
                      <a:pt x="70" y="70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64" y="82"/>
                    </a:lnTo>
                    <a:lnTo>
                      <a:pt x="66" y="86"/>
                    </a:lnTo>
                    <a:lnTo>
                      <a:pt x="72" y="90"/>
                    </a:lnTo>
                    <a:lnTo>
                      <a:pt x="72" y="90"/>
                    </a:lnTo>
                    <a:close/>
                    <a:moveTo>
                      <a:pt x="82" y="60"/>
                    </a:moveTo>
                    <a:lnTo>
                      <a:pt x="82" y="60"/>
                    </a:lnTo>
                    <a:lnTo>
                      <a:pt x="78" y="54"/>
                    </a:lnTo>
                    <a:lnTo>
                      <a:pt x="80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8" y="54"/>
                    </a:lnTo>
                    <a:lnTo>
                      <a:pt x="94" y="60"/>
                    </a:lnTo>
                    <a:lnTo>
                      <a:pt x="100" y="70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8" y="60"/>
                    </a:lnTo>
                    <a:lnTo>
                      <a:pt x="96" y="54"/>
                    </a:lnTo>
                    <a:lnTo>
                      <a:pt x="92" y="48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0" y="44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4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6"/>
                    </a:lnTo>
                    <a:lnTo>
                      <a:pt x="74" y="58"/>
                    </a:lnTo>
                    <a:lnTo>
                      <a:pt x="78" y="60"/>
                    </a:lnTo>
                    <a:lnTo>
                      <a:pt x="82" y="60"/>
                    </a:lnTo>
                    <a:lnTo>
                      <a:pt x="82" y="60"/>
                    </a:lnTo>
                    <a:close/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12"/>
                    </a:lnTo>
                    <a:lnTo>
                      <a:pt x="48" y="112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4" y="106"/>
                    </a:lnTo>
                    <a:lnTo>
                      <a:pt x="44" y="100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6" y="98"/>
                    </a:lnTo>
                    <a:lnTo>
                      <a:pt x="48" y="100"/>
                    </a:lnTo>
                    <a:lnTo>
                      <a:pt x="50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58" y="100"/>
                    </a:lnTo>
                    <a:lnTo>
                      <a:pt x="52" y="98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2" y="94"/>
                    </a:lnTo>
                    <a:lnTo>
                      <a:pt x="54" y="98"/>
                    </a:lnTo>
                    <a:lnTo>
                      <a:pt x="60" y="98"/>
                    </a:lnTo>
                    <a:lnTo>
                      <a:pt x="66" y="96"/>
                    </a:lnTo>
                    <a:lnTo>
                      <a:pt x="68" y="96"/>
                    </a:lnTo>
                    <a:lnTo>
                      <a:pt x="68" y="94"/>
                    </a:lnTo>
                    <a:lnTo>
                      <a:pt x="68" y="94"/>
                    </a:lnTo>
                    <a:lnTo>
                      <a:pt x="62" y="94"/>
                    </a:lnTo>
                    <a:lnTo>
                      <a:pt x="58" y="94"/>
                    </a:lnTo>
                    <a:lnTo>
                      <a:pt x="56" y="92"/>
                    </a:lnTo>
                    <a:lnTo>
                      <a:pt x="54" y="88"/>
                    </a:lnTo>
                    <a:lnTo>
                      <a:pt x="52" y="8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44" y="84"/>
                    </a:lnTo>
                    <a:lnTo>
                      <a:pt x="40" y="94"/>
                    </a:lnTo>
                    <a:lnTo>
                      <a:pt x="38" y="102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40" y="114"/>
                    </a:lnTo>
                    <a:lnTo>
                      <a:pt x="42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48" y="116"/>
                    </a:lnTo>
                    <a:close/>
                    <a:moveTo>
                      <a:pt x="238" y="122"/>
                    </a:moveTo>
                    <a:lnTo>
                      <a:pt x="238" y="122"/>
                    </a:lnTo>
                    <a:lnTo>
                      <a:pt x="238" y="120"/>
                    </a:lnTo>
                    <a:lnTo>
                      <a:pt x="236" y="120"/>
                    </a:lnTo>
                    <a:lnTo>
                      <a:pt x="234" y="122"/>
                    </a:lnTo>
                    <a:lnTo>
                      <a:pt x="234" y="122"/>
                    </a:lnTo>
                    <a:lnTo>
                      <a:pt x="234" y="118"/>
                    </a:lnTo>
                    <a:lnTo>
                      <a:pt x="230" y="114"/>
                    </a:lnTo>
                    <a:lnTo>
                      <a:pt x="226" y="112"/>
                    </a:lnTo>
                    <a:lnTo>
                      <a:pt x="222" y="112"/>
                    </a:lnTo>
                    <a:lnTo>
                      <a:pt x="222" y="112"/>
                    </a:lnTo>
                    <a:lnTo>
                      <a:pt x="218" y="114"/>
                    </a:lnTo>
                    <a:lnTo>
                      <a:pt x="216" y="116"/>
                    </a:lnTo>
                    <a:lnTo>
                      <a:pt x="218" y="118"/>
                    </a:lnTo>
                    <a:lnTo>
                      <a:pt x="220" y="118"/>
                    </a:lnTo>
                    <a:lnTo>
                      <a:pt x="220" y="118"/>
                    </a:lnTo>
                    <a:lnTo>
                      <a:pt x="224" y="118"/>
                    </a:lnTo>
                    <a:lnTo>
                      <a:pt x="226" y="122"/>
                    </a:lnTo>
                    <a:lnTo>
                      <a:pt x="230" y="126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26" y="124"/>
                    </a:lnTo>
                    <a:lnTo>
                      <a:pt x="224" y="122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14" y="120"/>
                    </a:lnTo>
                    <a:lnTo>
                      <a:pt x="214" y="122"/>
                    </a:lnTo>
                    <a:lnTo>
                      <a:pt x="214" y="126"/>
                    </a:lnTo>
                    <a:lnTo>
                      <a:pt x="216" y="126"/>
                    </a:lnTo>
                    <a:lnTo>
                      <a:pt x="216" y="126"/>
                    </a:lnTo>
                    <a:lnTo>
                      <a:pt x="222" y="130"/>
                    </a:lnTo>
                    <a:lnTo>
                      <a:pt x="224" y="134"/>
                    </a:lnTo>
                    <a:lnTo>
                      <a:pt x="224" y="138"/>
                    </a:lnTo>
                    <a:lnTo>
                      <a:pt x="222" y="142"/>
                    </a:lnTo>
                    <a:lnTo>
                      <a:pt x="218" y="144"/>
                    </a:lnTo>
                    <a:lnTo>
                      <a:pt x="210" y="148"/>
                    </a:lnTo>
                    <a:lnTo>
                      <a:pt x="196" y="150"/>
                    </a:lnTo>
                    <a:lnTo>
                      <a:pt x="196" y="150"/>
                    </a:lnTo>
                    <a:lnTo>
                      <a:pt x="200" y="148"/>
                    </a:lnTo>
                    <a:lnTo>
                      <a:pt x="204" y="146"/>
                    </a:lnTo>
                    <a:lnTo>
                      <a:pt x="206" y="142"/>
                    </a:lnTo>
                    <a:lnTo>
                      <a:pt x="206" y="140"/>
                    </a:lnTo>
                    <a:lnTo>
                      <a:pt x="206" y="140"/>
                    </a:lnTo>
                    <a:lnTo>
                      <a:pt x="202" y="142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2" y="138"/>
                    </a:lnTo>
                    <a:lnTo>
                      <a:pt x="202" y="134"/>
                    </a:lnTo>
                    <a:lnTo>
                      <a:pt x="200" y="132"/>
                    </a:lnTo>
                    <a:lnTo>
                      <a:pt x="200" y="132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4" y="136"/>
                    </a:lnTo>
                    <a:lnTo>
                      <a:pt x="190" y="142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0" y="144"/>
                    </a:lnTo>
                    <a:lnTo>
                      <a:pt x="176" y="142"/>
                    </a:lnTo>
                    <a:lnTo>
                      <a:pt x="166" y="136"/>
                    </a:lnTo>
                    <a:lnTo>
                      <a:pt x="154" y="126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62" y="124"/>
                    </a:lnTo>
                    <a:lnTo>
                      <a:pt x="172" y="128"/>
                    </a:lnTo>
                    <a:lnTo>
                      <a:pt x="178" y="126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6" y="120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6" y="106"/>
                    </a:lnTo>
                    <a:lnTo>
                      <a:pt x="172" y="108"/>
                    </a:lnTo>
                    <a:lnTo>
                      <a:pt x="168" y="112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2" y="116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176" y="116"/>
                    </a:lnTo>
                    <a:lnTo>
                      <a:pt x="176" y="118"/>
                    </a:lnTo>
                    <a:lnTo>
                      <a:pt x="174" y="120"/>
                    </a:lnTo>
                    <a:lnTo>
                      <a:pt x="172" y="122"/>
                    </a:lnTo>
                    <a:lnTo>
                      <a:pt x="172" y="122"/>
                    </a:lnTo>
                    <a:lnTo>
                      <a:pt x="166" y="120"/>
                    </a:lnTo>
                    <a:lnTo>
                      <a:pt x="158" y="118"/>
                    </a:lnTo>
                    <a:lnTo>
                      <a:pt x="148" y="112"/>
                    </a:lnTo>
                    <a:lnTo>
                      <a:pt x="142" y="104"/>
                    </a:lnTo>
                    <a:lnTo>
                      <a:pt x="142" y="104"/>
                    </a:lnTo>
                    <a:lnTo>
                      <a:pt x="136" y="90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6"/>
                    </a:lnTo>
                    <a:lnTo>
                      <a:pt x="138" y="58"/>
                    </a:lnTo>
                    <a:lnTo>
                      <a:pt x="142" y="52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50" y="44"/>
                    </a:lnTo>
                    <a:lnTo>
                      <a:pt x="150" y="40"/>
                    </a:lnTo>
                    <a:lnTo>
                      <a:pt x="150" y="38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4" y="38"/>
                    </a:lnTo>
                    <a:lnTo>
                      <a:pt x="138" y="44"/>
                    </a:lnTo>
                    <a:lnTo>
                      <a:pt x="132" y="54"/>
                    </a:lnTo>
                    <a:lnTo>
                      <a:pt x="130" y="6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84"/>
                    </a:lnTo>
                    <a:lnTo>
                      <a:pt x="130" y="94"/>
                    </a:lnTo>
                    <a:lnTo>
                      <a:pt x="136" y="112"/>
                    </a:lnTo>
                    <a:lnTo>
                      <a:pt x="144" y="126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8" y="144"/>
                    </a:lnTo>
                    <a:lnTo>
                      <a:pt x="160" y="152"/>
                    </a:lnTo>
                    <a:lnTo>
                      <a:pt x="158" y="158"/>
                    </a:lnTo>
                    <a:lnTo>
                      <a:pt x="156" y="158"/>
                    </a:lnTo>
                    <a:lnTo>
                      <a:pt x="152" y="160"/>
                    </a:lnTo>
                    <a:lnTo>
                      <a:pt x="152" y="160"/>
                    </a:lnTo>
                    <a:lnTo>
                      <a:pt x="148" y="158"/>
                    </a:lnTo>
                    <a:lnTo>
                      <a:pt x="146" y="154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44" y="148"/>
                    </a:lnTo>
                    <a:lnTo>
                      <a:pt x="140" y="150"/>
                    </a:lnTo>
                    <a:lnTo>
                      <a:pt x="138" y="154"/>
                    </a:lnTo>
                    <a:lnTo>
                      <a:pt x="138" y="160"/>
                    </a:lnTo>
                    <a:lnTo>
                      <a:pt x="138" y="160"/>
                    </a:lnTo>
                    <a:lnTo>
                      <a:pt x="140" y="164"/>
                    </a:lnTo>
                    <a:lnTo>
                      <a:pt x="144" y="166"/>
                    </a:lnTo>
                    <a:lnTo>
                      <a:pt x="148" y="168"/>
                    </a:lnTo>
                    <a:lnTo>
                      <a:pt x="154" y="168"/>
                    </a:lnTo>
                    <a:lnTo>
                      <a:pt x="158" y="168"/>
                    </a:lnTo>
                    <a:lnTo>
                      <a:pt x="162" y="164"/>
                    </a:lnTo>
                    <a:lnTo>
                      <a:pt x="166" y="160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6" y="160"/>
                    </a:lnTo>
                    <a:lnTo>
                      <a:pt x="164" y="164"/>
                    </a:lnTo>
                    <a:lnTo>
                      <a:pt x="162" y="168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6" y="178"/>
                    </a:lnTo>
                    <a:lnTo>
                      <a:pt x="160" y="176"/>
                    </a:lnTo>
                    <a:lnTo>
                      <a:pt x="164" y="174"/>
                    </a:lnTo>
                    <a:lnTo>
                      <a:pt x="168" y="170"/>
                    </a:lnTo>
                    <a:lnTo>
                      <a:pt x="168" y="170"/>
                    </a:lnTo>
                    <a:lnTo>
                      <a:pt x="172" y="164"/>
                    </a:lnTo>
                    <a:lnTo>
                      <a:pt x="172" y="156"/>
                    </a:lnTo>
                    <a:lnTo>
                      <a:pt x="170" y="148"/>
                    </a:lnTo>
                    <a:lnTo>
                      <a:pt x="164" y="142"/>
                    </a:lnTo>
                    <a:lnTo>
                      <a:pt x="164" y="142"/>
                    </a:lnTo>
                    <a:lnTo>
                      <a:pt x="170" y="146"/>
                    </a:lnTo>
                    <a:lnTo>
                      <a:pt x="172" y="148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82" y="156"/>
                    </a:lnTo>
                    <a:lnTo>
                      <a:pt x="188" y="158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8" y="158"/>
                    </a:lnTo>
                    <a:lnTo>
                      <a:pt x="204" y="162"/>
                    </a:lnTo>
                    <a:lnTo>
                      <a:pt x="206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10" y="174"/>
                    </a:lnTo>
                    <a:lnTo>
                      <a:pt x="212" y="172"/>
                    </a:lnTo>
                    <a:lnTo>
                      <a:pt x="212" y="168"/>
                    </a:lnTo>
                    <a:lnTo>
                      <a:pt x="212" y="168"/>
                    </a:lnTo>
                    <a:lnTo>
                      <a:pt x="214" y="164"/>
                    </a:lnTo>
                    <a:lnTo>
                      <a:pt x="212" y="162"/>
                    </a:lnTo>
                    <a:lnTo>
                      <a:pt x="208" y="158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10" y="154"/>
                    </a:lnTo>
                    <a:lnTo>
                      <a:pt x="224" y="148"/>
                    </a:lnTo>
                    <a:lnTo>
                      <a:pt x="232" y="144"/>
                    </a:lnTo>
                    <a:lnTo>
                      <a:pt x="236" y="138"/>
                    </a:lnTo>
                    <a:lnTo>
                      <a:pt x="240" y="130"/>
                    </a:lnTo>
                    <a:lnTo>
                      <a:pt x="238" y="122"/>
                    </a:lnTo>
                    <a:lnTo>
                      <a:pt x="238" y="122"/>
                    </a:lnTo>
                    <a:close/>
                    <a:moveTo>
                      <a:pt x="172" y="72"/>
                    </a:moveTo>
                    <a:lnTo>
                      <a:pt x="172" y="72"/>
                    </a:lnTo>
                    <a:lnTo>
                      <a:pt x="170" y="70"/>
                    </a:lnTo>
                    <a:lnTo>
                      <a:pt x="164" y="66"/>
                    </a:lnTo>
                    <a:lnTo>
                      <a:pt x="156" y="66"/>
                    </a:lnTo>
                    <a:lnTo>
                      <a:pt x="152" y="68"/>
                    </a:lnTo>
                    <a:lnTo>
                      <a:pt x="148" y="70"/>
                    </a:lnTo>
                    <a:lnTo>
                      <a:pt x="148" y="70"/>
                    </a:lnTo>
                    <a:lnTo>
                      <a:pt x="142" y="76"/>
                    </a:lnTo>
                    <a:lnTo>
                      <a:pt x="140" y="80"/>
                    </a:lnTo>
                    <a:lnTo>
                      <a:pt x="140" y="86"/>
                    </a:lnTo>
                    <a:lnTo>
                      <a:pt x="140" y="92"/>
                    </a:lnTo>
                    <a:lnTo>
                      <a:pt x="144" y="100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4"/>
                    </a:lnTo>
                    <a:lnTo>
                      <a:pt x="152" y="104"/>
                    </a:lnTo>
                    <a:lnTo>
                      <a:pt x="154" y="102"/>
                    </a:lnTo>
                    <a:lnTo>
                      <a:pt x="152" y="98"/>
                    </a:lnTo>
                    <a:lnTo>
                      <a:pt x="150" y="98"/>
                    </a:lnTo>
                    <a:lnTo>
                      <a:pt x="150" y="98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46" y="100"/>
                    </a:lnTo>
                    <a:lnTo>
                      <a:pt x="144" y="9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4" y="82"/>
                    </a:lnTo>
                    <a:lnTo>
                      <a:pt x="150" y="76"/>
                    </a:lnTo>
                    <a:lnTo>
                      <a:pt x="156" y="74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6" y="76"/>
                    </a:lnTo>
                    <a:lnTo>
                      <a:pt x="168" y="78"/>
                    </a:lnTo>
                    <a:lnTo>
                      <a:pt x="168" y="80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2" y="82"/>
                    </a:lnTo>
                    <a:lnTo>
                      <a:pt x="162" y="80"/>
                    </a:lnTo>
                    <a:lnTo>
                      <a:pt x="160" y="78"/>
                    </a:lnTo>
                    <a:lnTo>
                      <a:pt x="160" y="78"/>
                    </a:lnTo>
                    <a:lnTo>
                      <a:pt x="158" y="80"/>
                    </a:lnTo>
                    <a:lnTo>
                      <a:pt x="158" y="84"/>
                    </a:lnTo>
                    <a:lnTo>
                      <a:pt x="158" y="88"/>
                    </a:lnTo>
                    <a:lnTo>
                      <a:pt x="160" y="90"/>
                    </a:lnTo>
                    <a:lnTo>
                      <a:pt x="160" y="90"/>
                    </a:lnTo>
                    <a:lnTo>
                      <a:pt x="162" y="92"/>
                    </a:lnTo>
                    <a:lnTo>
                      <a:pt x="164" y="92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74" y="86"/>
                    </a:lnTo>
                    <a:lnTo>
                      <a:pt x="176" y="82"/>
                    </a:lnTo>
                    <a:lnTo>
                      <a:pt x="174" y="76"/>
                    </a:lnTo>
                    <a:lnTo>
                      <a:pt x="172" y="72"/>
                    </a:lnTo>
                    <a:lnTo>
                      <a:pt x="172" y="72"/>
                    </a:lnTo>
                    <a:close/>
                    <a:moveTo>
                      <a:pt x="168" y="54"/>
                    </a:moveTo>
                    <a:lnTo>
                      <a:pt x="168" y="54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4" y="44"/>
                    </a:lnTo>
                    <a:lnTo>
                      <a:pt x="154" y="44"/>
                    </a:lnTo>
                    <a:lnTo>
                      <a:pt x="148" y="48"/>
                    </a:lnTo>
                    <a:lnTo>
                      <a:pt x="144" y="54"/>
                    </a:lnTo>
                    <a:lnTo>
                      <a:pt x="142" y="60"/>
                    </a:lnTo>
                    <a:lnTo>
                      <a:pt x="138" y="66"/>
                    </a:lnTo>
                    <a:lnTo>
                      <a:pt x="136" y="78"/>
                    </a:lnTo>
                    <a:lnTo>
                      <a:pt x="138" y="86"/>
                    </a:lnTo>
                    <a:lnTo>
                      <a:pt x="138" y="86"/>
                    </a:lnTo>
                    <a:lnTo>
                      <a:pt x="140" y="70"/>
                    </a:lnTo>
                    <a:lnTo>
                      <a:pt x="146" y="60"/>
                    </a:lnTo>
                    <a:lnTo>
                      <a:pt x="152" y="54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60" y="52"/>
                    </a:lnTo>
                    <a:lnTo>
                      <a:pt x="160" y="54"/>
                    </a:lnTo>
                    <a:lnTo>
                      <a:pt x="158" y="60"/>
                    </a:lnTo>
                    <a:lnTo>
                      <a:pt x="158" y="60"/>
                    </a:lnTo>
                    <a:lnTo>
                      <a:pt x="162" y="60"/>
                    </a:lnTo>
                    <a:lnTo>
                      <a:pt x="166" y="58"/>
                    </a:lnTo>
                    <a:lnTo>
                      <a:pt x="168" y="56"/>
                    </a:lnTo>
                    <a:lnTo>
                      <a:pt x="168" y="54"/>
                    </a:lnTo>
                    <a:lnTo>
                      <a:pt x="168" y="54"/>
                    </a:lnTo>
                    <a:close/>
                    <a:moveTo>
                      <a:pt x="202" y="108"/>
                    </a:moveTo>
                    <a:lnTo>
                      <a:pt x="202" y="108"/>
                    </a:lnTo>
                    <a:lnTo>
                      <a:pt x="202" y="102"/>
                    </a:lnTo>
                    <a:lnTo>
                      <a:pt x="200" y="94"/>
                    </a:lnTo>
                    <a:lnTo>
                      <a:pt x="196" y="84"/>
                    </a:lnTo>
                    <a:lnTo>
                      <a:pt x="188" y="76"/>
                    </a:lnTo>
                    <a:lnTo>
                      <a:pt x="188" y="76"/>
                    </a:lnTo>
                    <a:lnTo>
                      <a:pt x="186" y="74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8" y="82"/>
                    </a:lnTo>
                    <a:lnTo>
                      <a:pt x="186" y="88"/>
                    </a:lnTo>
                    <a:lnTo>
                      <a:pt x="184" y="92"/>
                    </a:lnTo>
                    <a:lnTo>
                      <a:pt x="182" y="94"/>
                    </a:lnTo>
                    <a:lnTo>
                      <a:pt x="178" y="94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2" y="96"/>
                    </a:lnTo>
                    <a:lnTo>
                      <a:pt x="174" y="96"/>
                    </a:lnTo>
                    <a:lnTo>
                      <a:pt x="180" y="98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0" y="94"/>
                    </a:lnTo>
                    <a:lnTo>
                      <a:pt x="188" y="98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4" y="102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2" y="98"/>
                    </a:lnTo>
                    <a:lnTo>
                      <a:pt x="194" y="94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6" y="94"/>
                    </a:lnTo>
                    <a:lnTo>
                      <a:pt x="196" y="100"/>
                    </a:lnTo>
                    <a:lnTo>
                      <a:pt x="196" y="106"/>
                    </a:lnTo>
                    <a:lnTo>
                      <a:pt x="194" y="112"/>
                    </a:lnTo>
                    <a:lnTo>
                      <a:pt x="194" y="112"/>
                    </a:lnTo>
                    <a:lnTo>
                      <a:pt x="192" y="110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90" y="116"/>
                    </a:lnTo>
                    <a:lnTo>
                      <a:pt x="190" y="116"/>
                    </a:lnTo>
                    <a:lnTo>
                      <a:pt x="194" y="116"/>
                    </a:lnTo>
                    <a:lnTo>
                      <a:pt x="198" y="116"/>
                    </a:lnTo>
                    <a:lnTo>
                      <a:pt x="200" y="114"/>
                    </a:lnTo>
                    <a:lnTo>
                      <a:pt x="202" y="108"/>
                    </a:lnTo>
                    <a:lnTo>
                      <a:pt x="202" y="108"/>
                    </a:lnTo>
                    <a:close/>
                    <a:moveTo>
                      <a:pt x="122" y="80"/>
                    </a:moveTo>
                    <a:lnTo>
                      <a:pt x="122" y="80"/>
                    </a:lnTo>
                    <a:lnTo>
                      <a:pt x="124" y="64"/>
                    </a:lnTo>
                    <a:lnTo>
                      <a:pt x="126" y="52"/>
                    </a:lnTo>
                    <a:lnTo>
                      <a:pt x="128" y="42"/>
                    </a:lnTo>
                    <a:lnTo>
                      <a:pt x="132" y="34"/>
                    </a:lnTo>
                    <a:lnTo>
                      <a:pt x="140" y="24"/>
                    </a:lnTo>
                    <a:lnTo>
                      <a:pt x="146" y="20"/>
                    </a:lnTo>
                    <a:lnTo>
                      <a:pt x="146" y="20"/>
                    </a:lnTo>
                    <a:lnTo>
                      <a:pt x="142" y="18"/>
                    </a:lnTo>
                    <a:lnTo>
                      <a:pt x="138" y="18"/>
                    </a:lnTo>
                    <a:lnTo>
                      <a:pt x="132" y="20"/>
                    </a:lnTo>
                    <a:lnTo>
                      <a:pt x="128" y="24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8" y="20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0"/>
                    </a:lnTo>
                    <a:lnTo>
                      <a:pt x="124" y="4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6" y="4"/>
                    </a:lnTo>
                    <a:lnTo>
                      <a:pt x="114" y="10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2" y="20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2" y="24"/>
                    </a:lnTo>
                    <a:lnTo>
                      <a:pt x="108" y="20"/>
                    </a:lnTo>
                    <a:lnTo>
                      <a:pt x="102" y="18"/>
                    </a:lnTo>
                    <a:lnTo>
                      <a:pt x="98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100" y="24"/>
                    </a:lnTo>
                    <a:lnTo>
                      <a:pt x="108" y="34"/>
                    </a:lnTo>
                    <a:lnTo>
                      <a:pt x="112" y="42"/>
                    </a:lnTo>
                    <a:lnTo>
                      <a:pt x="114" y="52"/>
                    </a:lnTo>
                    <a:lnTo>
                      <a:pt x="116" y="64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6" y="106"/>
                    </a:lnTo>
                    <a:lnTo>
                      <a:pt x="112" y="120"/>
                    </a:lnTo>
                    <a:lnTo>
                      <a:pt x="108" y="128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08" y="130"/>
                    </a:lnTo>
                    <a:lnTo>
                      <a:pt x="112" y="130"/>
                    </a:lnTo>
                    <a:lnTo>
                      <a:pt x="116" y="128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18" y="128"/>
                    </a:lnTo>
                    <a:lnTo>
                      <a:pt x="116" y="130"/>
                    </a:lnTo>
                    <a:lnTo>
                      <a:pt x="116" y="130"/>
                    </a:lnTo>
                    <a:lnTo>
                      <a:pt x="118" y="134"/>
                    </a:lnTo>
                    <a:lnTo>
                      <a:pt x="120" y="140"/>
                    </a:lnTo>
                    <a:lnTo>
                      <a:pt x="120" y="140"/>
                    </a:lnTo>
                    <a:lnTo>
                      <a:pt x="122" y="134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2" y="128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24" y="128"/>
                    </a:lnTo>
                    <a:lnTo>
                      <a:pt x="128" y="130"/>
                    </a:lnTo>
                    <a:lnTo>
                      <a:pt x="130" y="130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28" y="120"/>
                    </a:lnTo>
                    <a:lnTo>
                      <a:pt x="124" y="106"/>
                    </a:lnTo>
                    <a:lnTo>
                      <a:pt x="122" y="80"/>
                    </a:lnTo>
                    <a:lnTo>
                      <a:pt x="122" y="80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" name="Freeform 61"/>
              <p:cNvSpPr>
                <a:spLocks noEditPoints="1"/>
              </p:cNvSpPr>
              <p:nvPr/>
            </p:nvSpPr>
            <p:spPr bwMode="auto">
              <a:xfrm>
                <a:off x="1899" y="1973"/>
                <a:ext cx="240" cy="178"/>
              </a:xfrm>
              <a:custGeom>
                <a:avLst/>
                <a:gdLst>
                  <a:gd name="T0" fmla="*/ 206 w 240"/>
                  <a:gd name="T1" fmla="*/ 10 h 178"/>
                  <a:gd name="T2" fmla="*/ 164 w 240"/>
                  <a:gd name="T3" fmla="*/ 36 h 178"/>
                  <a:gd name="T4" fmla="*/ 154 w 240"/>
                  <a:gd name="T5" fmla="*/ 4 h 178"/>
                  <a:gd name="T6" fmla="*/ 148 w 240"/>
                  <a:gd name="T7" fmla="*/ 10 h 178"/>
                  <a:gd name="T8" fmla="*/ 148 w 240"/>
                  <a:gd name="T9" fmla="*/ 20 h 178"/>
                  <a:gd name="T10" fmla="*/ 128 w 240"/>
                  <a:gd name="T11" fmla="*/ 94 h 178"/>
                  <a:gd name="T12" fmla="*/ 146 w 240"/>
                  <a:gd name="T13" fmla="*/ 130 h 178"/>
                  <a:gd name="T14" fmla="*/ 166 w 240"/>
                  <a:gd name="T15" fmla="*/ 58 h 178"/>
                  <a:gd name="T16" fmla="*/ 170 w 240"/>
                  <a:gd name="T17" fmla="*/ 60 h 178"/>
                  <a:gd name="T18" fmla="*/ 182 w 240"/>
                  <a:gd name="T19" fmla="*/ 54 h 178"/>
                  <a:gd name="T20" fmla="*/ 190 w 240"/>
                  <a:gd name="T21" fmla="*/ 36 h 178"/>
                  <a:gd name="T22" fmla="*/ 206 w 240"/>
                  <a:gd name="T23" fmla="*/ 38 h 178"/>
                  <a:gd name="T24" fmla="*/ 216 w 240"/>
                  <a:gd name="T25" fmla="*/ 50 h 178"/>
                  <a:gd name="T26" fmla="*/ 226 w 240"/>
                  <a:gd name="T27" fmla="*/ 56 h 178"/>
                  <a:gd name="T28" fmla="*/ 234 w 240"/>
                  <a:gd name="T29" fmla="*/ 56 h 178"/>
                  <a:gd name="T30" fmla="*/ 202 w 240"/>
                  <a:gd name="T31" fmla="*/ 22 h 178"/>
                  <a:gd name="T32" fmla="*/ 162 w 240"/>
                  <a:gd name="T33" fmla="*/ 96 h 178"/>
                  <a:gd name="T34" fmla="*/ 142 w 240"/>
                  <a:gd name="T35" fmla="*/ 88 h 178"/>
                  <a:gd name="T36" fmla="*/ 148 w 240"/>
                  <a:gd name="T37" fmla="*/ 72 h 178"/>
                  <a:gd name="T38" fmla="*/ 164 w 240"/>
                  <a:gd name="T39" fmla="*/ 110 h 178"/>
                  <a:gd name="T40" fmla="*/ 160 w 240"/>
                  <a:gd name="T41" fmla="*/ 126 h 178"/>
                  <a:gd name="T42" fmla="*/ 148 w 240"/>
                  <a:gd name="T43" fmla="*/ 128 h 178"/>
                  <a:gd name="T44" fmla="*/ 162 w 240"/>
                  <a:gd name="T45" fmla="*/ 118 h 178"/>
                  <a:gd name="T46" fmla="*/ 196 w 240"/>
                  <a:gd name="T47" fmla="*/ 84 h 178"/>
                  <a:gd name="T48" fmla="*/ 190 w 240"/>
                  <a:gd name="T49" fmla="*/ 86 h 178"/>
                  <a:gd name="T50" fmla="*/ 186 w 240"/>
                  <a:gd name="T51" fmla="*/ 88 h 178"/>
                  <a:gd name="T52" fmla="*/ 200 w 240"/>
                  <a:gd name="T53" fmla="*/ 64 h 178"/>
                  <a:gd name="T54" fmla="*/ 10 w 240"/>
                  <a:gd name="T55" fmla="*/ 62 h 178"/>
                  <a:gd name="T56" fmla="*/ 8 w 240"/>
                  <a:gd name="T57" fmla="*/ 46 h 178"/>
                  <a:gd name="T58" fmla="*/ 16 w 240"/>
                  <a:gd name="T59" fmla="*/ 44 h 178"/>
                  <a:gd name="T60" fmla="*/ 38 w 240"/>
                  <a:gd name="T61" fmla="*/ 36 h 178"/>
                  <a:gd name="T62" fmla="*/ 56 w 240"/>
                  <a:gd name="T63" fmla="*/ 32 h 178"/>
                  <a:gd name="T64" fmla="*/ 54 w 240"/>
                  <a:gd name="T65" fmla="*/ 58 h 178"/>
                  <a:gd name="T66" fmla="*/ 68 w 240"/>
                  <a:gd name="T67" fmla="*/ 58 h 178"/>
                  <a:gd name="T68" fmla="*/ 92 w 240"/>
                  <a:gd name="T69" fmla="*/ 66 h 178"/>
                  <a:gd name="T70" fmla="*/ 90 w 240"/>
                  <a:gd name="T71" fmla="*/ 136 h 178"/>
                  <a:gd name="T72" fmla="*/ 104 w 240"/>
                  <a:gd name="T73" fmla="*/ 66 h 178"/>
                  <a:gd name="T74" fmla="*/ 94 w 240"/>
                  <a:gd name="T75" fmla="*/ 28 h 178"/>
                  <a:gd name="T76" fmla="*/ 82 w 240"/>
                  <a:gd name="T77" fmla="*/ 10 h 178"/>
                  <a:gd name="T78" fmla="*/ 86 w 240"/>
                  <a:gd name="T79" fmla="*/ 0 h 178"/>
                  <a:gd name="T80" fmla="*/ 70 w 240"/>
                  <a:gd name="T81" fmla="*/ 32 h 178"/>
                  <a:gd name="T82" fmla="*/ 34 w 240"/>
                  <a:gd name="T83" fmla="*/ 4 h 178"/>
                  <a:gd name="T84" fmla="*/ 8 w 240"/>
                  <a:gd name="T85" fmla="*/ 34 h 178"/>
                  <a:gd name="T86" fmla="*/ 92 w 240"/>
                  <a:gd name="T87" fmla="*/ 108 h 178"/>
                  <a:gd name="T88" fmla="*/ 90 w 240"/>
                  <a:gd name="T89" fmla="*/ 80 h 178"/>
                  <a:gd name="T90" fmla="*/ 78 w 240"/>
                  <a:gd name="T91" fmla="*/ 104 h 178"/>
                  <a:gd name="T92" fmla="*/ 82 w 240"/>
                  <a:gd name="T93" fmla="*/ 94 h 178"/>
                  <a:gd name="T94" fmla="*/ 68 w 240"/>
                  <a:gd name="T95" fmla="*/ 106 h 178"/>
                  <a:gd name="T96" fmla="*/ 98 w 240"/>
                  <a:gd name="T97" fmla="*/ 118 h 178"/>
                  <a:gd name="T98" fmla="*/ 82 w 240"/>
                  <a:gd name="T99" fmla="*/ 118 h 178"/>
                  <a:gd name="T100" fmla="*/ 52 w 240"/>
                  <a:gd name="T101" fmla="*/ 102 h 178"/>
                  <a:gd name="T102" fmla="*/ 68 w 240"/>
                  <a:gd name="T103" fmla="*/ 82 h 178"/>
                  <a:gd name="T104" fmla="*/ 50 w 240"/>
                  <a:gd name="T105" fmla="*/ 76 h 178"/>
                  <a:gd name="T106" fmla="*/ 48 w 240"/>
                  <a:gd name="T107" fmla="*/ 66 h 178"/>
                  <a:gd name="T108" fmla="*/ 114 w 240"/>
                  <a:gd name="T109" fmla="*/ 126 h 178"/>
                  <a:gd name="T110" fmla="*/ 112 w 240"/>
                  <a:gd name="T111" fmla="*/ 156 h 178"/>
                  <a:gd name="T112" fmla="*/ 126 w 240"/>
                  <a:gd name="T113" fmla="*/ 150 h 178"/>
                  <a:gd name="T114" fmla="*/ 124 w 240"/>
                  <a:gd name="T115" fmla="*/ 114 h 178"/>
                  <a:gd name="T116" fmla="*/ 122 w 240"/>
                  <a:gd name="T117" fmla="*/ 54 h 178"/>
                  <a:gd name="T118" fmla="*/ 118 w 240"/>
                  <a:gd name="T119" fmla="*/ 5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78">
                    <a:moveTo>
                      <a:pt x="202" y="22"/>
                    </a:moveTo>
                    <a:lnTo>
                      <a:pt x="202" y="22"/>
                    </a:lnTo>
                    <a:lnTo>
                      <a:pt x="208" y="20"/>
                    </a:lnTo>
                    <a:lnTo>
                      <a:pt x="212" y="16"/>
                    </a:lnTo>
                    <a:lnTo>
                      <a:pt x="214" y="12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6"/>
                    </a:lnTo>
                    <a:lnTo>
                      <a:pt x="210" y="4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6" y="10"/>
                    </a:lnTo>
                    <a:lnTo>
                      <a:pt x="204" y="16"/>
                    </a:lnTo>
                    <a:lnTo>
                      <a:pt x="198" y="18"/>
                    </a:lnTo>
                    <a:lnTo>
                      <a:pt x="192" y="20"/>
                    </a:lnTo>
                    <a:lnTo>
                      <a:pt x="192" y="20"/>
                    </a:lnTo>
                    <a:lnTo>
                      <a:pt x="188" y="20"/>
                    </a:lnTo>
                    <a:lnTo>
                      <a:pt x="182" y="22"/>
                    </a:lnTo>
                    <a:lnTo>
                      <a:pt x="174" y="24"/>
                    </a:lnTo>
                    <a:lnTo>
                      <a:pt x="174" y="24"/>
                    </a:lnTo>
                    <a:lnTo>
                      <a:pt x="172" y="28"/>
                    </a:lnTo>
                    <a:lnTo>
                      <a:pt x="170" y="32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70" y="30"/>
                    </a:lnTo>
                    <a:lnTo>
                      <a:pt x="172" y="22"/>
                    </a:lnTo>
                    <a:lnTo>
                      <a:pt x="172" y="14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4" y="4"/>
                    </a:lnTo>
                    <a:lnTo>
                      <a:pt x="160" y="2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62" y="10"/>
                    </a:lnTo>
                    <a:lnTo>
                      <a:pt x="164" y="14"/>
                    </a:lnTo>
                    <a:lnTo>
                      <a:pt x="166" y="18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6" y="18"/>
                    </a:lnTo>
                    <a:lnTo>
                      <a:pt x="162" y="12"/>
                    </a:lnTo>
                    <a:lnTo>
                      <a:pt x="158" y="10"/>
                    </a:lnTo>
                    <a:lnTo>
                      <a:pt x="154" y="10"/>
                    </a:lnTo>
                    <a:lnTo>
                      <a:pt x="148" y="10"/>
                    </a:lnTo>
                    <a:lnTo>
                      <a:pt x="144" y="12"/>
                    </a:lnTo>
                    <a:lnTo>
                      <a:pt x="140" y="14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8" y="24"/>
                    </a:lnTo>
                    <a:lnTo>
                      <a:pt x="140" y="28"/>
                    </a:lnTo>
                    <a:lnTo>
                      <a:pt x="144" y="30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46" y="28"/>
                    </a:lnTo>
                    <a:lnTo>
                      <a:pt x="146" y="24"/>
                    </a:lnTo>
                    <a:lnTo>
                      <a:pt x="148" y="20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6" y="18"/>
                    </a:lnTo>
                    <a:lnTo>
                      <a:pt x="158" y="20"/>
                    </a:lnTo>
                    <a:lnTo>
                      <a:pt x="160" y="26"/>
                    </a:lnTo>
                    <a:lnTo>
                      <a:pt x="158" y="34"/>
                    </a:lnTo>
                    <a:lnTo>
                      <a:pt x="152" y="42"/>
                    </a:lnTo>
                    <a:lnTo>
                      <a:pt x="152" y="42"/>
                    </a:lnTo>
                    <a:lnTo>
                      <a:pt x="144" y="52"/>
                    </a:lnTo>
                    <a:lnTo>
                      <a:pt x="136" y="66"/>
                    </a:lnTo>
                    <a:lnTo>
                      <a:pt x="130" y="84"/>
                    </a:lnTo>
                    <a:lnTo>
                      <a:pt x="128" y="94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30" y="114"/>
                    </a:lnTo>
                    <a:lnTo>
                      <a:pt x="132" y="122"/>
                    </a:lnTo>
                    <a:lnTo>
                      <a:pt x="138" y="134"/>
                    </a:lnTo>
                    <a:lnTo>
                      <a:pt x="144" y="140"/>
                    </a:lnTo>
                    <a:lnTo>
                      <a:pt x="148" y="142"/>
                    </a:lnTo>
                    <a:lnTo>
                      <a:pt x="148" y="142"/>
                    </a:lnTo>
                    <a:lnTo>
                      <a:pt x="150" y="140"/>
                    </a:lnTo>
                    <a:lnTo>
                      <a:pt x="150" y="136"/>
                    </a:lnTo>
                    <a:lnTo>
                      <a:pt x="150" y="134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2" y="126"/>
                    </a:lnTo>
                    <a:lnTo>
                      <a:pt x="138" y="120"/>
                    </a:lnTo>
                    <a:lnTo>
                      <a:pt x="134" y="112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6" y="88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148" y="66"/>
                    </a:lnTo>
                    <a:lnTo>
                      <a:pt x="158" y="60"/>
                    </a:lnTo>
                    <a:lnTo>
                      <a:pt x="166" y="58"/>
                    </a:lnTo>
                    <a:lnTo>
                      <a:pt x="172" y="56"/>
                    </a:lnTo>
                    <a:lnTo>
                      <a:pt x="172" y="56"/>
                    </a:lnTo>
                    <a:lnTo>
                      <a:pt x="174" y="58"/>
                    </a:lnTo>
                    <a:lnTo>
                      <a:pt x="176" y="60"/>
                    </a:lnTo>
                    <a:lnTo>
                      <a:pt x="176" y="62"/>
                    </a:lnTo>
                    <a:lnTo>
                      <a:pt x="174" y="64"/>
                    </a:lnTo>
                    <a:lnTo>
                      <a:pt x="174" y="64"/>
                    </a:lnTo>
                    <a:lnTo>
                      <a:pt x="172" y="62"/>
                    </a:lnTo>
                    <a:lnTo>
                      <a:pt x="172" y="62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0" y="60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6"/>
                    </a:lnTo>
                    <a:lnTo>
                      <a:pt x="172" y="70"/>
                    </a:lnTo>
                    <a:lnTo>
                      <a:pt x="174" y="72"/>
                    </a:lnTo>
                    <a:lnTo>
                      <a:pt x="180" y="70"/>
                    </a:lnTo>
                    <a:lnTo>
                      <a:pt x="180" y="70"/>
                    </a:lnTo>
                    <a:lnTo>
                      <a:pt x="184" y="68"/>
                    </a:lnTo>
                    <a:lnTo>
                      <a:pt x="186" y="62"/>
                    </a:lnTo>
                    <a:lnTo>
                      <a:pt x="186" y="58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78" y="52"/>
                    </a:lnTo>
                    <a:lnTo>
                      <a:pt x="172" y="50"/>
                    </a:lnTo>
                    <a:lnTo>
                      <a:pt x="162" y="52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54" y="52"/>
                    </a:lnTo>
                    <a:lnTo>
                      <a:pt x="166" y="42"/>
                    </a:lnTo>
                    <a:lnTo>
                      <a:pt x="176" y="34"/>
                    </a:lnTo>
                    <a:lnTo>
                      <a:pt x="180" y="32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90" y="36"/>
                    </a:lnTo>
                    <a:lnTo>
                      <a:pt x="194" y="42"/>
                    </a:lnTo>
                    <a:lnTo>
                      <a:pt x="198" y="46"/>
                    </a:lnTo>
                    <a:lnTo>
                      <a:pt x="198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2" y="44"/>
                    </a:lnTo>
                    <a:lnTo>
                      <a:pt x="202" y="40"/>
                    </a:lnTo>
                    <a:lnTo>
                      <a:pt x="200" y="34"/>
                    </a:lnTo>
                    <a:lnTo>
                      <a:pt x="200" y="34"/>
                    </a:lnTo>
                    <a:lnTo>
                      <a:pt x="202" y="36"/>
                    </a:lnTo>
                    <a:lnTo>
                      <a:pt x="206" y="38"/>
                    </a:lnTo>
                    <a:lnTo>
                      <a:pt x="206" y="38"/>
                    </a:lnTo>
                    <a:lnTo>
                      <a:pt x="206" y="34"/>
                    </a:lnTo>
                    <a:lnTo>
                      <a:pt x="204" y="32"/>
                    </a:lnTo>
                    <a:lnTo>
                      <a:pt x="200" y="28"/>
                    </a:lnTo>
                    <a:lnTo>
                      <a:pt x="196" y="28"/>
                    </a:lnTo>
                    <a:lnTo>
                      <a:pt x="196" y="28"/>
                    </a:lnTo>
                    <a:lnTo>
                      <a:pt x="210" y="30"/>
                    </a:lnTo>
                    <a:lnTo>
                      <a:pt x="218" y="32"/>
                    </a:lnTo>
                    <a:lnTo>
                      <a:pt x="222" y="36"/>
                    </a:lnTo>
                    <a:lnTo>
                      <a:pt x="224" y="40"/>
                    </a:lnTo>
                    <a:lnTo>
                      <a:pt x="224" y="44"/>
                    </a:lnTo>
                    <a:lnTo>
                      <a:pt x="222" y="48"/>
                    </a:lnTo>
                    <a:lnTo>
                      <a:pt x="216" y="50"/>
                    </a:lnTo>
                    <a:lnTo>
                      <a:pt x="216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24" y="56"/>
                    </a:lnTo>
                    <a:lnTo>
                      <a:pt x="226" y="54"/>
                    </a:lnTo>
                    <a:lnTo>
                      <a:pt x="230" y="46"/>
                    </a:lnTo>
                    <a:lnTo>
                      <a:pt x="230" y="46"/>
                    </a:lnTo>
                    <a:lnTo>
                      <a:pt x="230" y="52"/>
                    </a:lnTo>
                    <a:lnTo>
                      <a:pt x="226" y="56"/>
                    </a:lnTo>
                    <a:lnTo>
                      <a:pt x="222" y="58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18" y="60"/>
                    </a:lnTo>
                    <a:lnTo>
                      <a:pt x="216" y="62"/>
                    </a:lnTo>
                    <a:lnTo>
                      <a:pt x="218" y="64"/>
                    </a:lnTo>
                    <a:lnTo>
                      <a:pt x="222" y="66"/>
                    </a:lnTo>
                    <a:lnTo>
                      <a:pt x="222" y="66"/>
                    </a:lnTo>
                    <a:lnTo>
                      <a:pt x="226" y="64"/>
                    </a:lnTo>
                    <a:lnTo>
                      <a:pt x="230" y="62"/>
                    </a:lnTo>
                    <a:lnTo>
                      <a:pt x="234" y="60"/>
                    </a:lnTo>
                    <a:lnTo>
                      <a:pt x="234" y="56"/>
                    </a:lnTo>
                    <a:lnTo>
                      <a:pt x="234" y="56"/>
                    </a:lnTo>
                    <a:lnTo>
                      <a:pt x="236" y="56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46"/>
                    </a:lnTo>
                    <a:lnTo>
                      <a:pt x="236" y="40"/>
                    </a:lnTo>
                    <a:lnTo>
                      <a:pt x="232" y="34"/>
                    </a:lnTo>
                    <a:lnTo>
                      <a:pt x="224" y="28"/>
                    </a:lnTo>
                    <a:lnTo>
                      <a:pt x="210" y="22"/>
                    </a:lnTo>
                    <a:lnTo>
                      <a:pt x="202" y="22"/>
                    </a:lnTo>
                    <a:lnTo>
                      <a:pt x="202" y="22"/>
                    </a:lnTo>
                    <a:close/>
                    <a:moveTo>
                      <a:pt x="168" y="86"/>
                    </a:moveTo>
                    <a:lnTo>
                      <a:pt x="168" y="86"/>
                    </a:lnTo>
                    <a:lnTo>
                      <a:pt x="164" y="86"/>
                    </a:lnTo>
                    <a:lnTo>
                      <a:pt x="162" y="86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90"/>
                    </a:lnTo>
                    <a:lnTo>
                      <a:pt x="158" y="94"/>
                    </a:lnTo>
                    <a:lnTo>
                      <a:pt x="158" y="98"/>
                    </a:lnTo>
                    <a:lnTo>
                      <a:pt x="160" y="100"/>
                    </a:lnTo>
                    <a:lnTo>
                      <a:pt x="160" y="100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4" y="96"/>
                    </a:lnTo>
                    <a:lnTo>
                      <a:pt x="168" y="98"/>
                    </a:lnTo>
                    <a:lnTo>
                      <a:pt x="168" y="100"/>
                    </a:lnTo>
                    <a:lnTo>
                      <a:pt x="166" y="102"/>
                    </a:lnTo>
                    <a:lnTo>
                      <a:pt x="162" y="104"/>
                    </a:lnTo>
                    <a:lnTo>
                      <a:pt x="162" y="104"/>
                    </a:lnTo>
                    <a:lnTo>
                      <a:pt x="156" y="104"/>
                    </a:lnTo>
                    <a:lnTo>
                      <a:pt x="150" y="100"/>
                    </a:lnTo>
                    <a:lnTo>
                      <a:pt x="144" y="96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4" y="80"/>
                    </a:lnTo>
                    <a:lnTo>
                      <a:pt x="146" y="78"/>
                    </a:lnTo>
                    <a:lnTo>
                      <a:pt x="148" y="78"/>
                    </a:lnTo>
                    <a:lnTo>
                      <a:pt x="148" y="78"/>
                    </a:lnTo>
                    <a:lnTo>
                      <a:pt x="148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2" y="80"/>
                    </a:lnTo>
                    <a:lnTo>
                      <a:pt x="154" y="76"/>
                    </a:lnTo>
                    <a:lnTo>
                      <a:pt x="152" y="74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46" y="74"/>
                    </a:lnTo>
                    <a:lnTo>
                      <a:pt x="144" y="76"/>
                    </a:lnTo>
                    <a:lnTo>
                      <a:pt x="140" y="86"/>
                    </a:lnTo>
                    <a:lnTo>
                      <a:pt x="140" y="92"/>
                    </a:lnTo>
                    <a:lnTo>
                      <a:pt x="140" y="96"/>
                    </a:lnTo>
                    <a:lnTo>
                      <a:pt x="142" y="10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0"/>
                    </a:lnTo>
                    <a:lnTo>
                      <a:pt x="156" y="112"/>
                    </a:lnTo>
                    <a:lnTo>
                      <a:pt x="164" y="110"/>
                    </a:lnTo>
                    <a:lnTo>
                      <a:pt x="170" y="108"/>
                    </a:lnTo>
                    <a:lnTo>
                      <a:pt x="172" y="106"/>
                    </a:lnTo>
                    <a:lnTo>
                      <a:pt x="172" y="106"/>
                    </a:lnTo>
                    <a:lnTo>
                      <a:pt x="174" y="102"/>
                    </a:lnTo>
                    <a:lnTo>
                      <a:pt x="176" y="96"/>
                    </a:lnTo>
                    <a:lnTo>
                      <a:pt x="174" y="90"/>
                    </a:lnTo>
                    <a:lnTo>
                      <a:pt x="168" y="86"/>
                    </a:lnTo>
                    <a:lnTo>
                      <a:pt x="168" y="86"/>
                    </a:lnTo>
                    <a:close/>
                    <a:moveTo>
                      <a:pt x="158" y="118"/>
                    </a:moveTo>
                    <a:lnTo>
                      <a:pt x="158" y="118"/>
                    </a:lnTo>
                    <a:lnTo>
                      <a:pt x="160" y="124"/>
                    </a:lnTo>
                    <a:lnTo>
                      <a:pt x="160" y="126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2" y="124"/>
                    </a:lnTo>
                    <a:lnTo>
                      <a:pt x="146" y="118"/>
                    </a:lnTo>
                    <a:lnTo>
                      <a:pt x="140" y="108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6" y="100"/>
                    </a:lnTo>
                    <a:lnTo>
                      <a:pt x="138" y="110"/>
                    </a:lnTo>
                    <a:lnTo>
                      <a:pt x="142" y="118"/>
                    </a:lnTo>
                    <a:lnTo>
                      <a:pt x="144" y="124"/>
                    </a:lnTo>
                    <a:lnTo>
                      <a:pt x="148" y="128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60" y="134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6" y="130"/>
                    </a:lnTo>
                    <a:lnTo>
                      <a:pt x="166" y="128"/>
                    </a:lnTo>
                    <a:lnTo>
                      <a:pt x="168" y="124"/>
                    </a:lnTo>
                    <a:lnTo>
                      <a:pt x="168" y="124"/>
                    </a:lnTo>
                    <a:lnTo>
                      <a:pt x="168" y="122"/>
                    </a:lnTo>
                    <a:lnTo>
                      <a:pt x="166" y="118"/>
                    </a:lnTo>
                    <a:lnTo>
                      <a:pt x="162" y="118"/>
                    </a:lnTo>
                    <a:lnTo>
                      <a:pt x="158" y="118"/>
                    </a:lnTo>
                    <a:lnTo>
                      <a:pt x="158" y="118"/>
                    </a:lnTo>
                    <a:close/>
                    <a:moveTo>
                      <a:pt x="190" y="62"/>
                    </a:moveTo>
                    <a:lnTo>
                      <a:pt x="190" y="62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6" y="70"/>
                    </a:lnTo>
                    <a:lnTo>
                      <a:pt x="196" y="78"/>
                    </a:lnTo>
                    <a:lnTo>
                      <a:pt x="19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76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8" y="80"/>
                    </a:lnTo>
                    <a:lnTo>
                      <a:pt x="190" y="82"/>
                    </a:lnTo>
                    <a:lnTo>
                      <a:pt x="190" y="86"/>
                    </a:lnTo>
                    <a:lnTo>
                      <a:pt x="190" y="86"/>
                    </a:lnTo>
                    <a:lnTo>
                      <a:pt x="188" y="82"/>
                    </a:lnTo>
                    <a:lnTo>
                      <a:pt x="186" y="80"/>
                    </a:lnTo>
                    <a:lnTo>
                      <a:pt x="180" y="78"/>
                    </a:lnTo>
                    <a:lnTo>
                      <a:pt x="174" y="80"/>
                    </a:lnTo>
                    <a:lnTo>
                      <a:pt x="172" y="82"/>
                    </a:lnTo>
                    <a:lnTo>
                      <a:pt x="172" y="84"/>
                    </a:lnTo>
                    <a:lnTo>
                      <a:pt x="172" y="84"/>
                    </a:lnTo>
                    <a:lnTo>
                      <a:pt x="178" y="82"/>
                    </a:lnTo>
                    <a:lnTo>
                      <a:pt x="182" y="84"/>
                    </a:lnTo>
                    <a:lnTo>
                      <a:pt x="184" y="86"/>
                    </a:lnTo>
                    <a:lnTo>
                      <a:pt x="186" y="88"/>
                    </a:lnTo>
                    <a:lnTo>
                      <a:pt x="188" y="96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102"/>
                    </a:lnTo>
                    <a:lnTo>
                      <a:pt x="188" y="102"/>
                    </a:lnTo>
                    <a:lnTo>
                      <a:pt x="188" y="102"/>
                    </a:lnTo>
                    <a:lnTo>
                      <a:pt x="196" y="94"/>
                    </a:lnTo>
                    <a:lnTo>
                      <a:pt x="200" y="84"/>
                    </a:lnTo>
                    <a:lnTo>
                      <a:pt x="202" y="76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0" y="6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0" y="62"/>
                    </a:lnTo>
                    <a:lnTo>
                      <a:pt x="190" y="62"/>
                    </a:lnTo>
                    <a:close/>
                    <a:moveTo>
                      <a:pt x="2" y="56"/>
                    </a:moveTo>
                    <a:lnTo>
                      <a:pt x="2" y="56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4" y="62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2" y="56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8" y="48"/>
                    </a:lnTo>
                    <a:lnTo>
                      <a:pt x="16" y="44"/>
                    </a:lnTo>
                    <a:lnTo>
                      <a:pt x="16" y="40"/>
                    </a:lnTo>
                    <a:lnTo>
                      <a:pt x="18" y="36"/>
                    </a:lnTo>
                    <a:lnTo>
                      <a:pt x="22" y="32"/>
                    </a:lnTo>
                    <a:lnTo>
                      <a:pt x="30" y="30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6" y="32"/>
                    </a:lnTo>
                    <a:lnTo>
                      <a:pt x="34" y="34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40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6" y="42"/>
                    </a:lnTo>
                    <a:lnTo>
                      <a:pt x="50" y="36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60" y="32"/>
                    </a:lnTo>
                    <a:lnTo>
                      <a:pt x="64" y="34"/>
                    </a:lnTo>
                    <a:lnTo>
                      <a:pt x="74" y="42"/>
                    </a:lnTo>
                    <a:lnTo>
                      <a:pt x="84" y="52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78" y="52"/>
                    </a:lnTo>
                    <a:lnTo>
                      <a:pt x="68" y="50"/>
                    </a:lnTo>
                    <a:lnTo>
                      <a:pt x="62" y="5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4" y="58"/>
                    </a:lnTo>
                    <a:lnTo>
                      <a:pt x="54" y="62"/>
                    </a:lnTo>
                    <a:lnTo>
                      <a:pt x="56" y="68"/>
                    </a:lnTo>
                    <a:lnTo>
                      <a:pt x="60" y="70"/>
                    </a:lnTo>
                    <a:lnTo>
                      <a:pt x="60" y="70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2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4" y="58"/>
                    </a:lnTo>
                    <a:lnTo>
                      <a:pt x="82" y="60"/>
                    </a:lnTo>
                    <a:lnTo>
                      <a:pt x="92" y="66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104" y="88"/>
                    </a:lnTo>
                    <a:lnTo>
                      <a:pt x="106" y="104"/>
                    </a:lnTo>
                    <a:lnTo>
                      <a:pt x="106" y="104"/>
                    </a:lnTo>
                    <a:lnTo>
                      <a:pt x="106" y="112"/>
                    </a:lnTo>
                    <a:lnTo>
                      <a:pt x="102" y="120"/>
                    </a:lnTo>
                    <a:lnTo>
                      <a:pt x="98" y="126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90" y="134"/>
                    </a:lnTo>
                    <a:lnTo>
                      <a:pt x="90" y="136"/>
                    </a:lnTo>
                    <a:lnTo>
                      <a:pt x="90" y="140"/>
                    </a:lnTo>
                    <a:lnTo>
                      <a:pt x="92" y="142"/>
                    </a:lnTo>
                    <a:lnTo>
                      <a:pt x="92" y="142"/>
                    </a:lnTo>
                    <a:lnTo>
                      <a:pt x="96" y="140"/>
                    </a:lnTo>
                    <a:lnTo>
                      <a:pt x="102" y="134"/>
                    </a:lnTo>
                    <a:lnTo>
                      <a:pt x="108" y="122"/>
                    </a:lnTo>
                    <a:lnTo>
                      <a:pt x="110" y="114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94"/>
                    </a:lnTo>
                    <a:lnTo>
                      <a:pt x="110" y="84"/>
                    </a:lnTo>
                    <a:lnTo>
                      <a:pt x="104" y="66"/>
                    </a:lnTo>
                    <a:lnTo>
                      <a:pt x="96" y="5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2" y="34"/>
                    </a:lnTo>
                    <a:lnTo>
                      <a:pt x="80" y="26"/>
                    </a:lnTo>
                    <a:lnTo>
                      <a:pt x="82" y="20"/>
                    </a:lnTo>
                    <a:lnTo>
                      <a:pt x="84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92" y="20"/>
                    </a:lnTo>
                    <a:lnTo>
                      <a:pt x="94" y="24"/>
                    </a:lnTo>
                    <a:lnTo>
                      <a:pt x="94" y="28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6" y="30"/>
                    </a:lnTo>
                    <a:lnTo>
                      <a:pt x="100" y="28"/>
                    </a:lnTo>
                    <a:lnTo>
                      <a:pt x="102" y="24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98" y="14"/>
                    </a:lnTo>
                    <a:lnTo>
                      <a:pt x="96" y="12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2" y="10"/>
                    </a:lnTo>
                    <a:lnTo>
                      <a:pt x="78" y="12"/>
                    </a:lnTo>
                    <a:lnTo>
                      <a:pt x="74" y="18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76" y="14"/>
                    </a:lnTo>
                    <a:lnTo>
                      <a:pt x="78" y="10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4" y="4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0" y="2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8" y="14"/>
                    </a:lnTo>
                    <a:lnTo>
                      <a:pt x="68" y="22"/>
                    </a:lnTo>
                    <a:lnTo>
                      <a:pt x="70" y="30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0" y="32"/>
                    </a:lnTo>
                    <a:lnTo>
                      <a:pt x="68" y="2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8" y="22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2" y="18"/>
                    </a:lnTo>
                    <a:lnTo>
                      <a:pt x="36" y="16"/>
                    </a:lnTo>
                    <a:lnTo>
                      <a:pt x="34" y="1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8" y="16"/>
                    </a:lnTo>
                    <a:lnTo>
                      <a:pt x="32" y="20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0" y="22"/>
                    </a:lnTo>
                    <a:lnTo>
                      <a:pt x="16" y="28"/>
                    </a:lnTo>
                    <a:lnTo>
                      <a:pt x="8" y="34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2" y="56"/>
                    </a:lnTo>
                    <a:lnTo>
                      <a:pt x="2" y="56"/>
                    </a:lnTo>
                    <a:close/>
                    <a:moveTo>
                      <a:pt x="68" y="106"/>
                    </a:moveTo>
                    <a:lnTo>
                      <a:pt x="68" y="106"/>
                    </a:lnTo>
                    <a:lnTo>
                      <a:pt x="70" y="108"/>
                    </a:lnTo>
                    <a:lnTo>
                      <a:pt x="76" y="110"/>
                    </a:lnTo>
                    <a:lnTo>
                      <a:pt x="84" y="112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2" y="108"/>
                    </a:lnTo>
                    <a:lnTo>
                      <a:pt x="98" y="102"/>
                    </a:lnTo>
                    <a:lnTo>
                      <a:pt x="100" y="96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96" y="76"/>
                    </a:lnTo>
                    <a:lnTo>
                      <a:pt x="94" y="74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6" y="76"/>
                    </a:lnTo>
                    <a:lnTo>
                      <a:pt x="88" y="80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2" y="78"/>
                    </a:lnTo>
                    <a:lnTo>
                      <a:pt x="94" y="78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4" y="96"/>
                    </a:lnTo>
                    <a:lnTo>
                      <a:pt x="90" y="100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4" y="102"/>
                    </a:lnTo>
                    <a:lnTo>
                      <a:pt x="72" y="100"/>
                    </a:lnTo>
                    <a:lnTo>
                      <a:pt x="72" y="98"/>
                    </a:lnTo>
                    <a:lnTo>
                      <a:pt x="74" y="96"/>
                    </a:lnTo>
                    <a:lnTo>
                      <a:pt x="74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2" y="98"/>
                    </a:lnTo>
                    <a:lnTo>
                      <a:pt x="82" y="94"/>
                    </a:lnTo>
                    <a:lnTo>
                      <a:pt x="80" y="90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8" y="86"/>
                    </a:lnTo>
                    <a:lnTo>
                      <a:pt x="74" y="86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6" y="90"/>
                    </a:lnTo>
                    <a:lnTo>
                      <a:pt x="64" y="96"/>
                    </a:lnTo>
                    <a:lnTo>
                      <a:pt x="66" y="102"/>
                    </a:lnTo>
                    <a:lnTo>
                      <a:pt x="68" y="106"/>
                    </a:lnTo>
                    <a:lnTo>
                      <a:pt x="68" y="106"/>
                    </a:lnTo>
                    <a:close/>
                    <a:moveTo>
                      <a:pt x="72" y="124"/>
                    </a:moveTo>
                    <a:lnTo>
                      <a:pt x="72" y="124"/>
                    </a:lnTo>
                    <a:lnTo>
                      <a:pt x="72" y="128"/>
                    </a:lnTo>
                    <a:lnTo>
                      <a:pt x="74" y="130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80" y="134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92" y="128"/>
                    </a:lnTo>
                    <a:lnTo>
                      <a:pt x="96" y="124"/>
                    </a:lnTo>
                    <a:lnTo>
                      <a:pt x="98" y="118"/>
                    </a:lnTo>
                    <a:lnTo>
                      <a:pt x="100" y="110"/>
                    </a:lnTo>
                    <a:lnTo>
                      <a:pt x="102" y="100"/>
                    </a:lnTo>
                    <a:lnTo>
                      <a:pt x="102" y="92"/>
                    </a:lnTo>
                    <a:lnTo>
                      <a:pt x="102" y="92"/>
                    </a:lnTo>
                    <a:lnTo>
                      <a:pt x="100" y="108"/>
                    </a:lnTo>
                    <a:lnTo>
                      <a:pt x="94" y="118"/>
                    </a:lnTo>
                    <a:lnTo>
                      <a:pt x="88" y="124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0" y="126"/>
                    </a:lnTo>
                    <a:lnTo>
                      <a:pt x="78" y="124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78" y="118"/>
                    </a:lnTo>
                    <a:lnTo>
                      <a:pt x="74" y="118"/>
                    </a:lnTo>
                    <a:lnTo>
                      <a:pt x="72" y="122"/>
                    </a:lnTo>
                    <a:lnTo>
                      <a:pt x="72" y="124"/>
                    </a:lnTo>
                    <a:lnTo>
                      <a:pt x="72" y="124"/>
                    </a:lnTo>
                    <a:close/>
                    <a:moveTo>
                      <a:pt x="38" y="68"/>
                    </a:moveTo>
                    <a:lnTo>
                      <a:pt x="38" y="68"/>
                    </a:lnTo>
                    <a:lnTo>
                      <a:pt x="38" y="76"/>
                    </a:lnTo>
                    <a:lnTo>
                      <a:pt x="40" y="84"/>
                    </a:lnTo>
                    <a:lnTo>
                      <a:pt x="44" y="9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4" y="102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2" y="96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0" y="78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2"/>
                    </a:lnTo>
                    <a:lnTo>
                      <a:pt x="52" y="80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4" y="84"/>
                    </a:lnTo>
                    <a:lnTo>
                      <a:pt x="44" y="78"/>
                    </a:lnTo>
                    <a:lnTo>
                      <a:pt x="44" y="70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6" y="60"/>
                    </a:lnTo>
                    <a:lnTo>
                      <a:pt x="42" y="62"/>
                    </a:lnTo>
                    <a:lnTo>
                      <a:pt x="40" y="64"/>
                    </a:lnTo>
                    <a:lnTo>
                      <a:pt x="38" y="68"/>
                    </a:lnTo>
                    <a:lnTo>
                      <a:pt x="38" y="68"/>
                    </a:lnTo>
                    <a:close/>
                    <a:moveTo>
                      <a:pt x="118" y="98"/>
                    </a:moveTo>
                    <a:lnTo>
                      <a:pt x="118" y="98"/>
                    </a:lnTo>
                    <a:lnTo>
                      <a:pt x="116" y="114"/>
                    </a:lnTo>
                    <a:lnTo>
                      <a:pt x="114" y="126"/>
                    </a:lnTo>
                    <a:lnTo>
                      <a:pt x="112" y="136"/>
                    </a:lnTo>
                    <a:lnTo>
                      <a:pt x="108" y="144"/>
                    </a:lnTo>
                    <a:lnTo>
                      <a:pt x="100" y="154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8" y="160"/>
                    </a:lnTo>
                    <a:lnTo>
                      <a:pt x="102" y="160"/>
                    </a:lnTo>
                    <a:lnTo>
                      <a:pt x="108" y="158"/>
                    </a:lnTo>
                    <a:lnTo>
                      <a:pt x="112" y="154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2" y="156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4" y="168"/>
                    </a:lnTo>
                    <a:lnTo>
                      <a:pt x="116" y="174"/>
                    </a:lnTo>
                    <a:lnTo>
                      <a:pt x="120" y="178"/>
                    </a:lnTo>
                    <a:lnTo>
                      <a:pt x="120" y="178"/>
                    </a:lnTo>
                    <a:lnTo>
                      <a:pt x="124" y="174"/>
                    </a:lnTo>
                    <a:lnTo>
                      <a:pt x="126" y="168"/>
                    </a:lnTo>
                    <a:lnTo>
                      <a:pt x="128" y="160"/>
                    </a:lnTo>
                    <a:lnTo>
                      <a:pt x="128" y="160"/>
                    </a:lnTo>
                    <a:lnTo>
                      <a:pt x="128" y="156"/>
                    </a:lnTo>
                    <a:lnTo>
                      <a:pt x="126" y="150"/>
                    </a:lnTo>
                    <a:lnTo>
                      <a:pt x="126" y="150"/>
                    </a:lnTo>
                    <a:lnTo>
                      <a:pt x="128" y="154"/>
                    </a:lnTo>
                    <a:lnTo>
                      <a:pt x="132" y="158"/>
                    </a:lnTo>
                    <a:lnTo>
                      <a:pt x="138" y="160"/>
                    </a:lnTo>
                    <a:lnTo>
                      <a:pt x="142" y="160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0" y="154"/>
                    </a:lnTo>
                    <a:lnTo>
                      <a:pt x="132" y="144"/>
                    </a:lnTo>
                    <a:lnTo>
                      <a:pt x="128" y="136"/>
                    </a:lnTo>
                    <a:lnTo>
                      <a:pt x="126" y="126"/>
                    </a:lnTo>
                    <a:lnTo>
                      <a:pt x="124" y="114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4" y="72"/>
                    </a:lnTo>
                    <a:lnTo>
                      <a:pt x="128" y="56"/>
                    </a:lnTo>
                    <a:lnTo>
                      <a:pt x="132" y="50"/>
                    </a:lnTo>
                    <a:lnTo>
                      <a:pt x="134" y="50"/>
                    </a:lnTo>
                    <a:lnTo>
                      <a:pt x="134" y="50"/>
                    </a:lnTo>
                    <a:lnTo>
                      <a:pt x="130" y="48"/>
                    </a:lnTo>
                    <a:lnTo>
                      <a:pt x="128" y="48"/>
                    </a:lnTo>
                    <a:lnTo>
                      <a:pt x="124" y="50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0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2" y="44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16" y="44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8" y="50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6" y="50"/>
                    </a:lnTo>
                    <a:lnTo>
                      <a:pt x="112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8" y="50"/>
                    </a:lnTo>
                    <a:lnTo>
                      <a:pt x="112" y="56"/>
                    </a:lnTo>
                    <a:lnTo>
                      <a:pt x="116" y="72"/>
                    </a:lnTo>
                    <a:lnTo>
                      <a:pt x="118" y="98"/>
                    </a:lnTo>
                    <a:lnTo>
                      <a:pt x="118" y="98"/>
                    </a:lnTo>
                    <a:close/>
                  </a:path>
                </a:pathLst>
              </a:custGeom>
              <a:solidFill>
                <a:srgbClr val="3B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0" y="188438"/>
            <a:ext cx="6408738" cy="24622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デコレーション パーツ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パーツを使って、自由にデコレーションしよう！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4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88438"/>
            <a:ext cx="6408738" cy="24622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デコレーション パーツ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パーツを使って、自由にデコレーションしよう！</a:t>
            </a: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401910" y="819149"/>
            <a:ext cx="1411431" cy="1561915"/>
            <a:chOff x="1837" y="2765"/>
            <a:chExt cx="1088" cy="1204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1837" y="2765"/>
              <a:ext cx="1088" cy="1204"/>
            </a:xfrm>
            <a:custGeom>
              <a:avLst/>
              <a:gdLst>
                <a:gd name="T0" fmla="*/ 544 w 1088"/>
                <a:gd name="T1" fmla="*/ 0 h 1204"/>
                <a:gd name="T2" fmla="*/ 488 w 1088"/>
                <a:gd name="T3" fmla="*/ 4 h 1204"/>
                <a:gd name="T4" fmla="*/ 434 w 1088"/>
                <a:gd name="T5" fmla="*/ 12 h 1204"/>
                <a:gd name="T6" fmla="*/ 382 w 1088"/>
                <a:gd name="T7" fmla="*/ 26 h 1204"/>
                <a:gd name="T8" fmla="*/ 332 w 1088"/>
                <a:gd name="T9" fmla="*/ 44 h 1204"/>
                <a:gd name="T10" fmla="*/ 284 w 1088"/>
                <a:gd name="T11" fmla="*/ 66 h 1204"/>
                <a:gd name="T12" fmla="*/ 240 w 1088"/>
                <a:gd name="T13" fmla="*/ 94 h 1204"/>
                <a:gd name="T14" fmla="*/ 198 w 1088"/>
                <a:gd name="T15" fmla="*/ 126 h 1204"/>
                <a:gd name="T16" fmla="*/ 160 w 1088"/>
                <a:gd name="T17" fmla="*/ 160 h 1204"/>
                <a:gd name="T18" fmla="*/ 124 w 1088"/>
                <a:gd name="T19" fmla="*/ 198 h 1204"/>
                <a:gd name="T20" fmla="*/ 92 w 1088"/>
                <a:gd name="T21" fmla="*/ 240 h 1204"/>
                <a:gd name="T22" fmla="*/ 66 w 1088"/>
                <a:gd name="T23" fmla="*/ 286 h 1204"/>
                <a:gd name="T24" fmla="*/ 42 w 1088"/>
                <a:gd name="T25" fmla="*/ 334 h 1204"/>
                <a:gd name="T26" fmla="*/ 24 w 1088"/>
                <a:gd name="T27" fmla="*/ 384 h 1204"/>
                <a:gd name="T28" fmla="*/ 12 w 1088"/>
                <a:gd name="T29" fmla="*/ 436 h 1204"/>
                <a:gd name="T30" fmla="*/ 2 w 1088"/>
                <a:gd name="T31" fmla="*/ 490 h 1204"/>
                <a:gd name="T32" fmla="*/ 0 w 1088"/>
                <a:gd name="T33" fmla="*/ 544 h 1204"/>
                <a:gd name="T34" fmla="*/ 2 w 1088"/>
                <a:gd name="T35" fmla="*/ 584 h 1204"/>
                <a:gd name="T36" fmla="*/ 12 w 1088"/>
                <a:gd name="T37" fmla="*/ 662 h 1204"/>
                <a:gd name="T38" fmla="*/ 34 w 1088"/>
                <a:gd name="T39" fmla="*/ 734 h 1204"/>
                <a:gd name="T40" fmla="*/ 66 w 1088"/>
                <a:gd name="T41" fmla="*/ 804 h 1204"/>
                <a:gd name="T42" fmla="*/ 106 w 1088"/>
                <a:gd name="T43" fmla="*/ 866 h 1204"/>
                <a:gd name="T44" fmla="*/ 154 w 1088"/>
                <a:gd name="T45" fmla="*/ 924 h 1204"/>
                <a:gd name="T46" fmla="*/ 208 w 1088"/>
                <a:gd name="T47" fmla="*/ 972 h 1204"/>
                <a:gd name="T48" fmla="*/ 270 w 1088"/>
                <a:gd name="T49" fmla="*/ 1014 h 1204"/>
                <a:gd name="T50" fmla="*/ 274 w 1088"/>
                <a:gd name="T51" fmla="*/ 1204 h 1204"/>
                <a:gd name="T52" fmla="*/ 412 w 1088"/>
                <a:gd name="T53" fmla="*/ 1072 h 1204"/>
                <a:gd name="T54" fmla="*/ 476 w 1088"/>
                <a:gd name="T55" fmla="*/ 1084 h 1204"/>
                <a:gd name="T56" fmla="*/ 544 w 1088"/>
                <a:gd name="T57" fmla="*/ 1088 h 1204"/>
                <a:gd name="T58" fmla="*/ 572 w 1088"/>
                <a:gd name="T59" fmla="*/ 1088 h 1204"/>
                <a:gd name="T60" fmla="*/ 626 w 1088"/>
                <a:gd name="T61" fmla="*/ 1082 h 1204"/>
                <a:gd name="T62" fmla="*/ 680 w 1088"/>
                <a:gd name="T63" fmla="*/ 1072 h 1204"/>
                <a:gd name="T64" fmla="*/ 732 w 1088"/>
                <a:gd name="T65" fmla="*/ 1056 h 1204"/>
                <a:gd name="T66" fmla="*/ 780 w 1088"/>
                <a:gd name="T67" fmla="*/ 1036 h 1204"/>
                <a:gd name="T68" fmla="*/ 826 w 1088"/>
                <a:gd name="T69" fmla="*/ 1010 h 1204"/>
                <a:gd name="T70" fmla="*/ 870 w 1088"/>
                <a:gd name="T71" fmla="*/ 980 h 1204"/>
                <a:gd name="T72" fmla="*/ 910 w 1088"/>
                <a:gd name="T73" fmla="*/ 948 h 1204"/>
                <a:gd name="T74" fmla="*/ 946 w 1088"/>
                <a:gd name="T75" fmla="*/ 910 h 1204"/>
                <a:gd name="T76" fmla="*/ 980 w 1088"/>
                <a:gd name="T77" fmla="*/ 870 h 1204"/>
                <a:gd name="T78" fmla="*/ 1010 w 1088"/>
                <a:gd name="T79" fmla="*/ 826 h 1204"/>
                <a:gd name="T80" fmla="*/ 1034 w 1088"/>
                <a:gd name="T81" fmla="*/ 780 h 1204"/>
                <a:gd name="T82" fmla="*/ 1054 w 1088"/>
                <a:gd name="T83" fmla="*/ 732 h 1204"/>
                <a:gd name="T84" fmla="*/ 1070 w 1088"/>
                <a:gd name="T85" fmla="*/ 680 h 1204"/>
                <a:gd name="T86" fmla="*/ 1082 w 1088"/>
                <a:gd name="T87" fmla="*/ 628 h 1204"/>
                <a:gd name="T88" fmla="*/ 1088 w 1088"/>
                <a:gd name="T89" fmla="*/ 572 h 1204"/>
                <a:gd name="T90" fmla="*/ 1088 w 1088"/>
                <a:gd name="T91" fmla="*/ 544 h 1204"/>
                <a:gd name="T92" fmla="*/ 1086 w 1088"/>
                <a:gd name="T93" fmla="*/ 490 h 1204"/>
                <a:gd name="T94" fmla="*/ 1076 w 1088"/>
                <a:gd name="T95" fmla="*/ 436 h 1204"/>
                <a:gd name="T96" fmla="*/ 1064 w 1088"/>
                <a:gd name="T97" fmla="*/ 384 h 1204"/>
                <a:gd name="T98" fmla="*/ 1046 w 1088"/>
                <a:gd name="T99" fmla="*/ 334 h 1204"/>
                <a:gd name="T100" fmla="*/ 1022 w 1088"/>
                <a:gd name="T101" fmla="*/ 286 h 1204"/>
                <a:gd name="T102" fmla="*/ 996 w 1088"/>
                <a:gd name="T103" fmla="*/ 240 h 1204"/>
                <a:gd name="T104" fmla="*/ 964 w 1088"/>
                <a:gd name="T105" fmla="*/ 198 h 1204"/>
                <a:gd name="T106" fmla="*/ 928 w 1088"/>
                <a:gd name="T107" fmla="*/ 160 h 1204"/>
                <a:gd name="T108" fmla="*/ 890 w 1088"/>
                <a:gd name="T109" fmla="*/ 126 h 1204"/>
                <a:gd name="T110" fmla="*/ 848 w 1088"/>
                <a:gd name="T111" fmla="*/ 94 h 1204"/>
                <a:gd name="T112" fmla="*/ 804 w 1088"/>
                <a:gd name="T113" fmla="*/ 66 h 1204"/>
                <a:gd name="T114" fmla="*/ 756 w 1088"/>
                <a:gd name="T115" fmla="*/ 44 h 1204"/>
                <a:gd name="T116" fmla="*/ 706 w 1088"/>
                <a:gd name="T117" fmla="*/ 26 h 1204"/>
                <a:gd name="T118" fmla="*/ 654 w 1088"/>
                <a:gd name="T119" fmla="*/ 12 h 1204"/>
                <a:gd name="T120" fmla="*/ 600 w 1088"/>
                <a:gd name="T121" fmla="*/ 4 h 1204"/>
                <a:gd name="T122" fmla="*/ 544 w 1088"/>
                <a:gd name="T1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8" h="1204">
                  <a:moveTo>
                    <a:pt x="544" y="0"/>
                  </a:moveTo>
                  <a:lnTo>
                    <a:pt x="544" y="0"/>
                  </a:lnTo>
                  <a:lnTo>
                    <a:pt x="516" y="2"/>
                  </a:lnTo>
                  <a:lnTo>
                    <a:pt x="488" y="4"/>
                  </a:lnTo>
                  <a:lnTo>
                    <a:pt x="462" y="8"/>
                  </a:lnTo>
                  <a:lnTo>
                    <a:pt x="434" y="12"/>
                  </a:lnTo>
                  <a:lnTo>
                    <a:pt x="408" y="18"/>
                  </a:lnTo>
                  <a:lnTo>
                    <a:pt x="382" y="26"/>
                  </a:lnTo>
                  <a:lnTo>
                    <a:pt x="356" y="34"/>
                  </a:lnTo>
                  <a:lnTo>
                    <a:pt x="332" y="44"/>
                  </a:lnTo>
                  <a:lnTo>
                    <a:pt x="308" y="54"/>
                  </a:lnTo>
                  <a:lnTo>
                    <a:pt x="284" y="66"/>
                  </a:lnTo>
                  <a:lnTo>
                    <a:pt x="262" y="80"/>
                  </a:lnTo>
                  <a:lnTo>
                    <a:pt x="240" y="94"/>
                  </a:lnTo>
                  <a:lnTo>
                    <a:pt x="218" y="108"/>
                  </a:lnTo>
                  <a:lnTo>
                    <a:pt x="198" y="126"/>
                  </a:lnTo>
                  <a:lnTo>
                    <a:pt x="178" y="142"/>
                  </a:lnTo>
                  <a:lnTo>
                    <a:pt x="160" y="160"/>
                  </a:lnTo>
                  <a:lnTo>
                    <a:pt x="142" y="180"/>
                  </a:lnTo>
                  <a:lnTo>
                    <a:pt x="124" y="198"/>
                  </a:lnTo>
                  <a:lnTo>
                    <a:pt x="108" y="220"/>
                  </a:lnTo>
                  <a:lnTo>
                    <a:pt x="92" y="240"/>
                  </a:lnTo>
                  <a:lnTo>
                    <a:pt x="78" y="262"/>
                  </a:lnTo>
                  <a:lnTo>
                    <a:pt x="66" y="286"/>
                  </a:lnTo>
                  <a:lnTo>
                    <a:pt x="54" y="310"/>
                  </a:lnTo>
                  <a:lnTo>
                    <a:pt x="42" y="334"/>
                  </a:lnTo>
                  <a:lnTo>
                    <a:pt x="34" y="358"/>
                  </a:lnTo>
                  <a:lnTo>
                    <a:pt x="24" y="384"/>
                  </a:lnTo>
                  <a:lnTo>
                    <a:pt x="18" y="408"/>
                  </a:lnTo>
                  <a:lnTo>
                    <a:pt x="12" y="436"/>
                  </a:lnTo>
                  <a:lnTo>
                    <a:pt x="6" y="462"/>
                  </a:lnTo>
                  <a:lnTo>
                    <a:pt x="2" y="490"/>
                  </a:lnTo>
                  <a:lnTo>
                    <a:pt x="0" y="51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2" y="584"/>
                  </a:lnTo>
                  <a:lnTo>
                    <a:pt x="6" y="624"/>
                  </a:lnTo>
                  <a:lnTo>
                    <a:pt x="12" y="662"/>
                  </a:lnTo>
                  <a:lnTo>
                    <a:pt x="22" y="698"/>
                  </a:lnTo>
                  <a:lnTo>
                    <a:pt x="34" y="734"/>
                  </a:lnTo>
                  <a:lnTo>
                    <a:pt x="48" y="770"/>
                  </a:lnTo>
                  <a:lnTo>
                    <a:pt x="66" y="804"/>
                  </a:lnTo>
                  <a:lnTo>
                    <a:pt x="84" y="836"/>
                  </a:lnTo>
                  <a:lnTo>
                    <a:pt x="106" y="866"/>
                  </a:lnTo>
                  <a:lnTo>
                    <a:pt x="128" y="896"/>
                  </a:lnTo>
                  <a:lnTo>
                    <a:pt x="154" y="924"/>
                  </a:lnTo>
                  <a:lnTo>
                    <a:pt x="180" y="948"/>
                  </a:lnTo>
                  <a:lnTo>
                    <a:pt x="208" y="972"/>
                  </a:lnTo>
                  <a:lnTo>
                    <a:pt x="238" y="994"/>
                  </a:lnTo>
                  <a:lnTo>
                    <a:pt x="270" y="1014"/>
                  </a:lnTo>
                  <a:lnTo>
                    <a:pt x="302" y="1032"/>
                  </a:lnTo>
                  <a:lnTo>
                    <a:pt x="274" y="1204"/>
                  </a:lnTo>
                  <a:lnTo>
                    <a:pt x="412" y="1072"/>
                  </a:lnTo>
                  <a:lnTo>
                    <a:pt x="412" y="1072"/>
                  </a:lnTo>
                  <a:lnTo>
                    <a:pt x="444" y="1080"/>
                  </a:lnTo>
                  <a:lnTo>
                    <a:pt x="476" y="1084"/>
                  </a:lnTo>
                  <a:lnTo>
                    <a:pt x="510" y="1088"/>
                  </a:lnTo>
                  <a:lnTo>
                    <a:pt x="544" y="1088"/>
                  </a:lnTo>
                  <a:lnTo>
                    <a:pt x="544" y="1088"/>
                  </a:lnTo>
                  <a:lnTo>
                    <a:pt x="572" y="1088"/>
                  </a:lnTo>
                  <a:lnTo>
                    <a:pt x="600" y="1086"/>
                  </a:lnTo>
                  <a:lnTo>
                    <a:pt x="626" y="1082"/>
                  </a:lnTo>
                  <a:lnTo>
                    <a:pt x="654" y="1078"/>
                  </a:lnTo>
                  <a:lnTo>
                    <a:pt x="680" y="1072"/>
                  </a:lnTo>
                  <a:lnTo>
                    <a:pt x="706" y="1064"/>
                  </a:lnTo>
                  <a:lnTo>
                    <a:pt x="732" y="1056"/>
                  </a:lnTo>
                  <a:lnTo>
                    <a:pt x="756" y="1046"/>
                  </a:lnTo>
                  <a:lnTo>
                    <a:pt x="780" y="1036"/>
                  </a:lnTo>
                  <a:lnTo>
                    <a:pt x="804" y="1024"/>
                  </a:lnTo>
                  <a:lnTo>
                    <a:pt x="826" y="1010"/>
                  </a:lnTo>
                  <a:lnTo>
                    <a:pt x="848" y="996"/>
                  </a:lnTo>
                  <a:lnTo>
                    <a:pt x="870" y="980"/>
                  </a:lnTo>
                  <a:lnTo>
                    <a:pt x="890" y="964"/>
                  </a:lnTo>
                  <a:lnTo>
                    <a:pt x="910" y="948"/>
                  </a:lnTo>
                  <a:lnTo>
                    <a:pt x="928" y="930"/>
                  </a:lnTo>
                  <a:lnTo>
                    <a:pt x="946" y="910"/>
                  </a:lnTo>
                  <a:lnTo>
                    <a:pt x="964" y="890"/>
                  </a:lnTo>
                  <a:lnTo>
                    <a:pt x="980" y="870"/>
                  </a:lnTo>
                  <a:lnTo>
                    <a:pt x="996" y="850"/>
                  </a:lnTo>
                  <a:lnTo>
                    <a:pt x="1010" y="826"/>
                  </a:lnTo>
                  <a:lnTo>
                    <a:pt x="1022" y="804"/>
                  </a:lnTo>
                  <a:lnTo>
                    <a:pt x="1034" y="780"/>
                  </a:lnTo>
                  <a:lnTo>
                    <a:pt x="1046" y="756"/>
                  </a:lnTo>
                  <a:lnTo>
                    <a:pt x="1054" y="732"/>
                  </a:lnTo>
                  <a:lnTo>
                    <a:pt x="1064" y="706"/>
                  </a:lnTo>
                  <a:lnTo>
                    <a:pt x="1070" y="680"/>
                  </a:lnTo>
                  <a:lnTo>
                    <a:pt x="1076" y="654"/>
                  </a:lnTo>
                  <a:lnTo>
                    <a:pt x="1082" y="628"/>
                  </a:lnTo>
                  <a:lnTo>
                    <a:pt x="1086" y="600"/>
                  </a:lnTo>
                  <a:lnTo>
                    <a:pt x="1088" y="572"/>
                  </a:lnTo>
                  <a:lnTo>
                    <a:pt x="1088" y="544"/>
                  </a:lnTo>
                  <a:lnTo>
                    <a:pt x="1088" y="544"/>
                  </a:lnTo>
                  <a:lnTo>
                    <a:pt x="1088" y="516"/>
                  </a:lnTo>
                  <a:lnTo>
                    <a:pt x="1086" y="490"/>
                  </a:lnTo>
                  <a:lnTo>
                    <a:pt x="1082" y="462"/>
                  </a:lnTo>
                  <a:lnTo>
                    <a:pt x="1076" y="436"/>
                  </a:lnTo>
                  <a:lnTo>
                    <a:pt x="1070" y="408"/>
                  </a:lnTo>
                  <a:lnTo>
                    <a:pt x="1064" y="384"/>
                  </a:lnTo>
                  <a:lnTo>
                    <a:pt x="1054" y="358"/>
                  </a:lnTo>
                  <a:lnTo>
                    <a:pt x="1046" y="334"/>
                  </a:lnTo>
                  <a:lnTo>
                    <a:pt x="1034" y="310"/>
                  </a:lnTo>
                  <a:lnTo>
                    <a:pt x="1022" y="286"/>
                  </a:lnTo>
                  <a:lnTo>
                    <a:pt x="1010" y="262"/>
                  </a:lnTo>
                  <a:lnTo>
                    <a:pt x="996" y="240"/>
                  </a:lnTo>
                  <a:lnTo>
                    <a:pt x="980" y="220"/>
                  </a:lnTo>
                  <a:lnTo>
                    <a:pt x="964" y="198"/>
                  </a:lnTo>
                  <a:lnTo>
                    <a:pt x="946" y="180"/>
                  </a:lnTo>
                  <a:lnTo>
                    <a:pt x="928" y="160"/>
                  </a:lnTo>
                  <a:lnTo>
                    <a:pt x="910" y="142"/>
                  </a:lnTo>
                  <a:lnTo>
                    <a:pt x="890" y="126"/>
                  </a:lnTo>
                  <a:lnTo>
                    <a:pt x="870" y="108"/>
                  </a:lnTo>
                  <a:lnTo>
                    <a:pt x="848" y="94"/>
                  </a:lnTo>
                  <a:lnTo>
                    <a:pt x="826" y="80"/>
                  </a:lnTo>
                  <a:lnTo>
                    <a:pt x="804" y="66"/>
                  </a:lnTo>
                  <a:lnTo>
                    <a:pt x="780" y="54"/>
                  </a:lnTo>
                  <a:lnTo>
                    <a:pt x="756" y="44"/>
                  </a:lnTo>
                  <a:lnTo>
                    <a:pt x="732" y="34"/>
                  </a:lnTo>
                  <a:lnTo>
                    <a:pt x="706" y="26"/>
                  </a:lnTo>
                  <a:lnTo>
                    <a:pt x="680" y="18"/>
                  </a:lnTo>
                  <a:lnTo>
                    <a:pt x="654" y="12"/>
                  </a:lnTo>
                  <a:lnTo>
                    <a:pt x="626" y="8"/>
                  </a:lnTo>
                  <a:lnTo>
                    <a:pt x="600" y="4"/>
                  </a:lnTo>
                  <a:lnTo>
                    <a:pt x="572" y="2"/>
                  </a:lnTo>
                  <a:lnTo>
                    <a:pt x="544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BC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1941" y="2869"/>
              <a:ext cx="880" cy="882"/>
            </a:xfrm>
            <a:custGeom>
              <a:avLst/>
              <a:gdLst>
                <a:gd name="T0" fmla="*/ 880 w 880"/>
                <a:gd name="T1" fmla="*/ 440 h 882"/>
                <a:gd name="T2" fmla="*/ 872 w 880"/>
                <a:gd name="T3" fmla="*/ 530 h 882"/>
                <a:gd name="T4" fmla="*/ 846 w 880"/>
                <a:gd name="T5" fmla="*/ 612 h 882"/>
                <a:gd name="T6" fmla="*/ 806 w 880"/>
                <a:gd name="T7" fmla="*/ 688 h 882"/>
                <a:gd name="T8" fmla="*/ 752 w 880"/>
                <a:gd name="T9" fmla="*/ 752 h 882"/>
                <a:gd name="T10" fmla="*/ 686 w 880"/>
                <a:gd name="T11" fmla="*/ 806 h 882"/>
                <a:gd name="T12" fmla="*/ 612 w 880"/>
                <a:gd name="T13" fmla="*/ 846 h 882"/>
                <a:gd name="T14" fmla="*/ 528 w 880"/>
                <a:gd name="T15" fmla="*/ 872 h 882"/>
                <a:gd name="T16" fmla="*/ 440 w 880"/>
                <a:gd name="T17" fmla="*/ 882 h 882"/>
                <a:gd name="T18" fmla="*/ 394 w 880"/>
                <a:gd name="T19" fmla="*/ 880 h 882"/>
                <a:gd name="T20" fmla="*/ 308 w 880"/>
                <a:gd name="T21" fmla="*/ 862 h 882"/>
                <a:gd name="T22" fmla="*/ 230 w 880"/>
                <a:gd name="T23" fmla="*/ 828 h 882"/>
                <a:gd name="T24" fmla="*/ 160 w 880"/>
                <a:gd name="T25" fmla="*/ 780 h 882"/>
                <a:gd name="T26" fmla="*/ 100 w 880"/>
                <a:gd name="T27" fmla="*/ 722 h 882"/>
                <a:gd name="T28" fmla="*/ 52 w 880"/>
                <a:gd name="T29" fmla="*/ 650 h 882"/>
                <a:gd name="T30" fmla="*/ 20 w 880"/>
                <a:gd name="T31" fmla="*/ 572 h 882"/>
                <a:gd name="T32" fmla="*/ 2 w 880"/>
                <a:gd name="T33" fmla="*/ 486 h 882"/>
                <a:gd name="T34" fmla="*/ 0 w 880"/>
                <a:gd name="T35" fmla="*/ 440 h 882"/>
                <a:gd name="T36" fmla="*/ 8 w 880"/>
                <a:gd name="T37" fmla="*/ 352 h 882"/>
                <a:gd name="T38" fmla="*/ 34 w 880"/>
                <a:gd name="T39" fmla="*/ 270 h 882"/>
                <a:gd name="T40" fmla="*/ 74 w 880"/>
                <a:gd name="T41" fmla="*/ 194 h 882"/>
                <a:gd name="T42" fmla="*/ 128 w 880"/>
                <a:gd name="T43" fmla="*/ 130 h 882"/>
                <a:gd name="T44" fmla="*/ 194 w 880"/>
                <a:gd name="T45" fmla="*/ 76 h 882"/>
                <a:gd name="T46" fmla="*/ 268 w 880"/>
                <a:gd name="T47" fmla="*/ 34 h 882"/>
                <a:gd name="T48" fmla="*/ 352 w 880"/>
                <a:gd name="T49" fmla="*/ 10 h 882"/>
                <a:gd name="T50" fmla="*/ 440 w 880"/>
                <a:gd name="T51" fmla="*/ 0 h 882"/>
                <a:gd name="T52" fmla="*/ 486 w 880"/>
                <a:gd name="T53" fmla="*/ 2 h 882"/>
                <a:gd name="T54" fmla="*/ 572 w 880"/>
                <a:gd name="T55" fmla="*/ 20 h 882"/>
                <a:gd name="T56" fmla="*/ 650 w 880"/>
                <a:gd name="T57" fmla="*/ 54 h 882"/>
                <a:gd name="T58" fmla="*/ 720 w 880"/>
                <a:gd name="T59" fmla="*/ 100 h 882"/>
                <a:gd name="T60" fmla="*/ 780 w 880"/>
                <a:gd name="T61" fmla="*/ 160 h 882"/>
                <a:gd name="T62" fmla="*/ 828 w 880"/>
                <a:gd name="T63" fmla="*/ 230 h 882"/>
                <a:gd name="T64" fmla="*/ 860 w 880"/>
                <a:gd name="T65" fmla="*/ 310 h 882"/>
                <a:gd name="T66" fmla="*/ 878 w 880"/>
                <a:gd name="T67" fmla="*/ 396 h 882"/>
                <a:gd name="T68" fmla="*/ 880 w 880"/>
                <a:gd name="T69" fmla="*/ 44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0" h="882">
                  <a:moveTo>
                    <a:pt x="880" y="440"/>
                  </a:moveTo>
                  <a:lnTo>
                    <a:pt x="880" y="440"/>
                  </a:lnTo>
                  <a:lnTo>
                    <a:pt x="878" y="486"/>
                  </a:lnTo>
                  <a:lnTo>
                    <a:pt x="872" y="530"/>
                  </a:lnTo>
                  <a:lnTo>
                    <a:pt x="860" y="572"/>
                  </a:lnTo>
                  <a:lnTo>
                    <a:pt x="846" y="612"/>
                  </a:lnTo>
                  <a:lnTo>
                    <a:pt x="828" y="650"/>
                  </a:lnTo>
                  <a:lnTo>
                    <a:pt x="806" y="688"/>
                  </a:lnTo>
                  <a:lnTo>
                    <a:pt x="780" y="722"/>
                  </a:lnTo>
                  <a:lnTo>
                    <a:pt x="752" y="752"/>
                  </a:lnTo>
                  <a:lnTo>
                    <a:pt x="720" y="780"/>
                  </a:lnTo>
                  <a:lnTo>
                    <a:pt x="686" y="806"/>
                  </a:lnTo>
                  <a:lnTo>
                    <a:pt x="650" y="828"/>
                  </a:lnTo>
                  <a:lnTo>
                    <a:pt x="612" y="846"/>
                  </a:lnTo>
                  <a:lnTo>
                    <a:pt x="572" y="862"/>
                  </a:lnTo>
                  <a:lnTo>
                    <a:pt x="528" y="872"/>
                  </a:lnTo>
                  <a:lnTo>
                    <a:pt x="486" y="880"/>
                  </a:lnTo>
                  <a:lnTo>
                    <a:pt x="440" y="882"/>
                  </a:lnTo>
                  <a:lnTo>
                    <a:pt x="440" y="882"/>
                  </a:lnTo>
                  <a:lnTo>
                    <a:pt x="394" y="880"/>
                  </a:lnTo>
                  <a:lnTo>
                    <a:pt x="352" y="872"/>
                  </a:lnTo>
                  <a:lnTo>
                    <a:pt x="308" y="862"/>
                  </a:lnTo>
                  <a:lnTo>
                    <a:pt x="268" y="846"/>
                  </a:lnTo>
                  <a:lnTo>
                    <a:pt x="230" y="828"/>
                  </a:lnTo>
                  <a:lnTo>
                    <a:pt x="194" y="806"/>
                  </a:lnTo>
                  <a:lnTo>
                    <a:pt x="160" y="780"/>
                  </a:lnTo>
                  <a:lnTo>
                    <a:pt x="128" y="752"/>
                  </a:lnTo>
                  <a:lnTo>
                    <a:pt x="100" y="722"/>
                  </a:lnTo>
                  <a:lnTo>
                    <a:pt x="74" y="688"/>
                  </a:lnTo>
                  <a:lnTo>
                    <a:pt x="52" y="650"/>
                  </a:lnTo>
                  <a:lnTo>
                    <a:pt x="34" y="612"/>
                  </a:lnTo>
                  <a:lnTo>
                    <a:pt x="20" y="572"/>
                  </a:lnTo>
                  <a:lnTo>
                    <a:pt x="8" y="530"/>
                  </a:lnTo>
                  <a:lnTo>
                    <a:pt x="2" y="486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396"/>
                  </a:lnTo>
                  <a:lnTo>
                    <a:pt x="8" y="352"/>
                  </a:lnTo>
                  <a:lnTo>
                    <a:pt x="20" y="310"/>
                  </a:lnTo>
                  <a:lnTo>
                    <a:pt x="34" y="270"/>
                  </a:lnTo>
                  <a:lnTo>
                    <a:pt x="52" y="230"/>
                  </a:lnTo>
                  <a:lnTo>
                    <a:pt x="74" y="194"/>
                  </a:lnTo>
                  <a:lnTo>
                    <a:pt x="100" y="160"/>
                  </a:lnTo>
                  <a:lnTo>
                    <a:pt x="128" y="130"/>
                  </a:lnTo>
                  <a:lnTo>
                    <a:pt x="160" y="100"/>
                  </a:lnTo>
                  <a:lnTo>
                    <a:pt x="194" y="76"/>
                  </a:lnTo>
                  <a:lnTo>
                    <a:pt x="230" y="54"/>
                  </a:lnTo>
                  <a:lnTo>
                    <a:pt x="268" y="34"/>
                  </a:lnTo>
                  <a:lnTo>
                    <a:pt x="308" y="20"/>
                  </a:lnTo>
                  <a:lnTo>
                    <a:pt x="352" y="10"/>
                  </a:lnTo>
                  <a:lnTo>
                    <a:pt x="394" y="2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86" y="2"/>
                  </a:lnTo>
                  <a:lnTo>
                    <a:pt x="528" y="10"/>
                  </a:lnTo>
                  <a:lnTo>
                    <a:pt x="572" y="20"/>
                  </a:lnTo>
                  <a:lnTo>
                    <a:pt x="612" y="34"/>
                  </a:lnTo>
                  <a:lnTo>
                    <a:pt x="650" y="54"/>
                  </a:lnTo>
                  <a:lnTo>
                    <a:pt x="686" y="76"/>
                  </a:lnTo>
                  <a:lnTo>
                    <a:pt x="720" y="100"/>
                  </a:lnTo>
                  <a:lnTo>
                    <a:pt x="752" y="130"/>
                  </a:lnTo>
                  <a:lnTo>
                    <a:pt x="780" y="160"/>
                  </a:lnTo>
                  <a:lnTo>
                    <a:pt x="806" y="194"/>
                  </a:lnTo>
                  <a:lnTo>
                    <a:pt x="828" y="230"/>
                  </a:lnTo>
                  <a:lnTo>
                    <a:pt x="846" y="270"/>
                  </a:lnTo>
                  <a:lnTo>
                    <a:pt x="860" y="310"/>
                  </a:lnTo>
                  <a:lnTo>
                    <a:pt x="872" y="352"/>
                  </a:lnTo>
                  <a:lnTo>
                    <a:pt x="878" y="396"/>
                  </a:lnTo>
                  <a:lnTo>
                    <a:pt x="880" y="440"/>
                  </a:lnTo>
                  <a:lnTo>
                    <a:pt x="880" y="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" name="Freeform 28"/>
          <p:cNvSpPr>
            <a:spLocks/>
          </p:cNvSpPr>
          <p:nvPr/>
        </p:nvSpPr>
        <p:spPr bwMode="auto">
          <a:xfrm>
            <a:off x="4518278" y="2727454"/>
            <a:ext cx="1550164" cy="1528961"/>
          </a:xfrm>
          <a:custGeom>
            <a:avLst/>
            <a:gdLst>
              <a:gd name="T0" fmla="*/ 372 w 1316"/>
              <a:gd name="T1" fmla="*/ 116 h 1298"/>
              <a:gd name="T2" fmla="*/ 316 w 1316"/>
              <a:gd name="T3" fmla="*/ 144 h 1298"/>
              <a:gd name="T4" fmla="*/ 236 w 1316"/>
              <a:gd name="T5" fmla="*/ 160 h 1298"/>
              <a:gd name="T6" fmla="*/ 158 w 1316"/>
              <a:gd name="T7" fmla="*/ 220 h 1298"/>
              <a:gd name="T8" fmla="*/ 114 w 1316"/>
              <a:gd name="T9" fmla="*/ 310 h 1298"/>
              <a:gd name="T10" fmla="*/ 112 w 1316"/>
              <a:gd name="T11" fmla="*/ 386 h 1298"/>
              <a:gd name="T12" fmla="*/ 84 w 1316"/>
              <a:gd name="T13" fmla="*/ 440 h 1298"/>
              <a:gd name="T14" fmla="*/ 22 w 1316"/>
              <a:gd name="T15" fmla="*/ 516 h 1298"/>
              <a:gd name="T16" fmla="*/ 0 w 1316"/>
              <a:gd name="T17" fmla="*/ 608 h 1298"/>
              <a:gd name="T18" fmla="*/ 14 w 1316"/>
              <a:gd name="T19" fmla="*/ 686 h 1298"/>
              <a:gd name="T20" fmla="*/ 50 w 1316"/>
              <a:gd name="T21" fmla="*/ 744 h 1298"/>
              <a:gd name="T22" fmla="*/ 80 w 1316"/>
              <a:gd name="T23" fmla="*/ 798 h 1298"/>
              <a:gd name="T24" fmla="*/ 62 w 1316"/>
              <a:gd name="T25" fmla="*/ 866 h 1298"/>
              <a:gd name="T26" fmla="*/ 74 w 1316"/>
              <a:gd name="T27" fmla="*/ 952 h 1298"/>
              <a:gd name="T28" fmla="*/ 120 w 1316"/>
              <a:gd name="T29" fmla="*/ 1026 h 1298"/>
              <a:gd name="T30" fmla="*/ 204 w 1316"/>
              <a:gd name="T31" fmla="*/ 1078 h 1298"/>
              <a:gd name="T32" fmla="*/ 274 w 1316"/>
              <a:gd name="T33" fmla="*/ 1088 h 1298"/>
              <a:gd name="T34" fmla="*/ 290 w 1316"/>
              <a:gd name="T35" fmla="*/ 1150 h 1298"/>
              <a:gd name="T36" fmla="*/ 352 w 1316"/>
              <a:gd name="T37" fmla="*/ 1230 h 1298"/>
              <a:gd name="T38" fmla="*/ 442 w 1316"/>
              <a:gd name="T39" fmla="*/ 1270 h 1298"/>
              <a:gd name="T40" fmla="*/ 544 w 1316"/>
              <a:gd name="T41" fmla="*/ 1264 h 1298"/>
              <a:gd name="T42" fmla="*/ 604 w 1316"/>
              <a:gd name="T43" fmla="*/ 1230 h 1298"/>
              <a:gd name="T44" fmla="*/ 654 w 1316"/>
              <a:gd name="T45" fmla="*/ 1270 h 1298"/>
              <a:gd name="T46" fmla="*/ 750 w 1316"/>
              <a:gd name="T47" fmla="*/ 1298 h 1298"/>
              <a:gd name="T48" fmla="*/ 848 w 1316"/>
              <a:gd name="T49" fmla="*/ 1278 h 1298"/>
              <a:gd name="T50" fmla="*/ 926 w 1316"/>
              <a:gd name="T51" fmla="*/ 1214 h 1298"/>
              <a:gd name="T52" fmla="*/ 956 w 1316"/>
              <a:gd name="T53" fmla="*/ 1150 h 1298"/>
              <a:gd name="T54" fmla="*/ 998 w 1316"/>
              <a:gd name="T55" fmla="*/ 1156 h 1298"/>
              <a:gd name="T56" fmla="*/ 1078 w 1316"/>
              <a:gd name="T57" fmla="*/ 1140 h 1298"/>
              <a:gd name="T58" fmla="*/ 1146 w 1316"/>
              <a:gd name="T59" fmla="*/ 1094 h 1298"/>
              <a:gd name="T60" fmla="*/ 1196 w 1316"/>
              <a:gd name="T61" fmla="*/ 1008 h 1298"/>
              <a:gd name="T62" fmla="*/ 1204 w 1316"/>
              <a:gd name="T63" fmla="*/ 930 h 1298"/>
              <a:gd name="T64" fmla="*/ 1212 w 1316"/>
              <a:gd name="T65" fmla="*/ 870 h 1298"/>
              <a:gd name="T66" fmla="*/ 1282 w 1316"/>
              <a:gd name="T67" fmla="*/ 804 h 1298"/>
              <a:gd name="T68" fmla="*/ 1316 w 1316"/>
              <a:gd name="T69" fmla="*/ 690 h 1298"/>
              <a:gd name="T70" fmla="*/ 1306 w 1316"/>
              <a:gd name="T71" fmla="*/ 628 h 1298"/>
              <a:gd name="T72" fmla="*/ 1276 w 1316"/>
              <a:gd name="T73" fmla="*/ 570 h 1298"/>
              <a:gd name="T74" fmla="*/ 1226 w 1316"/>
              <a:gd name="T75" fmla="*/ 520 h 1298"/>
              <a:gd name="T76" fmla="*/ 1252 w 1316"/>
              <a:gd name="T77" fmla="*/ 450 h 1298"/>
              <a:gd name="T78" fmla="*/ 1252 w 1316"/>
              <a:gd name="T79" fmla="*/ 386 h 1298"/>
              <a:gd name="T80" fmla="*/ 1224 w 1316"/>
              <a:gd name="T81" fmla="*/ 310 h 1298"/>
              <a:gd name="T82" fmla="*/ 1170 w 1316"/>
              <a:gd name="T83" fmla="*/ 252 h 1298"/>
              <a:gd name="T84" fmla="*/ 1112 w 1316"/>
              <a:gd name="T85" fmla="*/ 220 h 1298"/>
              <a:gd name="T86" fmla="*/ 1042 w 1316"/>
              <a:gd name="T87" fmla="*/ 210 h 1298"/>
              <a:gd name="T88" fmla="*/ 1018 w 1316"/>
              <a:gd name="T89" fmla="*/ 132 h 1298"/>
              <a:gd name="T90" fmla="*/ 948 w 1316"/>
              <a:gd name="T91" fmla="*/ 58 h 1298"/>
              <a:gd name="T92" fmla="*/ 872 w 1316"/>
              <a:gd name="T93" fmla="*/ 30 h 1298"/>
              <a:gd name="T94" fmla="*/ 772 w 1316"/>
              <a:gd name="T95" fmla="*/ 36 h 1298"/>
              <a:gd name="T96" fmla="*/ 710 w 1316"/>
              <a:gd name="T97" fmla="*/ 68 h 1298"/>
              <a:gd name="T98" fmla="*/ 662 w 1316"/>
              <a:gd name="T99" fmla="*/ 28 h 1298"/>
              <a:gd name="T100" fmla="*/ 564 w 1316"/>
              <a:gd name="T101" fmla="*/ 0 h 1298"/>
              <a:gd name="T102" fmla="*/ 468 w 1316"/>
              <a:gd name="T103" fmla="*/ 20 h 1298"/>
              <a:gd name="T104" fmla="*/ 390 w 1316"/>
              <a:gd name="T105" fmla="*/ 86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16" h="1298">
                <a:moveTo>
                  <a:pt x="390" y="86"/>
                </a:moveTo>
                <a:lnTo>
                  <a:pt x="390" y="86"/>
                </a:lnTo>
                <a:lnTo>
                  <a:pt x="390" y="86"/>
                </a:lnTo>
                <a:lnTo>
                  <a:pt x="380" y="100"/>
                </a:lnTo>
                <a:lnTo>
                  <a:pt x="372" y="116"/>
                </a:lnTo>
                <a:lnTo>
                  <a:pt x="364" y="132"/>
                </a:lnTo>
                <a:lnTo>
                  <a:pt x="360" y="148"/>
                </a:lnTo>
                <a:lnTo>
                  <a:pt x="360" y="148"/>
                </a:lnTo>
                <a:lnTo>
                  <a:pt x="338" y="146"/>
                </a:lnTo>
                <a:lnTo>
                  <a:pt x="316" y="144"/>
                </a:lnTo>
                <a:lnTo>
                  <a:pt x="316" y="144"/>
                </a:lnTo>
                <a:lnTo>
                  <a:pt x="296" y="146"/>
                </a:lnTo>
                <a:lnTo>
                  <a:pt x="276" y="148"/>
                </a:lnTo>
                <a:lnTo>
                  <a:pt x="256" y="154"/>
                </a:lnTo>
                <a:lnTo>
                  <a:pt x="236" y="160"/>
                </a:lnTo>
                <a:lnTo>
                  <a:pt x="218" y="170"/>
                </a:lnTo>
                <a:lnTo>
                  <a:pt x="202" y="180"/>
                </a:lnTo>
                <a:lnTo>
                  <a:pt x="186" y="192"/>
                </a:lnTo>
                <a:lnTo>
                  <a:pt x="170" y="204"/>
                </a:lnTo>
                <a:lnTo>
                  <a:pt x="158" y="220"/>
                </a:lnTo>
                <a:lnTo>
                  <a:pt x="146" y="236"/>
                </a:lnTo>
                <a:lnTo>
                  <a:pt x="134" y="252"/>
                </a:lnTo>
                <a:lnTo>
                  <a:pt x="126" y="270"/>
                </a:lnTo>
                <a:lnTo>
                  <a:pt x="120" y="290"/>
                </a:lnTo>
                <a:lnTo>
                  <a:pt x="114" y="310"/>
                </a:lnTo>
                <a:lnTo>
                  <a:pt x="110" y="330"/>
                </a:lnTo>
                <a:lnTo>
                  <a:pt x="110" y="352"/>
                </a:lnTo>
                <a:lnTo>
                  <a:pt x="110" y="352"/>
                </a:lnTo>
                <a:lnTo>
                  <a:pt x="110" y="368"/>
                </a:lnTo>
                <a:lnTo>
                  <a:pt x="112" y="386"/>
                </a:lnTo>
                <a:lnTo>
                  <a:pt x="116" y="404"/>
                </a:lnTo>
                <a:lnTo>
                  <a:pt x="122" y="420"/>
                </a:lnTo>
                <a:lnTo>
                  <a:pt x="122" y="420"/>
                </a:lnTo>
                <a:lnTo>
                  <a:pt x="102" y="430"/>
                </a:lnTo>
                <a:lnTo>
                  <a:pt x="84" y="440"/>
                </a:lnTo>
                <a:lnTo>
                  <a:pt x="84" y="440"/>
                </a:lnTo>
                <a:lnTo>
                  <a:pt x="66" y="458"/>
                </a:lnTo>
                <a:lnTo>
                  <a:pt x="48" y="476"/>
                </a:lnTo>
                <a:lnTo>
                  <a:pt x="34" y="494"/>
                </a:lnTo>
                <a:lnTo>
                  <a:pt x="22" y="516"/>
                </a:lnTo>
                <a:lnTo>
                  <a:pt x="12" y="538"/>
                </a:lnTo>
                <a:lnTo>
                  <a:pt x="6" y="562"/>
                </a:lnTo>
                <a:lnTo>
                  <a:pt x="0" y="584"/>
                </a:lnTo>
                <a:lnTo>
                  <a:pt x="0" y="608"/>
                </a:lnTo>
                <a:lnTo>
                  <a:pt x="0" y="608"/>
                </a:lnTo>
                <a:lnTo>
                  <a:pt x="0" y="624"/>
                </a:lnTo>
                <a:lnTo>
                  <a:pt x="2" y="640"/>
                </a:lnTo>
                <a:lnTo>
                  <a:pt x="6" y="656"/>
                </a:lnTo>
                <a:lnTo>
                  <a:pt x="10" y="672"/>
                </a:lnTo>
                <a:lnTo>
                  <a:pt x="14" y="686"/>
                </a:lnTo>
                <a:lnTo>
                  <a:pt x="22" y="702"/>
                </a:lnTo>
                <a:lnTo>
                  <a:pt x="30" y="716"/>
                </a:lnTo>
                <a:lnTo>
                  <a:pt x="40" y="730"/>
                </a:lnTo>
                <a:lnTo>
                  <a:pt x="40" y="730"/>
                </a:lnTo>
                <a:lnTo>
                  <a:pt x="50" y="744"/>
                </a:lnTo>
                <a:lnTo>
                  <a:pt x="62" y="756"/>
                </a:lnTo>
                <a:lnTo>
                  <a:pt x="76" y="768"/>
                </a:lnTo>
                <a:lnTo>
                  <a:pt x="88" y="778"/>
                </a:lnTo>
                <a:lnTo>
                  <a:pt x="88" y="778"/>
                </a:lnTo>
                <a:lnTo>
                  <a:pt x="80" y="798"/>
                </a:lnTo>
                <a:lnTo>
                  <a:pt x="72" y="818"/>
                </a:lnTo>
                <a:lnTo>
                  <a:pt x="72" y="818"/>
                </a:lnTo>
                <a:lnTo>
                  <a:pt x="68" y="834"/>
                </a:lnTo>
                <a:lnTo>
                  <a:pt x="64" y="850"/>
                </a:lnTo>
                <a:lnTo>
                  <a:pt x="62" y="866"/>
                </a:lnTo>
                <a:lnTo>
                  <a:pt x="62" y="882"/>
                </a:lnTo>
                <a:lnTo>
                  <a:pt x="62" y="882"/>
                </a:lnTo>
                <a:lnTo>
                  <a:pt x="62" y="906"/>
                </a:lnTo>
                <a:lnTo>
                  <a:pt x="68" y="930"/>
                </a:lnTo>
                <a:lnTo>
                  <a:pt x="74" y="952"/>
                </a:lnTo>
                <a:lnTo>
                  <a:pt x="84" y="976"/>
                </a:lnTo>
                <a:lnTo>
                  <a:pt x="84" y="976"/>
                </a:lnTo>
                <a:lnTo>
                  <a:pt x="94" y="994"/>
                </a:lnTo>
                <a:lnTo>
                  <a:pt x="106" y="1010"/>
                </a:lnTo>
                <a:lnTo>
                  <a:pt x="120" y="1026"/>
                </a:lnTo>
                <a:lnTo>
                  <a:pt x="134" y="1040"/>
                </a:lnTo>
                <a:lnTo>
                  <a:pt x="150" y="1052"/>
                </a:lnTo>
                <a:lnTo>
                  <a:pt x="168" y="1062"/>
                </a:lnTo>
                <a:lnTo>
                  <a:pt x="186" y="1072"/>
                </a:lnTo>
                <a:lnTo>
                  <a:pt x="204" y="1078"/>
                </a:lnTo>
                <a:lnTo>
                  <a:pt x="204" y="1078"/>
                </a:lnTo>
                <a:lnTo>
                  <a:pt x="222" y="1084"/>
                </a:lnTo>
                <a:lnTo>
                  <a:pt x="238" y="1086"/>
                </a:lnTo>
                <a:lnTo>
                  <a:pt x="256" y="1088"/>
                </a:lnTo>
                <a:lnTo>
                  <a:pt x="274" y="1088"/>
                </a:lnTo>
                <a:lnTo>
                  <a:pt x="274" y="1088"/>
                </a:lnTo>
                <a:lnTo>
                  <a:pt x="276" y="1110"/>
                </a:lnTo>
                <a:lnTo>
                  <a:pt x="282" y="1130"/>
                </a:lnTo>
                <a:lnTo>
                  <a:pt x="282" y="1130"/>
                </a:lnTo>
                <a:lnTo>
                  <a:pt x="290" y="1150"/>
                </a:lnTo>
                <a:lnTo>
                  <a:pt x="300" y="1168"/>
                </a:lnTo>
                <a:lnTo>
                  <a:pt x="310" y="1186"/>
                </a:lnTo>
                <a:lnTo>
                  <a:pt x="322" y="1202"/>
                </a:lnTo>
                <a:lnTo>
                  <a:pt x="336" y="1216"/>
                </a:lnTo>
                <a:lnTo>
                  <a:pt x="352" y="1230"/>
                </a:lnTo>
                <a:lnTo>
                  <a:pt x="368" y="1240"/>
                </a:lnTo>
                <a:lnTo>
                  <a:pt x="386" y="1250"/>
                </a:lnTo>
                <a:lnTo>
                  <a:pt x="404" y="1258"/>
                </a:lnTo>
                <a:lnTo>
                  <a:pt x="422" y="1266"/>
                </a:lnTo>
                <a:lnTo>
                  <a:pt x="442" y="1270"/>
                </a:lnTo>
                <a:lnTo>
                  <a:pt x="462" y="1272"/>
                </a:lnTo>
                <a:lnTo>
                  <a:pt x="482" y="1274"/>
                </a:lnTo>
                <a:lnTo>
                  <a:pt x="502" y="1272"/>
                </a:lnTo>
                <a:lnTo>
                  <a:pt x="522" y="1268"/>
                </a:lnTo>
                <a:lnTo>
                  <a:pt x="544" y="1264"/>
                </a:lnTo>
                <a:lnTo>
                  <a:pt x="544" y="1264"/>
                </a:lnTo>
                <a:lnTo>
                  <a:pt x="560" y="1256"/>
                </a:lnTo>
                <a:lnTo>
                  <a:pt x="576" y="1250"/>
                </a:lnTo>
                <a:lnTo>
                  <a:pt x="590" y="1240"/>
                </a:lnTo>
                <a:lnTo>
                  <a:pt x="604" y="1230"/>
                </a:lnTo>
                <a:lnTo>
                  <a:pt x="604" y="1230"/>
                </a:lnTo>
                <a:lnTo>
                  <a:pt x="620" y="1246"/>
                </a:lnTo>
                <a:lnTo>
                  <a:pt x="636" y="1260"/>
                </a:lnTo>
                <a:lnTo>
                  <a:pt x="636" y="1260"/>
                </a:lnTo>
                <a:lnTo>
                  <a:pt x="654" y="1270"/>
                </a:lnTo>
                <a:lnTo>
                  <a:pt x="672" y="1280"/>
                </a:lnTo>
                <a:lnTo>
                  <a:pt x="692" y="1288"/>
                </a:lnTo>
                <a:lnTo>
                  <a:pt x="712" y="1294"/>
                </a:lnTo>
                <a:lnTo>
                  <a:pt x="730" y="1296"/>
                </a:lnTo>
                <a:lnTo>
                  <a:pt x="750" y="1298"/>
                </a:lnTo>
                <a:lnTo>
                  <a:pt x="770" y="1298"/>
                </a:lnTo>
                <a:lnTo>
                  <a:pt x="790" y="1296"/>
                </a:lnTo>
                <a:lnTo>
                  <a:pt x="810" y="1292"/>
                </a:lnTo>
                <a:lnTo>
                  <a:pt x="828" y="1286"/>
                </a:lnTo>
                <a:lnTo>
                  <a:pt x="848" y="1278"/>
                </a:lnTo>
                <a:lnTo>
                  <a:pt x="866" y="1268"/>
                </a:lnTo>
                <a:lnTo>
                  <a:pt x="882" y="1258"/>
                </a:lnTo>
                <a:lnTo>
                  <a:pt x="898" y="1244"/>
                </a:lnTo>
                <a:lnTo>
                  <a:pt x="912" y="1230"/>
                </a:lnTo>
                <a:lnTo>
                  <a:pt x="926" y="1214"/>
                </a:lnTo>
                <a:lnTo>
                  <a:pt x="926" y="1214"/>
                </a:lnTo>
                <a:lnTo>
                  <a:pt x="936" y="1198"/>
                </a:lnTo>
                <a:lnTo>
                  <a:pt x="944" y="1184"/>
                </a:lnTo>
                <a:lnTo>
                  <a:pt x="950" y="1168"/>
                </a:lnTo>
                <a:lnTo>
                  <a:pt x="956" y="1150"/>
                </a:lnTo>
                <a:lnTo>
                  <a:pt x="956" y="1150"/>
                </a:lnTo>
                <a:lnTo>
                  <a:pt x="978" y="1154"/>
                </a:lnTo>
                <a:lnTo>
                  <a:pt x="998" y="1156"/>
                </a:lnTo>
                <a:lnTo>
                  <a:pt x="998" y="1156"/>
                </a:lnTo>
                <a:lnTo>
                  <a:pt x="998" y="1156"/>
                </a:lnTo>
                <a:lnTo>
                  <a:pt x="998" y="1156"/>
                </a:lnTo>
                <a:lnTo>
                  <a:pt x="1020" y="1154"/>
                </a:lnTo>
                <a:lnTo>
                  <a:pt x="1040" y="1152"/>
                </a:lnTo>
                <a:lnTo>
                  <a:pt x="1058" y="1146"/>
                </a:lnTo>
                <a:lnTo>
                  <a:pt x="1078" y="1140"/>
                </a:lnTo>
                <a:lnTo>
                  <a:pt x="1096" y="1132"/>
                </a:lnTo>
                <a:lnTo>
                  <a:pt x="1114" y="1120"/>
                </a:lnTo>
                <a:lnTo>
                  <a:pt x="1130" y="1108"/>
                </a:lnTo>
                <a:lnTo>
                  <a:pt x="1146" y="1094"/>
                </a:lnTo>
                <a:lnTo>
                  <a:pt x="1146" y="1094"/>
                </a:lnTo>
                <a:lnTo>
                  <a:pt x="1158" y="1080"/>
                </a:lnTo>
                <a:lnTo>
                  <a:pt x="1172" y="1064"/>
                </a:lnTo>
                <a:lnTo>
                  <a:pt x="1182" y="1046"/>
                </a:lnTo>
                <a:lnTo>
                  <a:pt x="1190" y="1028"/>
                </a:lnTo>
                <a:lnTo>
                  <a:pt x="1196" y="1008"/>
                </a:lnTo>
                <a:lnTo>
                  <a:pt x="1202" y="988"/>
                </a:lnTo>
                <a:lnTo>
                  <a:pt x="1204" y="968"/>
                </a:lnTo>
                <a:lnTo>
                  <a:pt x="1206" y="948"/>
                </a:lnTo>
                <a:lnTo>
                  <a:pt x="1206" y="948"/>
                </a:lnTo>
                <a:lnTo>
                  <a:pt x="1204" y="930"/>
                </a:lnTo>
                <a:lnTo>
                  <a:pt x="1202" y="914"/>
                </a:lnTo>
                <a:lnTo>
                  <a:pt x="1200" y="896"/>
                </a:lnTo>
                <a:lnTo>
                  <a:pt x="1194" y="880"/>
                </a:lnTo>
                <a:lnTo>
                  <a:pt x="1194" y="880"/>
                </a:lnTo>
                <a:lnTo>
                  <a:pt x="1212" y="870"/>
                </a:lnTo>
                <a:lnTo>
                  <a:pt x="1230" y="858"/>
                </a:lnTo>
                <a:lnTo>
                  <a:pt x="1230" y="858"/>
                </a:lnTo>
                <a:lnTo>
                  <a:pt x="1250" y="842"/>
                </a:lnTo>
                <a:lnTo>
                  <a:pt x="1268" y="824"/>
                </a:lnTo>
                <a:lnTo>
                  <a:pt x="1282" y="804"/>
                </a:lnTo>
                <a:lnTo>
                  <a:pt x="1294" y="784"/>
                </a:lnTo>
                <a:lnTo>
                  <a:pt x="1304" y="762"/>
                </a:lnTo>
                <a:lnTo>
                  <a:pt x="1310" y="738"/>
                </a:lnTo>
                <a:lnTo>
                  <a:pt x="1314" y="714"/>
                </a:lnTo>
                <a:lnTo>
                  <a:pt x="1316" y="690"/>
                </a:lnTo>
                <a:lnTo>
                  <a:pt x="1316" y="690"/>
                </a:lnTo>
                <a:lnTo>
                  <a:pt x="1316" y="674"/>
                </a:lnTo>
                <a:lnTo>
                  <a:pt x="1314" y="658"/>
                </a:lnTo>
                <a:lnTo>
                  <a:pt x="1310" y="644"/>
                </a:lnTo>
                <a:lnTo>
                  <a:pt x="1306" y="628"/>
                </a:lnTo>
                <a:lnTo>
                  <a:pt x="1300" y="612"/>
                </a:lnTo>
                <a:lnTo>
                  <a:pt x="1294" y="598"/>
                </a:lnTo>
                <a:lnTo>
                  <a:pt x="1286" y="584"/>
                </a:lnTo>
                <a:lnTo>
                  <a:pt x="1276" y="570"/>
                </a:lnTo>
                <a:lnTo>
                  <a:pt x="1276" y="570"/>
                </a:lnTo>
                <a:lnTo>
                  <a:pt x="1266" y="556"/>
                </a:lnTo>
                <a:lnTo>
                  <a:pt x="1254" y="542"/>
                </a:lnTo>
                <a:lnTo>
                  <a:pt x="1240" y="530"/>
                </a:lnTo>
                <a:lnTo>
                  <a:pt x="1226" y="520"/>
                </a:lnTo>
                <a:lnTo>
                  <a:pt x="1226" y="520"/>
                </a:lnTo>
                <a:lnTo>
                  <a:pt x="1236" y="502"/>
                </a:lnTo>
                <a:lnTo>
                  <a:pt x="1244" y="482"/>
                </a:lnTo>
                <a:lnTo>
                  <a:pt x="1244" y="482"/>
                </a:lnTo>
                <a:lnTo>
                  <a:pt x="1248" y="466"/>
                </a:lnTo>
                <a:lnTo>
                  <a:pt x="1252" y="450"/>
                </a:lnTo>
                <a:lnTo>
                  <a:pt x="1254" y="434"/>
                </a:lnTo>
                <a:lnTo>
                  <a:pt x="1254" y="418"/>
                </a:lnTo>
                <a:lnTo>
                  <a:pt x="1254" y="418"/>
                </a:lnTo>
                <a:lnTo>
                  <a:pt x="1254" y="402"/>
                </a:lnTo>
                <a:lnTo>
                  <a:pt x="1252" y="386"/>
                </a:lnTo>
                <a:lnTo>
                  <a:pt x="1248" y="370"/>
                </a:lnTo>
                <a:lnTo>
                  <a:pt x="1244" y="354"/>
                </a:lnTo>
                <a:lnTo>
                  <a:pt x="1238" y="340"/>
                </a:lnTo>
                <a:lnTo>
                  <a:pt x="1232" y="324"/>
                </a:lnTo>
                <a:lnTo>
                  <a:pt x="1224" y="310"/>
                </a:lnTo>
                <a:lnTo>
                  <a:pt x="1216" y="298"/>
                </a:lnTo>
                <a:lnTo>
                  <a:pt x="1206" y="284"/>
                </a:lnTo>
                <a:lnTo>
                  <a:pt x="1194" y="272"/>
                </a:lnTo>
                <a:lnTo>
                  <a:pt x="1184" y="262"/>
                </a:lnTo>
                <a:lnTo>
                  <a:pt x="1170" y="252"/>
                </a:lnTo>
                <a:lnTo>
                  <a:pt x="1156" y="242"/>
                </a:lnTo>
                <a:lnTo>
                  <a:pt x="1142" y="234"/>
                </a:lnTo>
                <a:lnTo>
                  <a:pt x="1128" y="226"/>
                </a:lnTo>
                <a:lnTo>
                  <a:pt x="1112" y="220"/>
                </a:lnTo>
                <a:lnTo>
                  <a:pt x="1112" y="220"/>
                </a:lnTo>
                <a:lnTo>
                  <a:pt x="1094" y="216"/>
                </a:lnTo>
                <a:lnTo>
                  <a:pt x="1076" y="212"/>
                </a:lnTo>
                <a:lnTo>
                  <a:pt x="1060" y="212"/>
                </a:lnTo>
                <a:lnTo>
                  <a:pt x="1042" y="210"/>
                </a:lnTo>
                <a:lnTo>
                  <a:pt x="1042" y="210"/>
                </a:lnTo>
                <a:lnTo>
                  <a:pt x="1038" y="190"/>
                </a:lnTo>
                <a:lnTo>
                  <a:pt x="1034" y="170"/>
                </a:lnTo>
                <a:lnTo>
                  <a:pt x="1034" y="170"/>
                </a:lnTo>
                <a:lnTo>
                  <a:pt x="1026" y="150"/>
                </a:lnTo>
                <a:lnTo>
                  <a:pt x="1018" y="132"/>
                </a:lnTo>
                <a:lnTo>
                  <a:pt x="1006" y="114"/>
                </a:lnTo>
                <a:lnTo>
                  <a:pt x="994" y="98"/>
                </a:lnTo>
                <a:lnTo>
                  <a:pt x="980" y="84"/>
                </a:lnTo>
                <a:lnTo>
                  <a:pt x="964" y="70"/>
                </a:lnTo>
                <a:lnTo>
                  <a:pt x="948" y="58"/>
                </a:lnTo>
                <a:lnTo>
                  <a:pt x="930" y="48"/>
                </a:lnTo>
                <a:lnTo>
                  <a:pt x="930" y="48"/>
                </a:lnTo>
                <a:lnTo>
                  <a:pt x="912" y="40"/>
                </a:lnTo>
                <a:lnTo>
                  <a:pt x="892" y="34"/>
                </a:lnTo>
                <a:lnTo>
                  <a:pt x="872" y="30"/>
                </a:lnTo>
                <a:lnTo>
                  <a:pt x="852" y="26"/>
                </a:lnTo>
                <a:lnTo>
                  <a:pt x="832" y="26"/>
                </a:lnTo>
                <a:lnTo>
                  <a:pt x="812" y="28"/>
                </a:lnTo>
                <a:lnTo>
                  <a:pt x="792" y="30"/>
                </a:lnTo>
                <a:lnTo>
                  <a:pt x="772" y="36"/>
                </a:lnTo>
                <a:lnTo>
                  <a:pt x="772" y="36"/>
                </a:lnTo>
                <a:lnTo>
                  <a:pt x="756" y="42"/>
                </a:lnTo>
                <a:lnTo>
                  <a:pt x="740" y="50"/>
                </a:lnTo>
                <a:lnTo>
                  <a:pt x="726" y="58"/>
                </a:lnTo>
                <a:lnTo>
                  <a:pt x="710" y="68"/>
                </a:lnTo>
                <a:lnTo>
                  <a:pt x="710" y="68"/>
                </a:lnTo>
                <a:lnTo>
                  <a:pt x="696" y="54"/>
                </a:lnTo>
                <a:lnTo>
                  <a:pt x="680" y="40"/>
                </a:lnTo>
                <a:lnTo>
                  <a:pt x="680" y="40"/>
                </a:lnTo>
                <a:lnTo>
                  <a:pt x="662" y="28"/>
                </a:lnTo>
                <a:lnTo>
                  <a:pt x="644" y="20"/>
                </a:lnTo>
                <a:lnTo>
                  <a:pt x="624" y="12"/>
                </a:lnTo>
                <a:lnTo>
                  <a:pt x="604" y="6"/>
                </a:lnTo>
                <a:lnTo>
                  <a:pt x="584" y="2"/>
                </a:lnTo>
                <a:lnTo>
                  <a:pt x="564" y="0"/>
                </a:lnTo>
                <a:lnTo>
                  <a:pt x="544" y="2"/>
                </a:lnTo>
                <a:lnTo>
                  <a:pt x="526" y="4"/>
                </a:lnTo>
                <a:lnTo>
                  <a:pt x="506" y="8"/>
                </a:lnTo>
                <a:lnTo>
                  <a:pt x="486" y="14"/>
                </a:lnTo>
                <a:lnTo>
                  <a:pt x="468" y="20"/>
                </a:lnTo>
                <a:lnTo>
                  <a:pt x="450" y="30"/>
                </a:lnTo>
                <a:lnTo>
                  <a:pt x="434" y="42"/>
                </a:lnTo>
                <a:lnTo>
                  <a:pt x="418" y="54"/>
                </a:lnTo>
                <a:lnTo>
                  <a:pt x="404" y="70"/>
                </a:lnTo>
                <a:lnTo>
                  <a:pt x="390" y="86"/>
                </a:lnTo>
                <a:lnTo>
                  <a:pt x="390" y="86"/>
                </a:lnTo>
                <a:close/>
              </a:path>
            </a:pathLst>
          </a:custGeom>
          <a:solidFill>
            <a:srgbClr val="00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" name="Group 14"/>
          <p:cNvGrpSpPr>
            <a:grpSpLocks noChangeAspect="1"/>
          </p:cNvGrpSpPr>
          <p:nvPr/>
        </p:nvGrpSpPr>
        <p:grpSpPr bwMode="auto">
          <a:xfrm>
            <a:off x="4430386" y="954065"/>
            <a:ext cx="1638056" cy="1271327"/>
            <a:chOff x="1711" y="2847"/>
            <a:chExt cx="1340" cy="1040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711" y="2847"/>
              <a:ext cx="1340" cy="1040"/>
            </a:xfrm>
            <a:custGeom>
              <a:avLst/>
              <a:gdLst>
                <a:gd name="T0" fmla="*/ 1254 w 1340"/>
                <a:gd name="T1" fmla="*/ 0 h 1040"/>
                <a:gd name="T2" fmla="*/ 86 w 1340"/>
                <a:gd name="T3" fmla="*/ 0 h 1040"/>
                <a:gd name="T4" fmla="*/ 86 w 1340"/>
                <a:gd name="T5" fmla="*/ 0 h 1040"/>
                <a:gd name="T6" fmla="*/ 68 w 1340"/>
                <a:gd name="T7" fmla="*/ 2 h 1040"/>
                <a:gd name="T8" fmla="*/ 52 w 1340"/>
                <a:gd name="T9" fmla="*/ 8 h 1040"/>
                <a:gd name="T10" fmla="*/ 38 w 1340"/>
                <a:gd name="T11" fmla="*/ 16 h 1040"/>
                <a:gd name="T12" fmla="*/ 26 w 1340"/>
                <a:gd name="T13" fmla="*/ 26 h 1040"/>
                <a:gd name="T14" fmla="*/ 14 w 1340"/>
                <a:gd name="T15" fmla="*/ 38 h 1040"/>
                <a:gd name="T16" fmla="*/ 8 w 1340"/>
                <a:gd name="T17" fmla="*/ 52 h 1040"/>
                <a:gd name="T18" fmla="*/ 2 w 1340"/>
                <a:gd name="T19" fmla="*/ 68 h 1040"/>
                <a:gd name="T20" fmla="*/ 0 w 1340"/>
                <a:gd name="T21" fmla="*/ 86 h 1040"/>
                <a:gd name="T22" fmla="*/ 0 w 1340"/>
                <a:gd name="T23" fmla="*/ 798 h 1040"/>
                <a:gd name="T24" fmla="*/ 0 w 1340"/>
                <a:gd name="T25" fmla="*/ 798 h 1040"/>
                <a:gd name="T26" fmla="*/ 2 w 1340"/>
                <a:gd name="T27" fmla="*/ 816 h 1040"/>
                <a:gd name="T28" fmla="*/ 8 w 1340"/>
                <a:gd name="T29" fmla="*/ 832 h 1040"/>
                <a:gd name="T30" fmla="*/ 14 w 1340"/>
                <a:gd name="T31" fmla="*/ 846 h 1040"/>
                <a:gd name="T32" fmla="*/ 26 w 1340"/>
                <a:gd name="T33" fmla="*/ 858 h 1040"/>
                <a:gd name="T34" fmla="*/ 38 w 1340"/>
                <a:gd name="T35" fmla="*/ 870 h 1040"/>
                <a:gd name="T36" fmla="*/ 52 w 1340"/>
                <a:gd name="T37" fmla="*/ 878 h 1040"/>
                <a:gd name="T38" fmla="*/ 68 w 1340"/>
                <a:gd name="T39" fmla="*/ 882 h 1040"/>
                <a:gd name="T40" fmla="*/ 86 w 1340"/>
                <a:gd name="T41" fmla="*/ 884 h 1040"/>
                <a:gd name="T42" fmla="*/ 306 w 1340"/>
                <a:gd name="T43" fmla="*/ 884 h 1040"/>
                <a:gd name="T44" fmla="*/ 254 w 1340"/>
                <a:gd name="T45" fmla="*/ 1040 h 1040"/>
                <a:gd name="T46" fmla="*/ 516 w 1340"/>
                <a:gd name="T47" fmla="*/ 884 h 1040"/>
                <a:gd name="T48" fmla="*/ 1254 w 1340"/>
                <a:gd name="T49" fmla="*/ 884 h 1040"/>
                <a:gd name="T50" fmla="*/ 1254 w 1340"/>
                <a:gd name="T51" fmla="*/ 884 h 1040"/>
                <a:gd name="T52" fmla="*/ 1272 w 1340"/>
                <a:gd name="T53" fmla="*/ 882 h 1040"/>
                <a:gd name="T54" fmla="*/ 1288 w 1340"/>
                <a:gd name="T55" fmla="*/ 878 h 1040"/>
                <a:gd name="T56" fmla="*/ 1302 w 1340"/>
                <a:gd name="T57" fmla="*/ 870 h 1040"/>
                <a:gd name="T58" fmla="*/ 1314 w 1340"/>
                <a:gd name="T59" fmla="*/ 858 h 1040"/>
                <a:gd name="T60" fmla="*/ 1326 w 1340"/>
                <a:gd name="T61" fmla="*/ 846 h 1040"/>
                <a:gd name="T62" fmla="*/ 1332 w 1340"/>
                <a:gd name="T63" fmla="*/ 832 h 1040"/>
                <a:gd name="T64" fmla="*/ 1338 w 1340"/>
                <a:gd name="T65" fmla="*/ 816 h 1040"/>
                <a:gd name="T66" fmla="*/ 1340 w 1340"/>
                <a:gd name="T67" fmla="*/ 798 h 1040"/>
                <a:gd name="T68" fmla="*/ 1340 w 1340"/>
                <a:gd name="T69" fmla="*/ 86 h 1040"/>
                <a:gd name="T70" fmla="*/ 1340 w 1340"/>
                <a:gd name="T71" fmla="*/ 86 h 1040"/>
                <a:gd name="T72" fmla="*/ 1338 w 1340"/>
                <a:gd name="T73" fmla="*/ 68 h 1040"/>
                <a:gd name="T74" fmla="*/ 1332 w 1340"/>
                <a:gd name="T75" fmla="*/ 52 h 1040"/>
                <a:gd name="T76" fmla="*/ 1326 w 1340"/>
                <a:gd name="T77" fmla="*/ 38 h 1040"/>
                <a:gd name="T78" fmla="*/ 1314 w 1340"/>
                <a:gd name="T79" fmla="*/ 26 h 1040"/>
                <a:gd name="T80" fmla="*/ 1302 w 1340"/>
                <a:gd name="T81" fmla="*/ 16 h 1040"/>
                <a:gd name="T82" fmla="*/ 1288 w 1340"/>
                <a:gd name="T83" fmla="*/ 8 h 1040"/>
                <a:gd name="T84" fmla="*/ 1272 w 1340"/>
                <a:gd name="T85" fmla="*/ 2 h 1040"/>
                <a:gd name="T86" fmla="*/ 1254 w 1340"/>
                <a:gd name="T87" fmla="*/ 0 h 1040"/>
                <a:gd name="T88" fmla="*/ 1254 w 1340"/>
                <a:gd name="T89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0" h="1040">
                  <a:moveTo>
                    <a:pt x="1254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2" y="8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4" y="38"/>
                  </a:lnTo>
                  <a:lnTo>
                    <a:pt x="8" y="52"/>
                  </a:lnTo>
                  <a:lnTo>
                    <a:pt x="2" y="68"/>
                  </a:lnTo>
                  <a:lnTo>
                    <a:pt x="0" y="86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2" y="816"/>
                  </a:lnTo>
                  <a:lnTo>
                    <a:pt x="8" y="832"/>
                  </a:lnTo>
                  <a:lnTo>
                    <a:pt x="14" y="846"/>
                  </a:lnTo>
                  <a:lnTo>
                    <a:pt x="26" y="858"/>
                  </a:lnTo>
                  <a:lnTo>
                    <a:pt x="38" y="870"/>
                  </a:lnTo>
                  <a:lnTo>
                    <a:pt x="52" y="878"/>
                  </a:lnTo>
                  <a:lnTo>
                    <a:pt x="68" y="882"/>
                  </a:lnTo>
                  <a:lnTo>
                    <a:pt x="86" y="884"/>
                  </a:lnTo>
                  <a:lnTo>
                    <a:pt x="306" y="884"/>
                  </a:lnTo>
                  <a:lnTo>
                    <a:pt x="254" y="1040"/>
                  </a:lnTo>
                  <a:lnTo>
                    <a:pt x="516" y="884"/>
                  </a:lnTo>
                  <a:lnTo>
                    <a:pt x="1254" y="884"/>
                  </a:lnTo>
                  <a:lnTo>
                    <a:pt x="1254" y="884"/>
                  </a:lnTo>
                  <a:lnTo>
                    <a:pt x="1272" y="882"/>
                  </a:lnTo>
                  <a:lnTo>
                    <a:pt x="1288" y="878"/>
                  </a:lnTo>
                  <a:lnTo>
                    <a:pt x="1302" y="870"/>
                  </a:lnTo>
                  <a:lnTo>
                    <a:pt x="1314" y="858"/>
                  </a:lnTo>
                  <a:lnTo>
                    <a:pt x="1326" y="846"/>
                  </a:lnTo>
                  <a:lnTo>
                    <a:pt x="1332" y="832"/>
                  </a:lnTo>
                  <a:lnTo>
                    <a:pt x="1338" y="816"/>
                  </a:lnTo>
                  <a:lnTo>
                    <a:pt x="1340" y="798"/>
                  </a:lnTo>
                  <a:lnTo>
                    <a:pt x="1340" y="86"/>
                  </a:lnTo>
                  <a:lnTo>
                    <a:pt x="1340" y="86"/>
                  </a:lnTo>
                  <a:lnTo>
                    <a:pt x="1338" y="68"/>
                  </a:lnTo>
                  <a:lnTo>
                    <a:pt x="1332" y="52"/>
                  </a:lnTo>
                  <a:lnTo>
                    <a:pt x="1326" y="38"/>
                  </a:lnTo>
                  <a:lnTo>
                    <a:pt x="1314" y="26"/>
                  </a:lnTo>
                  <a:lnTo>
                    <a:pt x="1302" y="16"/>
                  </a:lnTo>
                  <a:lnTo>
                    <a:pt x="1288" y="8"/>
                  </a:lnTo>
                  <a:lnTo>
                    <a:pt x="1272" y="2"/>
                  </a:lnTo>
                  <a:lnTo>
                    <a:pt x="1254" y="0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777" y="2891"/>
              <a:ext cx="1208" cy="918"/>
            </a:xfrm>
            <a:custGeom>
              <a:avLst/>
              <a:gdLst>
                <a:gd name="T0" fmla="*/ 1132 w 1208"/>
                <a:gd name="T1" fmla="*/ 0 h 918"/>
                <a:gd name="T2" fmla="*/ 76 w 1208"/>
                <a:gd name="T3" fmla="*/ 0 h 918"/>
                <a:gd name="T4" fmla="*/ 76 w 1208"/>
                <a:gd name="T5" fmla="*/ 0 h 918"/>
                <a:gd name="T6" fmla="*/ 60 w 1208"/>
                <a:gd name="T7" fmla="*/ 2 h 918"/>
                <a:gd name="T8" fmla="*/ 46 w 1208"/>
                <a:gd name="T9" fmla="*/ 6 h 918"/>
                <a:gd name="T10" fmla="*/ 34 w 1208"/>
                <a:gd name="T11" fmla="*/ 12 h 918"/>
                <a:gd name="T12" fmla="*/ 22 w 1208"/>
                <a:gd name="T13" fmla="*/ 22 h 918"/>
                <a:gd name="T14" fmla="*/ 12 w 1208"/>
                <a:gd name="T15" fmla="*/ 34 h 918"/>
                <a:gd name="T16" fmla="*/ 6 w 1208"/>
                <a:gd name="T17" fmla="*/ 46 h 918"/>
                <a:gd name="T18" fmla="*/ 2 w 1208"/>
                <a:gd name="T19" fmla="*/ 62 h 918"/>
                <a:gd name="T20" fmla="*/ 0 w 1208"/>
                <a:gd name="T21" fmla="*/ 76 h 918"/>
                <a:gd name="T22" fmla="*/ 0 w 1208"/>
                <a:gd name="T23" fmla="*/ 720 h 918"/>
                <a:gd name="T24" fmla="*/ 0 w 1208"/>
                <a:gd name="T25" fmla="*/ 720 h 918"/>
                <a:gd name="T26" fmla="*/ 2 w 1208"/>
                <a:gd name="T27" fmla="*/ 736 h 918"/>
                <a:gd name="T28" fmla="*/ 6 w 1208"/>
                <a:gd name="T29" fmla="*/ 750 h 918"/>
                <a:gd name="T30" fmla="*/ 12 w 1208"/>
                <a:gd name="T31" fmla="*/ 762 h 918"/>
                <a:gd name="T32" fmla="*/ 22 w 1208"/>
                <a:gd name="T33" fmla="*/ 774 h 918"/>
                <a:gd name="T34" fmla="*/ 34 w 1208"/>
                <a:gd name="T35" fmla="*/ 784 h 918"/>
                <a:gd name="T36" fmla="*/ 46 w 1208"/>
                <a:gd name="T37" fmla="*/ 790 h 918"/>
                <a:gd name="T38" fmla="*/ 60 w 1208"/>
                <a:gd name="T39" fmla="*/ 796 h 918"/>
                <a:gd name="T40" fmla="*/ 76 w 1208"/>
                <a:gd name="T41" fmla="*/ 796 h 918"/>
                <a:gd name="T42" fmla="*/ 310 w 1208"/>
                <a:gd name="T43" fmla="*/ 796 h 918"/>
                <a:gd name="T44" fmla="*/ 256 w 1208"/>
                <a:gd name="T45" fmla="*/ 918 h 918"/>
                <a:gd name="T46" fmla="*/ 424 w 1208"/>
                <a:gd name="T47" fmla="*/ 796 h 918"/>
                <a:gd name="T48" fmla="*/ 1132 w 1208"/>
                <a:gd name="T49" fmla="*/ 796 h 918"/>
                <a:gd name="T50" fmla="*/ 1132 w 1208"/>
                <a:gd name="T51" fmla="*/ 796 h 918"/>
                <a:gd name="T52" fmla="*/ 1148 w 1208"/>
                <a:gd name="T53" fmla="*/ 796 h 918"/>
                <a:gd name="T54" fmla="*/ 1162 w 1208"/>
                <a:gd name="T55" fmla="*/ 790 h 918"/>
                <a:gd name="T56" fmla="*/ 1174 w 1208"/>
                <a:gd name="T57" fmla="*/ 784 h 918"/>
                <a:gd name="T58" fmla="*/ 1186 w 1208"/>
                <a:gd name="T59" fmla="*/ 774 h 918"/>
                <a:gd name="T60" fmla="*/ 1196 w 1208"/>
                <a:gd name="T61" fmla="*/ 762 h 918"/>
                <a:gd name="T62" fmla="*/ 1202 w 1208"/>
                <a:gd name="T63" fmla="*/ 750 h 918"/>
                <a:gd name="T64" fmla="*/ 1206 w 1208"/>
                <a:gd name="T65" fmla="*/ 736 h 918"/>
                <a:gd name="T66" fmla="*/ 1208 w 1208"/>
                <a:gd name="T67" fmla="*/ 720 h 918"/>
                <a:gd name="T68" fmla="*/ 1208 w 1208"/>
                <a:gd name="T69" fmla="*/ 76 h 918"/>
                <a:gd name="T70" fmla="*/ 1208 w 1208"/>
                <a:gd name="T71" fmla="*/ 76 h 918"/>
                <a:gd name="T72" fmla="*/ 1206 w 1208"/>
                <a:gd name="T73" fmla="*/ 62 h 918"/>
                <a:gd name="T74" fmla="*/ 1202 w 1208"/>
                <a:gd name="T75" fmla="*/ 46 h 918"/>
                <a:gd name="T76" fmla="*/ 1196 w 1208"/>
                <a:gd name="T77" fmla="*/ 34 h 918"/>
                <a:gd name="T78" fmla="*/ 1186 w 1208"/>
                <a:gd name="T79" fmla="*/ 22 h 918"/>
                <a:gd name="T80" fmla="*/ 1174 w 1208"/>
                <a:gd name="T81" fmla="*/ 12 h 918"/>
                <a:gd name="T82" fmla="*/ 1162 w 1208"/>
                <a:gd name="T83" fmla="*/ 6 h 918"/>
                <a:gd name="T84" fmla="*/ 1148 w 1208"/>
                <a:gd name="T85" fmla="*/ 2 h 918"/>
                <a:gd name="T86" fmla="*/ 1132 w 1208"/>
                <a:gd name="T87" fmla="*/ 0 h 918"/>
                <a:gd name="T88" fmla="*/ 1132 w 1208"/>
                <a:gd name="T89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8" h="918">
                  <a:moveTo>
                    <a:pt x="1132" y="0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6"/>
                  </a:lnTo>
                  <a:lnTo>
                    <a:pt x="2" y="62"/>
                  </a:lnTo>
                  <a:lnTo>
                    <a:pt x="0" y="76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2" y="736"/>
                  </a:lnTo>
                  <a:lnTo>
                    <a:pt x="6" y="750"/>
                  </a:lnTo>
                  <a:lnTo>
                    <a:pt x="12" y="762"/>
                  </a:lnTo>
                  <a:lnTo>
                    <a:pt x="22" y="774"/>
                  </a:lnTo>
                  <a:lnTo>
                    <a:pt x="34" y="784"/>
                  </a:lnTo>
                  <a:lnTo>
                    <a:pt x="46" y="790"/>
                  </a:lnTo>
                  <a:lnTo>
                    <a:pt x="60" y="796"/>
                  </a:lnTo>
                  <a:lnTo>
                    <a:pt x="76" y="796"/>
                  </a:lnTo>
                  <a:lnTo>
                    <a:pt x="310" y="796"/>
                  </a:lnTo>
                  <a:lnTo>
                    <a:pt x="256" y="918"/>
                  </a:lnTo>
                  <a:lnTo>
                    <a:pt x="424" y="796"/>
                  </a:lnTo>
                  <a:lnTo>
                    <a:pt x="1132" y="796"/>
                  </a:lnTo>
                  <a:lnTo>
                    <a:pt x="1132" y="796"/>
                  </a:lnTo>
                  <a:lnTo>
                    <a:pt x="1148" y="796"/>
                  </a:lnTo>
                  <a:lnTo>
                    <a:pt x="1162" y="790"/>
                  </a:lnTo>
                  <a:lnTo>
                    <a:pt x="1174" y="784"/>
                  </a:lnTo>
                  <a:lnTo>
                    <a:pt x="1186" y="774"/>
                  </a:lnTo>
                  <a:lnTo>
                    <a:pt x="1196" y="762"/>
                  </a:lnTo>
                  <a:lnTo>
                    <a:pt x="1202" y="750"/>
                  </a:lnTo>
                  <a:lnTo>
                    <a:pt x="1206" y="736"/>
                  </a:lnTo>
                  <a:lnTo>
                    <a:pt x="1208" y="720"/>
                  </a:lnTo>
                  <a:lnTo>
                    <a:pt x="1208" y="76"/>
                  </a:lnTo>
                  <a:lnTo>
                    <a:pt x="1208" y="76"/>
                  </a:lnTo>
                  <a:lnTo>
                    <a:pt x="1206" y="62"/>
                  </a:lnTo>
                  <a:lnTo>
                    <a:pt x="1202" y="46"/>
                  </a:lnTo>
                  <a:lnTo>
                    <a:pt x="1196" y="34"/>
                  </a:lnTo>
                  <a:lnTo>
                    <a:pt x="1186" y="22"/>
                  </a:lnTo>
                  <a:lnTo>
                    <a:pt x="1174" y="12"/>
                  </a:lnTo>
                  <a:lnTo>
                    <a:pt x="1162" y="6"/>
                  </a:lnTo>
                  <a:lnTo>
                    <a:pt x="1148" y="2"/>
                  </a:lnTo>
                  <a:lnTo>
                    <a:pt x="1132" y="0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5" name="Freeform 20"/>
          <p:cNvSpPr>
            <a:spLocks/>
          </p:cNvSpPr>
          <p:nvPr/>
        </p:nvSpPr>
        <p:spPr bwMode="auto">
          <a:xfrm>
            <a:off x="2215070" y="819148"/>
            <a:ext cx="1813586" cy="1406243"/>
          </a:xfrm>
          <a:custGeom>
            <a:avLst/>
            <a:gdLst>
              <a:gd name="T0" fmla="*/ 1332 w 1398"/>
              <a:gd name="T1" fmla="*/ 450 h 1084"/>
              <a:gd name="T2" fmla="*/ 1356 w 1398"/>
              <a:gd name="T3" fmla="*/ 380 h 1084"/>
              <a:gd name="T4" fmla="*/ 1358 w 1398"/>
              <a:gd name="T5" fmla="*/ 318 h 1084"/>
              <a:gd name="T6" fmla="*/ 1328 w 1398"/>
              <a:gd name="T7" fmla="*/ 228 h 1084"/>
              <a:gd name="T8" fmla="*/ 1266 w 1398"/>
              <a:gd name="T9" fmla="*/ 158 h 1084"/>
              <a:gd name="T10" fmla="*/ 1182 w 1398"/>
              <a:gd name="T11" fmla="*/ 116 h 1084"/>
              <a:gd name="T12" fmla="*/ 1106 w 1398"/>
              <a:gd name="T13" fmla="*/ 104 h 1084"/>
              <a:gd name="T14" fmla="*/ 1000 w 1398"/>
              <a:gd name="T15" fmla="*/ 126 h 1084"/>
              <a:gd name="T16" fmla="*/ 936 w 1398"/>
              <a:gd name="T17" fmla="*/ 54 h 1084"/>
              <a:gd name="T18" fmla="*/ 812 w 1398"/>
              <a:gd name="T19" fmla="*/ 4 h 1084"/>
              <a:gd name="T20" fmla="*/ 716 w 1398"/>
              <a:gd name="T21" fmla="*/ 8 h 1084"/>
              <a:gd name="T22" fmla="*/ 612 w 1398"/>
              <a:gd name="T23" fmla="*/ 58 h 1084"/>
              <a:gd name="T24" fmla="*/ 546 w 1398"/>
              <a:gd name="T25" fmla="*/ 88 h 1084"/>
              <a:gd name="T26" fmla="*/ 460 w 1398"/>
              <a:gd name="T27" fmla="*/ 74 h 1084"/>
              <a:gd name="T28" fmla="*/ 376 w 1398"/>
              <a:gd name="T29" fmla="*/ 86 h 1084"/>
              <a:gd name="T30" fmla="*/ 304 w 1398"/>
              <a:gd name="T31" fmla="*/ 124 h 1084"/>
              <a:gd name="T32" fmla="*/ 248 w 1398"/>
              <a:gd name="T33" fmla="*/ 182 h 1084"/>
              <a:gd name="T34" fmla="*/ 216 w 1398"/>
              <a:gd name="T35" fmla="*/ 254 h 1084"/>
              <a:gd name="T36" fmla="*/ 150 w 1398"/>
              <a:gd name="T37" fmla="*/ 272 h 1084"/>
              <a:gd name="T38" fmla="*/ 78 w 1398"/>
              <a:gd name="T39" fmla="*/ 318 h 1084"/>
              <a:gd name="T40" fmla="*/ 26 w 1398"/>
              <a:gd name="T41" fmla="*/ 384 h 1084"/>
              <a:gd name="T42" fmla="*/ 0 w 1398"/>
              <a:gd name="T43" fmla="*/ 466 h 1084"/>
              <a:gd name="T44" fmla="*/ 2 w 1398"/>
              <a:gd name="T45" fmla="*/ 526 h 1084"/>
              <a:gd name="T46" fmla="*/ 26 w 1398"/>
              <a:gd name="T47" fmla="*/ 596 h 1084"/>
              <a:gd name="T48" fmla="*/ 70 w 1398"/>
              <a:gd name="T49" fmla="*/ 654 h 1084"/>
              <a:gd name="T50" fmla="*/ 130 w 1398"/>
              <a:gd name="T51" fmla="*/ 696 h 1084"/>
              <a:gd name="T52" fmla="*/ 162 w 1398"/>
              <a:gd name="T53" fmla="*/ 730 h 1084"/>
              <a:gd name="T54" fmla="*/ 168 w 1398"/>
              <a:gd name="T55" fmla="*/ 796 h 1084"/>
              <a:gd name="T56" fmla="*/ 216 w 1398"/>
              <a:gd name="T57" fmla="*/ 882 h 1084"/>
              <a:gd name="T58" fmla="*/ 300 w 1398"/>
              <a:gd name="T59" fmla="*/ 946 h 1084"/>
              <a:gd name="T60" fmla="*/ 414 w 1398"/>
              <a:gd name="T61" fmla="*/ 982 h 1084"/>
              <a:gd name="T62" fmla="*/ 512 w 1398"/>
              <a:gd name="T63" fmla="*/ 984 h 1084"/>
              <a:gd name="T64" fmla="*/ 518 w 1398"/>
              <a:gd name="T65" fmla="*/ 1012 h 1084"/>
              <a:gd name="T66" fmla="*/ 424 w 1398"/>
              <a:gd name="T67" fmla="*/ 1066 h 1084"/>
              <a:gd name="T68" fmla="*/ 382 w 1398"/>
              <a:gd name="T69" fmla="*/ 1084 h 1084"/>
              <a:gd name="T70" fmla="*/ 518 w 1398"/>
              <a:gd name="T71" fmla="*/ 1070 h 1084"/>
              <a:gd name="T72" fmla="*/ 632 w 1398"/>
              <a:gd name="T73" fmla="*/ 1030 h 1084"/>
              <a:gd name="T74" fmla="*/ 706 w 1398"/>
              <a:gd name="T75" fmla="*/ 1004 h 1084"/>
              <a:gd name="T76" fmla="*/ 784 w 1398"/>
              <a:gd name="T77" fmla="*/ 1028 h 1084"/>
              <a:gd name="T78" fmla="*/ 848 w 1398"/>
              <a:gd name="T79" fmla="*/ 1032 h 1084"/>
              <a:gd name="T80" fmla="*/ 988 w 1398"/>
              <a:gd name="T81" fmla="*/ 1006 h 1084"/>
              <a:gd name="T82" fmla="*/ 1088 w 1398"/>
              <a:gd name="T83" fmla="*/ 932 h 1084"/>
              <a:gd name="T84" fmla="*/ 1148 w 1398"/>
              <a:gd name="T85" fmla="*/ 932 h 1084"/>
              <a:gd name="T86" fmla="*/ 1252 w 1398"/>
              <a:gd name="T87" fmla="*/ 902 h 1084"/>
              <a:gd name="T88" fmla="*/ 1334 w 1398"/>
              <a:gd name="T89" fmla="*/ 838 h 1084"/>
              <a:gd name="T90" fmla="*/ 1386 w 1398"/>
              <a:gd name="T91" fmla="*/ 750 h 1084"/>
              <a:gd name="T92" fmla="*/ 1398 w 1398"/>
              <a:gd name="T93" fmla="*/ 672 h 1084"/>
              <a:gd name="T94" fmla="*/ 1374 w 1398"/>
              <a:gd name="T95" fmla="*/ 566 h 1084"/>
              <a:gd name="T96" fmla="*/ 1312 w 1398"/>
              <a:gd name="T97" fmla="*/ 480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98" h="1084">
                <a:moveTo>
                  <a:pt x="1312" y="480"/>
                </a:moveTo>
                <a:lnTo>
                  <a:pt x="1312" y="480"/>
                </a:lnTo>
                <a:lnTo>
                  <a:pt x="1322" y="466"/>
                </a:lnTo>
                <a:lnTo>
                  <a:pt x="1332" y="450"/>
                </a:lnTo>
                <a:lnTo>
                  <a:pt x="1340" y="432"/>
                </a:lnTo>
                <a:lnTo>
                  <a:pt x="1346" y="416"/>
                </a:lnTo>
                <a:lnTo>
                  <a:pt x="1352" y="398"/>
                </a:lnTo>
                <a:lnTo>
                  <a:pt x="1356" y="380"/>
                </a:lnTo>
                <a:lnTo>
                  <a:pt x="1358" y="360"/>
                </a:lnTo>
                <a:lnTo>
                  <a:pt x="1358" y="342"/>
                </a:lnTo>
                <a:lnTo>
                  <a:pt x="1358" y="342"/>
                </a:lnTo>
                <a:lnTo>
                  <a:pt x="1358" y="318"/>
                </a:lnTo>
                <a:lnTo>
                  <a:pt x="1354" y="294"/>
                </a:lnTo>
                <a:lnTo>
                  <a:pt x="1348" y="272"/>
                </a:lnTo>
                <a:lnTo>
                  <a:pt x="1338" y="250"/>
                </a:lnTo>
                <a:lnTo>
                  <a:pt x="1328" y="228"/>
                </a:lnTo>
                <a:lnTo>
                  <a:pt x="1316" y="208"/>
                </a:lnTo>
                <a:lnTo>
                  <a:pt x="1300" y="190"/>
                </a:lnTo>
                <a:lnTo>
                  <a:pt x="1284" y="174"/>
                </a:lnTo>
                <a:lnTo>
                  <a:pt x="1266" y="158"/>
                </a:lnTo>
                <a:lnTo>
                  <a:pt x="1248" y="144"/>
                </a:lnTo>
                <a:lnTo>
                  <a:pt x="1226" y="132"/>
                </a:lnTo>
                <a:lnTo>
                  <a:pt x="1204" y="122"/>
                </a:lnTo>
                <a:lnTo>
                  <a:pt x="1182" y="116"/>
                </a:lnTo>
                <a:lnTo>
                  <a:pt x="1156" y="110"/>
                </a:lnTo>
                <a:lnTo>
                  <a:pt x="1132" y="106"/>
                </a:lnTo>
                <a:lnTo>
                  <a:pt x="1106" y="104"/>
                </a:lnTo>
                <a:lnTo>
                  <a:pt x="1106" y="104"/>
                </a:lnTo>
                <a:lnTo>
                  <a:pt x="1078" y="106"/>
                </a:lnTo>
                <a:lnTo>
                  <a:pt x="1050" y="110"/>
                </a:lnTo>
                <a:lnTo>
                  <a:pt x="1024" y="118"/>
                </a:lnTo>
                <a:lnTo>
                  <a:pt x="1000" y="126"/>
                </a:lnTo>
                <a:lnTo>
                  <a:pt x="1000" y="126"/>
                </a:lnTo>
                <a:lnTo>
                  <a:pt x="982" y="100"/>
                </a:lnTo>
                <a:lnTo>
                  <a:pt x="960" y="76"/>
                </a:lnTo>
                <a:lnTo>
                  <a:pt x="936" y="54"/>
                </a:lnTo>
                <a:lnTo>
                  <a:pt x="908" y="36"/>
                </a:lnTo>
                <a:lnTo>
                  <a:pt x="878" y="20"/>
                </a:lnTo>
                <a:lnTo>
                  <a:pt x="846" y="10"/>
                </a:lnTo>
                <a:lnTo>
                  <a:pt x="812" y="4"/>
                </a:lnTo>
                <a:lnTo>
                  <a:pt x="776" y="0"/>
                </a:lnTo>
                <a:lnTo>
                  <a:pt x="776" y="0"/>
                </a:lnTo>
                <a:lnTo>
                  <a:pt x="746" y="2"/>
                </a:lnTo>
                <a:lnTo>
                  <a:pt x="716" y="8"/>
                </a:lnTo>
                <a:lnTo>
                  <a:pt x="688" y="16"/>
                </a:lnTo>
                <a:lnTo>
                  <a:pt x="660" y="28"/>
                </a:lnTo>
                <a:lnTo>
                  <a:pt x="636" y="42"/>
                </a:lnTo>
                <a:lnTo>
                  <a:pt x="612" y="58"/>
                </a:lnTo>
                <a:lnTo>
                  <a:pt x="592" y="76"/>
                </a:lnTo>
                <a:lnTo>
                  <a:pt x="574" y="98"/>
                </a:lnTo>
                <a:lnTo>
                  <a:pt x="574" y="98"/>
                </a:lnTo>
                <a:lnTo>
                  <a:pt x="546" y="88"/>
                </a:lnTo>
                <a:lnTo>
                  <a:pt x="520" y="80"/>
                </a:lnTo>
                <a:lnTo>
                  <a:pt x="490" y="74"/>
                </a:lnTo>
                <a:lnTo>
                  <a:pt x="460" y="74"/>
                </a:lnTo>
                <a:lnTo>
                  <a:pt x="460" y="74"/>
                </a:lnTo>
                <a:lnTo>
                  <a:pt x="438" y="74"/>
                </a:lnTo>
                <a:lnTo>
                  <a:pt x="418" y="76"/>
                </a:lnTo>
                <a:lnTo>
                  <a:pt x="396" y="80"/>
                </a:lnTo>
                <a:lnTo>
                  <a:pt x="376" y="86"/>
                </a:lnTo>
                <a:lnTo>
                  <a:pt x="356" y="94"/>
                </a:lnTo>
                <a:lnTo>
                  <a:pt x="338" y="102"/>
                </a:lnTo>
                <a:lnTo>
                  <a:pt x="320" y="114"/>
                </a:lnTo>
                <a:lnTo>
                  <a:pt x="304" y="124"/>
                </a:lnTo>
                <a:lnTo>
                  <a:pt x="288" y="138"/>
                </a:lnTo>
                <a:lnTo>
                  <a:pt x="274" y="150"/>
                </a:lnTo>
                <a:lnTo>
                  <a:pt x="260" y="166"/>
                </a:lnTo>
                <a:lnTo>
                  <a:pt x="248" y="182"/>
                </a:lnTo>
                <a:lnTo>
                  <a:pt x="238" y="198"/>
                </a:lnTo>
                <a:lnTo>
                  <a:pt x="228" y="216"/>
                </a:lnTo>
                <a:lnTo>
                  <a:pt x="222" y="234"/>
                </a:lnTo>
                <a:lnTo>
                  <a:pt x="216" y="254"/>
                </a:lnTo>
                <a:lnTo>
                  <a:pt x="216" y="254"/>
                </a:lnTo>
                <a:lnTo>
                  <a:pt x="192" y="258"/>
                </a:lnTo>
                <a:lnTo>
                  <a:pt x="172" y="264"/>
                </a:lnTo>
                <a:lnTo>
                  <a:pt x="150" y="272"/>
                </a:lnTo>
                <a:lnTo>
                  <a:pt x="130" y="280"/>
                </a:lnTo>
                <a:lnTo>
                  <a:pt x="112" y="292"/>
                </a:lnTo>
                <a:lnTo>
                  <a:pt x="94" y="304"/>
                </a:lnTo>
                <a:lnTo>
                  <a:pt x="78" y="318"/>
                </a:lnTo>
                <a:lnTo>
                  <a:pt x="62" y="332"/>
                </a:lnTo>
                <a:lnTo>
                  <a:pt x="48" y="348"/>
                </a:lnTo>
                <a:lnTo>
                  <a:pt x="36" y="366"/>
                </a:lnTo>
                <a:lnTo>
                  <a:pt x="26" y="384"/>
                </a:lnTo>
                <a:lnTo>
                  <a:pt x="16" y="404"/>
                </a:lnTo>
                <a:lnTo>
                  <a:pt x="10" y="424"/>
                </a:lnTo>
                <a:lnTo>
                  <a:pt x="4" y="444"/>
                </a:lnTo>
                <a:lnTo>
                  <a:pt x="0" y="466"/>
                </a:lnTo>
                <a:lnTo>
                  <a:pt x="0" y="488"/>
                </a:lnTo>
                <a:lnTo>
                  <a:pt x="0" y="488"/>
                </a:lnTo>
                <a:lnTo>
                  <a:pt x="0" y="508"/>
                </a:lnTo>
                <a:lnTo>
                  <a:pt x="2" y="526"/>
                </a:lnTo>
                <a:lnTo>
                  <a:pt x="6" y="544"/>
                </a:lnTo>
                <a:lnTo>
                  <a:pt x="12" y="562"/>
                </a:lnTo>
                <a:lnTo>
                  <a:pt x="18" y="578"/>
                </a:lnTo>
                <a:lnTo>
                  <a:pt x="26" y="596"/>
                </a:lnTo>
                <a:lnTo>
                  <a:pt x="36" y="610"/>
                </a:lnTo>
                <a:lnTo>
                  <a:pt x="46" y="626"/>
                </a:lnTo>
                <a:lnTo>
                  <a:pt x="58" y="640"/>
                </a:lnTo>
                <a:lnTo>
                  <a:pt x="70" y="654"/>
                </a:lnTo>
                <a:lnTo>
                  <a:pt x="84" y="666"/>
                </a:lnTo>
                <a:lnTo>
                  <a:pt x="100" y="676"/>
                </a:lnTo>
                <a:lnTo>
                  <a:pt x="114" y="688"/>
                </a:lnTo>
                <a:lnTo>
                  <a:pt x="130" y="696"/>
                </a:lnTo>
                <a:lnTo>
                  <a:pt x="148" y="704"/>
                </a:lnTo>
                <a:lnTo>
                  <a:pt x="166" y="712"/>
                </a:lnTo>
                <a:lnTo>
                  <a:pt x="166" y="712"/>
                </a:lnTo>
                <a:lnTo>
                  <a:pt x="162" y="730"/>
                </a:lnTo>
                <a:lnTo>
                  <a:pt x="162" y="748"/>
                </a:lnTo>
                <a:lnTo>
                  <a:pt x="162" y="748"/>
                </a:lnTo>
                <a:lnTo>
                  <a:pt x="164" y="774"/>
                </a:lnTo>
                <a:lnTo>
                  <a:pt x="168" y="796"/>
                </a:lnTo>
                <a:lnTo>
                  <a:pt x="176" y="820"/>
                </a:lnTo>
                <a:lnTo>
                  <a:pt x="186" y="842"/>
                </a:lnTo>
                <a:lnTo>
                  <a:pt x="200" y="862"/>
                </a:lnTo>
                <a:lnTo>
                  <a:pt x="216" y="882"/>
                </a:lnTo>
                <a:lnTo>
                  <a:pt x="234" y="900"/>
                </a:lnTo>
                <a:lnTo>
                  <a:pt x="254" y="916"/>
                </a:lnTo>
                <a:lnTo>
                  <a:pt x="276" y="932"/>
                </a:lnTo>
                <a:lnTo>
                  <a:pt x="300" y="946"/>
                </a:lnTo>
                <a:lnTo>
                  <a:pt x="326" y="958"/>
                </a:lnTo>
                <a:lnTo>
                  <a:pt x="354" y="968"/>
                </a:lnTo>
                <a:lnTo>
                  <a:pt x="384" y="976"/>
                </a:lnTo>
                <a:lnTo>
                  <a:pt x="414" y="982"/>
                </a:lnTo>
                <a:lnTo>
                  <a:pt x="444" y="984"/>
                </a:lnTo>
                <a:lnTo>
                  <a:pt x="476" y="986"/>
                </a:lnTo>
                <a:lnTo>
                  <a:pt x="476" y="986"/>
                </a:lnTo>
                <a:lnTo>
                  <a:pt x="512" y="984"/>
                </a:lnTo>
                <a:lnTo>
                  <a:pt x="544" y="980"/>
                </a:lnTo>
                <a:lnTo>
                  <a:pt x="544" y="980"/>
                </a:lnTo>
                <a:lnTo>
                  <a:pt x="532" y="996"/>
                </a:lnTo>
                <a:lnTo>
                  <a:pt x="518" y="1012"/>
                </a:lnTo>
                <a:lnTo>
                  <a:pt x="500" y="1028"/>
                </a:lnTo>
                <a:lnTo>
                  <a:pt x="478" y="1042"/>
                </a:lnTo>
                <a:lnTo>
                  <a:pt x="454" y="1056"/>
                </a:lnTo>
                <a:lnTo>
                  <a:pt x="424" y="1066"/>
                </a:lnTo>
                <a:lnTo>
                  <a:pt x="390" y="1074"/>
                </a:lnTo>
                <a:lnTo>
                  <a:pt x="350" y="1080"/>
                </a:lnTo>
                <a:lnTo>
                  <a:pt x="350" y="1080"/>
                </a:lnTo>
                <a:lnTo>
                  <a:pt x="382" y="1084"/>
                </a:lnTo>
                <a:lnTo>
                  <a:pt x="418" y="1082"/>
                </a:lnTo>
                <a:lnTo>
                  <a:pt x="464" y="1080"/>
                </a:lnTo>
                <a:lnTo>
                  <a:pt x="490" y="1076"/>
                </a:lnTo>
                <a:lnTo>
                  <a:pt x="518" y="1070"/>
                </a:lnTo>
                <a:lnTo>
                  <a:pt x="546" y="1064"/>
                </a:lnTo>
                <a:lnTo>
                  <a:pt x="574" y="1056"/>
                </a:lnTo>
                <a:lnTo>
                  <a:pt x="604" y="1044"/>
                </a:lnTo>
                <a:lnTo>
                  <a:pt x="632" y="1030"/>
                </a:lnTo>
                <a:lnTo>
                  <a:pt x="660" y="1014"/>
                </a:lnTo>
                <a:lnTo>
                  <a:pt x="688" y="996"/>
                </a:lnTo>
                <a:lnTo>
                  <a:pt x="688" y="996"/>
                </a:lnTo>
                <a:lnTo>
                  <a:pt x="706" y="1004"/>
                </a:lnTo>
                <a:lnTo>
                  <a:pt x="724" y="1012"/>
                </a:lnTo>
                <a:lnTo>
                  <a:pt x="744" y="1018"/>
                </a:lnTo>
                <a:lnTo>
                  <a:pt x="764" y="1024"/>
                </a:lnTo>
                <a:lnTo>
                  <a:pt x="784" y="1028"/>
                </a:lnTo>
                <a:lnTo>
                  <a:pt x="804" y="1030"/>
                </a:lnTo>
                <a:lnTo>
                  <a:pt x="826" y="1032"/>
                </a:lnTo>
                <a:lnTo>
                  <a:pt x="848" y="1032"/>
                </a:lnTo>
                <a:lnTo>
                  <a:pt x="848" y="1032"/>
                </a:lnTo>
                <a:lnTo>
                  <a:pt x="886" y="1032"/>
                </a:lnTo>
                <a:lnTo>
                  <a:pt x="922" y="1026"/>
                </a:lnTo>
                <a:lnTo>
                  <a:pt x="956" y="1018"/>
                </a:lnTo>
                <a:lnTo>
                  <a:pt x="988" y="1006"/>
                </a:lnTo>
                <a:lnTo>
                  <a:pt x="1018" y="990"/>
                </a:lnTo>
                <a:lnTo>
                  <a:pt x="1044" y="974"/>
                </a:lnTo>
                <a:lnTo>
                  <a:pt x="1068" y="954"/>
                </a:lnTo>
                <a:lnTo>
                  <a:pt x="1088" y="932"/>
                </a:lnTo>
                <a:lnTo>
                  <a:pt x="1088" y="932"/>
                </a:lnTo>
                <a:lnTo>
                  <a:pt x="1120" y="934"/>
                </a:lnTo>
                <a:lnTo>
                  <a:pt x="1120" y="934"/>
                </a:lnTo>
                <a:lnTo>
                  <a:pt x="1148" y="932"/>
                </a:lnTo>
                <a:lnTo>
                  <a:pt x="1176" y="928"/>
                </a:lnTo>
                <a:lnTo>
                  <a:pt x="1202" y="922"/>
                </a:lnTo>
                <a:lnTo>
                  <a:pt x="1228" y="914"/>
                </a:lnTo>
                <a:lnTo>
                  <a:pt x="1252" y="902"/>
                </a:lnTo>
                <a:lnTo>
                  <a:pt x="1276" y="890"/>
                </a:lnTo>
                <a:lnTo>
                  <a:pt x="1296" y="874"/>
                </a:lnTo>
                <a:lnTo>
                  <a:pt x="1316" y="858"/>
                </a:lnTo>
                <a:lnTo>
                  <a:pt x="1334" y="838"/>
                </a:lnTo>
                <a:lnTo>
                  <a:pt x="1350" y="818"/>
                </a:lnTo>
                <a:lnTo>
                  <a:pt x="1364" y="796"/>
                </a:lnTo>
                <a:lnTo>
                  <a:pt x="1376" y="774"/>
                </a:lnTo>
                <a:lnTo>
                  <a:pt x="1386" y="750"/>
                </a:lnTo>
                <a:lnTo>
                  <a:pt x="1392" y="724"/>
                </a:lnTo>
                <a:lnTo>
                  <a:pt x="1396" y="698"/>
                </a:lnTo>
                <a:lnTo>
                  <a:pt x="1398" y="672"/>
                </a:lnTo>
                <a:lnTo>
                  <a:pt x="1398" y="672"/>
                </a:lnTo>
                <a:lnTo>
                  <a:pt x="1396" y="644"/>
                </a:lnTo>
                <a:lnTo>
                  <a:pt x="1392" y="616"/>
                </a:lnTo>
                <a:lnTo>
                  <a:pt x="1384" y="590"/>
                </a:lnTo>
                <a:lnTo>
                  <a:pt x="1374" y="566"/>
                </a:lnTo>
                <a:lnTo>
                  <a:pt x="1362" y="542"/>
                </a:lnTo>
                <a:lnTo>
                  <a:pt x="1348" y="520"/>
                </a:lnTo>
                <a:lnTo>
                  <a:pt x="1330" y="500"/>
                </a:lnTo>
                <a:lnTo>
                  <a:pt x="1312" y="480"/>
                </a:lnTo>
                <a:lnTo>
                  <a:pt x="1312" y="480"/>
                </a:lnTo>
                <a:close/>
              </a:path>
            </a:pathLst>
          </a:custGeom>
          <a:solidFill>
            <a:srgbClr val="CDE440"/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>
            <a:off x="2441573" y="2970580"/>
            <a:ext cx="1525591" cy="1118248"/>
          </a:xfrm>
          <a:custGeom>
            <a:avLst/>
            <a:gdLst>
              <a:gd name="T0" fmla="*/ 868 w 1176"/>
              <a:gd name="T1" fmla="*/ 0 h 862"/>
              <a:gd name="T2" fmla="*/ 818 w 1176"/>
              <a:gd name="T3" fmla="*/ 6 h 862"/>
              <a:gd name="T4" fmla="*/ 772 w 1176"/>
              <a:gd name="T5" fmla="*/ 18 h 862"/>
              <a:gd name="T6" fmla="*/ 730 w 1176"/>
              <a:gd name="T7" fmla="*/ 38 h 862"/>
              <a:gd name="T8" fmla="*/ 692 w 1176"/>
              <a:gd name="T9" fmla="*/ 62 h 862"/>
              <a:gd name="T10" fmla="*/ 658 w 1176"/>
              <a:gd name="T11" fmla="*/ 94 h 862"/>
              <a:gd name="T12" fmla="*/ 630 w 1176"/>
              <a:gd name="T13" fmla="*/ 130 h 862"/>
              <a:gd name="T14" fmla="*/ 606 w 1176"/>
              <a:gd name="T15" fmla="*/ 170 h 862"/>
              <a:gd name="T16" fmla="*/ 588 w 1176"/>
              <a:gd name="T17" fmla="*/ 214 h 862"/>
              <a:gd name="T18" fmla="*/ 580 w 1176"/>
              <a:gd name="T19" fmla="*/ 192 h 862"/>
              <a:gd name="T20" fmla="*/ 560 w 1176"/>
              <a:gd name="T21" fmla="*/ 148 h 862"/>
              <a:gd name="T22" fmla="*/ 534 w 1176"/>
              <a:gd name="T23" fmla="*/ 110 h 862"/>
              <a:gd name="T24" fmla="*/ 502 w 1176"/>
              <a:gd name="T25" fmla="*/ 78 h 862"/>
              <a:gd name="T26" fmla="*/ 466 w 1176"/>
              <a:gd name="T27" fmla="*/ 50 h 862"/>
              <a:gd name="T28" fmla="*/ 426 w 1176"/>
              <a:gd name="T29" fmla="*/ 26 h 862"/>
              <a:gd name="T30" fmla="*/ 382 w 1176"/>
              <a:gd name="T31" fmla="*/ 10 h 862"/>
              <a:gd name="T32" fmla="*/ 334 w 1176"/>
              <a:gd name="T33" fmla="*/ 2 h 862"/>
              <a:gd name="T34" fmla="*/ 308 w 1176"/>
              <a:gd name="T35" fmla="*/ 0 h 862"/>
              <a:gd name="T36" fmla="*/ 242 w 1176"/>
              <a:gd name="T37" fmla="*/ 4 h 862"/>
              <a:gd name="T38" fmla="*/ 184 w 1176"/>
              <a:gd name="T39" fmla="*/ 22 h 862"/>
              <a:gd name="T40" fmla="*/ 132 w 1176"/>
              <a:gd name="T41" fmla="*/ 50 h 862"/>
              <a:gd name="T42" fmla="*/ 86 w 1176"/>
              <a:gd name="T43" fmla="*/ 88 h 862"/>
              <a:gd name="T44" fmla="*/ 50 w 1176"/>
              <a:gd name="T45" fmla="*/ 134 h 862"/>
              <a:gd name="T46" fmla="*/ 24 w 1176"/>
              <a:gd name="T47" fmla="*/ 186 h 862"/>
              <a:gd name="T48" fmla="*/ 6 w 1176"/>
              <a:gd name="T49" fmla="*/ 244 h 862"/>
              <a:gd name="T50" fmla="*/ 0 w 1176"/>
              <a:gd name="T51" fmla="*/ 306 h 862"/>
              <a:gd name="T52" fmla="*/ 2 w 1176"/>
              <a:gd name="T53" fmla="*/ 326 h 862"/>
              <a:gd name="T54" fmla="*/ 8 w 1176"/>
              <a:gd name="T55" fmla="*/ 364 h 862"/>
              <a:gd name="T56" fmla="*/ 18 w 1176"/>
              <a:gd name="T57" fmla="*/ 400 h 862"/>
              <a:gd name="T58" fmla="*/ 42 w 1176"/>
              <a:gd name="T59" fmla="*/ 448 h 862"/>
              <a:gd name="T60" fmla="*/ 84 w 1176"/>
              <a:gd name="T61" fmla="*/ 508 h 862"/>
              <a:gd name="T62" fmla="*/ 136 w 1176"/>
              <a:gd name="T63" fmla="*/ 562 h 862"/>
              <a:gd name="T64" fmla="*/ 154 w 1176"/>
              <a:gd name="T65" fmla="*/ 578 h 862"/>
              <a:gd name="T66" fmla="*/ 232 w 1176"/>
              <a:gd name="T67" fmla="*/ 630 h 862"/>
              <a:gd name="T68" fmla="*/ 364 w 1176"/>
              <a:gd name="T69" fmla="*/ 710 h 862"/>
              <a:gd name="T70" fmla="*/ 496 w 1176"/>
              <a:gd name="T71" fmla="*/ 792 h 862"/>
              <a:gd name="T72" fmla="*/ 570 w 1176"/>
              <a:gd name="T73" fmla="*/ 846 h 862"/>
              <a:gd name="T74" fmla="*/ 588 w 1176"/>
              <a:gd name="T75" fmla="*/ 862 h 862"/>
              <a:gd name="T76" fmla="*/ 628 w 1176"/>
              <a:gd name="T77" fmla="*/ 828 h 862"/>
              <a:gd name="T78" fmla="*/ 744 w 1176"/>
              <a:gd name="T79" fmla="*/ 752 h 862"/>
              <a:gd name="T80" fmla="*/ 880 w 1176"/>
              <a:gd name="T81" fmla="*/ 670 h 862"/>
              <a:gd name="T82" fmla="*/ 1000 w 1176"/>
              <a:gd name="T83" fmla="*/ 594 h 862"/>
              <a:gd name="T84" fmla="*/ 1040 w 1176"/>
              <a:gd name="T85" fmla="*/ 562 h 862"/>
              <a:gd name="T86" fmla="*/ 1066 w 1176"/>
              <a:gd name="T87" fmla="*/ 536 h 862"/>
              <a:gd name="T88" fmla="*/ 1114 w 1176"/>
              <a:gd name="T89" fmla="*/ 480 h 862"/>
              <a:gd name="T90" fmla="*/ 1152 w 1176"/>
              <a:gd name="T91" fmla="*/ 416 h 862"/>
              <a:gd name="T92" fmla="*/ 1164 w 1176"/>
              <a:gd name="T93" fmla="*/ 382 h 862"/>
              <a:gd name="T94" fmla="*/ 1172 w 1176"/>
              <a:gd name="T95" fmla="*/ 346 h 862"/>
              <a:gd name="T96" fmla="*/ 1176 w 1176"/>
              <a:gd name="T97" fmla="*/ 306 h 862"/>
              <a:gd name="T98" fmla="*/ 1174 w 1176"/>
              <a:gd name="T99" fmla="*/ 276 h 862"/>
              <a:gd name="T100" fmla="*/ 1162 w 1176"/>
              <a:gd name="T101" fmla="*/ 216 h 862"/>
              <a:gd name="T102" fmla="*/ 1140 w 1176"/>
              <a:gd name="T103" fmla="*/ 160 h 862"/>
              <a:gd name="T104" fmla="*/ 1108 w 1176"/>
              <a:gd name="T105" fmla="*/ 110 h 862"/>
              <a:gd name="T106" fmla="*/ 1068 w 1176"/>
              <a:gd name="T107" fmla="*/ 68 h 862"/>
              <a:gd name="T108" fmla="*/ 1020 w 1176"/>
              <a:gd name="T109" fmla="*/ 34 h 862"/>
              <a:gd name="T110" fmla="*/ 964 w 1176"/>
              <a:gd name="T111" fmla="*/ 12 h 862"/>
              <a:gd name="T112" fmla="*/ 902 w 1176"/>
              <a:gd name="T113" fmla="*/ 0 h 862"/>
              <a:gd name="T114" fmla="*/ 868 w 1176"/>
              <a:gd name="T115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76" h="862">
                <a:moveTo>
                  <a:pt x="868" y="0"/>
                </a:moveTo>
                <a:lnTo>
                  <a:pt x="868" y="0"/>
                </a:lnTo>
                <a:lnTo>
                  <a:pt x="844" y="2"/>
                </a:lnTo>
                <a:lnTo>
                  <a:pt x="818" y="6"/>
                </a:lnTo>
                <a:lnTo>
                  <a:pt x="796" y="10"/>
                </a:lnTo>
                <a:lnTo>
                  <a:pt x="772" y="18"/>
                </a:lnTo>
                <a:lnTo>
                  <a:pt x="750" y="26"/>
                </a:lnTo>
                <a:lnTo>
                  <a:pt x="730" y="38"/>
                </a:lnTo>
                <a:lnTo>
                  <a:pt x="710" y="50"/>
                </a:lnTo>
                <a:lnTo>
                  <a:pt x="692" y="62"/>
                </a:lnTo>
                <a:lnTo>
                  <a:pt x="674" y="78"/>
                </a:lnTo>
                <a:lnTo>
                  <a:pt x="658" y="94"/>
                </a:lnTo>
                <a:lnTo>
                  <a:pt x="642" y="110"/>
                </a:lnTo>
                <a:lnTo>
                  <a:pt x="630" y="130"/>
                </a:lnTo>
                <a:lnTo>
                  <a:pt x="616" y="148"/>
                </a:lnTo>
                <a:lnTo>
                  <a:pt x="606" y="170"/>
                </a:lnTo>
                <a:lnTo>
                  <a:pt x="596" y="192"/>
                </a:lnTo>
                <a:lnTo>
                  <a:pt x="588" y="214"/>
                </a:lnTo>
                <a:lnTo>
                  <a:pt x="588" y="214"/>
                </a:lnTo>
                <a:lnTo>
                  <a:pt x="580" y="192"/>
                </a:lnTo>
                <a:lnTo>
                  <a:pt x="570" y="170"/>
                </a:lnTo>
                <a:lnTo>
                  <a:pt x="560" y="148"/>
                </a:lnTo>
                <a:lnTo>
                  <a:pt x="548" y="130"/>
                </a:lnTo>
                <a:lnTo>
                  <a:pt x="534" y="110"/>
                </a:lnTo>
                <a:lnTo>
                  <a:pt x="518" y="94"/>
                </a:lnTo>
                <a:lnTo>
                  <a:pt x="502" y="78"/>
                </a:lnTo>
                <a:lnTo>
                  <a:pt x="484" y="62"/>
                </a:lnTo>
                <a:lnTo>
                  <a:pt x="466" y="50"/>
                </a:lnTo>
                <a:lnTo>
                  <a:pt x="446" y="38"/>
                </a:lnTo>
                <a:lnTo>
                  <a:pt x="426" y="26"/>
                </a:lnTo>
                <a:lnTo>
                  <a:pt x="404" y="18"/>
                </a:lnTo>
                <a:lnTo>
                  <a:pt x="382" y="10"/>
                </a:lnTo>
                <a:lnTo>
                  <a:pt x="358" y="6"/>
                </a:lnTo>
                <a:lnTo>
                  <a:pt x="334" y="2"/>
                </a:lnTo>
                <a:lnTo>
                  <a:pt x="308" y="0"/>
                </a:lnTo>
                <a:lnTo>
                  <a:pt x="308" y="0"/>
                </a:lnTo>
                <a:lnTo>
                  <a:pt x="274" y="0"/>
                </a:lnTo>
                <a:lnTo>
                  <a:pt x="242" y="4"/>
                </a:lnTo>
                <a:lnTo>
                  <a:pt x="212" y="12"/>
                </a:lnTo>
                <a:lnTo>
                  <a:pt x="184" y="22"/>
                </a:lnTo>
                <a:lnTo>
                  <a:pt x="156" y="34"/>
                </a:lnTo>
                <a:lnTo>
                  <a:pt x="132" y="50"/>
                </a:lnTo>
                <a:lnTo>
                  <a:pt x="108" y="68"/>
                </a:lnTo>
                <a:lnTo>
                  <a:pt x="86" y="88"/>
                </a:lnTo>
                <a:lnTo>
                  <a:pt x="68" y="110"/>
                </a:lnTo>
                <a:lnTo>
                  <a:pt x="50" y="134"/>
                </a:lnTo>
                <a:lnTo>
                  <a:pt x="36" y="160"/>
                </a:lnTo>
                <a:lnTo>
                  <a:pt x="24" y="186"/>
                </a:lnTo>
                <a:lnTo>
                  <a:pt x="14" y="216"/>
                </a:lnTo>
                <a:lnTo>
                  <a:pt x="6" y="244"/>
                </a:lnTo>
                <a:lnTo>
                  <a:pt x="2" y="276"/>
                </a:lnTo>
                <a:lnTo>
                  <a:pt x="0" y="306"/>
                </a:lnTo>
                <a:lnTo>
                  <a:pt x="0" y="306"/>
                </a:lnTo>
                <a:lnTo>
                  <a:pt x="2" y="326"/>
                </a:lnTo>
                <a:lnTo>
                  <a:pt x="4" y="346"/>
                </a:lnTo>
                <a:lnTo>
                  <a:pt x="8" y="364"/>
                </a:lnTo>
                <a:lnTo>
                  <a:pt x="12" y="382"/>
                </a:lnTo>
                <a:lnTo>
                  <a:pt x="18" y="400"/>
                </a:lnTo>
                <a:lnTo>
                  <a:pt x="24" y="416"/>
                </a:lnTo>
                <a:lnTo>
                  <a:pt x="42" y="448"/>
                </a:lnTo>
                <a:lnTo>
                  <a:pt x="62" y="480"/>
                </a:lnTo>
                <a:lnTo>
                  <a:pt x="84" y="508"/>
                </a:lnTo>
                <a:lnTo>
                  <a:pt x="110" y="536"/>
                </a:lnTo>
                <a:lnTo>
                  <a:pt x="136" y="562"/>
                </a:lnTo>
                <a:lnTo>
                  <a:pt x="136" y="562"/>
                </a:lnTo>
                <a:lnTo>
                  <a:pt x="154" y="578"/>
                </a:lnTo>
                <a:lnTo>
                  <a:pt x="176" y="594"/>
                </a:lnTo>
                <a:lnTo>
                  <a:pt x="232" y="630"/>
                </a:lnTo>
                <a:lnTo>
                  <a:pt x="296" y="670"/>
                </a:lnTo>
                <a:lnTo>
                  <a:pt x="364" y="710"/>
                </a:lnTo>
                <a:lnTo>
                  <a:pt x="432" y="752"/>
                </a:lnTo>
                <a:lnTo>
                  <a:pt x="496" y="792"/>
                </a:lnTo>
                <a:lnTo>
                  <a:pt x="550" y="828"/>
                </a:lnTo>
                <a:lnTo>
                  <a:pt x="570" y="846"/>
                </a:lnTo>
                <a:lnTo>
                  <a:pt x="588" y="862"/>
                </a:lnTo>
                <a:lnTo>
                  <a:pt x="588" y="862"/>
                </a:lnTo>
                <a:lnTo>
                  <a:pt x="606" y="846"/>
                </a:lnTo>
                <a:lnTo>
                  <a:pt x="628" y="828"/>
                </a:lnTo>
                <a:lnTo>
                  <a:pt x="680" y="792"/>
                </a:lnTo>
                <a:lnTo>
                  <a:pt x="744" y="752"/>
                </a:lnTo>
                <a:lnTo>
                  <a:pt x="812" y="710"/>
                </a:lnTo>
                <a:lnTo>
                  <a:pt x="880" y="670"/>
                </a:lnTo>
                <a:lnTo>
                  <a:pt x="944" y="630"/>
                </a:lnTo>
                <a:lnTo>
                  <a:pt x="1000" y="594"/>
                </a:lnTo>
                <a:lnTo>
                  <a:pt x="1022" y="578"/>
                </a:lnTo>
                <a:lnTo>
                  <a:pt x="1040" y="562"/>
                </a:lnTo>
                <a:lnTo>
                  <a:pt x="1040" y="562"/>
                </a:lnTo>
                <a:lnTo>
                  <a:pt x="1066" y="536"/>
                </a:lnTo>
                <a:lnTo>
                  <a:pt x="1092" y="508"/>
                </a:lnTo>
                <a:lnTo>
                  <a:pt x="1114" y="480"/>
                </a:lnTo>
                <a:lnTo>
                  <a:pt x="1134" y="448"/>
                </a:lnTo>
                <a:lnTo>
                  <a:pt x="1152" y="416"/>
                </a:lnTo>
                <a:lnTo>
                  <a:pt x="1158" y="400"/>
                </a:lnTo>
                <a:lnTo>
                  <a:pt x="1164" y="382"/>
                </a:lnTo>
                <a:lnTo>
                  <a:pt x="1170" y="364"/>
                </a:lnTo>
                <a:lnTo>
                  <a:pt x="1172" y="346"/>
                </a:lnTo>
                <a:lnTo>
                  <a:pt x="1174" y="326"/>
                </a:lnTo>
                <a:lnTo>
                  <a:pt x="1176" y="306"/>
                </a:lnTo>
                <a:lnTo>
                  <a:pt x="1176" y="306"/>
                </a:lnTo>
                <a:lnTo>
                  <a:pt x="1174" y="276"/>
                </a:lnTo>
                <a:lnTo>
                  <a:pt x="1170" y="244"/>
                </a:lnTo>
                <a:lnTo>
                  <a:pt x="1162" y="216"/>
                </a:lnTo>
                <a:lnTo>
                  <a:pt x="1152" y="186"/>
                </a:lnTo>
                <a:lnTo>
                  <a:pt x="1140" y="160"/>
                </a:lnTo>
                <a:lnTo>
                  <a:pt x="1126" y="134"/>
                </a:lnTo>
                <a:lnTo>
                  <a:pt x="1108" y="110"/>
                </a:lnTo>
                <a:lnTo>
                  <a:pt x="1090" y="88"/>
                </a:lnTo>
                <a:lnTo>
                  <a:pt x="1068" y="68"/>
                </a:lnTo>
                <a:lnTo>
                  <a:pt x="1044" y="50"/>
                </a:lnTo>
                <a:lnTo>
                  <a:pt x="1020" y="34"/>
                </a:lnTo>
                <a:lnTo>
                  <a:pt x="992" y="22"/>
                </a:lnTo>
                <a:lnTo>
                  <a:pt x="964" y="12"/>
                </a:lnTo>
                <a:lnTo>
                  <a:pt x="934" y="4"/>
                </a:lnTo>
                <a:lnTo>
                  <a:pt x="902" y="0"/>
                </a:lnTo>
                <a:lnTo>
                  <a:pt x="868" y="0"/>
                </a:lnTo>
                <a:lnTo>
                  <a:pt x="868" y="0"/>
                </a:lnTo>
                <a:close/>
              </a:path>
            </a:pathLst>
          </a:custGeom>
          <a:solidFill>
            <a:srgbClr val="E878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160617" y="2780120"/>
            <a:ext cx="1894016" cy="1476295"/>
          </a:xfrm>
          <a:custGeom>
            <a:avLst/>
            <a:gdLst>
              <a:gd name="T0" fmla="*/ 1460 w 1460"/>
              <a:gd name="T1" fmla="*/ 570 h 1138"/>
              <a:gd name="T2" fmla="*/ 1336 w 1460"/>
              <a:gd name="T3" fmla="*/ 658 h 1138"/>
              <a:gd name="T4" fmla="*/ 1400 w 1460"/>
              <a:gd name="T5" fmla="*/ 796 h 1138"/>
              <a:gd name="T6" fmla="*/ 1250 w 1460"/>
              <a:gd name="T7" fmla="*/ 820 h 1138"/>
              <a:gd name="T8" fmla="*/ 1252 w 1460"/>
              <a:gd name="T9" fmla="*/ 972 h 1138"/>
              <a:gd name="T10" fmla="*/ 1104 w 1460"/>
              <a:gd name="T11" fmla="*/ 938 h 1138"/>
              <a:gd name="T12" fmla="*/ 1058 w 1460"/>
              <a:gd name="T13" fmla="*/ 1084 h 1138"/>
              <a:gd name="T14" fmla="*/ 924 w 1460"/>
              <a:gd name="T15" fmla="*/ 1010 h 1138"/>
              <a:gd name="T16" fmla="*/ 840 w 1460"/>
              <a:gd name="T17" fmla="*/ 1138 h 1138"/>
              <a:gd name="T18" fmla="*/ 730 w 1460"/>
              <a:gd name="T19" fmla="*/ 1034 h 1138"/>
              <a:gd name="T20" fmla="*/ 618 w 1460"/>
              <a:gd name="T21" fmla="*/ 1138 h 1138"/>
              <a:gd name="T22" fmla="*/ 536 w 1460"/>
              <a:gd name="T23" fmla="*/ 1010 h 1138"/>
              <a:gd name="T24" fmla="*/ 402 w 1460"/>
              <a:gd name="T25" fmla="*/ 1084 h 1138"/>
              <a:gd name="T26" fmla="*/ 356 w 1460"/>
              <a:gd name="T27" fmla="*/ 938 h 1138"/>
              <a:gd name="T28" fmla="*/ 208 w 1460"/>
              <a:gd name="T29" fmla="*/ 972 h 1138"/>
              <a:gd name="T30" fmla="*/ 210 w 1460"/>
              <a:gd name="T31" fmla="*/ 820 h 1138"/>
              <a:gd name="T32" fmla="*/ 58 w 1460"/>
              <a:gd name="T33" fmla="*/ 796 h 1138"/>
              <a:gd name="T34" fmla="*/ 124 w 1460"/>
              <a:gd name="T35" fmla="*/ 658 h 1138"/>
              <a:gd name="T36" fmla="*/ 0 w 1460"/>
              <a:gd name="T37" fmla="*/ 570 h 1138"/>
              <a:gd name="T38" fmla="*/ 124 w 1460"/>
              <a:gd name="T39" fmla="*/ 480 h 1138"/>
              <a:gd name="T40" fmla="*/ 58 w 1460"/>
              <a:gd name="T41" fmla="*/ 342 h 1138"/>
              <a:gd name="T42" fmla="*/ 210 w 1460"/>
              <a:gd name="T43" fmla="*/ 320 h 1138"/>
              <a:gd name="T44" fmla="*/ 208 w 1460"/>
              <a:gd name="T45" fmla="*/ 166 h 1138"/>
              <a:gd name="T46" fmla="*/ 356 w 1460"/>
              <a:gd name="T47" fmla="*/ 200 h 1138"/>
              <a:gd name="T48" fmla="*/ 402 w 1460"/>
              <a:gd name="T49" fmla="*/ 54 h 1138"/>
              <a:gd name="T50" fmla="*/ 536 w 1460"/>
              <a:gd name="T51" fmla="*/ 128 h 1138"/>
              <a:gd name="T52" fmla="*/ 618 w 1460"/>
              <a:gd name="T53" fmla="*/ 0 h 1138"/>
              <a:gd name="T54" fmla="*/ 730 w 1460"/>
              <a:gd name="T55" fmla="*/ 106 h 1138"/>
              <a:gd name="T56" fmla="*/ 840 w 1460"/>
              <a:gd name="T57" fmla="*/ 0 h 1138"/>
              <a:gd name="T58" fmla="*/ 924 w 1460"/>
              <a:gd name="T59" fmla="*/ 128 h 1138"/>
              <a:gd name="T60" fmla="*/ 1058 w 1460"/>
              <a:gd name="T61" fmla="*/ 54 h 1138"/>
              <a:gd name="T62" fmla="*/ 1104 w 1460"/>
              <a:gd name="T63" fmla="*/ 200 h 1138"/>
              <a:gd name="T64" fmla="*/ 1252 w 1460"/>
              <a:gd name="T65" fmla="*/ 166 h 1138"/>
              <a:gd name="T66" fmla="*/ 1250 w 1460"/>
              <a:gd name="T67" fmla="*/ 320 h 1138"/>
              <a:gd name="T68" fmla="*/ 1400 w 1460"/>
              <a:gd name="T69" fmla="*/ 342 h 1138"/>
              <a:gd name="T70" fmla="*/ 1336 w 1460"/>
              <a:gd name="T71" fmla="*/ 480 h 1138"/>
              <a:gd name="T72" fmla="*/ 1460 w 1460"/>
              <a:gd name="T73" fmla="*/ 570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0" h="1138">
                <a:moveTo>
                  <a:pt x="1460" y="570"/>
                </a:moveTo>
                <a:lnTo>
                  <a:pt x="1336" y="658"/>
                </a:lnTo>
                <a:lnTo>
                  <a:pt x="1400" y="796"/>
                </a:lnTo>
                <a:lnTo>
                  <a:pt x="1250" y="820"/>
                </a:lnTo>
                <a:lnTo>
                  <a:pt x="1252" y="972"/>
                </a:lnTo>
                <a:lnTo>
                  <a:pt x="1104" y="938"/>
                </a:lnTo>
                <a:lnTo>
                  <a:pt x="1058" y="1084"/>
                </a:lnTo>
                <a:lnTo>
                  <a:pt x="924" y="1010"/>
                </a:lnTo>
                <a:lnTo>
                  <a:pt x="840" y="1138"/>
                </a:lnTo>
                <a:lnTo>
                  <a:pt x="730" y="1034"/>
                </a:lnTo>
                <a:lnTo>
                  <a:pt x="618" y="1138"/>
                </a:lnTo>
                <a:lnTo>
                  <a:pt x="536" y="1010"/>
                </a:lnTo>
                <a:lnTo>
                  <a:pt x="402" y="1084"/>
                </a:lnTo>
                <a:lnTo>
                  <a:pt x="356" y="938"/>
                </a:lnTo>
                <a:lnTo>
                  <a:pt x="208" y="972"/>
                </a:lnTo>
                <a:lnTo>
                  <a:pt x="210" y="820"/>
                </a:lnTo>
                <a:lnTo>
                  <a:pt x="58" y="796"/>
                </a:lnTo>
                <a:lnTo>
                  <a:pt x="124" y="658"/>
                </a:lnTo>
                <a:lnTo>
                  <a:pt x="0" y="570"/>
                </a:lnTo>
                <a:lnTo>
                  <a:pt x="124" y="480"/>
                </a:lnTo>
                <a:lnTo>
                  <a:pt x="58" y="342"/>
                </a:lnTo>
                <a:lnTo>
                  <a:pt x="210" y="320"/>
                </a:lnTo>
                <a:lnTo>
                  <a:pt x="208" y="166"/>
                </a:lnTo>
                <a:lnTo>
                  <a:pt x="356" y="200"/>
                </a:lnTo>
                <a:lnTo>
                  <a:pt x="402" y="54"/>
                </a:lnTo>
                <a:lnTo>
                  <a:pt x="536" y="128"/>
                </a:lnTo>
                <a:lnTo>
                  <a:pt x="618" y="0"/>
                </a:lnTo>
                <a:lnTo>
                  <a:pt x="730" y="106"/>
                </a:lnTo>
                <a:lnTo>
                  <a:pt x="840" y="0"/>
                </a:lnTo>
                <a:lnTo>
                  <a:pt x="924" y="128"/>
                </a:lnTo>
                <a:lnTo>
                  <a:pt x="1058" y="54"/>
                </a:lnTo>
                <a:lnTo>
                  <a:pt x="1104" y="200"/>
                </a:lnTo>
                <a:lnTo>
                  <a:pt x="1252" y="166"/>
                </a:lnTo>
                <a:lnTo>
                  <a:pt x="1250" y="320"/>
                </a:lnTo>
                <a:lnTo>
                  <a:pt x="1400" y="342"/>
                </a:lnTo>
                <a:lnTo>
                  <a:pt x="1336" y="480"/>
                </a:lnTo>
                <a:lnTo>
                  <a:pt x="1460" y="570"/>
                </a:lnTo>
                <a:close/>
              </a:path>
            </a:pathLst>
          </a:custGeom>
          <a:solidFill>
            <a:srgbClr val="B26D9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51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115888" y="140423"/>
            <a:ext cx="1016000" cy="1016000"/>
          </a:xfrm>
          <a:custGeom>
            <a:avLst/>
            <a:gdLst>
              <a:gd name="T0" fmla="*/ 162 w 640"/>
              <a:gd name="T1" fmla="*/ 238 h 640"/>
              <a:gd name="T2" fmla="*/ 42 w 640"/>
              <a:gd name="T3" fmla="*/ 120 h 640"/>
              <a:gd name="T4" fmla="*/ 102 w 640"/>
              <a:gd name="T5" fmla="*/ 276 h 640"/>
              <a:gd name="T6" fmla="*/ 76 w 640"/>
              <a:gd name="T7" fmla="*/ 270 h 640"/>
              <a:gd name="T8" fmla="*/ 140 w 640"/>
              <a:gd name="T9" fmla="*/ 314 h 640"/>
              <a:gd name="T10" fmla="*/ 90 w 640"/>
              <a:gd name="T11" fmla="*/ 354 h 640"/>
              <a:gd name="T12" fmla="*/ 50 w 640"/>
              <a:gd name="T13" fmla="*/ 340 h 640"/>
              <a:gd name="T14" fmla="*/ 28 w 640"/>
              <a:gd name="T15" fmla="*/ 334 h 640"/>
              <a:gd name="T16" fmla="*/ 90 w 640"/>
              <a:gd name="T17" fmla="*/ 390 h 640"/>
              <a:gd name="T18" fmla="*/ 84 w 640"/>
              <a:gd name="T19" fmla="*/ 640 h 640"/>
              <a:gd name="T20" fmla="*/ 68 w 640"/>
              <a:gd name="T21" fmla="*/ 622 h 640"/>
              <a:gd name="T22" fmla="*/ 22 w 640"/>
              <a:gd name="T23" fmla="*/ 554 h 640"/>
              <a:gd name="T24" fmla="*/ 46 w 640"/>
              <a:gd name="T25" fmla="*/ 564 h 640"/>
              <a:gd name="T26" fmla="*/ 132 w 640"/>
              <a:gd name="T27" fmla="*/ 520 h 640"/>
              <a:gd name="T28" fmla="*/ 96 w 640"/>
              <a:gd name="T29" fmla="*/ 472 h 640"/>
              <a:gd name="T30" fmla="*/ 94 w 640"/>
              <a:gd name="T31" fmla="*/ 530 h 640"/>
              <a:gd name="T32" fmla="*/ 48 w 640"/>
              <a:gd name="T33" fmla="*/ 476 h 640"/>
              <a:gd name="T34" fmla="*/ 136 w 640"/>
              <a:gd name="T35" fmla="*/ 404 h 640"/>
              <a:gd name="T36" fmla="*/ 174 w 640"/>
              <a:gd name="T37" fmla="*/ 336 h 640"/>
              <a:gd name="T38" fmla="*/ 184 w 640"/>
              <a:gd name="T39" fmla="*/ 326 h 640"/>
              <a:gd name="T40" fmla="*/ 82 w 640"/>
              <a:gd name="T41" fmla="*/ 214 h 640"/>
              <a:gd name="T42" fmla="*/ 60 w 640"/>
              <a:gd name="T43" fmla="*/ 180 h 640"/>
              <a:gd name="T44" fmla="*/ 110 w 640"/>
              <a:gd name="T45" fmla="*/ 216 h 640"/>
              <a:gd name="T46" fmla="*/ 38 w 640"/>
              <a:gd name="T47" fmla="*/ 198 h 640"/>
              <a:gd name="T48" fmla="*/ 48 w 640"/>
              <a:gd name="T49" fmla="*/ 138 h 640"/>
              <a:gd name="T50" fmla="*/ 10 w 640"/>
              <a:gd name="T51" fmla="*/ 154 h 640"/>
              <a:gd name="T52" fmla="*/ 34 w 640"/>
              <a:gd name="T53" fmla="*/ 268 h 640"/>
              <a:gd name="T54" fmla="*/ 72 w 640"/>
              <a:gd name="T55" fmla="*/ 246 h 640"/>
              <a:gd name="T56" fmla="*/ 22 w 640"/>
              <a:gd name="T57" fmla="*/ 264 h 640"/>
              <a:gd name="T58" fmla="*/ 76 w 640"/>
              <a:gd name="T59" fmla="*/ 4 h 640"/>
              <a:gd name="T60" fmla="*/ 16 w 640"/>
              <a:gd name="T61" fmla="*/ 42 h 640"/>
              <a:gd name="T62" fmla="*/ 126 w 640"/>
              <a:gd name="T63" fmla="*/ 134 h 640"/>
              <a:gd name="T64" fmla="*/ 210 w 640"/>
              <a:gd name="T65" fmla="*/ 218 h 640"/>
              <a:gd name="T66" fmla="*/ 176 w 640"/>
              <a:gd name="T67" fmla="*/ 164 h 640"/>
              <a:gd name="T68" fmla="*/ 388 w 640"/>
              <a:gd name="T69" fmla="*/ 20 h 640"/>
              <a:gd name="T70" fmla="*/ 360 w 640"/>
              <a:gd name="T71" fmla="*/ 30 h 640"/>
              <a:gd name="T72" fmla="*/ 380 w 640"/>
              <a:gd name="T73" fmla="*/ 58 h 640"/>
              <a:gd name="T74" fmla="*/ 346 w 640"/>
              <a:gd name="T75" fmla="*/ 92 h 640"/>
              <a:gd name="T76" fmla="*/ 266 w 640"/>
              <a:gd name="T77" fmla="*/ 134 h 640"/>
              <a:gd name="T78" fmla="*/ 258 w 640"/>
              <a:gd name="T79" fmla="*/ 110 h 640"/>
              <a:gd name="T80" fmla="*/ 224 w 640"/>
              <a:gd name="T81" fmla="*/ 136 h 640"/>
              <a:gd name="T82" fmla="*/ 100 w 640"/>
              <a:gd name="T83" fmla="*/ 28 h 640"/>
              <a:gd name="T84" fmla="*/ 308 w 640"/>
              <a:gd name="T85" fmla="*/ 192 h 640"/>
              <a:gd name="T86" fmla="*/ 284 w 640"/>
              <a:gd name="T87" fmla="*/ 226 h 640"/>
              <a:gd name="T88" fmla="*/ 338 w 640"/>
              <a:gd name="T89" fmla="*/ 224 h 640"/>
              <a:gd name="T90" fmla="*/ 362 w 640"/>
              <a:gd name="T91" fmla="*/ 138 h 640"/>
              <a:gd name="T92" fmla="*/ 376 w 640"/>
              <a:gd name="T93" fmla="*/ 122 h 640"/>
              <a:gd name="T94" fmla="*/ 506 w 640"/>
              <a:gd name="T95" fmla="*/ 88 h 640"/>
              <a:gd name="T96" fmla="*/ 492 w 640"/>
              <a:gd name="T97" fmla="*/ 68 h 640"/>
              <a:gd name="T98" fmla="*/ 462 w 640"/>
              <a:gd name="T99" fmla="*/ 112 h 640"/>
              <a:gd name="T100" fmla="*/ 512 w 640"/>
              <a:gd name="T101" fmla="*/ 36 h 640"/>
              <a:gd name="T102" fmla="*/ 602 w 640"/>
              <a:gd name="T103" fmla="*/ 72 h 640"/>
              <a:gd name="T104" fmla="*/ 612 w 640"/>
              <a:gd name="T105" fmla="*/ 96 h 640"/>
              <a:gd name="T106" fmla="*/ 622 w 640"/>
              <a:gd name="T107" fmla="*/ 116 h 640"/>
              <a:gd name="T108" fmla="*/ 158 w 640"/>
              <a:gd name="T109" fmla="*/ 74 h 640"/>
              <a:gd name="T110" fmla="*/ 202 w 640"/>
              <a:gd name="T111" fmla="*/ 118 h 640"/>
              <a:gd name="T112" fmla="*/ 204 w 640"/>
              <a:gd name="T113" fmla="*/ 58 h 640"/>
              <a:gd name="T114" fmla="*/ 218 w 640"/>
              <a:gd name="T115" fmla="*/ 46 h 640"/>
              <a:gd name="T116" fmla="*/ 138 w 640"/>
              <a:gd name="T117" fmla="*/ 40 h 640"/>
              <a:gd name="T118" fmla="*/ 136 w 640"/>
              <a:gd name="T119" fmla="*/ 14 h 640"/>
              <a:gd name="T120" fmla="*/ 268 w 640"/>
              <a:gd name="T121" fmla="*/ 64 h 640"/>
              <a:gd name="T122" fmla="*/ 302 w 640"/>
              <a:gd name="T123" fmla="*/ 74 h 640"/>
              <a:gd name="T124" fmla="*/ 244 w 640"/>
              <a:gd name="T125" fmla="*/ 3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190" y="278"/>
                </a:moveTo>
                <a:lnTo>
                  <a:pt x="190" y="278"/>
                </a:lnTo>
                <a:lnTo>
                  <a:pt x="194" y="278"/>
                </a:lnTo>
                <a:lnTo>
                  <a:pt x="198" y="278"/>
                </a:lnTo>
                <a:lnTo>
                  <a:pt x="202" y="280"/>
                </a:lnTo>
                <a:lnTo>
                  <a:pt x="204" y="284"/>
                </a:lnTo>
                <a:lnTo>
                  <a:pt x="206" y="288"/>
                </a:lnTo>
                <a:lnTo>
                  <a:pt x="206" y="292"/>
                </a:lnTo>
                <a:lnTo>
                  <a:pt x="206" y="298"/>
                </a:lnTo>
                <a:lnTo>
                  <a:pt x="202" y="302"/>
                </a:lnTo>
                <a:lnTo>
                  <a:pt x="202" y="302"/>
                </a:lnTo>
                <a:lnTo>
                  <a:pt x="198" y="306"/>
                </a:lnTo>
                <a:lnTo>
                  <a:pt x="192" y="308"/>
                </a:lnTo>
                <a:lnTo>
                  <a:pt x="186" y="306"/>
                </a:lnTo>
                <a:lnTo>
                  <a:pt x="180" y="302"/>
                </a:lnTo>
                <a:lnTo>
                  <a:pt x="174" y="294"/>
                </a:lnTo>
                <a:lnTo>
                  <a:pt x="170" y="286"/>
                </a:lnTo>
                <a:lnTo>
                  <a:pt x="166" y="276"/>
                </a:lnTo>
                <a:lnTo>
                  <a:pt x="164" y="266"/>
                </a:lnTo>
                <a:lnTo>
                  <a:pt x="164" y="266"/>
                </a:lnTo>
                <a:lnTo>
                  <a:pt x="162" y="238"/>
                </a:lnTo>
                <a:lnTo>
                  <a:pt x="158" y="222"/>
                </a:lnTo>
                <a:lnTo>
                  <a:pt x="154" y="206"/>
                </a:lnTo>
                <a:lnTo>
                  <a:pt x="146" y="186"/>
                </a:lnTo>
                <a:lnTo>
                  <a:pt x="136" y="168"/>
                </a:lnTo>
                <a:lnTo>
                  <a:pt x="122" y="150"/>
                </a:lnTo>
                <a:lnTo>
                  <a:pt x="104" y="132"/>
                </a:lnTo>
                <a:lnTo>
                  <a:pt x="104" y="132"/>
                </a:lnTo>
                <a:lnTo>
                  <a:pt x="88" y="118"/>
                </a:lnTo>
                <a:lnTo>
                  <a:pt x="74" y="110"/>
                </a:lnTo>
                <a:lnTo>
                  <a:pt x="60" y="104"/>
                </a:lnTo>
                <a:lnTo>
                  <a:pt x="48" y="100"/>
                </a:lnTo>
                <a:lnTo>
                  <a:pt x="36" y="100"/>
                </a:lnTo>
                <a:lnTo>
                  <a:pt x="28" y="100"/>
                </a:lnTo>
                <a:lnTo>
                  <a:pt x="22" y="102"/>
                </a:lnTo>
                <a:lnTo>
                  <a:pt x="20" y="106"/>
                </a:lnTo>
                <a:lnTo>
                  <a:pt x="20" y="106"/>
                </a:lnTo>
                <a:lnTo>
                  <a:pt x="18" y="112"/>
                </a:lnTo>
                <a:lnTo>
                  <a:pt x="22" y="118"/>
                </a:lnTo>
                <a:lnTo>
                  <a:pt x="30" y="120"/>
                </a:lnTo>
                <a:lnTo>
                  <a:pt x="42" y="120"/>
                </a:lnTo>
                <a:lnTo>
                  <a:pt x="42" y="120"/>
                </a:lnTo>
                <a:lnTo>
                  <a:pt x="54" y="120"/>
                </a:lnTo>
                <a:lnTo>
                  <a:pt x="70" y="124"/>
                </a:lnTo>
                <a:lnTo>
                  <a:pt x="86" y="130"/>
                </a:lnTo>
                <a:lnTo>
                  <a:pt x="94" y="136"/>
                </a:lnTo>
                <a:lnTo>
                  <a:pt x="100" y="142"/>
                </a:lnTo>
                <a:lnTo>
                  <a:pt x="100" y="142"/>
                </a:lnTo>
                <a:lnTo>
                  <a:pt x="114" y="156"/>
                </a:lnTo>
                <a:lnTo>
                  <a:pt x="122" y="170"/>
                </a:lnTo>
                <a:lnTo>
                  <a:pt x="128" y="182"/>
                </a:lnTo>
                <a:lnTo>
                  <a:pt x="134" y="200"/>
                </a:lnTo>
                <a:lnTo>
                  <a:pt x="134" y="200"/>
                </a:lnTo>
                <a:lnTo>
                  <a:pt x="136" y="212"/>
                </a:lnTo>
                <a:lnTo>
                  <a:pt x="136" y="224"/>
                </a:lnTo>
                <a:lnTo>
                  <a:pt x="134" y="234"/>
                </a:lnTo>
                <a:lnTo>
                  <a:pt x="130" y="246"/>
                </a:lnTo>
                <a:lnTo>
                  <a:pt x="122" y="264"/>
                </a:lnTo>
                <a:lnTo>
                  <a:pt x="114" y="274"/>
                </a:lnTo>
                <a:lnTo>
                  <a:pt x="114" y="274"/>
                </a:lnTo>
                <a:lnTo>
                  <a:pt x="112" y="276"/>
                </a:lnTo>
                <a:lnTo>
                  <a:pt x="108" y="278"/>
                </a:lnTo>
                <a:lnTo>
                  <a:pt x="102" y="276"/>
                </a:lnTo>
                <a:lnTo>
                  <a:pt x="98" y="272"/>
                </a:lnTo>
                <a:lnTo>
                  <a:pt x="98" y="270"/>
                </a:lnTo>
                <a:lnTo>
                  <a:pt x="100" y="268"/>
                </a:lnTo>
                <a:lnTo>
                  <a:pt x="100" y="268"/>
                </a:lnTo>
                <a:lnTo>
                  <a:pt x="104" y="266"/>
                </a:lnTo>
                <a:lnTo>
                  <a:pt x="106" y="268"/>
                </a:lnTo>
                <a:lnTo>
                  <a:pt x="110" y="270"/>
                </a:lnTo>
                <a:lnTo>
                  <a:pt x="110" y="270"/>
                </a:lnTo>
                <a:lnTo>
                  <a:pt x="112" y="268"/>
                </a:lnTo>
                <a:lnTo>
                  <a:pt x="112" y="266"/>
                </a:lnTo>
                <a:lnTo>
                  <a:pt x="112" y="262"/>
                </a:lnTo>
                <a:lnTo>
                  <a:pt x="108" y="258"/>
                </a:lnTo>
                <a:lnTo>
                  <a:pt x="108" y="258"/>
                </a:lnTo>
                <a:lnTo>
                  <a:pt x="104" y="254"/>
                </a:lnTo>
                <a:lnTo>
                  <a:pt x="94" y="254"/>
                </a:lnTo>
                <a:lnTo>
                  <a:pt x="90" y="254"/>
                </a:lnTo>
                <a:lnTo>
                  <a:pt x="86" y="256"/>
                </a:lnTo>
                <a:lnTo>
                  <a:pt x="82" y="260"/>
                </a:lnTo>
                <a:lnTo>
                  <a:pt x="78" y="264"/>
                </a:lnTo>
                <a:lnTo>
                  <a:pt x="78" y="264"/>
                </a:lnTo>
                <a:lnTo>
                  <a:pt x="76" y="270"/>
                </a:lnTo>
                <a:lnTo>
                  <a:pt x="78" y="276"/>
                </a:lnTo>
                <a:lnTo>
                  <a:pt x="80" y="282"/>
                </a:lnTo>
                <a:lnTo>
                  <a:pt x="82" y="286"/>
                </a:lnTo>
                <a:lnTo>
                  <a:pt x="86" y="290"/>
                </a:lnTo>
                <a:lnTo>
                  <a:pt x="92" y="294"/>
                </a:lnTo>
                <a:lnTo>
                  <a:pt x="96" y="296"/>
                </a:lnTo>
                <a:lnTo>
                  <a:pt x="102" y="296"/>
                </a:lnTo>
                <a:lnTo>
                  <a:pt x="102" y="296"/>
                </a:lnTo>
                <a:lnTo>
                  <a:pt x="112" y="292"/>
                </a:lnTo>
                <a:lnTo>
                  <a:pt x="118" y="290"/>
                </a:lnTo>
                <a:lnTo>
                  <a:pt x="124" y="284"/>
                </a:lnTo>
                <a:lnTo>
                  <a:pt x="128" y="276"/>
                </a:lnTo>
                <a:lnTo>
                  <a:pt x="134" y="266"/>
                </a:lnTo>
                <a:lnTo>
                  <a:pt x="140" y="252"/>
                </a:lnTo>
                <a:lnTo>
                  <a:pt x="146" y="232"/>
                </a:lnTo>
                <a:lnTo>
                  <a:pt x="146" y="232"/>
                </a:lnTo>
                <a:lnTo>
                  <a:pt x="148" y="244"/>
                </a:lnTo>
                <a:lnTo>
                  <a:pt x="148" y="256"/>
                </a:lnTo>
                <a:lnTo>
                  <a:pt x="146" y="286"/>
                </a:lnTo>
                <a:lnTo>
                  <a:pt x="144" y="302"/>
                </a:lnTo>
                <a:lnTo>
                  <a:pt x="140" y="314"/>
                </a:lnTo>
                <a:lnTo>
                  <a:pt x="136" y="324"/>
                </a:lnTo>
                <a:lnTo>
                  <a:pt x="130" y="332"/>
                </a:lnTo>
                <a:lnTo>
                  <a:pt x="130" y="332"/>
                </a:lnTo>
                <a:lnTo>
                  <a:pt x="124" y="334"/>
                </a:lnTo>
                <a:lnTo>
                  <a:pt x="116" y="334"/>
                </a:lnTo>
                <a:lnTo>
                  <a:pt x="102" y="332"/>
                </a:lnTo>
                <a:lnTo>
                  <a:pt x="92" y="330"/>
                </a:lnTo>
                <a:lnTo>
                  <a:pt x="88" y="330"/>
                </a:lnTo>
                <a:lnTo>
                  <a:pt x="86" y="334"/>
                </a:lnTo>
                <a:lnTo>
                  <a:pt x="86" y="334"/>
                </a:lnTo>
                <a:lnTo>
                  <a:pt x="86" y="338"/>
                </a:lnTo>
                <a:lnTo>
                  <a:pt x="86" y="340"/>
                </a:lnTo>
                <a:lnTo>
                  <a:pt x="92" y="346"/>
                </a:lnTo>
                <a:lnTo>
                  <a:pt x="100" y="350"/>
                </a:lnTo>
                <a:lnTo>
                  <a:pt x="106" y="352"/>
                </a:lnTo>
                <a:lnTo>
                  <a:pt x="106" y="352"/>
                </a:lnTo>
                <a:lnTo>
                  <a:pt x="102" y="354"/>
                </a:lnTo>
                <a:lnTo>
                  <a:pt x="98" y="354"/>
                </a:lnTo>
                <a:lnTo>
                  <a:pt x="94" y="354"/>
                </a:lnTo>
                <a:lnTo>
                  <a:pt x="90" y="354"/>
                </a:lnTo>
                <a:lnTo>
                  <a:pt x="90" y="354"/>
                </a:lnTo>
                <a:lnTo>
                  <a:pt x="92" y="358"/>
                </a:lnTo>
                <a:lnTo>
                  <a:pt x="94" y="360"/>
                </a:lnTo>
                <a:lnTo>
                  <a:pt x="102" y="362"/>
                </a:lnTo>
                <a:lnTo>
                  <a:pt x="112" y="362"/>
                </a:lnTo>
                <a:lnTo>
                  <a:pt x="120" y="358"/>
                </a:lnTo>
                <a:lnTo>
                  <a:pt x="120" y="358"/>
                </a:lnTo>
                <a:lnTo>
                  <a:pt x="96" y="374"/>
                </a:lnTo>
                <a:lnTo>
                  <a:pt x="88" y="380"/>
                </a:lnTo>
                <a:lnTo>
                  <a:pt x="80" y="382"/>
                </a:lnTo>
                <a:lnTo>
                  <a:pt x="72" y="384"/>
                </a:lnTo>
                <a:lnTo>
                  <a:pt x="66" y="384"/>
                </a:lnTo>
                <a:lnTo>
                  <a:pt x="62" y="382"/>
                </a:lnTo>
                <a:lnTo>
                  <a:pt x="58" y="380"/>
                </a:lnTo>
                <a:lnTo>
                  <a:pt x="54" y="372"/>
                </a:lnTo>
                <a:lnTo>
                  <a:pt x="52" y="364"/>
                </a:lnTo>
                <a:lnTo>
                  <a:pt x="52" y="358"/>
                </a:lnTo>
                <a:lnTo>
                  <a:pt x="54" y="352"/>
                </a:lnTo>
                <a:lnTo>
                  <a:pt x="54" y="352"/>
                </a:lnTo>
                <a:lnTo>
                  <a:pt x="54" y="346"/>
                </a:lnTo>
                <a:lnTo>
                  <a:pt x="52" y="342"/>
                </a:lnTo>
                <a:lnTo>
                  <a:pt x="50" y="340"/>
                </a:lnTo>
                <a:lnTo>
                  <a:pt x="46" y="340"/>
                </a:lnTo>
                <a:lnTo>
                  <a:pt x="44" y="342"/>
                </a:lnTo>
                <a:lnTo>
                  <a:pt x="40" y="346"/>
                </a:lnTo>
                <a:lnTo>
                  <a:pt x="40" y="346"/>
                </a:lnTo>
                <a:lnTo>
                  <a:pt x="36" y="356"/>
                </a:lnTo>
                <a:lnTo>
                  <a:pt x="34" y="364"/>
                </a:lnTo>
                <a:lnTo>
                  <a:pt x="36" y="374"/>
                </a:lnTo>
                <a:lnTo>
                  <a:pt x="38" y="382"/>
                </a:lnTo>
                <a:lnTo>
                  <a:pt x="38" y="382"/>
                </a:lnTo>
                <a:lnTo>
                  <a:pt x="34" y="376"/>
                </a:lnTo>
                <a:lnTo>
                  <a:pt x="30" y="372"/>
                </a:lnTo>
                <a:lnTo>
                  <a:pt x="30" y="366"/>
                </a:lnTo>
                <a:lnTo>
                  <a:pt x="28" y="360"/>
                </a:lnTo>
                <a:lnTo>
                  <a:pt x="32" y="350"/>
                </a:lnTo>
                <a:lnTo>
                  <a:pt x="36" y="344"/>
                </a:lnTo>
                <a:lnTo>
                  <a:pt x="36" y="344"/>
                </a:lnTo>
                <a:lnTo>
                  <a:pt x="38" y="340"/>
                </a:lnTo>
                <a:lnTo>
                  <a:pt x="36" y="336"/>
                </a:lnTo>
                <a:lnTo>
                  <a:pt x="34" y="334"/>
                </a:lnTo>
                <a:lnTo>
                  <a:pt x="32" y="334"/>
                </a:lnTo>
                <a:lnTo>
                  <a:pt x="28" y="334"/>
                </a:lnTo>
                <a:lnTo>
                  <a:pt x="24" y="338"/>
                </a:lnTo>
                <a:lnTo>
                  <a:pt x="24" y="338"/>
                </a:lnTo>
                <a:lnTo>
                  <a:pt x="16" y="346"/>
                </a:lnTo>
                <a:lnTo>
                  <a:pt x="14" y="354"/>
                </a:lnTo>
                <a:lnTo>
                  <a:pt x="14" y="364"/>
                </a:lnTo>
                <a:lnTo>
                  <a:pt x="18" y="374"/>
                </a:lnTo>
                <a:lnTo>
                  <a:pt x="18" y="374"/>
                </a:lnTo>
                <a:lnTo>
                  <a:pt x="16" y="372"/>
                </a:lnTo>
                <a:lnTo>
                  <a:pt x="14" y="372"/>
                </a:lnTo>
                <a:lnTo>
                  <a:pt x="12" y="374"/>
                </a:lnTo>
                <a:lnTo>
                  <a:pt x="12" y="380"/>
                </a:lnTo>
                <a:lnTo>
                  <a:pt x="12" y="380"/>
                </a:lnTo>
                <a:lnTo>
                  <a:pt x="20" y="388"/>
                </a:lnTo>
                <a:lnTo>
                  <a:pt x="28" y="396"/>
                </a:lnTo>
                <a:lnTo>
                  <a:pt x="40" y="398"/>
                </a:lnTo>
                <a:lnTo>
                  <a:pt x="50" y="400"/>
                </a:lnTo>
                <a:lnTo>
                  <a:pt x="62" y="400"/>
                </a:lnTo>
                <a:lnTo>
                  <a:pt x="72" y="396"/>
                </a:lnTo>
                <a:lnTo>
                  <a:pt x="82" y="394"/>
                </a:lnTo>
                <a:lnTo>
                  <a:pt x="90" y="390"/>
                </a:lnTo>
                <a:lnTo>
                  <a:pt x="90" y="390"/>
                </a:lnTo>
                <a:lnTo>
                  <a:pt x="74" y="404"/>
                </a:lnTo>
                <a:lnTo>
                  <a:pt x="58" y="418"/>
                </a:lnTo>
                <a:lnTo>
                  <a:pt x="44" y="436"/>
                </a:lnTo>
                <a:lnTo>
                  <a:pt x="30" y="454"/>
                </a:lnTo>
                <a:lnTo>
                  <a:pt x="20" y="474"/>
                </a:lnTo>
                <a:lnTo>
                  <a:pt x="10" y="494"/>
                </a:lnTo>
                <a:lnTo>
                  <a:pt x="4" y="512"/>
                </a:lnTo>
                <a:lnTo>
                  <a:pt x="2" y="530"/>
                </a:lnTo>
                <a:lnTo>
                  <a:pt x="2" y="530"/>
                </a:lnTo>
                <a:lnTo>
                  <a:pt x="2" y="548"/>
                </a:lnTo>
                <a:lnTo>
                  <a:pt x="4" y="566"/>
                </a:lnTo>
                <a:lnTo>
                  <a:pt x="8" y="580"/>
                </a:lnTo>
                <a:lnTo>
                  <a:pt x="14" y="594"/>
                </a:lnTo>
                <a:lnTo>
                  <a:pt x="22" y="604"/>
                </a:lnTo>
                <a:lnTo>
                  <a:pt x="30" y="614"/>
                </a:lnTo>
                <a:lnTo>
                  <a:pt x="40" y="622"/>
                </a:lnTo>
                <a:lnTo>
                  <a:pt x="52" y="630"/>
                </a:lnTo>
                <a:lnTo>
                  <a:pt x="52" y="630"/>
                </a:lnTo>
                <a:lnTo>
                  <a:pt x="62" y="636"/>
                </a:lnTo>
                <a:lnTo>
                  <a:pt x="74" y="640"/>
                </a:lnTo>
                <a:lnTo>
                  <a:pt x="84" y="640"/>
                </a:lnTo>
                <a:lnTo>
                  <a:pt x="94" y="640"/>
                </a:lnTo>
                <a:lnTo>
                  <a:pt x="102" y="638"/>
                </a:lnTo>
                <a:lnTo>
                  <a:pt x="110" y="634"/>
                </a:lnTo>
                <a:lnTo>
                  <a:pt x="114" y="630"/>
                </a:lnTo>
                <a:lnTo>
                  <a:pt x="116" y="626"/>
                </a:lnTo>
                <a:lnTo>
                  <a:pt x="116" y="626"/>
                </a:lnTo>
                <a:lnTo>
                  <a:pt x="116" y="624"/>
                </a:lnTo>
                <a:lnTo>
                  <a:pt x="116" y="620"/>
                </a:lnTo>
                <a:lnTo>
                  <a:pt x="112" y="616"/>
                </a:lnTo>
                <a:lnTo>
                  <a:pt x="106" y="616"/>
                </a:lnTo>
                <a:lnTo>
                  <a:pt x="104" y="618"/>
                </a:lnTo>
                <a:lnTo>
                  <a:pt x="102" y="620"/>
                </a:lnTo>
                <a:lnTo>
                  <a:pt x="102" y="620"/>
                </a:lnTo>
                <a:lnTo>
                  <a:pt x="96" y="624"/>
                </a:lnTo>
                <a:lnTo>
                  <a:pt x="92" y="628"/>
                </a:lnTo>
                <a:lnTo>
                  <a:pt x="86" y="630"/>
                </a:lnTo>
                <a:lnTo>
                  <a:pt x="80" y="628"/>
                </a:lnTo>
                <a:lnTo>
                  <a:pt x="70" y="626"/>
                </a:lnTo>
                <a:lnTo>
                  <a:pt x="60" y="618"/>
                </a:lnTo>
                <a:lnTo>
                  <a:pt x="60" y="618"/>
                </a:lnTo>
                <a:lnTo>
                  <a:pt x="68" y="622"/>
                </a:lnTo>
                <a:lnTo>
                  <a:pt x="76" y="626"/>
                </a:lnTo>
                <a:lnTo>
                  <a:pt x="86" y="626"/>
                </a:lnTo>
                <a:lnTo>
                  <a:pt x="86" y="626"/>
                </a:lnTo>
                <a:lnTo>
                  <a:pt x="90" y="624"/>
                </a:lnTo>
                <a:lnTo>
                  <a:pt x="94" y="622"/>
                </a:lnTo>
                <a:lnTo>
                  <a:pt x="96" y="614"/>
                </a:lnTo>
                <a:lnTo>
                  <a:pt x="96" y="612"/>
                </a:lnTo>
                <a:lnTo>
                  <a:pt x="94" y="610"/>
                </a:lnTo>
                <a:lnTo>
                  <a:pt x="92" y="608"/>
                </a:lnTo>
                <a:lnTo>
                  <a:pt x="88" y="608"/>
                </a:lnTo>
                <a:lnTo>
                  <a:pt x="88" y="608"/>
                </a:lnTo>
                <a:lnTo>
                  <a:pt x="72" y="608"/>
                </a:lnTo>
                <a:lnTo>
                  <a:pt x="58" y="604"/>
                </a:lnTo>
                <a:lnTo>
                  <a:pt x="46" y="596"/>
                </a:lnTo>
                <a:lnTo>
                  <a:pt x="36" y="586"/>
                </a:lnTo>
                <a:lnTo>
                  <a:pt x="28" y="576"/>
                </a:lnTo>
                <a:lnTo>
                  <a:pt x="22" y="564"/>
                </a:lnTo>
                <a:lnTo>
                  <a:pt x="20" y="552"/>
                </a:lnTo>
                <a:lnTo>
                  <a:pt x="20" y="544"/>
                </a:lnTo>
                <a:lnTo>
                  <a:pt x="20" y="544"/>
                </a:lnTo>
                <a:lnTo>
                  <a:pt x="22" y="554"/>
                </a:lnTo>
                <a:lnTo>
                  <a:pt x="24" y="564"/>
                </a:lnTo>
                <a:lnTo>
                  <a:pt x="30" y="574"/>
                </a:lnTo>
                <a:lnTo>
                  <a:pt x="38" y="584"/>
                </a:lnTo>
                <a:lnTo>
                  <a:pt x="48" y="590"/>
                </a:lnTo>
                <a:lnTo>
                  <a:pt x="56" y="596"/>
                </a:lnTo>
                <a:lnTo>
                  <a:pt x="66" y="602"/>
                </a:lnTo>
                <a:lnTo>
                  <a:pt x="72" y="602"/>
                </a:lnTo>
                <a:lnTo>
                  <a:pt x="72" y="602"/>
                </a:lnTo>
                <a:lnTo>
                  <a:pt x="78" y="602"/>
                </a:lnTo>
                <a:lnTo>
                  <a:pt x="84" y="600"/>
                </a:lnTo>
                <a:lnTo>
                  <a:pt x="92" y="592"/>
                </a:lnTo>
                <a:lnTo>
                  <a:pt x="96" y="586"/>
                </a:lnTo>
                <a:lnTo>
                  <a:pt x="94" y="584"/>
                </a:lnTo>
                <a:lnTo>
                  <a:pt x="92" y="584"/>
                </a:lnTo>
                <a:lnTo>
                  <a:pt x="92" y="584"/>
                </a:lnTo>
                <a:lnTo>
                  <a:pt x="86" y="586"/>
                </a:lnTo>
                <a:lnTo>
                  <a:pt x="78" y="586"/>
                </a:lnTo>
                <a:lnTo>
                  <a:pt x="72" y="584"/>
                </a:lnTo>
                <a:lnTo>
                  <a:pt x="66" y="580"/>
                </a:lnTo>
                <a:lnTo>
                  <a:pt x="54" y="572"/>
                </a:lnTo>
                <a:lnTo>
                  <a:pt x="46" y="564"/>
                </a:lnTo>
                <a:lnTo>
                  <a:pt x="46" y="564"/>
                </a:lnTo>
                <a:lnTo>
                  <a:pt x="38" y="554"/>
                </a:lnTo>
                <a:lnTo>
                  <a:pt x="32" y="542"/>
                </a:lnTo>
                <a:lnTo>
                  <a:pt x="32" y="534"/>
                </a:lnTo>
                <a:lnTo>
                  <a:pt x="32" y="528"/>
                </a:lnTo>
                <a:lnTo>
                  <a:pt x="34" y="520"/>
                </a:lnTo>
                <a:lnTo>
                  <a:pt x="36" y="514"/>
                </a:lnTo>
                <a:lnTo>
                  <a:pt x="36" y="514"/>
                </a:lnTo>
                <a:lnTo>
                  <a:pt x="38" y="524"/>
                </a:lnTo>
                <a:lnTo>
                  <a:pt x="42" y="532"/>
                </a:lnTo>
                <a:lnTo>
                  <a:pt x="52" y="542"/>
                </a:lnTo>
                <a:lnTo>
                  <a:pt x="62" y="550"/>
                </a:lnTo>
                <a:lnTo>
                  <a:pt x="74" y="554"/>
                </a:lnTo>
                <a:lnTo>
                  <a:pt x="86" y="556"/>
                </a:lnTo>
                <a:lnTo>
                  <a:pt x="98" y="556"/>
                </a:lnTo>
                <a:lnTo>
                  <a:pt x="106" y="554"/>
                </a:lnTo>
                <a:lnTo>
                  <a:pt x="110" y="550"/>
                </a:lnTo>
                <a:lnTo>
                  <a:pt x="110" y="550"/>
                </a:lnTo>
                <a:lnTo>
                  <a:pt x="120" y="542"/>
                </a:lnTo>
                <a:lnTo>
                  <a:pt x="128" y="530"/>
                </a:lnTo>
                <a:lnTo>
                  <a:pt x="132" y="520"/>
                </a:lnTo>
                <a:lnTo>
                  <a:pt x="134" y="508"/>
                </a:lnTo>
                <a:lnTo>
                  <a:pt x="132" y="496"/>
                </a:lnTo>
                <a:lnTo>
                  <a:pt x="130" y="486"/>
                </a:lnTo>
                <a:lnTo>
                  <a:pt x="126" y="476"/>
                </a:lnTo>
                <a:lnTo>
                  <a:pt x="120" y="468"/>
                </a:lnTo>
                <a:lnTo>
                  <a:pt x="120" y="468"/>
                </a:lnTo>
                <a:lnTo>
                  <a:pt x="112" y="464"/>
                </a:lnTo>
                <a:lnTo>
                  <a:pt x="106" y="460"/>
                </a:lnTo>
                <a:lnTo>
                  <a:pt x="100" y="458"/>
                </a:lnTo>
                <a:lnTo>
                  <a:pt x="94" y="458"/>
                </a:lnTo>
                <a:lnTo>
                  <a:pt x="88" y="460"/>
                </a:lnTo>
                <a:lnTo>
                  <a:pt x="84" y="462"/>
                </a:lnTo>
                <a:lnTo>
                  <a:pt x="80" y="466"/>
                </a:lnTo>
                <a:lnTo>
                  <a:pt x="80" y="470"/>
                </a:lnTo>
                <a:lnTo>
                  <a:pt x="80" y="470"/>
                </a:lnTo>
                <a:lnTo>
                  <a:pt x="86" y="468"/>
                </a:lnTo>
                <a:lnTo>
                  <a:pt x="92" y="468"/>
                </a:lnTo>
                <a:lnTo>
                  <a:pt x="98" y="472"/>
                </a:lnTo>
                <a:lnTo>
                  <a:pt x="104" y="476"/>
                </a:lnTo>
                <a:lnTo>
                  <a:pt x="104" y="476"/>
                </a:lnTo>
                <a:lnTo>
                  <a:pt x="96" y="472"/>
                </a:lnTo>
                <a:lnTo>
                  <a:pt x="88" y="472"/>
                </a:lnTo>
                <a:lnTo>
                  <a:pt x="82" y="474"/>
                </a:lnTo>
                <a:lnTo>
                  <a:pt x="76" y="478"/>
                </a:lnTo>
                <a:lnTo>
                  <a:pt x="72" y="482"/>
                </a:lnTo>
                <a:lnTo>
                  <a:pt x="68" y="486"/>
                </a:lnTo>
                <a:lnTo>
                  <a:pt x="66" y="492"/>
                </a:lnTo>
                <a:lnTo>
                  <a:pt x="66" y="492"/>
                </a:lnTo>
                <a:lnTo>
                  <a:pt x="68" y="492"/>
                </a:lnTo>
                <a:lnTo>
                  <a:pt x="70" y="492"/>
                </a:lnTo>
                <a:lnTo>
                  <a:pt x="76" y="488"/>
                </a:lnTo>
                <a:lnTo>
                  <a:pt x="84" y="486"/>
                </a:lnTo>
                <a:lnTo>
                  <a:pt x="88" y="486"/>
                </a:lnTo>
                <a:lnTo>
                  <a:pt x="94" y="490"/>
                </a:lnTo>
                <a:lnTo>
                  <a:pt x="94" y="490"/>
                </a:lnTo>
                <a:lnTo>
                  <a:pt x="102" y="498"/>
                </a:lnTo>
                <a:lnTo>
                  <a:pt x="104" y="504"/>
                </a:lnTo>
                <a:lnTo>
                  <a:pt x="106" y="508"/>
                </a:lnTo>
                <a:lnTo>
                  <a:pt x="104" y="514"/>
                </a:lnTo>
                <a:lnTo>
                  <a:pt x="102" y="520"/>
                </a:lnTo>
                <a:lnTo>
                  <a:pt x="98" y="524"/>
                </a:lnTo>
                <a:lnTo>
                  <a:pt x="94" y="530"/>
                </a:lnTo>
                <a:lnTo>
                  <a:pt x="94" y="530"/>
                </a:lnTo>
                <a:lnTo>
                  <a:pt x="96" y="526"/>
                </a:lnTo>
                <a:lnTo>
                  <a:pt x="98" y="522"/>
                </a:lnTo>
                <a:lnTo>
                  <a:pt x="96" y="514"/>
                </a:lnTo>
                <a:lnTo>
                  <a:pt x="92" y="508"/>
                </a:lnTo>
                <a:lnTo>
                  <a:pt x="90" y="506"/>
                </a:lnTo>
                <a:lnTo>
                  <a:pt x="88" y="506"/>
                </a:lnTo>
                <a:lnTo>
                  <a:pt x="88" y="506"/>
                </a:lnTo>
                <a:lnTo>
                  <a:pt x="88" y="510"/>
                </a:lnTo>
                <a:lnTo>
                  <a:pt x="88" y="516"/>
                </a:lnTo>
                <a:lnTo>
                  <a:pt x="86" y="524"/>
                </a:lnTo>
                <a:lnTo>
                  <a:pt x="84" y="528"/>
                </a:lnTo>
                <a:lnTo>
                  <a:pt x="80" y="534"/>
                </a:lnTo>
                <a:lnTo>
                  <a:pt x="74" y="534"/>
                </a:lnTo>
                <a:lnTo>
                  <a:pt x="66" y="532"/>
                </a:lnTo>
                <a:lnTo>
                  <a:pt x="56" y="524"/>
                </a:lnTo>
                <a:lnTo>
                  <a:pt x="56" y="524"/>
                </a:lnTo>
                <a:lnTo>
                  <a:pt x="48" y="514"/>
                </a:lnTo>
                <a:lnTo>
                  <a:pt x="46" y="502"/>
                </a:lnTo>
                <a:lnTo>
                  <a:pt x="46" y="488"/>
                </a:lnTo>
                <a:lnTo>
                  <a:pt x="48" y="476"/>
                </a:lnTo>
                <a:lnTo>
                  <a:pt x="52" y="462"/>
                </a:lnTo>
                <a:lnTo>
                  <a:pt x="58" y="448"/>
                </a:lnTo>
                <a:lnTo>
                  <a:pt x="72" y="426"/>
                </a:lnTo>
                <a:lnTo>
                  <a:pt x="72" y="426"/>
                </a:lnTo>
                <a:lnTo>
                  <a:pt x="86" y="410"/>
                </a:lnTo>
                <a:lnTo>
                  <a:pt x="100" y="396"/>
                </a:lnTo>
                <a:lnTo>
                  <a:pt x="120" y="376"/>
                </a:lnTo>
                <a:lnTo>
                  <a:pt x="120" y="376"/>
                </a:lnTo>
                <a:lnTo>
                  <a:pt x="118" y="382"/>
                </a:lnTo>
                <a:lnTo>
                  <a:pt x="116" y="388"/>
                </a:lnTo>
                <a:lnTo>
                  <a:pt x="114" y="398"/>
                </a:lnTo>
                <a:lnTo>
                  <a:pt x="118" y="406"/>
                </a:lnTo>
                <a:lnTo>
                  <a:pt x="120" y="408"/>
                </a:lnTo>
                <a:lnTo>
                  <a:pt x="122" y="408"/>
                </a:lnTo>
                <a:lnTo>
                  <a:pt x="122" y="408"/>
                </a:lnTo>
                <a:lnTo>
                  <a:pt x="126" y="412"/>
                </a:lnTo>
                <a:lnTo>
                  <a:pt x="130" y="414"/>
                </a:lnTo>
                <a:lnTo>
                  <a:pt x="136" y="412"/>
                </a:lnTo>
                <a:lnTo>
                  <a:pt x="142" y="408"/>
                </a:lnTo>
                <a:lnTo>
                  <a:pt x="142" y="408"/>
                </a:lnTo>
                <a:lnTo>
                  <a:pt x="136" y="404"/>
                </a:lnTo>
                <a:lnTo>
                  <a:pt x="132" y="400"/>
                </a:lnTo>
                <a:lnTo>
                  <a:pt x="130" y="394"/>
                </a:lnTo>
                <a:lnTo>
                  <a:pt x="130" y="386"/>
                </a:lnTo>
                <a:lnTo>
                  <a:pt x="130" y="380"/>
                </a:lnTo>
                <a:lnTo>
                  <a:pt x="132" y="374"/>
                </a:lnTo>
                <a:lnTo>
                  <a:pt x="134" y="368"/>
                </a:lnTo>
                <a:lnTo>
                  <a:pt x="138" y="364"/>
                </a:lnTo>
                <a:lnTo>
                  <a:pt x="138" y="364"/>
                </a:lnTo>
                <a:lnTo>
                  <a:pt x="146" y="354"/>
                </a:lnTo>
                <a:lnTo>
                  <a:pt x="152" y="344"/>
                </a:lnTo>
                <a:lnTo>
                  <a:pt x="160" y="328"/>
                </a:lnTo>
                <a:lnTo>
                  <a:pt x="160" y="328"/>
                </a:lnTo>
                <a:lnTo>
                  <a:pt x="156" y="318"/>
                </a:lnTo>
                <a:lnTo>
                  <a:pt x="154" y="308"/>
                </a:lnTo>
                <a:lnTo>
                  <a:pt x="156" y="296"/>
                </a:lnTo>
                <a:lnTo>
                  <a:pt x="156" y="296"/>
                </a:lnTo>
                <a:lnTo>
                  <a:pt x="156" y="304"/>
                </a:lnTo>
                <a:lnTo>
                  <a:pt x="160" y="312"/>
                </a:lnTo>
                <a:lnTo>
                  <a:pt x="164" y="320"/>
                </a:lnTo>
                <a:lnTo>
                  <a:pt x="168" y="328"/>
                </a:lnTo>
                <a:lnTo>
                  <a:pt x="174" y="336"/>
                </a:lnTo>
                <a:lnTo>
                  <a:pt x="182" y="340"/>
                </a:lnTo>
                <a:lnTo>
                  <a:pt x="188" y="344"/>
                </a:lnTo>
                <a:lnTo>
                  <a:pt x="196" y="346"/>
                </a:lnTo>
                <a:lnTo>
                  <a:pt x="196" y="346"/>
                </a:lnTo>
                <a:lnTo>
                  <a:pt x="208" y="346"/>
                </a:lnTo>
                <a:lnTo>
                  <a:pt x="218" y="342"/>
                </a:lnTo>
                <a:lnTo>
                  <a:pt x="224" y="338"/>
                </a:lnTo>
                <a:lnTo>
                  <a:pt x="226" y="334"/>
                </a:lnTo>
                <a:lnTo>
                  <a:pt x="226" y="334"/>
                </a:lnTo>
                <a:lnTo>
                  <a:pt x="226" y="330"/>
                </a:lnTo>
                <a:lnTo>
                  <a:pt x="222" y="330"/>
                </a:lnTo>
                <a:lnTo>
                  <a:pt x="218" y="330"/>
                </a:lnTo>
                <a:lnTo>
                  <a:pt x="212" y="328"/>
                </a:lnTo>
                <a:lnTo>
                  <a:pt x="212" y="328"/>
                </a:lnTo>
                <a:lnTo>
                  <a:pt x="202" y="330"/>
                </a:lnTo>
                <a:lnTo>
                  <a:pt x="192" y="330"/>
                </a:lnTo>
                <a:lnTo>
                  <a:pt x="180" y="326"/>
                </a:lnTo>
                <a:lnTo>
                  <a:pt x="176" y="322"/>
                </a:lnTo>
                <a:lnTo>
                  <a:pt x="172" y="318"/>
                </a:lnTo>
                <a:lnTo>
                  <a:pt x="172" y="318"/>
                </a:lnTo>
                <a:lnTo>
                  <a:pt x="184" y="326"/>
                </a:lnTo>
                <a:lnTo>
                  <a:pt x="196" y="326"/>
                </a:lnTo>
                <a:lnTo>
                  <a:pt x="206" y="324"/>
                </a:lnTo>
                <a:lnTo>
                  <a:pt x="216" y="318"/>
                </a:lnTo>
                <a:lnTo>
                  <a:pt x="222" y="312"/>
                </a:lnTo>
                <a:lnTo>
                  <a:pt x="226" y="302"/>
                </a:lnTo>
                <a:lnTo>
                  <a:pt x="228" y="292"/>
                </a:lnTo>
                <a:lnTo>
                  <a:pt x="226" y="284"/>
                </a:lnTo>
                <a:lnTo>
                  <a:pt x="226" y="284"/>
                </a:lnTo>
                <a:lnTo>
                  <a:pt x="222" y="278"/>
                </a:lnTo>
                <a:lnTo>
                  <a:pt x="218" y="274"/>
                </a:lnTo>
                <a:lnTo>
                  <a:pt x="214" y="270"/>
                </a:lnTo>
                <a:lnTo>
                  <a:pt x="208" y="268"/>
                </a:lnTo>
                <a:lnTo>
                  <a:pt x="202" y="268"/>
                </a:lnTo>
                <a:lnTo>
                  <a:pt x="198" y="270"/>
                </a:lnTo>
                <a:lnTo>
                  <a:pt x="194" y="274"/>
                </a:lnTo>
                <a:lnTo>
                  <a:pt x="190" y="278"/>
                </a:lnTo>
                <a:lnTo>
                  <a:pt x="190" y="278"/>
                </a:lnTo>
                <a:close/>
                <a:moveTo>
                  <a:pt x="72" y="222"/>
                </a:moveTo>
                <a:lnTo>
                  <a:pt x="72" y="222"/>
                </a:lnTo>
                <a:lnTo>
                  <a:pt x="78" y="218"/>
                </a:lnTo>
                <a:lnTo>
                  <a:pt x="82" y="214"/>
                </a:lnTo>
                <a:lnTo>
                  <a:pt x="82" y="208"/>
                </a:lnTo>
                <a:lnTo>
                  <a:pt x="82" y="208"/>
                </a:lnTo>
                <a:lnTo>
                  <a:pt x="82" y="202"/>
                </a:lnTo>
                <a:lnTo>
                  <a:pt x="78" y="194"/>
                </a:lnTo>
                <a:lnTo>
                  <a:pt x="76" y="192"/>
                </a:lnTo>
                <a:lnTo>
                  <a:pt x="72" y="190"/>
                </a:lnTo>
                <a:lnTo>
                  <a:pt x="68" y="188"/>
                </a:lnTo>
                <a:lnTo>
                  <a:pt x="66" y="190"/>
                </a:lnTo>
                <a:lnTo>
                  <a:pt x="66" y="190"/>
                </a:lnTo>
                <a:lnTo>
                  <a:pt x="68" y="196"/>
                </a:lnTo>
                <a:lnTo>
                  <a:pt x="68" y="200"/>
                </a:lnTo>
                <a:lnTo>
                  <a:pt x="64" y="202"/>
                </a:lnTo>
                <a:lnTo>
                  <a:pt x="64" y="202"/>
                </a:lnTo>
                <a:lnTo>
                  <a:pt x="58" y="204"/>
                </a:lnTo>
                <a:lnTo>
                  <a:pt x="52" y="200"/>
                </a:lnTo>
                <a:lnTo>
                  <a:pt x="52" y="198"/>
                </a:lnTo>
                <a:lnTo>
                  <a:pt x="52" y="194"/>
                </a:lnTo>
                <a:lnTo>
                  <a:pt x="52" y="190"/>
                </a:lnTo>
                <a:lnTo>
                  <a:pt x="56" y="184"/>
                </a:lnTo>
                <a:lnTo>
                  <a:pt x="56" y="184"/>
                </a:lnTo>
                <a:lnTo>
                  <a:pt x="60" y="180"/>
                </a:lnTo>
                <a:lnTo>
                  <a:pt x="66" y="176"/>
                </a:lnTo>
                <a:lnTo>
                  <a:pt x="72" y="174"/>
                </a:lnTo>
                <a:lnTo>
                  <a:pt x="80" y="172"/>
                </a:lnTo>
                <a:lnTo>
                  <a:pt x="88" y="172"/>
                </a:lnTo>
                <a:lnTo>
                  <a:pt x="96" y="172"/>
                </a:lnTo>
                <a:lnTo>
                  <a:pt x="102" y="176"/>
                </a:lnTo>
                <a:lnTo>
                  <a:pt x="108" y="180"/>
                </a:lnTo>
                <a:lnTo>
                  <a:pt x="108" y="180"/>
                </a:lnTo>
                <a:lnTo>
                  <a:pt x="116" y="190"/>
                </a:lnTo>
                <a:lnTo>
                  <a:pt x="120" y="196"/>
                </a:lnTo>
                <a:lnTo>
                  <a:pt x="120" y="202"/>
                </a:lnTo>
                <a:lnTo>
                  <a:pt x="118" y="206"/>
                </a:lnTo>
                <a:lnTo>
                  <a:pt x="118" y="206"/>
                </a:lnTo>
                <a:lnTo>
                  <a:pt x="116" y="202"/>
                </a:lnTo>
                <a:lnTo>
                  <a:pt x="116" y="202"/>
                </a:lnTo>
                <a:lnTo>
                  <a:pt x="112" y="204"/>
                </a:lnTo>
                <a:lnTo>
                  <a:pt x="112" y="204"/>
                </a:lnTo>
                <a:lnTo>
                  <a:pt x="108" y="206"/>
                </a:lnTo>
                <a:lnTo>
                  <a:pt x="108" y="210"/>
                </a:lnTo>
                <a:lnTo>
                  <a:pt x="108" y="212"/>
                </a:lnTo>
                <a:lnTo>
                  <a:pt x="110" y="216"/>
                </a:lnTo>
                <a:lnTo>
                  <a:pt x="114" y="218"/>
                </a:lnTo>
                <a:lnTo>
                  <a:pt x="118" y="218"/>
                </a:lnTo>
                <a:lnTo>
                  <a:pt x="120" y="216"/>
                </a:lnTo>
                <a:lnTo>
                  <a:pt x="124" y="212"/>
                </a:lnTo>
                <a:lnTo>
                  <a:pt x="124" y="212"/>
                </a:lnTo>
                <a:lnTo>
                  <a:pt x="128" y="206"/>
                </a:lnTo>
                <a:lnTo>
                  <a:pt x="126" y="198"/>
                </a:lnTo>
                <a:lnTo>
                  <a:pt x="124" y="188"/>
                </a:lnTo>
                <a:lnTo>
                  <a:pt x="118" y="180"/>
                </a:lnTo>
                <a:lnTo>
                  <a:pt x="110" y="170"/>
                </a:lnTo>
                <a:lnTo>
                  <a:pt x="100" y="164"/>
                </a:lnTo>
                <a:lnTo>
                  <a:pt x="88" y="158"/>
                </a:lnTo>
                <a:lnTo>
                  <a:pt x="74" y="158"/>
                </a:lnTo>
                <a:lnTo>
                  <a:pt x="74" y="158"/>
                </a:lnTo>
                <a:lnTo>
                  <a:pt x="62" y="160"/>
                </a:lnTo>
                <a:lnTo>
                  <a:pt x="54" y="164"/>
                </a:lnTo>
                <a:lnTo>
                  <a:pt x="46" y="170"/>
                </a:lnTo>
                <a:lnTo>
                  <a:pt x="42" y="178"/>
                </a:lnTo>
                <a:lnTo>
                  <a:pt x="38" y="184"/>
                </a:lnTo>
                <a:lnTo>
                  <a:pt x="38" y="190"/>
                </a:lnTo>
                <a:lnTo>
                  <a:pt x="38" y="198"/>
                </a:lnTo>
                <a:lnTo>
                  <a:pt x="38" y="198"/>
                </a:lnTo>
                <a:lnTo>
                  <a:pt x="38" y="204"/>
                </a:lnTo>
                <a:lnTo>
                  <a:pt x="40" y="208"/>
                </a:lnTo>
                <a:lnTo>
                  <a:pt x="42" y="214"/>
                </a:lnTo>
                <a:lnTo>
                  <a:pt x="46" y="218"/>
                </a:lnTo>
                <a:lnTo>
                  <a:pt x="52" y="222"/>
                </a:lnTo>
                <a:lnTo>
                  <a:pt x="58" y="224"/>
                </a:lnTo>
                <a:lnTo>
                  <a:pt x="64" y="224"/>
                </a:lnTo>
                <a:lnTo>
                  <a:pt x="72" y="222"/>
                </a:lnTo>
                <a:lnTo>
                  <a:pt x="72" y="222"/>
                </a:lnTo>
                <a:close/>
                <a:moveTo>
                  <a:pt x="40" y="160"/>
                </a:moveTo>
                <a:lnTo>
                  <a:pt x="40" y="160"/>
                </a:lnTo>
                <a:lnTo>
                  <a:pt x="28" y="154"/>
                </a:lnTo>
                <a:lnTo>
                  <a:pt x="26" y="152"/>
                </a:lnTo>
                <a:lnTo>
                  <a:pt x="26" y="150"/>
                </a:lnTo>
                <a:lnTo>
                  <a:pt x="26" y="148"/>
                </a:lnTo>
                <a:lnTo>
                  <a:pt x="28" y="144"/>
                </a:lnTo>
                <a:lnTo>
                  <a:pt x="28" y="144"/>
                </a:lnTo>
                <a:lnTo>
                  <a:pt x="32" y="142"/>
                </a:lnTo>
                <a:lnTo>
                  <a:pt x="40" y="140"/>
                </a:lnTo>
                <a:lnTo>
                  <a:pt x="48" y="138"/>
                </a:lnTo>
                <a:lnTo>
                  <a:pt x="58" y="140"/>
                </a:lnTo>
                <a:lnTo>
                  <a:pt x="70" y="142"/>
                </a:lnTo>
                <a:lnTo>
                  <a:pt x="84" y="148"/>
                </a:lnTo>
                <a:lnTo>
                  <a:pt x="98" y="156"/>
                </a:lnTo>
                <a:lnTo>
                  <a:pt x="112" y="166"/>
                </a:lnTo>
                <a:lnTo>
                  <a:pt x="112" y="166"/>
                </a:lnTo>
                <a:lnTo>
                  <a:pt x="102" y="154"/>
                </a:lnTo>
                <a:lnTo>
                  <a:pt x="92" y="146"/>
                </a:lnTo>
                <a:lnTo>
                  <a:pt x="80" y="140"/>
                </a:lnTo>
                <a:lnTo>
                  <a:pt x="68" y="132"/>
                </a:lnTo>
                <a:lnTo>
                  <a:pt x="52" y="128"/>
                </a:lnTo>
                <a:lnTo>
                  <a:pt x="38" y="128"/>
                </a:lnTo>
                <a:lnTo>
                  <a:pt x="22" y="130"/>
                </a:lnTo>
                <a:lnTo>
                  <a:pt x="22" y="130"/>
                </a:lnTo>
                <a:lnTo>
                  <a:pt x="18" y="132"/>
                </a:lnTo>
                <a:lnTo>
                  <a:pt x="14" y="136"/>
                </a:lnTo>
                <a:lnTo>
                  <a:pt x="12" y="142"/>
                </a:lnTo>
                <a:lnTo>
                  <a:pt x="12" y="144"/>
                </a:lnTo>
                <a:lnTo>
                  <a:pt x="12" y="144"/>
                </a:lnTo>
                <a:lnTo>
                  <a:pt x="10" y="150"/>
                </a:lnTo>
                <a:lnTo>
                  <a:pt x="10" y="154"/>
                </a:lnTo>
                <a:lnTo>
                  <a:pt x="12" y="160"/>
                </a:lnTo>
                <a:lnTo>
                  <a:pt x="14" y="164"/>
                </a:lnTo>
                <a:lnTo>
                  <a:pt x="14" y="164"/>
                </a:lnTo>
                <a:lnTo>
                  <a:pt x="20" y="168"/>
                </a:lnTo>
                <a:lnTo>
                  <a:pt x="28" y="168"/>
                </a:lnTo>
                <a:lnTo>
                  <a:pt x="34" y="166"/>
                </a:lnTo>
                <a:lnTo>
                  <a:pt x="40" y="160"/>
                </a:lnTo>
                <a:lnTo>
                  <a:pt x="40" y="160"/>
                </a:lnTo>
                <a:close/>
                <a:moveTo>
                  <a:pt x="76" y="294"/>
                </a:moveTo>
                <a:lnTo>
                  <a:pt x="76" y="294"/>
                </a:lnTo>
                <a:lnTo>
                  <a:pt x="74" y="292"/>
                </a:lnTo>
                <a:lnTo>
                  <a:pt x="72" y="290"/>
                </a:lnTo>
                <a:lnTo>
                  <a:pt x="68" y="288"/>
                </a:lnTo>
                <a:lnTo>
                  <a:pt x="66" y="290"/>
                </a:lnTo>
                <a:lnTo>
                  <a:pt x="66" y="292"/>
                </a:lnTo>
                <a:lnTo>
                  <a:pt x="66" y="294"/>
                </a:lnTo>
                <a:lnTo>
                  <a:pt x="66" y="294"/>
                </a:lnTo>
                <a:lnTo>
                  <a:pt x="60" y="292"/>
                </a:lnTo>
                <a:lnTo>
                  <a:pt x="54" y="290"/>
                </a:lnTo>
                <a:lnTo>
                  <a:pt x="44" y="280"/>
                </a:lnTo>
                <a:lnTo>
                  <a:pt x="34" y="268"/>
                </a:lnTo>
                <a:lnTo>
                  <a:pt x="30" y="256"/>
                </a:lnTo>
                <a:lnTo>
                  <a:pt x="30" y="256"/>
                </a:lnTo>
                <a:lnTo>
                  <a:pt x="38" y="266"/>
                </a:lnTo>
                <a:lnTo>
                  <a:pt x="46" y="272"/>
                </a:lnTo>
                <a:lnTo>
                  <a:pt x="52" y="272"/>
                </a:lnTo>
                <a:lnTo>
                  <a:pt x="58" y="272"/>
                </a:lnTo>
                <a:lnTo>
                  <a:pt x="62" y="268"/>
                </a:lnTo>
                <a:lnTo>
                  <a:pt x="66" y="264"/>
                </a:lnTo>
                <a:lnTo>
                  <a:pt x="68" y="262"/>
                </a:lnTo>
                <a:lnTo>
                  <a:pt x="66" y="258"/>
                </a:lnTo>
                <a:lnTo>
                  <a:pt x="66" y="258"/>
                </a:lnTo>
                <a:lnTo>
                  <a:pt x="60" y="262"/>
                </a:lnTo>
                <a:lnTo>
                  <a:pt x="52" y="264"/>
                </a:lnTo>
                <a:lnTo>
                  <a:pt x="46" y="262"/>
                </a:lnTo>
                <a:lnTo>
                  <a:pt x="38" y="256"/>
                </a:lnTo>
                <a:lnTo>
                  <a:pt x="38" y="256"/>
                </a:lnTo>
                <a:lnTo>
                  <a:pt x="48" y="260"/>
                </a:lnTo>
                <a:lnTo>
                  <a:pt x="56" y="260"/>
                </a:lnTo>
                <a:lnTo>
                  <a:pt x="62" y="256"/>
                </a:lnTo>
                <a:lnTo>
                  <a:pt x="68" y="252"/>
                </a:lnTo>
                <a:lnTo>
                  <a:pt x="72" y="246"/>
                </a:lnTo>
                <a:lnTo>
                  <a:pt x="72" y="240"/>
                </a:lnTo>
                <a:lnTo>
                  <a:pt x="72" y="236"/>
                </a:lnTo>
                <a:lnTo>
                  <a:pt x="70" y="234"/>
                </a:lnTo>
                <a:lnTo>
                  <a:pt x="70" y="234"/>
                </a:lnTo>
                <a:lnTo>
                  <a:pt x="64" y="242"/>
                </a:lnTo>
                <a:lnTo>
                  <a:pt x="56" y="248"/>
                </a:lnTo>
                <a:lnTo>
                  <a:pt x="48" y="248"/>
                </a:lnTo>
                <a:lnTo>
                  <a:pt x="40" y="246"/>
                </a:lnTo>
                <a:lnTo>
                  <a:pt x="34" y="244"/>
                </a:lnTo>
                <a:lnTo>
                  <a:pt x="30" y="238"/>
                </a:lnTo>
                <a:lnTo>
                  <a:pt x="26" y="234"/>
                </a:lnTo>
                <a:lnTo>
                  <a:pt x="24" y="228"/>
                </a:lnTo>
                <a:lnTo>
                  <a:pt x="24" y="228"/>
                </a:lnTo>
                <a:lnTo>
                  <a:pt x="24" y="224"/>
                </a:lnTo>
                <a:lnTo>
                  <a:pt x="22" y="224"/>
                </a:lnTo>
                <a:lnTo>
                  <a:pt x="20" y="226"/>
                </a:lnTo>
                <a:lnTo>
                  <a:pt x="18" y="230"/>
                </a:lnTo>
                <a:lnTo>
                  <a:pt x="18" y="230"/>
                </a:lnTo>
                <a:lnTo>
                  <a:pt x="18" y="242"/>
                </a:lnTo>
                <a:lnTo>
                  <a:pt x="20" y="254"/>
                </a:lnTo>
                <a:lnTo>
                  <a:pt x="22" y="264"/>
                </a:lnTo>
                <a:lnTo>
                  <a:pt x="26" y="274"/>
                </a:lnTo>
                <a:lnTo>
                  <a:pt x="36" y="292"/>
                </a:lnTo>
                <a:lnTo>
                  <a:pt x="48" y="302"/>
                </a:lnTo>
                <a:lnTo>
                  <a:pt x="48" y="302"/>
                </a:lnTo>
                <a:lnTo>
                  <a:pt x="52" y="306"/>
                </a:lnTo>
                <a:lnTo>
                  <a:pt x="58" y="306"/>
                </a:lnTo>
                <a:lnTo>
                  <a:pt x="62" y="306"/>
                </a:lnTo>
                <a:lnTo>
                  <a:pt x="66" y="306"/>
                </a:lnTo>
                <a:lnTo>
                  <a:pt x="74" y="302"/>
                </a:lnTo>
                <a:lnTo>
                  <a:pt x="74" y="298"/>
                </a:lnTo>
                <a:lnTo>
                  <a:pt x="76" y="294"/>
                </a:lnTo>
                <a:lnTo>
                  <a:pt x="76" y="294"/>
                </a:lnTo>
                <a:close/>
                <a:moveTo>
                  <a:pt x="134" y="126"/>
                </a:moveTo>
                <a:lnTo>
                  <a:pt x="134" y="126"/>
                </a:lnTo>
                <a:lnTo>
                  <a:pt x="110" y="102"/>
                </a:lnTo>
                <a:lnTo>
                  <a:pt x="96" y="78"/>
                </a:lnTo>
                <a:lnTo>
                  <a:pt x="84" y="58"/>
                </a:lnTo>
                <a:lnTo>
                  <a:pt x="78" y="40"/>
                </a:lnTo>
                <a:lnTo>
                  <a:pt x="76" y="24"/>
                </a:lnTo>
                <a:lnTo>
                  <a:pt x="76" y="12"/>
                </a:lnTo>
                <a:lnTo>
                  <a:pt x="76" y="4"/>
                </a:lnTo>
                <a:lnTo>
                  <a:pt x="78" y="0"/>
                </a:lnTo>
                <a:lnTo>
                  <a:pt x="78" y="0"/>
                </a:lnTo>
                <a:lnTo>
                  <a:pt x="68" y="2"/>
                </a:lnTo>
                <a:lnTo>
                  <a:pt x="62" y="8"/>
                </a:lnTo>
                <a:lnTo>
                  <a:pt x="58" y="12"/>
                </a:lnTo>
                <a:lnTo>
                  <a:pt x="56" y="18"/>
                </a:lnTo>
                <a:lnTo>
                  <a:pt x="54" y="26"/>
                </a:lnTo>
                <a:lnTo>
                  <a:pt x="54" y="32"/>
                </a:lnTo>
                <a:lnTo>
                  <a:pt x="56" y="40"/>
                </a:lnTo>
                <a:lnTo>
                  <a:pt x="56" y="40"/>
                </a:lnTo>
                <a:lnTo>
                  <a:pt x="50" y="28"/>
                </a:lnTo>
                <a:lnTo>
                  <a:pt x="48" y="22"/>
                </a:lnTo>
                <a:lnTo>
                  <a:pt x="48" y="22"/>
                </a:lnTo>
                <a:lnTo>
                  <a:pt x="42" y="16"/>
                </a:lnTo>
                <a:lnTo>
                  <a:pt x="32" y="12"/>
                </a:lnTo>
                <a:lnTo>
                  <a:pt x="18" y="8"/>
                </a:lnTo>
                <a:lnTo>
                  <a:pt x="8" y="8"/>
                </a:lnTo>
                <a:lnTo>
                  <a:pt x="8" y="8"/>
                </a:lnTo>
                <a:lnTo>
                  <a:pt x="8" y="20"/>
                </a:lnTo>
                <a:lnTo>
                  <a:pt x="12" y="32"/>
                </a:lnTo>
                <a:lnTo>
                  <a:pt x="16" y="42"/>
                </a:lnTo>
                <a:lnTo>
                  <a:pt x="22" y="48"/>
                </a:lnTo>
                <a:lnTo>
                  <a:pt x="22" y="48"/>
                </a:lnTo>
                <a:lnTo>
                  <a:pt x="28" y="50"/>
                </a:lnTo>
                <a:lnTo>
                  <a:pt x="40" y="58"/>
                </a:lnTo>
                <a:lnTo>
                  <a:pt x="40" y="58"/>
                </a:lnTo>
                <a:lnTo>
                  <a:pt x="30" y="56"/>
                </a:lnTo>
                <a:lnTo>
                  <a:pt x="24" y="54"/>
                </a:lnTo>
                <a:lnTo>
                  <a:pt x="18" y="56"/>
                </a:lnTo>
                <a:lnTo>
                  <a:pt x="12" y="58"/>
                </a:lnTo>
                <a:lnTo>
                  <a:pt x="6" y="62"/>
                </a:lnTo>
                <a:lnTo>
                  <a:pt x="2" y="68"/>
                </a:lnTo>
                <a:lnTo>
                  <a:pt x="0" y="78"/>
                </a:lnTo>
                <a:lnTo>
                  <a:pt x="0" y="78"/>
                </a:lnTo>
                <a:lnTo>
                  <a:pt x="4" y="76"/>
                </a:lnTo>
                <a:lnTo>
                  <a:pt x="12" y="76"/>
                </a:lnTo>
                <a:lnTo>
                  <a:pt x="24" y="76"/>
                </a:lnTo>
                <a:lnTo>
                  <a:pt x="40" y="78"/>
                </a:lnTo>
                <a:lnTo>
                  <a:pt x="58" y="84"/>
                </a:lnTo>
                <a:lnTo>
                  <a:pt x="78" y="96"/>
                </a:lnTo>
                <a:lnTo>
                  <a:pt x="100" y="112"/>
                </a:lnTo>
                <a:lnTo>
                  <a:pt x="126" y="134"/>
                </a:lnTo>
                <a:lnTo>
                  <a:pt x="126" y="134"/>
                </a:lnTo>
                <a:lnTo>
                  <a:pt x="148" y="158"/>
                </a:lnTo>
                <a:lnTo>
                  <a:pt x="164" y="176"/>
                </a:lnTo>
                <a:lnTo>
                  <a:pt x="174" y="192"/>
                </a:lnTo>
                <a:lnTo>
                  <a:pt x="182" y="206"/>
                </a:lnTo>
                <a:lnTo>
                  <a:pt x="184" y="214"/>
                </a:lnTo>
                <a:lnTo>
                  <a:pt x="186" y="222"/>
                </a:lnTo>
                <a:lnTo>
                  <a:pt x="184" y="226"/>
                </a:lnTo>
                <a:lnTo>
                  <a:pt x="184" y="228"/>
                </a:lnTo>
                <a:lnTo>
                  <a:pt x="184" y="228"/>
                </a:lnTo>
                <a:lnTo>
                  <a:pt x="190" y="226"/>
                </a:lnTo>
                <a:lnTo>
                  <a:pt x="196" y="220"/>
                </a:lnTo>
                <a:lnTo>
                  <a:pt x="198" y="212"/>
                </a:lnTo>
                <a:lnTo>
                  <a:pt x="198" y="206"/>
                </a:lnTo>
                <a:lnTo>
                  <a:pt x="196" y="202"/>
                </a:lnTo>
                <a:lnTo>
                  <a:pt x="196" y="202"/>
                </a:lnTo>
                <a:lnTo>
                  <a:pt x="200" y="206"/>
                </a:lnTo>
                <a:lnTo>
                  <a:pt x="202" y="210"/>
                </a:lnTo>
                <a:lnTo>
                  <a:pt x="204" y="216"/>
                </a:lnTo>
                <a:lnTo>
                  <a:pt x="204" y="216"/>
                </a:lnTo>
                <a:lnTo>
                  <a:pt x="210" y="218"/>
                </a:lnTo>
                <a:lnTo>
                  <a:pt x="222" y="224"/>
                </a:lnTo>
                <a:lnTo>
                  <a:pt x="222" y="224"/>
                </a:lnTo>
                <a:lnTo>
                  <a:pt x="218" y="210"/>
                </a:lnTo>
                <a:lnTo>
                  <a:pt x="214" y="204"/>
                </a:lnTo>
                <a:lnTo>
                  <a:pt x="214" y="204"/>
                </a:lnTo>
                <a:lnTo>
                  <a:pt x="210" y="202"/>
                </a:lnTo>
                <a:lnTo>
                  <a:pt x="206" y="200"/>
                </a:lnTo>
                <a:lnTo>
                  <a:pt x="200" y="198"/>
                </a:lnTo>
                <a:lnTo>
                  <a:pt x="200" y="198"/>
                </a:lnTo>
                <a:lnTo>
                  <a:pt x="206" y="198"/>
                </a:lnTo>
                <a:lnTo>
                  <a:pt x="210" y="200"/>
                </a:lnTo>
                <a:lnTo>
                  <a:pt x="220" y="196"/>
                </a:lnTo>
                <a:lnTo>
                  <a:pt x="224" y="190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2" y="186"/>
                </a:lnTo>
                <a:lnTo>
                  <a:pt x="214" y="184"/>
                </a:lnTo>
                <a:lnTo>
                  <a:pt x="204" y="182"/>
                </a:lnTo>
                <a:lnTo>
                  <a:pt x="192" y="176"/>
                </a:lnTo>
                <a:lnTo>
                  <a:pt x="176" y="164"/>
                </a:lnTo>
                <a:lnTo>
                  <a:pt x="156" y="148"/>
                </a:lnTo>
                <a:lnTo>
                  <a:pt x="134" y="126"/>
                </a:lnTo>
                <a:lnTo>
                  <a:pt x="134" y="126"/>
                </a:lnTo>
                <a:close/>
                <a:moveTo>
                  <a:pt x="530" y="2"/>
                </a:moveTo>
                <a:lnTo>
                  <a:pt x="530" y="2"/>
                </a:lnTo>
                <a:lnTo>
                  <a:pt x="512" y="4"/>
                </a:lnTo>
                <a:lnTo>
                  <a:pt x="492" y="10"/>
                </a:lnTo>
                <a:lnTo>
                  <a:pt x="474" y="20"/>
                </a:lnTo>
                <a:lnTo>
                  <a:pt x="454" y="32"/>
                </a:lnTo>
                <a:lnTo>
                  <a:pt x="436" y="44"/>
                </a:lnTo>
                <a:lnTo>
                  <a:pt x="418" y="60"/>
                </a:lnTo>
                <a:lnTo>
                  <a:pt x="402" y="74"/>
                </a:lnTo>
                <a:lnTo>
                  <a:pt x="390" y="90"/>
                </a:lnTo>
                <a:lnTo>
                  <a:pt x="390" y="90"/>
                </a:lnTo>
                <a:lnTo>
                  <a:pt x="394" y="82"/>
                </a:lnTo>
                <a:lnTo>
                  <a:pt x="396" y="74"/>
                </a:lnTo>
                <a:lnTo>
                  <a:pt x="398" y="62"/>
                </a:lnTo>
                <a:lnTo>
                  <a:pt x="400" y="52"/>
                </a:lnTo>
                <a:lnTo>
                  <a:pt x="398" y="40"/>
                </a:lnTo>
                <a:lnTo>
                  <a:pt x="394" y="30"/>
                </a:lnTo>
                <a:lnTo>
                  <a:pt x="388" y="20"/>
                </a:lnTo>
                <a:lnTo>
                  <a:pt x="378" y="14"/>
                </a:lnTo>
                <a:lnTo>
                  <a:pt x="378" y="14"/>
                </a:lnTo>
                <a:lnTo>
                  <a:pt x="374" y="12"/>
                </a:lnTo>
                <a:lnTo>
                  <a:pt x="372" y="14"/>
                </a:lnTo>
                <a:lnTo>
                  <a:pt x="372" y="16"/>
                </a:lnTo>
                <a:lnTo>
                  <a:pt x="372" y="18"/>
                </a:lnTo>
                <a:lnTo>
                  <a:pt x="372" y="18"/>
                </a:lnTo>
                <a:lnTo>
                  <a:pt x="364" y="14"/>
                </a:lnTo>
                <a:lnTo>
                  <a:pt x="354" y="14"/>
                </a:lnTo>
                <a:lnTo>
                  <a:pt x="346" y="18"/>
                </a:lnTo>
                <a:lnTo>
                  <a:pt x="336" y="24"/>
                </a:lnTo>
                <a:lnTo>
                  <a:pt x="336" y="24"/>
                </a:lnTo>
                <a:lnTo>
                  <a:pt x="334" y="28"/>
                </a:lnTo>
                <a:lnTo>
                  <a:pt x="334" y="32"/>
                </a:lnTo>
                <a:lnTo>
                  <a:pt x="334" y="34"/>
                </a:lnTo>
                <a:lnTo>
                  <a:pt x="334" y="36"/>
                </a:lnTo>
                <a:lnTo>
                  <a:pt x="340" y="38"/>
                </a:lnTo>
                <a:lnTo>
                  <a:pt x="344" y="36"/>
                </a:lnTo>
                <a:lnTo>
                  <a:pt x="344" y="36"/>
                </a:lnTo>
                <a:lnTo>
                  <a:pt x="350" y="32"/>
                </a:lnTo>
                <a:lnTo>
                  <a:pt x="360" y="30"/>
                </a:lnTo>
                <a:lnTo>
                  <a:pt x="366" y="30"/>
                </a:lnTo>
                <a:lnTo>
                  <a:pt x="370" y="30"/>
                </a:lnTo>
                <a:lnTo>
                  <a:pt x="376" y="34"/>
                </a:lnTo>
                <a:lnTo>
                  <a:pt x="382" y="38"/>
                </a:lnTo>
                <a:lnTo>
                  <a:pt x="382" y="38"/>
                </a:lnTo>
                <a:lnTo>
                  <a:pt x="374" y="36"/>
                </a:lnTo>
                <a:lnTo>
                  <a:pt x="364" y="34"/>
                </a:lnTo>
                <a:lnTo>
                  <a:pt x="356" y="36"/>
                </a:lnTo>
                <a:lnTo>
                  <a:pt x="346" y="40"/>
                </a:lnTo>
                <a:lnTo>
                  <a:pt x="346" y="40"/>
                </a:lnTo>
                <a:lnTo>
                  <a:pt x="342" y="44"/>
                </a:lnTo>
                <a:lnTo>
                  <a:pt x="340" y="46"/>
                </a:lnTo>
                <a:lnTo>
                  <a:pt x="340" y="50"/>
                </a:lnTo>
                <a:lnTo>
                  <a:pt x="340" y="52"/>
                </a:lnTo>
                <a:lnTo>
                  <a:pt x="346" y="54"/>
                </a:lnTo>
                <a:lnTo>
                  <a:pt x="352" y="54"/>
                </a:lnTo>
                <a:lnTo>
                  <a:pt x="352" y="54"/>
                </a:lnTo>
                <a:lnTo>
                  <a:pt x="356" y="52"/>
                </a:lnTo>
                <a:lnTo>
                  <a:pt x="364" y="52"/>
                </a:lnTo>
                <a:lnTo>
                  <a:pt x="372" y="54"/>
                </a:lnTo>
                <a:lnTo>
                  <a:pt x="380" y="58"/>
                </a:lnTo>
                <a:lnTo>
                  <a:pt x="382" y="62"/>
                </a:lnTo>
                <a:lnTo>
                  <a:pt x="384" y="66"/>
                </a:lnTo>
                <a:lnTo>
                  <a:pt x="384" y="72"/>
                </a:lnTo>
                <a:lnTo>
                  <a:pt x="382" y="80"/>
                </a:lnTo>
                <a:lnTo>
                  <a:pt x="380" y="88"/>
                </a:lnTo>
                <a:lnTo>
                  <a:pt x="374" y="96"/>
                </a:lnTo>
                <a:lnTo>
                  <a:pt x="358" y="120"/>
                </a:lnTo>
                <a:lnTo>
                  <a:pt x="358" y="120"/>
                </a:lnTo>
                <a:lnTo>
                  <a:pt x="362" y="112"/>
                </a:lnTo>
                <a:lnTo>
                  <a:pt x="362" y="102"/>
                </a:lnTo>
                <a:lnTo>
                  <a:pt x="360" y="96"/>
                </a:lnTo>
                <a:lnTo>
                  <a:pt x="358" y="92"/>
                </a:lnTo>
                <a:lnTo>
                  <a:pt x="354" y="90"/>
                </a:lnTo>
                <a:lnTo>
                  <a:pt x="354" y="90"/>
                </a:lnTo>
                <a:lnTo>
                  <a:pt x="354" y="94"/>
                </a:lnTo>
                <a:lnTo>
                  <a:pt x="354" y="98"/>
                </a:lnTo>
                <a:lnTo>
                  <a:pt x="354" y="102"/>
                </a:lnTo>
                <a:lnTo>
                  <a:pt x="352" y="106"/>
                </a:lnTo>
                <a:lnTo>
                  <a:pt x="352" y="106"/>
                </a:lnTo>
                <a:lnTo>
                  <a:pt x="350" y="100"/>
                </a:lnTo>
                <a:lnTo>
                  <a:pt x="346" y="92"/>
                </a:lnTo>
                <a:lnTo>
                  <a:pt x="340" y="86"/>
                </a:lnTo>
                <a:lnTo>
                  <a:pt x="336" y="86"/>
                </a:lnTo>
                <a:lnTo>
                  <a:pt x="334" y="86"/>
                </a:lnTo>
                <a:lnTo>
                  <a:pt x="334" y="86"/>
                </a:lnTo>
                <a:lnTo>
                  <a:pt x="330" y="88"/>
                </a:lnTo>
                <a:lnTo>
                  <a:pt x="330" y="92"/>
                </a:lnTo>
                <a:lnTo>
                  <a:pt x="332" y="104"/>
                </a:lnTo>
                <a:lnTo>
                  <a:pt x="334" y="118"/>
                </a:lnTo>
                <a:lnTo>
                  <a:pt x="334" y="124"/>
                </a:lnTo>
                <a:lnTo>
                  <a:pt x="330" y="130"/>
                </a:lnTo>
                <a:lnTo>
                  <a:pt x="330" y="130"/>
                </a:lnTo>
                <a:lnTo>
                  <a:pt x="324" y="136"/>
                </a:lnTo>
                <a:lnTo>
                  <a:pt x="314" y="142"/>
                </a:lnTo>
                <a:lnTo>
                  <a:pt x="302" y="144"/>
                </a:lnTo>
                <a:lnTo>
                  <a:pt x="286" y="146"/>
                </a:lnTo>
                <a:lnTo>
                  <a:pt x="256" y="148"/>
                </a:lnTo>
                <a:lnTo>
                  <a:pt x="242" y="148"/>
                </a:lnTo>
                <a:lnTo>
                  <a:pt x="232" y="146"/>
                </a:lnTo>
                <a:lnTo>
                  <a:pt x="232" y="146"/>
                </a:lnTo>
                <a:lnTo>
                  <a:pt x="252" y="140"/>
                </a:lnTo>
                <a:lnTo>
                  <a:pt x="266" y="134"/>
                </a:lnTo>
                <a:lnTo>
                  <a:pt x="276" y="128"/>
                </a:lnTo>
                <a:lnTo>
                  <a:pt x="284" y="124"/>
                </a:lnTo>
                <a:lnTo>
                  <a:pt x="288" y="118"/>
                </a:lnTo>
                <a:lnTo>
                  <a:pt x="292" y="114"/>
                </a:lnTo>
                <a:lnTo>
                  <a:pt x="294" y="102"/>
                </a:lnTo>
                <a:lnTo>
                  <a:pt x="294" y="102"/>
                </a:lnTo>
                <a:lnTo>
                  <a:pt x="294" y="98"/>
                </a:lnTo>
                <a:lnTo>
                  <a:pt x="294" y="92"/>
                </a:lnTo>
                <a:lnTo>
                  <a:pt x="290" y="86"/>
                </a:lnTo>
                <a:lnTo>
                  <a:pt x="286" y="82"/>
                </a:lnTo>
                <a:lnTo>
                  <a:pt x="282" y="80"/>
                </a:lnTo>
                <a:lnTo>
                  <a:pt x="276" y="78"/>
                </a:lnTo>
                <a:lnTo>
                  <a:pt x="270" y="78"/>
                </a:lnTo>
                <a:lnTo>
                  <a:pt x="264" y="80"/>
                </a:lnTo>
                <a:lnTo>
                  <a:pt x="264" y="80"/>
                </a:lnTo>
                <a:lnTo>
                  <a:pt x="260" y="82"/>
                </a:lnTo>
                <a:lnTo>
                  <a:pt x="256" y="86"/>
                </a:lnTo>
                <a:lnTo>
                  <a:pt x="254" y="90"/>
                </a:lnTo>
                <a:lnTo>
                  <a:pt x="252" y="96"/>
                </a:lnTo>
                <a:lnTo>
                  <a:pt x="254" y="104"/>
                </a:lnTo>
                <a:lnTo>
                  <a:pt x="258" y="110"/>
                </a:lnTo>
                <a:lnTo>
                  <a:pt x="258" y="110"/>
                </a:lnTo>
                <a:lnTo>
                  <a:pt x="262" y="112"/>
                </a:lnTo>
                <a:lnTo>
                  <a:pt x="266" y="112"/>
                </a:lnTo>
                <a:lnTo>
                  <a:pt x="268" y="112"/>
                </a:lnTo>
                <a:lnTo>
                  <a:pt x="270" y="110"/>
                </a:lnTo>
                <a:lnTo>
                  <a:pt x="270" y="110"/>
                </a:lnTo>
                <a:lnTo>
                  <a:pt x="266" y="106"/>
                </a:lnTo>
                <a:lnTo>
                  <a:pt x="266" y="104"/>
                </a:lnTo>
                <a:lnTo>
                  <a:pt x="268" y="100"/>
                </a:lnTo>
                <a:lnTo>
                  <a:pt x="268" y="100"/>
                </a:lnTo>
                <a:lnTo>
                  <a:pt x="270" y="98"/>
                </a:lnTo>
                <a:lnTo>
                  <a:pt x="272" y="98"/>
                </a:lnTo>
                <a:lnTo>
                  <a:pt x="276" y="102"/>
                </a:lnTo>
                <a:lnTo>
                  <a:pt x="278" y="108"/>
                </a:lnTo>
                <a:lnTo>
                  <a:pt x="276" y="112"/>
                </a:lnTo>
                <a:lnTo>
                  <a:pt x="274" y="116"/>
                </a:lnTo>
                <a:lnTo>
                  <a:pt x="274" y="116"/>
                </a:lnTo>
                <a:lnTo>
                  <a:pt x="262" y="122"/>
                </a:lnTo>
                <a:lnTo>
                  <a:pt x="246" y="130"/>
                </a:lnTo>
                <a:lnTo>
                  <a:pt x="234" y="134"/>
                </a:lnTo>
                <a:lnTo>
                  <a:pt x="224" y="136"/>
                </a:lnTo>
                <a:lnTo>
                  <a:pt x="212" y="136"/>
                </a:lnTo>
                <a:lnTo>
                  <a:pt x="200" y="134"/>
                </a:lnTo>
                <a:lnTo>
                  <a:pt x="200" y="134"/>
                </a:lnTo>
                <a:lnTo>
                  <a:pt x="182" y="128"/>
                </a:lnTo>
                <a:lnTo>
                  <a:pt x="170" y="122"/>
                </a:lnTo>
                <a:lnTo>
                  <a:pt x="156" y="114"/>
                </a:lnTo>
                <a:lnTo>
                  <a:pt x="142" y="102"/>
                </a:lnTo>
                <a:lnTo>
                  <a:pt x="142" y="102"/>
                </a:lnTo>
                <a:lnTo>
                  <a:pt x="136" y="94"/>
                </a:lnTo>
                <a:lnTo>
                  <a:pt x="130" y="86"/>
                </a:lnTo>
                <a:lnTo>
                  <a:pt x="124" y="70"/>
                </a:lnTo>
                <a:lnTo>
                  <a:pt x="120" y="54"/>
                </a:lnTo>
                <a:lnTo>
                  <a:pt x="120" y="42"/>
                </a:lnTo>
                <a:lnTo>
                  <a:pt x="120" y="42"/>
                </a:lnTo>
                <a:lnTo>
                  <a:pt x="120" y="30"/>
                </a:lnTo>
                <a:lnTo>
                  <a:pt x="118" y="22"/>
                </a:lnTo>
                <a:lnTo>
                  <a:pt x="112" y="18"/>
                </a:lnTo>
                <a:lnTo>
                  <a:pt x="106" y="20"/>
                </a:lnTo>
                <a:lnTo>
                  <a:pt x="106" y="20"/>
                </a:lnTo>
                <a:lnTo>
                  <a:pt x="102" y="22"/>
                </a:lnTo>
                <a:lnTo>
                  <a:pt x="100" y="28"/>
                </a:lnTo>
                <a:lnTo>
                  <a:pt x="100" y="36"/>
                </a:lnTo>
                <a:lnTo>
                  <a:pt x="100" y="48"/>
                </a:lnTo>
                <a:lnTo>
                  <a:pt x="104" y="60"/>
                </a:lnTo>
                <a:lnTo>
                  <a:pt x="110" y="74"/>
                </a:lnTo>
                <a:lnTo>
                  <a:pt x="118" y="88"/>
                </a:lnTo>
                <a:lnTo>
                  <a:pt x="132" y="104"/>
                </a:lnTo>
                <a:lnTo>
                  <a:pt x="132" y="104"/>
                </a:lnTo>
                <a:lnTo>
                  <a:pt x="150" y="122"/>
                </a:lnTo>
                <a:lnTo>
                  <a:pt x="168" y="136"/>
                </a:lnTo>
                <a:lnTo>
                  <a:pt x="186" y="146"/>
                </a:lnTo>
                <a:lnTo>
                  <a:pt x="204" y="154"/>
                </a:lnTo>
                <a:lnTo>
                  <a:pt x="222" y="158"/>
                </a:lnTo>
                <a:lnTo>
                  <a:pt x="238" y="162"/>
                </a:lnTo>
                <a:lnTo>
                  <a:pt x="266" y="166"/>
                </a:lnTo>
                <a:lnTo>
                  <a:pt x="266" y="166"/>
                </a:lnTo>
                <a:lnTo>
                  <a:pt x="276" y="166"/>
                </a:lnTo>
                <a:lnTo>
                  <a:pt x="286" y="170"/>
                </a:lnTo>
                <a:lnTo>
                  <a:pt x="294" y="174"/>
                </a:lnTo>
                <a:lnTo>
                  <a:pt x="300" y="180"/>
                </a:lnTo>
                <a:lnTo>
                  <a:pt x="306" y="186"/>
                </a:lnTo>
                <a:lnTo>
                  <a:pt x="308" y="192"/>
                </a:lnTo>
                <a:lnTo>
                  <a:pt x="306" y="198"/>
                </a:lnTo>
                <a:lnTo>
                  <a:pt x="302" y="202"/>
                </a:lnTo>
                <a:lnTo>
                  <a:pt x="302" y="202"/>
                </a:lnTo>
                <a:lnTo>
                  <a:pt x="298" y="206"/>
                </a:lnTo>
                <a:lnTo>
                  <a:pt x="292" y="208"/>
                </a:lnTo>
                <a:lnTo>
                  <a:pt x="288" y="206"/>
                </a:lnTo>
                <a:lnTo>
                  <a:pt x="284" y="204"/>
                </a:lnTo>
                <a:lnTo>
                  <a:pt x="280" y="202"/>
                </a:lnTo>
                <a:lnTo>
                  <a:pt x="278" y="198"/>
                </a:lnTo>
                <a:lnTo>
                  <a:pt x="278" y="194"/>
                </a:lnTo>
                <a:lnTo>
                  <a:pt x="278" y="192"/>
                </a:lnTo>
                <a:lnTo>
                  <a:pt x="278" y="192"/>
                </a:lnTo>
                <a:lnTo>
                  <a:pt x="274" y="194"/>
                </a:lnTo>
                <a:lnTo>
                  <a:pt x="270" y="198"/>
                </a:lnTo>
                <a:lnTo>
                  <a:pt x="268" y="202"/>
                </a:lnTo>
                <a:lnTo>
                  <a:pt x="268" y="208"/>
                </a:lnTo>
                <a:lnTo>
                  <a:pt x="270" y="214"/>
                </a:lnTo>
                <a:lnTo>
                  <a:pt x="272" y="218"/>
                </a:lnTo>
                <a:lnTo>
                  <a:pt x="278" y="224"/>
                </a:lnTo>
                <a:lnTo>
                  <a:pt x="284" y="226"/>
                </a:lnTo>
                <a:lnTo>
                  <a:pt x="284" y="226"/>
                </a:lnTo>
                <a:lnTo>
                  <a:pt x="292" y="228"/>
                </a:lnTo>
                <a:lnTo>
                  <a:pt x="302" y="226"/>
                </a:lnTo>
                <a:lnTo>
                  <a:pt x="310" y="222"/>
                </a:lnTo>
                <a:lnTo>
                  <a:pt x="318" y="216"/>
                </a:lnTo>
                <a:lnTo>
                  <a:pt x="324" y="206"/>
                </a:lnTo>
                <a:lnTo>
                  <a:pt x="326" y="196"/>
                </a:lnTo>
                <a:lnTo>
                  <a:pt x="324" y="184"/>
                </a:lnTo>
                <a:lnTo>
                  <a:pt x="318" y="172"/>
                </a:lnTo>
                <a:lnTo>
                  <a:pt x="318" y="172"/>
                </a:lnTo>
                <a:lnTo>
                  <a:pt x="322" y="176"/>
                </a:lnTo>
                <a:lnTo>
                  <a:pt x="326" y="180"/>
                </a:lnTo>
                <a:lnTo>
                  <a:pt x="330" y="192"/>
                </a:lnTo>
                <a:lnTo>
                  <a:pt x="330" y="202"/>
                </a:lnTo>
                <a:lnTo>
                  <a:pt x="328" y="212"/>
                </a:lnTo>
                <a:lnTo>
                  <a:pt x="328" y="212"/>
                </a:lnTo>
                <a:lnTo>
                  <a:pt x="330" y="218"/>
                </a:lnTo>
                <a:lnTo>
                  <a:pt x="330" y="222"/>
                </a:lnTo>
                <a:lnTo>
                  <a:pt x="330" y="226"/>
                </a:lnTo>
                <a:lnTo>
                  <a:pt x="332" y="226"/>
                </a:lnTo>
                <a:lnTo>
                  <a:pt x="332" y="226"/>
                </a:lnTo>
                <a:lnTo>
                  <a:pt x="338" y="224"/>
                </a:lnTo>
                <a:lnTo>
                  <a:pt x="342" y="218"/>
                </a:lnTo>
                <a:lnTo>
                  <a:pt x="344" y="208"/>
                </a:lnTo>
                <a:lnTo>
                  <a:pt x="346" y="196"/>
                </a:lnTo>
                <a:lnTo>
                  <a:pt x="346" y="196"/>
                </a:lnTo>
                <a:lnTo>
                  <a:pt x="344" y="188"/>
                </a:lnTo>
                <a:lnTo>
                  <a:pt x="340" y="182"/>
                </a:lnTo>
                <a:lnTo>
                  <a:pt x="336" y="176"/>
                </a:lnTo>
                <a:lnTo>
                  <a:pt x="328" y="168"/>
                </a:lnTo>
                <a:lnTo>
                  <a:pt x="320" y="164"/>
                </a:lnTo>
                <a:lnTo>
                  <a:pt x="312" y="160"/>
                </a:lnTo>
                <a:lnTo>
                  <a:pt x="304" y="158"/>
                </a:lnTo>
                <a:lnTo>
                  <a:pt x="296" y="156"/>
                </a:lnTo>
                <a:lnTo>
                  <a:pt x="296" y="156"/>
                </a:lnTo>
                <a:lnTo>
                  <a:pt x="306" y="156"/>
                </a:lnTo>
                <a:lnTo>
                  <a:pt x="316" y="156"/>
                </a:lnTo>
                <a:lnTo>
                  <a:pt x="326" y="160"/>
                </a:lnTo>
                <a:lnTo>
                  <a:pt x="326" y="160"/>
                </a:lnTo>
                <a:lnTo>
                  <a:pt x="342" y="152"/>
                </a:lnTo>
                <a:lnTo>
                  <a:pt x="354" y="146"/>
                </a:lnTo>
                <a:lnTo>
                  <a:pt x="362" y="138"/>
                </a:lnTo>
                <a:lnTo>
                  <a:pt x="362" y="138"/>
                </a:lnTo>
                <a:lnTo>
                  <a:pt x="368" y="134"/>
                </a:lnTo>
                <a:lnTo>
                  <a:pt x="374" y="132"/>
                </a:lnTo>
                <a:lnTo>
                  <a:pt x="380" y="130"/>
                </a:lnTo>
                <a:lnTo>
                  <a:pt x="386" y="130"/>
                </a:lnTo>
                <a:lnTo>
                  <a:pt x="394" y="130"/>
                </a:lnTo>
                <a:lnTo>
                  <a:pt x="400" y="132"/>
                </a:lnTo>
                <a:lnTo>
                  <a:pt x="404" y="136"/>
                </a:lnTo>
                <a:lnTo>
                  <a:pt x="408" y="142"/>
                </a:lnTo>
                <a:lnTo>
                  <a:pt x="408" y="142"/>
                </a:lnTo>
                <a:lnTo>
                  <a:pt x="412" y="136"/>
                </a:lnTo>
                <a:lnTo>
                  <a:pt x="414" y="130"/>
                </a:lnTo>
                <a:lnTo>
                  <a:pt x="410" y="126"/>
                </a:lnTo>
                <a:lnTo>
                  <a:pt x="408" y="122"/>
                </a:lnTo>
                <a:lnTo>
                  <a:pt x="408" y="122"/>
                </a:lnTo>
                <a:lnTo>
                  <a:pt x="408" y="120"/>
                </a:lnTo>
                <a:lnTo>
                  <a:pt x="406" y="118"/>
                </a:lnTo>
                <a:lnTo>
                  <a:pt x="398" y="114"/>
                </a:lnTo>
                <a:lnTo>
                  <a:pt x="386" y="116"/>
                </a:lnTo>
                <a:lnTo>
                  <a:pt x="380" y="118"/>
                </a:lnTo>
                <a:lnTo>
                  <a:pt x="376" y="122"/>
                </a:lnTo>
                <a:lnTo>
                  <a:pt x="376" y="122"/>
                </a:lnTo>
                <a:lnTo>
                  <a:pt x="396" y="100"/>
                </a:lnTo>
                <a:lnTo>
                  <a:pt x="408" y="88"/>
                </a:lnTo>
                <a:lnTo>
                  <a:pt x="426" y="74"/>
                </a:lnTo>
                <a:lnTo>
                  <a:pt x="426" y="74"/>
                </a:lnTo>
                <a:lnTo>
                  <a:pt x="448" y="60"/>
                </a:lnTo>
                <a:lnTo>
                  <a:pt x="462" y="52"/>
                </a:lnTo>
                <a:lnTo>
                  <a:pt x="474" y="48"/>
                </a:lnTo>
                <a:lnTo>
                  <a:pt x="488" y="46"/>
                </a:lnTo>
                <a:lnTo>
                  <a:pt x="502" y="46"/>
                </a:lnTo>
                <a:lnTo>
                  <a:pt x="514" y="50"/>
                </a:lnTo>
                <a:lnTo>
                  <a:pt x="524" y="56"/>
                </a:lnTo>
                <a:lnTo>
                  <a:pt x="524" y="56"/>
                </a:lnTo>
                <a:lnTo>
                  <a:pt x="532" y="66"/>
                </a:lnTo>
                <a:lnTo>
                  <a:pt x="534" y="74"/>
                </a:lnTo>
                <a:lnTo>
                  <a:pt x="532" y="80"/>
                </a:lnTo>
                <a:lnTo>
                  <a:pt x="528" y="84"/>
                </a:lnTo>
                <a:lnTo>
                  <a:pt x="522" y="88"/>
                </a:lnTo>
                <a:lnTo>
                  <a:pt x="516" y="88"/>
                </a:lnTo>
                <a:lnTo>
                  <a:pt x="510" y="88"/>
                </a:lnTo>
                <a:lnTo>
                  <a:pt x="506" y="88"/>
                </a:lnTo>
                <a:lnTo>
                  <a:pt x="506" y="88"/>
                </a:lnTo>
                <a:lnTo>
                  <a:pt x="506" y="90"/>
                </a:lnTo>
                <a:lnTo>
                  <a:pt x="508" y="94"/>
                </a:lnTo>
                <a:lnTo>
                  <a:pt x="514" y="96"/>
                </a:lnTo>
                <a:lnTo>
                  <a:pt x="522" y="98"/>
                </a:lnTo>
                <a:lnTo>
                  <a:pt x="526" y="96"/>
                </a:lnTo>
                <a:lnTo>
                  <a:pt x="530" y="94"/>
                </a:lnTo>
                <a:lnTo>
                  <a:pt x="530" y="94"/>
                </a:lnTo>
                <a:lnTo>
                  <a:pt x="524" y="100"/>
                </a:lnTo>
                <a:lnTo>
                  <a:pt x="518" y="102"/>
                </a:lnTo>
                <a:lnTo>
                  <a:pt x="514" y="104"/>
                </a:lnTo>
                <a:lnTo>
                  <a:pt x="508" y="106"/>
                </a:lnTo>
                <a:lnTo>
                  <a:pt x="502" y="104"/>
                </a:lnTo>
                <a:lnTo>
                  <a:pt x="498" y="102"/>
                </a:lnTo>
                <a:lnTo>
                  <a:pt x="488" y="94"/>
                </a:lnTo>
                <a:lnTo>
                  <a:pt x="488" y="94"/>
                </a:lnTo>
                <a:lnTo>
                  <a:pt x="486" y="88"/>
                </a:lnTo>
                <a:lnTo>
                  <a:pt x="486" y="84"/>
                </a:lnTo>
                <a:lnTo>
                  <a:pt x="488" y="76"/>
                </a:lnTo>
                <a:lnTo>
                  <a:pt x="492" y="70"/>
                </a:lnTo>
                <a:lnTo>
                  <a:pt x="492" y="68"/>
                </a:lnTo>
                <a:lnTo>
                  <a:pt x="492" y="68"/>
                </a:lnTo>
                <a:lnTo>
                  <a:pt x="492" y="68"/>
                </a:lnTo>
                <a:lnTo>
                  <a:pt x="486" y="70"/>
                </a:lnTo>
                <a:lnTo>
                  <a:pt x="480" y="72"/>
                </a:lnTo>
                <a:lnTo>
                  <a:pt x="476" y="76"/>
                </a:lnTo>
                <a:lnTo>
                  <a:pt x="474" y="82"/>
                </a:lnTo>
                <a:lnTo>
                  <a:pt x="472" y="88"/>
                </a:lnTo>
                <a:lnTo>
                  <a:pt x="472" y="96"/>
                </a:lnTo>
                <a:lnTo>
                  <a:pt x="476" y="104"/>
                </a:lnTo>
                <a:lnTo>
                  <a:pt x="476" y="104"/>
                </a:lnTo>
                <a:lnTo>
                  <a:pt x="472" y="100"/>
                </a:lnTo>
                <a:lnTo>
                  <a:pt x="468" y="92"/>
                </a:lnTo>
                <a:lnTo>
                  <a:pt x="468" y="86"/>
                </a:lnTo>
                <a:lnTo>
                  <a:pt x="470" y="80"/>
                </a:lnTo>
                <a:lnTo>
                  <a:pt x="470" y="80"/>
                </a:lnTo>
                <a:lnTo>
                  <a:pt x="466" y="82"/>
                </a:lnTo>
                <a:lnTo>
                  <a:pt x="462" y="84"/>
                </a:lnTo>
                <a:lnTo>
                  <a:pt x="460" y="88"/>
                </a:lnTo>
                <a:lnTo>
                  <a:pt x="458" y="94"/>
                </a:lnTo>
                <a:lnTo>
                  <a:pt x="458" y="100"/>
                </a:lnTo>
                <a:lnTo>
                  <a:pt x="460" y="106"/>
                </a:lnTo>
                <a:lnTo>
                  <a:pt x="462" y="112"/>
                </a:lnTo>
                <a:lnTo>
                  <a:pt x="468" y="120"/>
                </a:lnTo>
                <a:lnTo>
                  <a:pt x="468" y="120"/>
                </a:lnTo>
                <a:lnTo>
                  <a:pt x="476" y="126"/>
                </a:lnTo>
                <a:lnTo>
                  <a:pt x="486" y="130"/>
                </a:lnTo>
                <a:lnTo>
                  <a:pt x="496" y="132"/>
                </a:lnTo>
                <a:lnTo>
                  <a:pt x="508" y="134"/>
                </a:lnTo>
                <a:lnTo>
                  <a:pt x="520" y="132"/>
                </a:lnTo>
                <a:lnTo>
                  <a:pt x="530" y="128"/>
                </a:lnTo>
                <a:lnTo>
                  <a:pt x="540" y="122"/>
                </a:lnTo>
                <a:lnTo>
                  <a:pt x="550" y="112"/>
                </a:lnTo>
                <a:lnTo>
                  <a:pt x="550" y="112"/>
                </a:lnTo>
                <a:lnTo>
                  <a:pt x="554" y="106"/>
                </a:lnTo>
                <a:lnTo>
                  <a:pt x="556" y="100"/>
                </a:lnTo>
                <a:lnTo>
                  <a:pt x="556" y="86"/>
                </a:lnTo>
                <a:lnTo>
                  <a:pt x="554" y="74"/>
                </a:lnTo>
                <a:lnTo>
                  <a:pt x="550" y="62"/>
                </a:lnTo>
                <a:lnTo>
                  <a:pt x="542" y="52"/>
                </a:lnTo>
                <a:lnTo>
                  <a:pt x="532" y="44"/>
                </a:lnTo>
                <a:lnTo>
                  <a:pt x="522" y="38"/>
                </a:lnTo>
                <a:lnTo>
                  <a:pt x="512" y="36"/>
                </a:lnTo>
                <a:lnTo>
                  <a:pt x="512" y="36"/>
                </a:lnTo>
                <a:lnTo>
                  <a:pt x="520" y="34"/>
                </a:lnTo>
                <a:lnTo>
                  <a:pt x="526" y="32"/>
                </a:lnTo>
                <a:lnTo>
                  <a:pt x="534" y="32"/>
                </a:lnTo>
                <a:lnTo>
                  <a:pt x="542" y="34"/>
                </a:lnTo>
                <a:lnTo>
                  <a:pt x="554" y="38"/>
                </a:lnTo>
                <a:lnTo>
                  <a:pt x="564" y="46"/>
                </a:lnTo>
                <a:lnTo>
                  <a:pt x="564" y="46"/>
                </a:lnTo>
                <a:lnTo>
                  <a:pt x="572" y="54"/>
                </a:lnTo>
                <a:lnTo>
                  <a:pt x="580" y="66"/>
                </a:lnTo>
                <a:lnTo>
                  <a:pt x="582" y="72"/>
                </a:lnTo>
                <a:lnTo>
                  <a:pt x="584" y="78"/>
                </a:lnTo>
                <a:lnTo>
                  <a:pt x="586" y="86"/>
                </a:lnTo>
                <a:lnTo>
                  <a:pt x="584" y="92"/>
                </a:lnTo>
                <a:lnTo>
                  <a:pt x="584" y="92"/>
                </a:lnTo>
                <a:lnTo>
                  <a:pt x="584" y="94"/>
                </a:lnTo>
                <a:lnTo>
                  <a:pt x="586" y="96"/>
                </a:lnTo>
                <a:lnTo>
                  <a:pt x="592" y="92"/>
                </a:lnTo>
                <a:lnTo>
                  <a:pt x="600" y="84"/>
                </a:lnTo>
                <a:lnTo>
                  <a:pt x="602" y="80"/>
                </a:lnTo>
                <a:lnTo>
                  <a:pt x="602" y="72"/>
                </a:lnTo>
                <a:lnTo>
                  <a:pt x="602" y="72"/>
                </a:lnTo>
                <a:lnTo>
                  <a:pt x="600" y="66"/>
                </a:lnTo>
                <a:lnTo>
                  <a:pt x="596" y="56"/>
                </a:lnTo>
                <a:lnTo>
                  <a:pt x="590" y="48"/>
                </a:lnTo>
                <a:lnTo>
                  <a:pt x="582" y="38"/>
                </a:lnTo>
                <a:lnTo>
                  <a:pt x="574" y="32"/>
                </a:lnTo>
                <a:lnTo>
                  <a:pt x="564" y="26"/>
                </a:lnTo>
                <a:lnTo>
                  <a:pt x="554" y="22"/>
                </a:lnTo>
                <a:lnTo>
                  <a:pt x="542" y="20"/>
                </a:lnTo>
                <a:lnTo>
                  <a:pt x="542" y="20"/>
                </a:lnTo>
                <a:lnTo>
                  <a:pt x="552" y="20"/>
                </a:lnTo>
                <a:lnTo>
                  <a:pt x="564" y="24"/>
                </a:lnTo>
                <a:lnTo>
                  <a:pt x="574" y="28"/>
                </a:lnTo>
                <a:lnTo>
                  <a:pt x="586" y="36"/>
                </a:lnTo>
                <a:lnTo>
                  <a:pt x="596" y="46"/>
                </a:lnTo>
                <a:lnTo>
                  <a:pt x="604" y="60"/>
                </a:lnTo>
                <a:lnTo>
                  <a:pt x="608" y="74"/>
                </a:lnTo>
                <a:lnTo>
                  <a:pt x="608" y="88"/>
                </a:lnTo>
                <a:lnTo>
                  <a:pt x="608" y="88"/>
                </a:lnTo>
                <a:lnTo>
                  <a:pt x="608" y="92"/>
                </a:lnTo>
                <a:lnTo>
                  <a:pt x="608" y="94"/>
                </a:lnTo>
                <a:lnTo>
                  <a:pt x="612" y="96"/>
                </a:lnTo>
                <a:lnTo>
                  <a:pt x="614" y="96"/>
                </a:lnTo>
                <a:lnTo>
                  <a:pt x="620" y="94"/>
                </a:lnTo>
                <a:lnTo>
                  <a:pt x="624" y="90"/>
                </a:lnTo>
                <a:lnTo>
                  <a:pt x="624" y="86"/>
                </a:lnTo>
                <a:lnTo>
                  <a:pt x="624" y="86"/>
                </a:lnTo>
                <a:lnTo>
                  <a:pt x="624" y="76"/>
                </a:lnTo>
                <a:lnTo>
                  <a:pt x="622" y="68"/>
                </a:lnTo>
                <a:lnTo>
                  <a:pt x="618" y="60"/>
                </a:lnTo>
                <a:lnTo>
                  <a:pt x="618" y="60"/>
                </a:lnTo>
                <a:lnTo>
                  <a:pt x="624" y="70"/>
                </a:lnTo>
                <a:lnTo>
                  <a:pt x="628" y="80"/>
                </a:lnTo>
                <a:lnTo>
                  <a:pt x="628" y="86"/>
                </a:lnTo>
                <a:lnTo>
                  <a:pt x="628" y="92"/>
                </a:lnTo>
                <a:lnTo>
                  <a:pt x="624" y="98"/>
                </a:lnTo>
                <a:lnTo>
                  <a:pt x="620" y="102"/>
                </a:lnTo>
                <a:lnTo>
                  <a:pt x="620" y="102"/>
                </a:lnTo>
                <a:lnTo>
                  <a:pt x="616" y="104"/>
                </a:lnTo>
                <a:lnTo>
                  <a:pt x="616" y="106"/>
                </a:lnTo>
                <a:lnTo>
                  <a:pt x="616" y="112"/>
                </a:lnTo>
                <a:lnTo>
                  <a:pt x="620" y="116"/>
                </a:lnTo>
                <a:lnTo>
                  <a:pt x="622" y="116"/>
                </a:lnTo>
                <a:lnTo>
                  <a:pt x="626" y="116"/>
                </a:lnTo>
                <a:lnTo>
                  <a:pt x="626" y="116"/>
                </a:lnTo>
                <a:lnTo>
                  <a:pt x="630" y="114"/>
                </a:lnTo>
                <a:lnTo>
                  <a:pt x="634" y="110"/>
                </a:lnTo>
                <a:lnTo>
                  <a:pt x="636" y="102"/>
                </a:lnTo>
                <a:lnTo>
                  <a:pt x="640" y="94"/>
                </a:lnTo>
                <a:lnTo>
                  <a:pt x="640" y="84"/>
                </a:lnTo>
                <a:lnTo>
                  <a:pt x="638" y="74"/>
                </a:lnTo>
                <a:lnTo>
                  <a:pt x="636" y="62"/>
                </a:lnTo>
                <a:lnTo>
                  <a:pt x="630" y="52"/>
                </a:lnTo>
                <a:lnTo>
                  <a:pt x="630" y="52"/>
                </a:lnTo>
                <a:lnTo>
                  <a:pt x="622" y="40"/>
                </a:lnTo>
                <a:lnTo>
                  <a:pt x="614" y="30"/>
                </a:lnTo>
                <a:lnTo>
                  <a:pt x="604" y="22"/>
                </a:lnTo>
                <a:lnTo>
                  <a:pt x="592" y="14"/>
                </a:lnTo>
                <a:lnTo>
                  <a:pt x="580" y="8"/>
                </a:lnTo>
                <a:lnTo>
                  <a:pt x="566" y="4"/>
                </a:lnTo>
                <a:lnTo>
                  <a:pt x="548" y="2"/>
                </a:lnTo>
                <a:lnTo>
                  <a:pt x="530" y="2"/>
                </a:lnTo>
                <a:lnTo>
                  <a:pt x="530" y="2"/>
                </a:lnTo>
                <a:close/>
                <a:moveTo>
                  <a:pt x="158" y="74"/>
                </a:moveTo>
                <a:lnTo>
                  <a:pt x="158" y="74"/>
                </a:lnTo>
                <a:lnTo>
                  <a:pt x="158" y="88"/>
                </a:lnTo>
                <a:lnTo>
                  <a:pt x="164" y="100"/>
                </a:lnTo>
                <a:lnTo>
                  <a:pt x="170" y="110"/>
                </a:lnTo>
                <a:lnTo>
                  <a:pt x="180" y="118"/>
                </a:lnTo>
                <a:lnTo>
                  <a:pt x="188" y="124"/>
                </a:lnTo>
                <a:lnTo>
                  <a:pt x="198" y="126"/>
                </a:lnTo>
                <a:lnTo>
                  <a:pt x="206" y="128"/>
                </a:lnTo>
                <a:lnTo>
                  <a:pt x="212" y="126"/>
                </a:lnTo>
                <a:lnTo>
                  <a:pt x="212" y="126"/>
                </a:lnTo>
                <a:lnTo>
                  <a:pt x="216" y="122"/>
                </a:lnTo>
                <a:lnTo>
                  <a:pt x="218" y="118"/>
                </a:lnTo>
                <a:lnTo>
                  <a:pt x="216" y="114"/>
                </a:lnTo>
                <a:lnTo>
                  <a:pt x="216" y="112"/>
                </a:lnTo>
                <a:lnTo>
                  <a:pt x="212" y="110"/>
                </a:lnTo>
                <a:lnTo>
                  <a:pt x="210" y="108"/>
                </a:lnTo>
                <a:lnTo>
                  <a:pt x="206" y="110"/>
                </a:lnTo>
                <a:lnTo>
                  <a:pt x="204" y="112"/>
                </a:lnTo>
                <a:lnTo>
                  <a:pt x="204" y="112"/>
                </a:lnTo>
                <a:lnTo>
                  <a:pt x="202" y="116"/>
                </a:lnTo>
                <a:lnTo>
                  <a:pt x="202" y="118"/>
                </a:lnTo>
                <a:lnTo>
                  <a:pt x="204" y="118"/>
                </a:lnTo>
                <a:lnTo>
                  <a:pt x="204" y="118"/>
                </a:lnTo>
                <a:lnTo>
                  <a:pt x="202" y="120"/>
                </a:lnTo>
                <a:lnTo>
                  <a:pt x="196" y="120"/>
                </a:lnTo>
                <a:lnTo>
                  <a:pt x="190" y="118"/>
                </a:lnTo>
                <a:lnTo>
                  <a:pt x="180" y="108"/>
                </a:lnTo>
                <a:lnTo>
                  <a:pt x="180" y="108"/>
                </a:lnTo>
                <a:lnTo>
                  <a:pt x="174" y="102"/>
                </a:lnTo>
                <a:lnTo>
                  <a:pt x="172" y="96"/>
                </a:lnTo>
                <a:lnTo>
                  <a:pt x="172" y="88"/>
                </a:lnTo>
                <a:lnTo>
                  <a:pt x="172" y="80"/>
                </a:lnTo>
                <a:lnTo>
                  <a:pt x="174" y="72"/>
                </a:lnTo>
                <a:lnTo>
                  <a:pt x="176" y="66"/>
                </a:lnTo>
                <a:lnTo>
                  <a:pt x="180" y="60"/>
                </a:lnTo>
                <a:lnTo>
                  <a:pt x="184" y="56"/>
                </a:lnTo>
                <a:lnTo>
                  <a:pt x="184" y="56"/>
                </a:lnTo>
                <a:lnTo>
                  <a:pt x="190" y="54"/>
                </a:lnTo>
                <a:lnTo>
                  <a:pt x="194" y="52"/>
                </a:lnTo>
                <a:lnTo>
                  <a:pt x="198" y="52"/>
                </a:lnTo>
                <a:lnTo>
                  <a:pt x="200" y="54"/>
                </a:lnTo>
                <a:lnTo>
                  <a:pt x="204" y="58"/>
                </a:lnTo>
                <a:lnTo>
                  <a:pt x="202" y="64"/>
                </a:lnTo>
                <a:lnTo>
                  <a:pt x="202" y="64"/>
                </a:lnTo>
                <a:lnTo>
                  <a:pt x="198" y="68"/>
                </a:lnTo>
                <a:lnTo>
                  <a:pt x="196" y="68"/>
                </a:lnTo>
                <a:lnTo>
                  <a:pt x="190" y="66"/>
                </a:lnTo>
                <a:lnTo>
                  <a:pt x="190" y="66"/>
                </a:lnTo>
                <a:lnTo>
                  <a:pt x="188" y="70"/>
                </a:lnTo>
                <a:lnTo>
                  <a:pt x="188" y="72"/>
                </a:lnTo>
                <a:lnTo>
                  <a:pt x="192" y="76"/>
                </a:lnTo>
                <a:lnTo>
                  <a:pt x="194" y="78"/>
                </a:lnTo>
                <a:lnTo>
                  <a:pt x="202" y="82"/>
                </a:lnTo>
                <a:lnTo>
                  <a:pt x="208" y="82"/>
                </a:lnTo>
                <a:lnTo>
                  <a:pt x="208" y="82"/>
                </a:lnTo>
                <a:lnTo>
                  <a:pt x="214" y="82"/>
                </a:lnTo>
                <a:lnTo>
                  <a:pt x="218" y="78"/>
                </a:lnTo>
                <a:lnTo>
                  <a:pt x="222" y="72"/>
                </a:lnTo>
                <a:lnTo>
                  <a:pt x="222" y="72"/>
                </a:lnTo>
                <a:lnTo>
                  <a:pt x="224" y="66"/>
                </a:lnTo>
                <a:lnTo>
                  <a:pt x="224" y="58"/>
                </a:lnTo>
                <a:lnTo>
                  <a:pt x="222" y="52"/>
                </a:lnTo>
                <a:lnTo>
                  <a:pt x="218" y="46"/>
                </a:lnTo>
                <a:lnTo>
                  <a:pt x="214" y="42"/>
                </a:lnTo>
                <a:lnTo>
                  <a:pt x="208" y="40"/>
                </a:lnTo>
                <a:lnTo>
                  <a:pt x="204" y="38"/>
                </a:lnTo>
                <a:lnTo>
                  <a:pt x="198" y="38"/>
                </a:lnTo>
                <a:lnTo>
                  <a:pt x="198" y="38"/>
                </a:lnTo>
                <a:lnTo>
                  <a:pt x="190" y="38"/>
                </a:lnTo>
                <a:lnTo>
                  <a:pt x="184" y="40"/>
                </a:lnTo>
                <a:lnTo>
                  <a:pt x="178" y="42"/>
                </a:lnTo>
                <a:lnTo>
                  <a:pt x="170" y="46"/>
                </a:lnTo>
                <a:lnTo>
                  <a:pt x="164" y="54"/>
                </a:lnTo>
                <a:lnTo>
                  <a:pt x="160" y="62"/>
                </a:lnTo>
                <a:lnTo>
                  <a:pt x="158" y="74"/>
                </a:lnTo>
                <a:lnTo>
                  <a:pt x="158" y="74"/>
                </a:lnTo>
                <a:close/>
                <a:moveTo>
                  <a:pt x="166" y="114"/>
                </a:moveTo>
                <a:lnTo>
                  <a:pt x="166" y="114"/>
                </a:lnTo>
                <a:lnTo>
                  <a:pt x="156" y="98"/>
                </a:lnTo>
                <a:lnTo>
                  <a:pt x="148" y="84"/>
                </a:lnTo>
                <a:lnTo>
                  <a:pt x="142" y="70"/>
                </a:lnTo>
                <a:lnTo>
                  <a:pt x="140" y="58"/>
                </a:lnTo>
                <a:lnTo>
                  <a:pt x="138" y="48"/>
                </a:lnTo>
                <a:lnTo>
                  <a:pt x="138" y="40"/>
                </a:lnTo>
                <a:lnTo>
                  <a:pt x="142" y="32"/>
                </a:lnTo>
                <a:lnTo>
                  <a:pt x="144" y="28"/>
                </a:lnTo>
                <a:lnTo>
                  <a:pt x="144" y="28"/>
                </a:lnTo>
                <a:lnTo>
                  <a:pt x="148" y="26"/>
                </a:lnTo>
                <a:lnTo>
                  <a:pt x="150" y="26"/>
                </a:lnTo>
                <a:lnTo>
                  <a:pt x="152" y="26"/>
                </a:lnTo>
                <a:lnTo>
                  <a:pt x="154" y="28"/>
                </a:lnTo>
                <a:lnTo>
                  <a:pt x="158" y="40"/>
                </a:lnTo>
                <a:lnTo>
                  <a:pt x="158" y="40"/>
                </a:lnTo>
                <a:lnTo>
                  <a:pt x="166" y="34"/>
                </a:lnTo>
                <a:lnTo>
                  <a:pt x="168" y="28"/>
                </a:lnTo>
                <a:lnTo>
                  <a:pt x="166" y="20"/>
                </a:lnTo>
                <a:lnTo>
                  <a:pt x="164" y="14"/>
                </a:lnTo>
                <a:lnTo>
                  <a:pt x="164" y="14"/>
                </a:lnTo>
                <a:lnTo>
                  <a:pt x="160" y="12"/>
                </a:lnTo>
                <a:lnTo>
                  <a:pt x="154" y="10"/>
                </a:lnTo>
                <a:lnTo>
                  <a:pt x="150" y="10"/>
                </a:lnTo>
                <a:lnTo>
                  <a:pt x="144" y="12"/>
                </a:lnTo>
                <a:lnTo>
                  <a:pt x="144" y="12"/>
                </a:lnTo>
                <a:lnTo>
                  <a:pt x="140" y="12"/>
                </a:lnTo>
                <a:lnTo>
                  <a:pt x="136" y="14"/>
                </a:lnTo>
                <a:lnTo>
                  <a:pt x="132" y="18"/>
                </a:lnTo>
                <a:lnTo>
                  <a:pt x="130" y="22"/>
                </a:lnTo>
                <a:lnTo>
                  <a:pt x="130" y="22"/>
                </a:lnTo>
                <a:lnTo>
                  <a:pt x="126" y="38"/>
                </a:lnTo>
                <a:lnTo>
                  <a:pt x="128" y="54"/>
                </a:lnTo>
                <a:lnTo>
                  <a:pt x="132" y="68"/>
                </a:lnTo>
                <a:lnTo>
                  <a:pt x="140" y="80"/>
                </a:lnTo>
                <a:lnTo>
                  <a:pt x="146" y="92"/>
                </a:lnTo>
                <a:lnTo>
                  <a:pt x="154" y="102"/>
                </a:lnTo>
                <a:lnTo>
                  <a:pt x="166" y="114"/>
                </a:lnTo>
                <a:lnTo>
                  <a:pt x="166" y="114"/>
                </a:lnTo>
                <a:close/>
                <a:moveTo>
                  <a:pt x="256" y="38"/>
                </a:moveTo>
                <a:lnTo>
                  <a:pt x="256" y="38"/>
                </a:lnTo>
                <a:lnTo>
                  <a:pt x="262" y="46"/>
                </a:lnTo>
                <a:lnTo>
                  <a:pt x="262" y="54"/>
                </a:lnTo>
                <a:lnTo>
                  <a:pt x="262" y="60"/>
                </a:lnTo>
                <a:lnTo>
                  <a:pt x="258" y="66"/>
                </a:lnTo>
                <a:lnTo>
                  <a:pt x="258" y="66"/>
                </a:lnTo>
                <a:lnTo>
                  <a:pt x="260" y="68"/>
                </a:lnTo>
                <a:lnTo>
                  <a:pt x="264" y="66"/>
                </a:lnTo>
                <a:lnTo>
                  <a:pt x="268" y="64"/>
                </a:lnTo>
                <a:lnTo>
                  <a:pt x="272" y="58"/>
                </a:lnTo>
                <a:lnTo>
                  <a:pt x="272" y="52"/>
                </a:lnTo>
                <a:lnTo>
                  <a:pt x="270" y="46"/>
                </a:lnTo>
                <a:lnTo>
                  <a:pt x="266" y="38"/>
                </a:lnTo>
                <a:lnTo>
                  <a:pt x="256" y="30"/>
                </a:lnTo>
                <a:lnTo>
                  <a:pt x="256" y="30"/>
                </a:lnTo>
                <a:lnTo>
                  <a:pt x="268" y="36"/>
                </a:lnTo>
                <a:lnTo>
                  <a:pt x="280" y="44"/>
                </a:lnTo>
                <a:lnTo>
                  <a:pt x="290" y="54"/>
                </a:lnTo>
                <a:lnTo>
                  <a:pt x="292" y="60"/>
                </a:lnTo>
                <a:lnTo>
                  <a:pt x="294" y="66"/>
                </a:lnTo>
                <a:lnTo>
                  <a:pt x="294" y="66"/>
                </a:lnTo>
                <a:lnTo>
                  <a:pt x="292" y="66"/>
                </a:lnTo>
                <a:lnTo>
                  <a:pt x="290" y="66"/>
                </a:lnTo>
                <a:lnTo>
                  <a:pt x="288" y="70"/>
                </a:lnTo>
                <a:lnTo>
                  <a:pt x="290" y="74"/>
                </a:lnTo>
                <a:lnTo>
                  <a:pt x="292" y="74"/>
                </a:lnTo>
                <a:lnTo>
                  <a:pt x="294" y="76"/>
                </a:lnTo>
                <a:lnTo>
                  <a:pt x="294" y="76"/>
                </a:lnTo>
                <a:lnTo>
                  <a:pt x="298" y="76"/>
                </a:lnTo>
                <a:lnTo>
                  <a:pt x="302" y="74"/>
                </a:lnTo>
                <a:lnTo>
                  <a:pt x="306" y="68"/>
                </a:lnTo>
                <a:lnTo>
                  <a:pt x="306" y="62"/>
                </a:lnTo>
                <a:lnTo>
                  <a:pt x="306" y="58"/>
                </a:lnTo>
                <a:lnTo>
                  <a:pt x="304" y="54"/>
                </a:lnTo>
                <a:lnTo>
                  <a:pt x="302" y="48"/>
                </a:lnTo>
                <a:lnTo>
                  <a:pt x="302" y="48"/>
                </a:lnTo>
                <a:lnTo>
                  <a:pt x="292" y="38"/>
                </a:lnTo>
                <a:lnTo>
                  <a:pt x="274" y="26"/>
                </a:lnTo>
                <a:lnTo>
                  <a:pt x="264" y="22"/>
                </a:lnTo>
                <a:lnTo>
                  <a:pt x="254" y="20"/>
                </a:lnTo>
                <a:lnTo>
                  <a:pt x="242" y="18"/>
                </a:lnTo>
                <a:lnTo>
                  <a:pt x="230" y="18"/>
                </a:lnTo>
                <a:lnTo>
                  <a:pt x="230" y="18"/>
                </a:lnTo>
                <a:lnTo>
                  <a:pt x="226" y="20"/>
                </a:lnTo>
                <a:lnTo>
                  <a:pt x="224" y="22"/>
                </a:lnTo>
                <a:lnTo>
                  <a:pt x="224" y="24"/>
                </a:lnTo>
                <a:lnTo>
                  <a:pt x="228" y="24"/>
                </a:lnTo>
                <a:lnTo>
                  <a:pt x="228" y="24"/>
                </a:lnTo>
                <a:lnTo>
                  <a:pt x="232" y="26"/>
                </a:lnTo>
                <a:lnTo>
                  <a:pt x="238" y="30"/>
                </a:lnTo>
                <a:lnTo>
                  <a:pt x="244" y="34"/>
                </a:lnTo>
                <a:lnTo>
                  <a:pt x="246" y="42"/>
                </a:lnTo>
                <a:lnTo>
                  <a:pt x="248" y="48"/>
                </a:lnTo>
                <a:lnTo>
                  <a:pt x="246" y="56"/>
                </a:lnTo>
                <a:lnTo>
                  <a:pt x="242" y="64"/>
                </a:lnTo>
                <a:lnTo>
                  <a:pt x="234" y="72"/>
                </a:lnTo>
                <a:lnTo>
                  <a:pt x="234" y="72"/>
                </a:lnTo>
                <a:lnTo>
                  <a:pt x="236" y="74"/>
                </a:lnTo>
                <a:lnTo>
                  <a:pt x="240" y="74"/>
                </a:lnTo>
                <a:lnTo>
                  <a:pt x="246" y="72"/>
                </a:lnTo>
                <a:lnTo>
                  <a:pt x="252" y="68"/>
                </a:lnTo>
                <a:lnTo>
                  <a:pt x="256" y="62"/>
                </a:lnTo>
                <a:lnTo>
                  <a:pt x="260" y="56"/>
                </a:lnTo>
                <a:lnTo>
                  <a:pt x="260" y="48"/>
                </a:lnTo>
                <a:lnTo>
                  <a:pt x="256" y="38"/>
                </a:lnTo>
                <a:lnTo>
                  <a:pt x="256" y="38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115888" y="3415578"/>
            <a:ext cx="1016000" cy="1016000"/>
          </a:xfrm>
          <a:custGeom>
            <a:avLst/>
            <a:gdLst>
              <a:gd name="T0" fmla="*/ 238 w 640"/>
              <a:gd name="T1" fmla="*/ 478 h 640"/>
              <a:gd name="T2" fmla="*/ 120 w 640"/>
              <a:gd name="T3" fmla="*/ 598 h 640"/>
              <a:gd name="T4" fmla="*/ 276 w 640"/>
              <a:gd name="T5" fmla="*/ 538 h 640"/>
              <a:gd name="T6" fmla="*/ 270 w 640"/>
              <a:gd name="T7" fmla="*/ 562 h 640"/>
              <a:gd name="T8" fmla="*/ 314 w 640"/>
              <a:gd name="T9" fmla="*/ 498 h 640"/>
              <a:gd name="T10" fmla="*/ 354 w 640"/>
              <a:gd name="T11" fmla="*/ 550 h 640"/>
              <a:gd name="T12" fmla="*/ 340 w 640"/>
              <a:gd name="T13" fmla="*/ 590 h 640"/>
              <a:gd name="T14" fmla="*/ 334 w 640"/>
              <a:gd name="T15" fmla="*/ 612 h 640"/>
              <a:gd name="T16" fmla="*/ 390 w 640"/>
              <a:gd name="T17" fmla="*/ 550 h 640"/>
              <a:gd name="T18" fmla="*/ 640 w 640"/>
              <a:gd name="T19" fmla="*/ 554 h 640"/>
              <a:gd name="T20" fmla="*/ 622 w 640"/>
              <a:gd name="T21" fmla="*/ 572 h 640"/>
              <a:gd name="T22" fmla="*/ 554 w 640"/>
              <a:gd name="T23" fmla="*/ 618 h 640"/>
              <a:gd name="T24" fmla="*/ 564 w 640"/>
              <a:gd name="T25" fmla="*/ 594 h 640"/>
              <a:gd name="T26" fmla="*/ 520 w 640"/>
              <a:gd name="T27" fmla="*/ 508 h 640"/>
              <a:gd name="T28" fmla="*/ 472 w 640"/>
              <a:gd name="T29" fmla="*/ 544 h 640"/>
              <a:gd name="T30" fmla="*/ 530 w 640"/>
              <a:gd name="T31" fmla="*/ 546 h 640"/>
              <a:gd name="T32" fmla="*/ 474 w 640"/>
              <a:gd name="T33" fmla="*/ 592 h 640"/>
              <a:gd name="T34" fmla="*/ 404 w 640"/>
              <a:gd name="T35" fmla="*/ 502 h 640"/>
              <a:gd name="T36" fmla="*/ 336 w 640"/>
              <a:gd name="T37" fmla="*/ 464 h 640"/>
              <a:gd name="T38" fmla="*/ 324 w 640"/>
              <a:gd name="T39" fmla="*/ 454 h 640"/>
              <a:gd name="T40" fmla="*/ 214 w 640"/>
              <a:gd name="T41" fmla="*/ 558 h 640"/>
              <a:gd name="T42" fmla="*/ 180 w 640"/>
              <a:gd name="T43" fmla="*/ 580 h 640"/>
              <a:gd name="T44" fmla="*/ 216 w 640"/>
              <a:gd name="T45" fmla="*/ 528 h 640"/>
              <a:gd name="T46" fmla="*/ 198 w 640"/>
              <a:gd name="T47" fmla="*/ 602 h 640"/>
              <a:gd name="T48" fmla="*/ 138 w 640"/>
              <a:gd name="T49" fmla="*/ 592 h 640"/>
              <a:gd name="T50" fmla="*/ 154 w 640"/>
              <a:gd name="T51" fmla="*/ 630 h 640"/>
              <a:gd name="T52" fmla="*/ 268 w 640"/>
              <a:gd name="T53" fmla="*/ 604 h 640"/>
              <a:gd name="T54" fmla="*/ 246 w 640"/>
              <a:gd name="T55" fmla="*/ 568 h 640"/>
              <a:gd name="T56" fmla="*/ 264 w 640"/>
              <a:gd name="T57" fmla="*/ 616 h 640"/>
              <a:gd name="T58" fmla="*/ 4 w 640"/>
              <a:gd name="T59" fmla="*/ 562 h 640"/>
              <a:gd name="T60" fmla="*/ 42 w 640"/>
              <a:gd name="T61" fmla="*/ 622 h 640"/>
              <a:gd name="T62" fmla="*/ 134 w 640"/>
              <a:gd name="T63" fmla="*/ 514 h 640"/>
              <a:gd name="T64" fmla="*/ 218 w 640"/>
              <a:gd name="T65" fmla="*/ 430 h 640"/>
              <a:gd name="T66" fmla="*/ 164 w 640"/>
              <a:gd name="T67" fmla="*/ 462 h 640"/>
              <a:gd name="T68" fmla="*/ 20 w 640"/>
              <a:gd name="T69" fmla="*/ 250 h 640"/>
              <a:gd name="T70" fmla="*/ 28 w 640"/>
              <a:gd name="T71" fmla="*/ 280 h 640"/>
              <a:gd name="T72" fmla="*/ 58 w 640"/>
              <a:gd name="T73" fmla="*/ 260 h 640"/>
              <a:gd name="T74" fmla="*/ 92 w 640"/>
              <a:gd name="T75" fmla="*/ 292 h 640"/>
              <a:gd name="T76" fmla="*/ 134 w 640"/>
              <a:gd name="T77" fmla="*/ 374 h 640"/>
              <a:gd name="T78" fmla="*/ 108 w 640"/>
              <a:gd name="T79" fmla="*/ 382 h 640"/>
              <a:gd name="T80" fmla="*/ 136 w 640"/>
              <a:gd name="T81" fmla="*/ 416 h 640"/>
              <a:gd name="T82" fmla="*/ 28 w 640"/>
              <a:gd name="T83" fmla="*/ 538 h 640"/>
              <a:gd name="T84" fmla="*/ 192 w 640"/>
              <a:gd name="T85" fmla="*/ 332 h 640"/>
              <a:gd name="T86" fmla="*/ 226 w 640"/>
              <a:gd name="T87" fmla="*/ 354 h 640"/>
              <a:gd name="T88" fmla="*/ 224 w 640"/>
              <a:gd name="T89" fmla="*/ 302 h 640"/>
              <a:gd name="T90" fmla="*/ 138 w 640"/>
              <a:gd name="T91" fmla="*/ 276 h 640"/>
              <a:gd name="T92" fmla="*/ 120 w 640"/>
              <a:gd name="T93" fmla="*/ 264 h 640"/>
              <a:gd name="T94" fmla="*/ 88 w 640"/>
              <a:gd name="T95" fmla="*/ 132 h 640"/>
              <a:gd name="T96" fmla="*/ 66 w 640"/>
              <a:gd name="T97" fmla="*/ 148 h 640"/>
              <a:gd name="T98" fmla="*/ 112 w 640"/>
              <a:gd name="T99" fmla="*/ 176 h 640"/>
              <a:gd name="T100" fmla="*/ 36 w 640"/>
              <a:gd name="T101" fmla="*/ 126 h 640"/>
              <a:gd name="T102" fmla="*/ 72 w 640"/>
              <a:gd name="T103" fmla="*/ 36 h 640"/>
              <a:gd name="T104" fmla="*/ 96 w 640"/>
              <a:gd name="T105" fmla="*/ 28 h 640"/>
              <a:gd name="T106" fmla="*/ 116 w 640"/>
              <a:gd name="T107" fmla="*/ 16 h 640"/>
              <a:gd name="T108" fmla="*/ 74 w 640"/>
              <a:gd name="T109" fmla="*/ 482 h 640"/>
              <a:gd name="T110" fmla="*/ 116 w 640"/>
              <a:gd name="T111" fmla="*/ 438 h 640"/>
              <a:gd name="T112" fmla="*/ 58 w 640"/>
              <a:gd name="T113" fmla="*/ 436 h 640"/>
              <a:gd name="T114" fmla="*/ 46 w 640"/>
              <a:gd name="T115" fmla="*/ 422 h 640"/>
              <a:gd name="T116" fmla="*/ 40 w 640"/>
              <a:gd name="T117" fmla="*/ 500 h 640"/>
              <a:gd name="T118" fmla="*/ 14 w 640"/>
              <a:gd name="T119" fmla="*/ 502 h 640"/>
              <a:gd name="T120" fmla="*/ 62 w 640"/>
              <a:gd name="T121" fmla="*/ 370 h 640"/>
              <a:gd name="T122" fmla="*/ 74 w 640"/>
              <a:gd name="T123" fmla="*/ 338 h 640"/>
              <a:gd name="T124" fmla="*/ 34 w 640"/>
              <a:gd name="T125" fmla="*/ 39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278" y="448"/>
                </a:moveTo>
                <a:lnTo>
                  <a:pt x="278" y="448"/>
                </a:lnTo>
                <a:lnTo>
                  <a:pt x="278" y="444"/>
                </a:lnTo>
                <a:lnTo>
                  <a:pt x="278" y="440"/>
                </a:lnTo>
                <a:lnTo>
                  <a:pt x="280" y="438"/>
                </a:lnTo>
                <a:lnTo>
                  <a:pt x="284" y="434"/>
                </a:lnTo>
                <a:lnTo>
                  <a:pt x="288" y="432"/>
                </a:lnTo>
                <a:lnTo>
                  <a:pt x="292" y="432"/>
                </a:lnTo>
                <a:lnTo>
                  <a:pt x="298" y="434"/>
                </a:lnTo>
                <a:lnTo>
                  <a:pt x="302" y="436"/>
                </a:lnTo>
                <a:lnTo>
                  <a:pt x="302" y="436"/>
                </a:lnTo>
                <a:lnTo>
                  <a:pt x="306" y="442"/>
                </a:lnTo>
                <a:lnTo>
                  <a:pt x="308" y="448"/>
                </a:lnTo>
                <a:lnTo>
                  <a:pt x="306" y="454"/>
                </a:lnTo>
                <a:lnTo>
                  <a:pt x="300" y="460"/>
                </a:lnTo>
                <a:lnTo>
                  <a:pt x="294" y="464"/>
                </a:lnTo>
                <a:lnTo>
                  <a:pt x="286" y="470"/>
                </a:lnTo>
                <a:lnTo>
                  <a:pt x="276" y="472"/>
                </a:lnTo>
                <a:lnTo>
                  <a:pt x="266" y="474"/>
                </a:lnTo>
                <a:lnTo>
                  <a:pt x="266" y="474"/>
                </a:lnTo>
                <a:lnTo>
                  <a:pt x="238" y="478"/>
                </a:lnTo>
                <a:lnTo>
                  <a:pt x="222" y="480"/>
                </a:lnTo>
                <a:lnTo>
                  <a:pt x="204" y="486"/>
                </a:lnTo>
                <a:lnTo>
                  <a:pt x="186" y="494"/>
                </a:lnTo>
                <a:lnTo>
                  <a:pt x="168" y="504"/>
                </a:lnTo>
                <a:lnTo>
                  <a:pt x="150" y="518"/>
                </a:lnTo>
                <a:lnTo>
                  <a:pt x="132" y="534"/>
                </a:lnTo>
                <a:lnTo>
                  <a:pt x="132" y="534"/>
                </a:lnTo>
                <a:lnTo>
                  <a:pt x="118" y="550"/>
                </a:lnTo>
                <a:lnTo>
                  <a:pt x="110" y="566"/>
                </a:lnTo>
                <a:lnTo>
                  <a:pt x="104" y="580"/>
                </a:lnTo>
                <a:lnTo>
                  <a:pt x="100" y="592"/>
                </a:lnTo>
                <a:lnTo>
                  <a:pt x="100" y="602"/>
                </a:lnTo>
                <a:lnTo>
                  <a:pt x="100" y="612"/>
                </a:lnTo>
                <a:lnTo>
                  <a:pt x="102" y="616"/>
                </a:lnTo>
                <a:lnTo>
                  <a:pt x="106" y="620"/>
                </a:lnTo>
                <a:lnTo>
                  <a:pt x="106" y="620"/>
                </a:lnTo>
                <a:lnTo>
                  <a:pt x="112" y="620"/>
                </a:lnTo>
                <a:lnTo>
                  <a:pt x="118" y="616"/>
                </a:lnTo>
                <a:lnTo>
                  <a:pt x="120" y="610"/>
                </a:lnTo>
                <a:lnTo>
                  <a:pt x="120" y="598"/>
                </a:lnTo>
                <a:lnTo>
                  <a:pt x="120" y="598"/>
                </a:lnTo>
                <a:lnTo>
                  <a:pt x="120" y="584"/>
                </a:lnTo>
                <a:lnTo>
                  <a:pt x="124" y="568"/>
                </a:lnTo>
                <a:lnTo>
                  <a:pt x="130" y="552"/>
                </a:lnTo>
                <a:lnTo>
                  <a:pt x="136" y="544"/>
                </a:lnTo>
                <a:lnTo>
                  <a:pt x="142" y="538"/>
                </a:lnTo>
                <a:lnTo>
                  <a:pt x="142" y="538"/>
                </a:lnTo>
                <a:lnTo>
                  <a:pt x="156" y="526"/>
                </a:lnTo>
                <a:lnTo>
                  <a:pt x="170" y="516"/>
                </a:lnTo>
                <a:lnTo>
                  <a:pt x="182" y="510"/>
                </a:lnTo>
                <a:lnTo>
                  <a:pt x="200" y="506"/>
                </a:lnTo>
                <a:lnTo>
                  <a:pt x="200" y="506"/>
                </a:lnTo>
                <a:lnTo>
                  <a:pt x="212" y="504"/>
                </a:lnTo>
                <a:lnTo>
                  <a:pt x="224" y="504"/>
                </a:lnTo>
                <a:lnTo>
                  <a:pt x="234" y="506"/>
                </a:lnTo>
                <a:lnTo>
                  <a:pt x="246" y="508"/>
                </a:lnTo>
                <a:lnTo>
                  <a:pt x="262" y="516"/>
                </a:lnTo>
                <a:lnTo>
                  <a:pt x="274" y="524"/>
                </a:lnTo>
                <a:lnTo>
                  <a:pt x="274" y="524"/>
                </a:lnTo>
                <a:lnTo>
                  <a:pt x="276" y="528"/>
                </a:lnTo>
                <a:lnTo>
                  <a:pt x="278" y="532"/>
                </a:lnTo>
                <a:lnTo>
                  <a:pt x="276" y="538"/>
                </a:lnTo>
                <a:lnTo>
                  <a:pt x="272" y="542"/>
                </a:lnTo>
                <a:lnTo>
                  <a:pt x="270" y="542"/>
                </a:lnTo>
                <a:lnTo>
                  <a:pt x="268" y="540"/>
                </a:lnTo>
                <a:lnTo>
                  <a:pt x="268" y="540"/>
                </a:lnTo>
                <a:lnTo>
                  <a:pt x="266" y="536"/>
                </a:lnTo>
                <a:lnTo>
                  <a:pt x="266" y="532"/>
                </a:lnTo>
                <a:lnTo>
                  <a:pt x="270" y="530"/>
                </a:lnTo>
                <a:lnTo>
                  <a:pt x="270" y="530"/>
                </a:lnTo>
                <a:lnTo>
                  <a:pt x="268" y="528"/>
                </a:lnTo>
                <a:lnTo>
                  <a:pt x="266" y="528"/>
                </a:lnTo>
                <a:lnTo>
                  <a:pt x="262" y="528"/>
                </a:lnTo>
                <a:lnTo>
                  <a:pt x="258" y="530"/>
                </a:lnTo>
                <a:lnTo>
                  <a:pt x="258" y="530"/>
                </a:lnTo>
                <a:lnTo>
                  <a:pt x="254" y="536"/>
                </a:lnTo>
                <a:lnTo>
                  <a:pt x="252" y="544"/>
                </a:lnTo>
                <a:lnTo>
                  <a:pt x="254" y="548"/>
                </a:lnTo>
                <a:lnTo>
                  <a:pt x="256" y="554"/>
                </a:lnTo>
                <a:lnTo>
                  <a:pt x="260" y="558"/>
                </a:lnTo>
                <a:lnTo>
                  <a:pt x="264" y="560"/>
                </a:lnTo>
                <a:lnTo>
                  <a:pt x="264" y="560"/>
                </a:lnTo>
                <a:lnTo>
                  <a:pt x="270" y="562"/>
                </a:lnTo>
                <a:lnTo>
                  <a:pt x="276" y="562"/>
                </a:lnTo>
                <a:lnTo>
                  <a:pt x="282" y="560"/>
                </a:lnTo>
                <a:lnTo>
                  <a:pt x="286" y="556"/>
                </a:lnTo>
                <a:lnTo>
                  <a:pt x="290" y="552"/>
                </a:lnTo>
                <a:lnTo>
                  <a:pt x="294" y="548"/>
                </a:lnTo>
                <a:lnTo>
                  <a:pt x="294" y="542"/>
                </a:lnTo>
                <a:lnTo>
                  <a:pt x="294" y="538"/>
                </a:lnTo>
                <a:lnTo>
                  <a:pt x="294" y="538"/>
                </a:lnTo>
                <a:lnTo>
                  <a:pt x="292" y="526"/>
                </a:lnTo>
                <a:lnTo>
                  <a:pt x="288" y="522"/>
                </a:lnTo>
                <a:lnTo>
                  <a:pt x="284" y="516"/>
                </a:lnTo>
                <a:lnTo>
                  <a:pt x="276" y="510"/>
                </a:lnTo>
                <a:lnTo>
                  <a:pt x="266" y="506"/>
                </a:lnTo>
                <a:lnTo>
                  <a:pt x="252" y="500"/>
                </a:lnTo>
                <a:lnTo>
                  <a:pt x="232" y="494"/>
                </a:lnTo>
                <a:lnTo>
                  <a:pt x="232" y="494"/>
                </a:lnTo>
                <a:lnTo>
                  <a:pt x="242" y="492"/>
                </a:lnTo>
                <a:lnTo>
                  <a:pt x="256" y="492"/>
                </a:lnTo>
                <a:lnTo>
                  <a:pt x="286" y="492"/>
                </a:lnTo>
                <a:lnTo>
                  <a:pt x="302" y="494"/>
                </a:lnTo>
                <a:lnTo>
                  <a:pt x="314" y="498"/>
                </a:lnTo>
                <a:lnTo>
                  <a:pt x="324" y="502"/>
                </a:lnTo>
                <a:lnTo>
                  <a:pt x="330" y="508"/>
                </a:lnTo>
                <a:lnTo>
                  <a:pt x="330" y="508"/>
                </a:lnTo>
                <a:lnTo>
                  <a:pt x="334" y="516"/>
                </a:lnTo>
                <a:lnTo>
                  <a:pt x="334" y="522"/>
                </a:lnTo>
                <a:lnTo>
                  <a:pt x="332" y="536"/>
                </a:lnTo>
                <a:lnTo>
                  <a:pt x="330" y="548"/>
                </a:lnTo>
                <a:lnTo>
                  <a:pt x="330" y="552"/>
                </a:lnTo>
                <a:lnTo>
                  <a:pt x="334" y="554"/>
                </a:lnTo>
                <a:lnTo>
                  <a:pt x="334" y="554"/>
                </a:lnTo>
                <a:lnTo>
                  <a:pt x="336" y="554"/>
                </a:lnTo>
                <a:lnTo>
                  <a:pt x="340" y="552"/>
                </a:lnTo>
                <a:lnTo>
                  <a:pt x="346" y="548"/>
                </a:lnTo>
                <a:lnTo>
                  <a:pt x="350" y="540"/>
                </a:lnTo>
                <a:lnTo>
                  <a:pt x="352" y="534"/>
                </a:lnTo>
                <a:lnTo>
                  <a:pt x="352" y="534"/>
                </a:lnTo>
                <a:lnTo>
                  <a:pt x="354" y="538"/>
                </a:lnTo>
                <a:lnTo>
                  <a:pt x="354" y="542"/>
                </a:lnTo>
                <a:lnTo>
                  <a:pt x="354" y="546"/>
                </a:lnTo>
                <a:lnTo>
                  <a:pt x="354" y="550"/>
                </a:lnTo>
                <a:lnTo>
                  <a:pt x="354" y="550"/>
                </a:lnTo>
                <a:lnTo>
                  <a:pt x="358" y="548"/>
                </a:lnTo>
                <a:lnTo>
                  <a:pt x="360" y="544"/>
                </a:lnTo>
                <a:lnTo>
                  <a:pt x="362" y="536"/>
                </a:lnTo>
                <a:lnTo>
                  <a:pt x="362" y="528"/>
                </a:lnTo>
                <a:lnTo>
                  <a:pt x="358" y="520"/>
                </a:lnTo>
                <a:lnTo>
                  <a:pt x="358" y="520"/>
                </a:lnTo>
                <a:lnTo>
                  <a:pt x="374" y="542"/>
                </a:lnTo>
                <a:lnTo>
                  <a:pt x="380" y="552"/>
                </a:lnTo>
                <a:lnTo>
                  <a:pt x="382" y="560"/>
                </a:lnTo>
                <a:lnTo>
                  <a:pt x="384" y="568"/>
                </a:lnTo>
                <a:lnTo>
                  <a:pt x="384" y="572"/>
                </a:lnTo>
                <a:lnTo>
                  <a:pt x="382" y="578"/>
                </a:lnTo>
                <a:lnTo>
                  <a:pt x="380" y="580"/>
                </a:lnTo>
                <a:lnTo>
                  <a:pt x="372" y="586"/>
                </a:lnTo>
                <a:lnTo>
                  <a:pt x="364" y="588"/>
                </a:lnTo>
                <a:lnTo>
                  <a:pt x="356" y="588"/>
                </a:lnTo>
                <a:lnTo>
                  <a:pt x="352" y="586"/>
                </a:lnTo>
                <a:lnTo>
                  <a:pt x="352" y="586"/>
                </a:lnTo>
                <a:lnTo>
                  <a:pt x="346" y="584"/>
                </a:lnTo>
                <a:lnTo>
                  <a:pt x="340" y="588"/>
                </a:lnTo>
                <a:lnTo>
                  <a:pt x="340" y="590"/>
                </a:lnTo>
                <a:lnTo>
                  <a:pt x="340" y="592"/>
                </a:lnTo>
                <a:lnTo>
                  <a:pt x="342" y="596"/>
                </a:lnTo>
                <a:lnTo>
                  <a:pt x="346" y="600"/>
                </a:lnTo>
                <a:lnTo>
                  <a:pt x="346" y="600"/>
                </a:lnTo>
                <a:lnTo>
                  <a:pt x="356" y="604"/>
                </a:lnTo>
                <a:lnTo>
                  <a:pt x="364" y="606"/>
                </a:lnTo>
                <a:lnTo>
                  <a:pt x="374" y="604"/>
                </a:lnTo>
                <a:lnTo>
                  <a:pt x="382" y="600"/>
                </a:lnTo>
                <a:lnTo>
                  <a:pt x="382" y="600"/>
                </a:lnTo>
                <a:lnTo>
                  <a:pt x="376" y="606"/>
                </a:lnTo>
                <a:lnTo>
                  <a:pt x="370" y="608"/>
                </a:lnTo>
                <a:lnTo>
                  <a:pt x="366" y="610"/>
                </a:lnTo>
                <a:lnTo>
                  <a:pt x="360" y="610"/>
                </a:lnTo>
                <a:lnTo>
                  <a:pt x="350" y="608"/>
                </a:lnTo>
                <a:lnTo>
                  <a:pt x="344" y="604"/>
                </a:lnTo>
                <a:lnTo>
                  <a:pt x="344" y="604"/>
                </a:lnTo>
                <a:lnTo>
                  <a:pt x="340" y="602"/>
                </a:lnTo>
                <a:lnTo>
                  <a:pt x="334" y="602"/>
                </a:lnTo>
                <a:lnTo>
                  <a:pt x="334" y="604"/>
                </a:lnTo>
                <a:lnTo>
                  <a:pt x="334" y="608"/>
                </a:lnTo>
                <a:lnTo>
                  <a:pt x="334" y="612"/>
                </a:lnTo>
                <a:lnTo>
                  <a:pt x="336" y="616"/>
                </a:lnTo>
                <a:lnTo>
                  <a:pt x="336" y="616"/>
                </a:lnTo>
                <a:lnTo>
                  <a:pt x="346" y="622"/>
                </a:lnTo>
                <a:lnTo>
                  <a:pt x="354" y="626"/>
                </a:lnTo>
                <a:lnTo>
                  <a:pt x="364" y="624"/>
                </a:lnTo>
                <a:lnTo>
                  <a:pt x="372" y="622"/>
                </a:lnTo>
                <a:lnTo>
                  <a:pt x="372" y="622"/>
                </a:lnTo>
                <a:lnTo>
                  <a:pt x="372" y="624"/>
                </a:lnTo>
                <a:lnTo>
                  <a:pt x="372" y="626"/>
                </a:lnTo>
                <a:lnTo>
                  <a:pt x="374" y="626"/>
                </a:lnTo>
                <a:lnTo>
                  <a:pt x="378" y="626"/>
                </a:lnTo>
                <a:lnTo>
                  <a:pt x="378" y="626"/>
                </a:lnTo>
                <a:lnTo>
                  <a:pt x="388" y="620"/>
                </a:lnTo>
                <a:lnTo>
                  <a:pt x="394" y="610"/>
                </a:lnTo>
                <a:lnTo>
                  <a:pt x="398" y="600"/>
                </a:lnTo>
                <a:lnTo>
                  <a:pt x="400" y="588"/>
                </a:lnTo>
                <a:lnTo>
                  <a:pt x="398" y="578"/>
                </a:lnTo>
                <a:lnTo>
                  <a:pt x="396" y="566"/>
                </a:lnTo>
                <a:lnTo>
                  <a:pt x="394" y="556"/>
                </a:lnTo>
                <a:lnTo>
                  <a:pt x="390" y="550"/>
                </a:lnTo>
                <a:lnTo>
                  <a:pt x="390" y="550"/>
                </a:lnTo>
                <a:lnTo>
                  <a:pt x="402" y="564"/>
                </a:lnTo>
                <a:lnTo>
                  <a:pt x="418" y="580"/>
                </a:lnTo>
                <a:lnTo>
                  <a:pt x="436" y="594"/>
                </a:lnTo>
                <a:lnTo>
                  <a:pt x="454" y="608"/>
                </a:lnTo>
                <a:lnTo>
                  <a:pt x="474" y="620"/>
                </a:lnTo>
                <a:lnTo>
                  <a:pt x="492" y="630"/>
                </a:lnTo>
                <a:lnTo>
                  <a:pt x="512" y="636"/>
                </a:lnTo>
                <a:lnTo>
                  <a:pt x="530" y="638"/>
                </a:lnTo>
                <a:lnTo>
                  <a:pt x="530" y="638"/>
                </a:lnTo>
                <a:lnTo>
                  <a:pt x="548" y="638"/>
                </a:lnTo>
                <a:lnTo>
                  <a:pt x="566" y="636"/>
                </a:lnTo>
                <a:lnTo>
                  <a:pt x="580" y="630"/>
                </a:lnTo>
                <a:lnTo>
                  <a:pt x="592" y="624"/>
                </a:lnTo>
                <a:lnTo>
                  <a:pt x="604" y="618"/>
                </a:lnTo>
                <a:lnTo>
                  <a:pt x="614" y="608"/>
                </a:lnTo>
                <a:lnTo>
                  <a:pt x="622" y="598"/>
                </a:lnTo>
                <a:lnTo>
                  <a:pt x="630" y="588"/>
                </a:lnTo>
                <a:lnTo>
                  <a:pt x="630" y="588"/>
                </a:lnTo>
                <a:lnTo>
                  <a:pt x="636" y="576"/>
                </a:lnTo>
                <a:lnTo>
                  <a:pt x="638" y="566"/>
                </a:lnTo>
                <a:lnTo>
                  <a:pt x="640" y="554"/>
                </a:lnTo>
                <a:lnTo>
                  <a:pt x="640" y="546"/>
                </a:lnTo>
                <a:lnTo>
                  <a:pt x="636" y="536"/>
                </a:lnTo>
                <a:lnTo>
                  <a:pt x="634" y="530"/>
                </a:lnTo>
                <a:lnTo>
                  <a:pt x="630" y="526"/>
                </a:lnTo>
                <a:lnTo>
                  <a:pt x="626" y="522"/>
                </a:lnTo>
                <a:lnTo>
                  <a:pt x="626" y="522"/>
                </a:lnTo>
                <a:lnTo>
                  <a:pt x="622" y="522"/>
                </a:lnTo>
                <a:lnTo>
                  <a:pt x="620" y="524"/>
                </a:lnTo>
                <a:lnTo>
                  <a:pt x="616" y="528"/>
                </a:lnTo>
                <a:lnTo>
                  <a:pt x="616" y="534"/>
                </a:lnTo>
                <a:lnTo>
                  <a:pt x="616" y="536"/>
                </a:lnTo>
                <a:lnTo>
                  <a:pt x="620" y="538"/>
                </a:lnTo>
                <a:lnTo>
                  <a:pt x="620" y="538"/>
                </a:lnTo>
                <a:lnTo>
                  <a:pt x="624" y="542"/>
                </a:lnTo>
                <a:lnTo>
                  <a:pt x="628" y="548"/>
                </a:lnTo>
                <a:lnTo>
                  <a:pt x="628" y="554"/>
                </a:lnTo>
                <a:lnTo>
                  <a:pt x="628" y="558"/>
                </a:lnTo>
                <a:lnTo>
                  <a:pt x="624" y="570"/>
                </a:lnTo>
                <a:lnTo>
                  <a:pt x="618" y="580"/>
                </a:lnTo>
                <a:lnTo>
                  <a:pt x="618" y="580"/>
                </a:lnTo>
                <a:lnTo>
                  <a:pt x="622" y="572"/>
                </a:lnTo>
                <a:lnTo>
                  <a:pt x="624" y="564"/>
                </a:lnTo>
                <a:lnTo>
                  <a:pt x="624" y="554"/>
                </a:lnTo>
                <a:lnTo>
                  <a:pt x="624" y="554"/>
                </a:lnTo>
                <a:lnTo>
                  <a:pt x="624" y="548"/>
                </a:lnTo>
                <a:lnTo>
                  <a:pt x="620" y="546"/>
                </a:lnTo>
                <a:lnTo>
                  <a:pt x="614" y="542"/>
                </a:lnTo>
                <a:lnTo>
                  <a:pt x="612" y="544"/>
                </a:lnTo>
                <a:lnTo>
                  <a:pt x="608" y="544"/>
                </a:lnTo>
                <a:lnTo>
                  <a:pt x="608" y="548"/>
                </a:lnTo>
                <a:lnTo>
                  <a:pt x="608" y="550"/>
                </a:lnTo>
                <a:lnTo>
                  <a:pt x="608" y="550"/>
                </a:lnTo>
                <a:lnTo>
                  <a:pt x="608" y="566"/>
                </a:lnTo>
                <a:lnTo>
                  <a:pt x="604" y="580"/>
                </a:lnTo>
                <a:lnTo>
                  <a:pt x="596" y="592"/>
                </a:lnTo>
                <a:lnTo>
                  <a:pt x="586" y="602"/>
                </a:lnTo>
                <a:lnTo>
                  <a:pt x="574" y="610"/>
                </a:lnTo>
                <a:lnTo>
                  <a:pt x="564" y="616"/>
                </a:lnTo>
                <a:lnTo>
                  <a:pt x="552" y="620"/>
                </a:lnTo>
                <a:lnTo>
                  <a:pt x="542" y="618"/>
                </a:lnTo>
                <a:lnTo>
                  <a:pt x="542" y="618"/>
                </a:lnTo>
                <a:lnTo>
                  <a:pt x="554" y="618"/>
                </a:lnTo>
                <a:lnTo>
                  <a:pt x="564" y="614"/>
                </a:lnTo>
                <a:lnTo>
                  <a:pt x="574" y="608"/>
                </a:lnTo>
                <a:lnTo>
                  <a:pt x="582" y="600"/>
                </a:lnTo>
                <a:lnTo>
                  <a:pt x="590" y="592"/>
                </a:lnTo>
                <a:lnTo>
                  <a:pt x="596" y="582"/>
                </a:lnTo>
                <a:lnTo>
                  <a:pt x="600" y="574"/>
                </a:lnTo>
                <a:lnTo>
                  <a:pt x="602" y="566"/>
                </a:lnTo>
                <a:lnTo>
                  <a:pt x="602" y="566"/>
                </a:lnTo>
                <a:lnTo>
                  <a:pt x="602" y="560"/>
                </a:lnTo>
                <a:lnTo>
                  <a:pt x="600" y="554"/>
                </a:lnTo>
                <a:lnTo>
                  <a:pt x="592" y="546"/>
                </a:lnTo>
                <a:lnTo>
                  <a:pt x="586" y="544"/>
                </a:lnTo>
                <a:lnTo>
                  <a:pt x="584" y="544"/>
                </a:lnTo>
                <a:lnTo>
                  <a:pt x="584" y="548"/>
                </a:lnTo>
                <a:lnTo>
                  <a:pt x="584" y="548"/>
                </a:lnTo>
                <a:lnTo>
                  <a:pt x="586" y="554"/>
                </a:lnTo>
                <a:lnTo>
                  <a:pt x="584" y="560"/>
                </a:lnTo>
                <a:lnTo>
                  <a:pt x="582" y="568"/>
                </a:lnTo>
                <a:lnTo>
                  <a:pt x="580" y="574"/>
                </a:lnTo>
                <a:lnTo>
                  <a:pt x="572" y="584"/>
                </a:lnTo>
                <a:lnTo>
                  <a:pt x="564" y="594"/>
                </a:lnTo>
                <a:lnTo>
                  <a:pt x="564" y="594"/>
                </a:lnTo>
                <a:lnTo>
                  <a:pt x="554" y="600"/>
                </a:lnTo>
                <a:lnTo>
                  <a:pt x="542" y="606"/>
                </a:lnTo>
                <a:lnTo>
                  <a:pt x="534" y="608"/>
                </a:lnTo>
                <a:lnTo>
                  <a:pt x="526" y="608"/>
                </a:lnTo>
                <a:lnTo>
                  <a:pt x="520" y="606"/>
                </a:lnTo>
                <a:lnTo>
                  <a:pt x="512" y="602"/>
                </a:lnTo>
                <a:lnTo>
                  <a:pt x="512" y="602"/>
                </a:lnTo>
                <a:lnTo>
                  <a:pt x="522" y="602"/>
                </a:lnTo>
                <a:lnTo>
                  <a:pt x="532" y="596"/>
                </a:lnTo>
                <a:lnTo>
                  <a:pt x="542" y="588"/>
                </a:lnTo>
                <a:lnTo>
                  <a:pt x="550" y="578"/>
                </a:lnTo>
                <a:lnTo>
                  <a:pt x="554" y="566"/>
                </a:lnTo>
                <a:lnTo>
                  <a:pt x="556" y="554"/>
                </a:lnTo>
                <a:lnTo>
                  <a:pt x="556" y="540"/>
                </a:lnTo>
                <a:lnTo>
                  <a:pt x="554" y="534"/>
                </a:lnTo>
                <a:lnTo>
                  <a:pt x="550" y="528"/>
                </a:lnTo>
                <a:lnTo>
                  <a:pt x="550" y="528"/>
                </a:lnTo>
                <a:lnTo>
                  <a:pt x="540" y="518"/>
                </a:lnTo>
                <a:lnTo>
                  <a:pt x="530" y="512"/>
                </a:lnTo>
                <a:lnTo>
                  <a:pt x="520" y="508"/>
                </a:lnTo>
                <a:lnTo>
                  <a:pt x="508" y="506"/>
                </a:lnTo>
                <a:lnTo>
                  <a:pt x="496" y="506"/>
                </a:lnTo>
                <a:lnTo>
                  <a:pt x="486" y="510"/>
                </a:lnTo>
                <a:lnTo>
                  <a:pt x="476" y="514"/>
                </a:lnTo>
                <a:lnTo>
                  <a:pt x="468" y="520"/>
                </a:lnTo>
                <a:lnTo>
                  <a:pt x="468" y="520"/>
                </a:lnTo>
                <a:lnTo>
                  <a:pt x="462" y="526"/>
                </a:lnTo>
                <a:lnTo>
                  <a:pt x="460" y="534"/>
                </a:lnTo>
                <a:lnTo>
                  <a:pt x="458" y="540"/>
                </a:lnTo>
                <a:lnTo>
                  <a:pt x="458" y="546"/>
                </a:lnTo>
                <a:lnTo>
                  <a:pt x="460" y="550"/>
                </a:lnTo>
                <a:lnTo>
                  <a:pt x="462" y="556"/>
                </a:lnTo>
                <a:lnTo>
                  <a:pt x="466" y="558"/>
                </a:lnTo>
                <a:lnTo>
                  <a:pt x="470" y="560"/>
                </a:lnTo>
                <a:lnTo>
                  <a:pt x="470" y="560"/>
                </a:lnTo>
                <a:lnTo>
                  <a:pt x="468" y="554"/>
                </a:lnTo>
                <a:lnTo>
                  <a:pt x="468" y="548"/>
                </a:lnTo>
                <a:lnTo>
                  <a:pt x="472" y="540"/>
                </a:lnTo>
                <a:lnTo>
                  <a:pt x="476" y="534"/>
                </a:lnTo>
                <a:lnTo>
                  <a:pt x="476" y="534"/>
                </a:lnTo>
                <a:lnTo>
                  <a:pt x="472" y="544"/>
                </a:lnTo>
                <a:lnTo>
                  <a:pt x="472" y="552"/>
                </a:lnTo>
                <a:lnTo>
                  <a:pt x="474" y="558"/>
                </a:lnTo>
                <a:lnTo>
                  <a:pt x="476" y="564"/>
                </a:lnTo>
                <a:lnTo>
                  <a:pt x="480" y="568"/>
                </a:lnTo>
                <a:lnTo>
                  <a:pt x="486" y="570"/>
                </a:lnTo>
                <a:lnTo>
                  <a:pt x="492" y="572"/>
                </a:lnTo>
                <a:lnTo>
                  <a:pt x="492" y="572"/>
                </a:lnTo>
                <a:lnTo>
                  <a:pt x="492" y="572"/>
                </a:lnTo>
                <a:lnTo>
                  <a:pt x="492" y="570"/>
                </a:lnTo>
                <a:lnTo>
                  <a:pt x="488" y="564"/>
                </a:lnTo>
                <a:lnTo>
                  <a:pt x="486" y="556"/>
                </a:lnTo>
                <a:lnTo>
                  <a:pt x="486" y="550"/>
                </a:lnTo>
                <a:lnTo>
                  <a:pt x="488" y="546"/>
                </a:lnTo>
                <a:lnTo>
                  <a:pt x="488" y="546"/>
                </a:lnTo>
                <a:lnTo>
                  <a:pt x="498" y="538"/>
                </a:lnTo>
                <a:lnTo>
                  <a:pt x="502" y="534"/>
                </a:lnTo>
                <a:lnTo>
                  <a:pt x="508" y="534"/>
                </a:lnTo>
                <a:lnTo>
                  <a:pt x="514" y="534"/>
                </a:lnTo>
                <a:lnTo>
                  <a:pt x="518" y="536"/>
                </a:lnTo>
                <a:lnTo>
                  <a:pt x="524" y="540"/>
                </a:lnTo>
                <a:lnTo>
                  <a:pt x="530" y="546"/>
                </a:lnTo>
                <a:lnTo>
                  <a:pt x="530" y="546"/>
                </a:lnTo>
                <a:lnTo>
                  <a:pt x="526" y="544"/>
                </a:lnTo>
                <a:lnTo>
                  <a:pt x="522" y="542"/>
                </a:lnTo>
                <a:lnTo>
                  <a:pt x="514" y="542"/>
                </a:lnTo>
                <a:lnTo>
                  <a:pt x="508" y="546"/>
                </a:lnTo>
                <a:lnTo>
                  <a:pt x="506" y="548"/>
                </a:lnTo>
                <a:lnTo>
                  <a:pt x="506" y="552"/>
                </a:lnTo>
                <a:lnTo>
                  <a:pt x="506" y="552"/>
                </a:lnTo>
                <a:lnTo>
                  <a:pt x="510" y="550"/>
                </a:lnTo>
                <a:lnTo>
                  <a:pt x="516" y="550"/>
                </a:lnTo>
                <a:lnTo>
                  <a:pt x="522" y="552"/>
                </a:lnTo>
                <a:lnTo>
                  <a:pt x="528" y="556"/>
                </a:lnTo>
                <a:lnTo>
                  <a:pt x="532" y="560"/>
                </a:lnTo>
                <a:lnTo>
                  <a:pt x="534" y="566"/>
                </a:lnTo>
                <a:lnTo>
                  <a:pt x="532" y="574"/>
                </a:lnTo>
                <a:lnTo>
                  <a:pt x="524" y="582"/>
                </a:lnTo>
                <a:lnTo>
                  <a:pt x="524" y="582"/>
                </a:lnTo>
                <a:lnTo>
                  <a:pt x="514" y="590"/>
                </a:lnTo>
                <a:lnTo>
                  <a:pt x="502" y="594"/>
                </a:lnTo>
                <a:lnTo>
                  <a:pt x="488" y="594"/>
                </a:lnTo>
                <a:lnTo>
                  <a:pt x="474" y="592"/>
                </a:lnTo>
                <a:lnTo>
                  <a:pt x="462" y="586"/>
                </a:lnTo>
                <a:lnTo>
                  <a:pt x="448" y="580"/>
                </a:lnTo>
                <a:lnTo>
                  <a:pt x="426" y="566"/>
                </a:lnTo>
                <a:lnTo>
                  <a:pt x="426" y="566"/>
                </a:lnTo>
                <a:lnTo>
                  <a:pt x="408" y="552"/>
                </a:lnTo>
                <a:lnTo>
                  <a:pt x="396" y="538"/>
                </a:lnTo>
                <a:lnTo>
                  <a:pt x="376" y="518"/>
                </a:lnTo>
                <a:lnTo>
                  <a:pt x="376" y="518"/>
                </a:lnTo>
                <a:lnTo>
                  <a:pt x="380" y="522"/>
                </a:lnTo>
                <a:lnTo>
                  <a:pt x="386" y="524"/>
                </a:lnTo>
                <a:lnTo>
                  <a:pt x="398" y="524"/>
                </a:lnTo>
                <a:lnTo>
                  <a:pt x="406" y="522"/>
                </a:lnTo>
                <a:lnTo>
                  <a:pt x="408" y="520"/>
                </a:lnTo>
                <a:lnTo>
                  <a:pt x="408" y="516"/>
                </a:lnTo>
                <a:lnTo>
                  <a:pt x="408" y="516"/>
                </a:lnTo>
                <a:lnTo>
                  <a:pt x="410" y="514"/>
                </a:lnTo>
                <a:lnTo>
                  <a:pt x="414" y="508"/>
                </a:lnTo>
                <a:lnTo>
                  <a:pt x="412" y="504"/>
                </a:lnTo>
                <a:lnTo>
                  <a:pt x="408" y="498"/>
                </a:lnTo>
                <a:lnTo>
                  <a:pt x="408" y="498"/>
                </a:lnTo>
                <a:lnTo>
                  <a:pt x="404" y="502"/>
                </a:lnTo>
                <a:lnTo>
                  <a:pt x="400" y="506"/>
                </a:lnTo>
                <a:lnTo>
                  <a:pt x="394" y="510"/>
                </a:lnTo>
                <a:lnTo>
                  <a:pt x="386" y="510"/>
                </a:lnTo>
                <a:lnTo>
                  <a:pt x="380" y="510"/>
                </a:lnTo>
                <a:lnTo>
                  <a:pt x="374" y="508"/>
                </a:lnTo>
                <a:lnTo>
                  <a:pt x="368" y="504"/>
                </a:lnTo>
                <a:lnTo>
                  <a:pt x="362" y="500"/>
                </a:lnTo>
                <a:lnTo>
                  <a:pt x="362" y="500"/>
                </a:lnTo>
                <a:lnTo>
                  <a:pt x="354" y="492"/>
                </a:lnTo>
                <a:lnTo>
                  <a:pt x="342" y="486"/>
                </a:lnTo>
                <a:lnTo>
                  <a:pt x="326" y="480"/>
                </a:lnTo>
                <a:lnTo>
                  <a:pt x="326" y="480"/>
                </a:lnTo>
                <a:lnTo>
                  <a:pt x="316" y="484"/>
                </a:lnTo>
                <a:lnTo>
                  <a:pt x="306" y="484"/>
                </a:lnTo>
                <a:lnTo>
                  <a:pt x="296" y="482"/>
                </a:lnTo>
                <a:lnTo>
                  <a:pt x="296" y="482"/>
                </a:lnTo>
                <a:lnTo>
                  <a:pt x="304" y="482"/>
                </a:lnTo>
                <a:lnTo>
                  <a:pt x="312" y="480"/>
                </a:lnTo>
                <a:lnTo>
                  <a:pt x="320" y="476"/>
                </a:lnTo>
                <a:lnTo>
                  <a:pt x="328" y="470"/>
                </a:lnTo>
                <a:lnTo>
                  <a:pt x="336" y="464"/>
                </a:lnTo>
                <a:lnTo>
                  <a:pt x="340" y="458"/>
                </a:lnTo>
                <a:lnTo>
                  <a:pt x="344" y="450"/>
                </a:lnTo>
                <a:lnTo>
                  <a:pt x="346" y="444"/>
                </a:lnTo>
                <a:lnTo>
                  <a:pt x="346" y="444"/>
                </a:lnTo>
                <a:lnTo>
                  <a:pt x="344" y="432"/>
                </a:lnTo>
                <a:lnTo>
                  <a:pt x="342" y="422"/>
                </a:lnTo>
                <a:lnTo>
                  <a:pt x="338" y="416"/>
                </a:lnTo>
                <a:lnTo>
                  <a:pt x="332" y="412"/>
                </a:lnTo>
                <a:lnTo>
                  <a:pt x="332" y="412"/>
                </a:lnTo>
                <a:lnTo>
                  <a:pt x="330" y="414"/>
                </a:lnTo>
                <a:lnTo>
                  <a:pt x="330" y="418"/>
                </a:lnTo>
                <a:lnTo>
                  <a:pt x="330" y="422"/>
                </a:lnTo>
                <a:lnTo>
                  <a:pt x="328" y="426"/>
                </a:lnTo>
                <a:lnTo>
                  <a:pt x="328" y="426"/>
                </a:lnTo>
                <a:lnTo>
                  <a:pt x="330" y="436"/>
                </a:lnTo>
                <a:lnTo>
                  <a:pt x="330" y="448"/>
                </a:lnTo>
                <a:lnTo>
                  <a:pt x="326" y="460"/>
                </a:lnTo>
                <a:lnTo>
                  <a:pt x="322" y="464"/>
                </a:lnTo>
                <a:lnTo>
                  <a:pt x="318" y="468"/>
                </a:lnTo>
                <a:lnTo>
                  <a:pt x="318" y="468"/>
                </a:lnTo>
                <a:lnTo>
                  <a:pt x="324" y="454"/>
                </a:lnTo>
                <a:lnTo>
                  <a:pt x="326" y="444"/>
                </a:lnTo>
                <a:lnTo>
                  <a:pt x="324" y="432"/>
                </a:lnTo>
                <a:lnTo>
                  <a:pt x="318" y="424"/>
                </a:lnTo>
                <a:lnTo>
                  <a:pt x="310" y="418"/>
                </a:lnTo>
                <a:lnTo>
                  <a:pt x="302" y="414"/>
                </a:lnTo>
                <a:lnTo>
                  <a:pt x="292" y="412"/>
                </a:lnTo>
                <a:lnTo>
                  <a:pt x="284" y="412"/>
                </a:lnTo>
                <a:lnTo>
                  <a:pt x="284" y="412"/>
                </a:lnTo>
                <a:lnTo>
                  <a:pt x="278" y="416"/>
                </a:lnTo>
                <a:lnTo>
                  <a:pt x="272" y="420"/>
                </a:lnTo>
                <a:lnTo>
                  <a:pt x="270" y="426"/>
                </a:lnTo>
                <a:lnTo>
                  <a:pt x="268" y="432"/>
                </a:lnTo>
                <a:lnTo>
                  <a:pt x="268" y="436"/>
                </a:lnTo>
                <a:lnTo>
                  <a:pt x="270" y="442"/>
                </a:lnTo>
                <a:lnTo>
                  <a:pt x="274" y="446"/>
                </a:lnTo>
                <a:lnTo>
                  <a:pt x="278" y="448"/>
                </a:lnTo>
                <a:lnTo>
                  <a:pt x="278" y="448"/>
                </a:lnTo>
                <a:close/>
                <a:moveTo>
                  <a:pt x="222" y="568"/>
                </a:moveTo>
                <a:lnTo>
                  <a:pt x="222" y="568"/>
                </a:lnTo>
                <a:lnTo>
                  <a:pt x="218" y="560"/>
                </a:lnTo>
                <a:lnTo>
                  <a:pt x="214" y="558"/>
                </a:lnTo>
                <a:lnTo>
                  <a:pt x="208" y="558"/>
                </a:lnTo>
                <a:lnTo>
                  <a:pt x="208" y="558"/>
                </a:lnTo>
                <a:lnTo>
                  <a:pt x="202" y="558"/>
                </a:lnTo>
                <a:lnTo>
                  <a:pt x="194" y="560"/>
                </a:lnTo>
                <a:lnTo>
                  <a:pt x="192" y="564"/>
                </a:lnTo>
                <a:lnTo>
                  <a:pt x="188" y="566"/>
                </a:lnTo>
                <a:lnTo>
                  <a:pt x="188" y="570"/>
                </a:lnTo>
                <a:lnTo>
                  <a:pt x="190" y="574"/>
                </a:lnTo>
                <a:lnTo>
                  <a:pt x="190" y="574"/>
                </a:lnTo>
                <a:lnTo>
                  <a:pt x="196" y="572"/>
                </a:lnTo>
                <a:lnTo>
                  <a:pt x="198" y="572"/>
                </a:lnTo>
                <a:lnTo>
                  <a:pt x="202" y="576"/>
                </a:lnTo>
                <a:lnTo>
                  <a:pt x="202" y="576"/>
                </a:lnTo>
                <a:lnTo>
                  <a:pt x="204" y="582"/>
                </a:lnTo>
                <a:lnTo>
                  <a:pt x="200" y="586"/>
                </a:lnTo>
                <a:lnTo>
                  <a:pt x="198" y="588"/>
                </a:lnTo>
                <a:lnTo>
                  <a:pt x="194" y="588"/>
                </a:lnTo>
                <a:lnTo>
                  <a:pt x="190" y="586"/>
                </a:lnTo>
                <a:lnTo>
                  <a:pt x="184" y="584"/>
                </a:lnTo>
                <a:lnTo>
                  <a:pt x="184" y="584"/>
                </a:lnTo>
                <a:lnTo>
                  <a:pt x="180" y="580"/>
                </a:lnTo>
                <a:lnTo>
                  <a:pt x="176" y="574"/>
                </a:lnTo>
                <a:lnTo>
                  <a:pt x="174" y="566"/>
                </a:lnTo>
                <a:lnTo>
                  <a:pt x="172" y="560"/>
                </a:lnTo>
                <a:lnTo>
                  <a:pt x="172" y="552"/>
                </a:lnTo>
                <a:lnTo>
                  <a:pt x="172" y="544"/>
                </a:lnTo>
                <a:lnTo>
                  <a:pt x="174" y="536"/>
                </a:lnTo>
                <a:lnTo>
                  <a:pt x="180" y="530"/>
                </a:lnTo>
                <a:lnTo>
                  <a:pt x="180" y="530"/>
                </a:lnTo>
                <a:lnTo>
                  <a:pt x="190" y="522"/>
                </a:lnTo>
                <a:lnTo>
                  <a:pt x="196" y="518"/>
                </a:lnTo>
                <a:lnTo>
                  <a:pt x="202" y="518"/>
                </a:lnTo>
                <a:lnTo>
                  <a:pt x="204" y="520"/>
                </a:lnTo>
                <a:lnTo>
                  <a:pt x="204" y="520"/>
                </a:lnTo>
                <a:lnTo>
                  <a:pt x="202" y="522"/>
                </a:lnTo>
                <a:lnTo>
                  <a:pt x="202" y="524"/>
                </a:lnTo>
                <a:lnTo>
                  <a:pt x="204" y="528"/>
                </a:lnTo>
                <a:lnTo>
                  <a:pt x="204" y="528"/>
                </a:lnTo>
                <a:lnTo>
                  <a:pt x="206" y="530"/>
                </a:lnTo>
                <a:lnTo>
                  <a:pt x="210" y="530"/>
                </a:lnTo>
                <a:lnTo>
                  <a:pt x="212" y="530"/>
                </a:lnTo>
                <a:lnTo>
                  <a:pt x="216" y="528"/>
                </a:lnTo>
                <a:lnTo>
                  <a:pt x="216" y="526"/>
                </a:lnTo>
                <a:lnTo>
                  <a:pt x="218" y="522"/>
                </a:lnTo>
                <a:lnTo>
                  <a:pt x="216" y="518"/>
                </a:lnTo>
                <a:lnTo>
                  <a:pt x="212" y="514"/>
                </a:lnTo>
                <a:lnTo>
                  <a:pt x="212" y="514"/>
                </a:lnTo>
                <a:lnTo>
                  <a:pt x="206" y="512"/>
                </a:lnTo>
                <a:lnTo>
                  <a:pt x="198" y="512"/>
                </a:lnTo>
                <a:lnTo>
                  <a:pt x="188" y="516"/>
                </a:lnTo>
                <a:lnTo>
                  <a:pt x="180" y="522"/>
                </a:lnTo>
                <a:lnTo>
                  <a:pt x="170" y="530"/>
                </a:lnTo>
                <a:lnTo>
                  <a:pt x="164" y="540"/>
                </a:lnTo>
                <a:lnTo>
                  <a:pt x="158" y="552"/>
                </a:lnTo>
                <a:lnTo>
                  <a:pt x="158" y="566"/>
                </a:lnTo>
                <a:lnTo>
                  <a:pt x="158" y="566"/>
                </a:lnTo>
                <a:lnTo>
                  <a:pt x="160" y="576"/>
                </a:lnTo>
                <a:lnTo>
                  <a:pt x="164" y="586"/>
                </a:lnTo>
                <a:lnTo>
                  <a:pt x="170" y="592"/>
                </a:lnTo>
                <a:lnTo>
                  <a:pt x="178" y="598"/>
                </a:lnTo>
                <a:lnTo>
                  <a:pt x="184" y="600"/>
                </a:lnTo>
                <a:lnTo>
                  <a:pt x="190" y="602"/>
                </a:lnTo>
                <a:lnTo>
                  <a:pt x="198" y="602"/>
                </a:lnTo>
                <a:lnTo>
                  <a:pt x="198" y="602"/>
                </a:lnTo>
                <a:lnTo>
                  <a:pt x="204" y="602"/>
                </a:lnTo>
                <a:lnTo>
                  <a:pt x="208" y="600"/>
                </a:lnTo>
                <a:lnTo>
                  <a:pt x="214" y="598"/>
                </a:lnTo>
                <a:lnTo>
                  <a:pt x="218" y="592"/>
                </a:lnTo>
                <a:lnTo>
                  <a:pt x="222" y="588"/>
                </a:lnTo>
                <a:lnTo>
                  <a:pt x="224" y="582"/>
                </a:lnTo>
                <a:lnTo>
                  <a:pt x="224" y="574"/>
                </a:lnTo>
                <a:lnTo>
                  <a:pt x="222" y="568"/>
                </a:lnTo>
                <a:lnTo>
                  <a:pt x="222" y="568"/>
                </a:lnTo>
                <a:close/>
                <a:moveTo>
                  <a:pt x="158" y="600"/>
                </a:moveTo>
                <a:lnTo>
                  <a:pt x="158" y="600"/>
                </a:lnTo>
                <a:lnTo>
                  <a:pt x="154" y="612"/>
                </a:lnTo>
                <a:lnTo>
                  <a:pt x="152" y="614"/>
                </a:lnTo>
                <a:lnTo>
                  <a:pt x="150" y="614"/>
                </a:lnTo>
                <a:lnTo>
                  <a:pt x="148" y="614"/>
                </a:lnTo>
                <a:lnTo>
                  <a:pt x="144" y="612"/>
                </a:lnTo>
                <a:lnTo>
                  <a:pt x="144" y="612"/>
                </a:lnTo>
                <a:lnTo>
                  <a:pt x="142" y="606"/>
                </a:lnTo>
                <a:lnTo>
                  <a:pt x="138" y="600"/>
                </a:lnTo>
                <a:lnTo>
                  <a:pt x="138" y="592"/>
                </a:lnTo>
                <a:lnTo>
                  <a:pt x="140" y="582"/>
                </a:lnTo>
                <a:lnTo>
                  <a:pt x="142" y="570"/>
                </a:lnTo>
                <a:lnTo>
                  <a:pt x="148" y="556"/>
                </a:lnTo>
                <a:lnTo>
                  <a:pt x="156" y="542"/>
                </a:lnTo>
                <a:lnTo>
                  <a:pt x="166" y="526"/>
                </a:lnTo>
                <a:lnTo>
                  <a:pt x="166" y="526"/>
                </a:lnTo>
                <a:lnTo>
                  <a:pt x="154" y="538"/>
                </a:lnTo>
                <a:lnTo>
                  <a:pt x="146" y="546"/>
                </a:lnTo>
                <a:lnTo>
                  <a:pt x="140" y="558"/>
                </a:lnTo>
                <a:lnTo>
                  <a:pt x="132" y="572"/>
                </a:lnTo>
                <a:lnTo>
                  <a:pt x="128" y="586"/>
                </a:lnTo>
                <a:lnTo>
                  <a:pt x="128" y="602"/>
                </a:lnTo>
                <a:lnTo>
                  <a:pt x="130" y="616"/>
                </a:lnTo>
                <a:lnTo>
                  <a:pt x="130" y="616"/>
                </a:lnTo>
                <a:lnTo>
                  <a:pt x="132" y="622"/>
                </a:lnTo>
                <a:lnTo>
                  <a:pt x="136" y="626"/>
                </a:lnTo>
                <a:lnTo>
                  <a:pt x="140" y="628"/>
                </a:lnTo>
                <a:lnTo>
                  <a:pt x="144" y="626"/>
                </a:lnTo>
                <a:lnTo>
                  <a:pt x="144" y="626"/>
                </a:lnTo>
                <a:lnTo>
                  <a:pt x="150" y="630"/>
                </a:lnTo>
                <a:lnTo>
                  <a:pt x="154" y="630"/>
                </a:lnTo>
                <a:lnTo>
                  <a:pt x="160" y="628"/>
                </a:lnTo>
                <a:lnTo>
                  <a:pt x="164" y="624"/>
                </a:lnTo>
                <a:lnTo>
                  <a:pt x="164" y="624"/>
                </a:lnTo>
                <a:lnTo>
                  <a:pt x="166" y="618"/>
                </a:lnTo>
                <a:lnTo>
                  <a:pt x="168" y="612"/>
                </a:lnTo>
                <a:lnTo>
                  <a:pt x="166" y="606"/>
                </a:lnTo>
                <a:lnTo>
                  <a:pt x="158" y="600"/>
                </a:lnTo>
                <a:lnTo>
                  <a:pt x="158" y="600"/>
                </a:lnTo>
                <a:close/>
                <a:moveTo>
                  <a:pt x="294" y="564"/>
                </a:moveTo>
                <a:lnTo>
                  <a:pt x="294" y="564"/>
                </a:lnTo>
                <a:lnTo>
                  <a:pt x="292" y="564"/>
                </a:lnTo>
                <a:lnTo>
                  <a:pt x="290" y="566"/>
                </a:lnTo>
                <a:lnTo>
                  <a:pt x="288" y="570"/>
                </a:lnTo>
                <a:lnTo>
                  <a:pt x="290" y="574"/>
                </a:lnTo>
                <a:lnTo>
                  <a:pt x="292" y="574"/>
                </a:lnTo>
                <a:lnTo>
                  <a:pt x="294" y="574"/>
                </a:lnTo>
                <a:lnTo>
                  <a:pt x="294" y="574"/>
                </a:lnTo>
                <a:lnTo>
                  <a:pt x="292" y="578"/>
                </a:lnTo>
                <a:lnTo>
                  <a:pt x="290" y="584"/>
                </a:lnTo>
                <a:lnTo>
                  <a:pt x="280" y="596"/>
                </a:lnTo>
                <a:lnTo>
                  <a:pt x="268" y="604"/>
                </a:lnTo>
                <a:lnTo>
                  <a:pt x="256" y="610"/>
                </a:lnTo>
                <a:lnTo>
                  <a:pt x="256" y="610"/>
                </a:lnTo>
                <a:lnTo>
                  <a:pt x="266" y="602"/>
                </a:lnTo>
                <a:lnTo>
                  <a:pt x="270" y="594"/>
                </a:lnTo>
                <a:lnTo>
                  <a:pt x="272" y="586"/>
                </a:lnTo>
                <a:lnTo>
                  <a:pt x="272" y="580"/>
                </a:lnTo>
                <a:lnTo>
                  <a:pt x="268" y="576"/>
                </a:lnTo>
                <a:lnTo>
                  <a:pt x="264" y="574"/>
                </a:lnTo>
                <a:lnTo>
                  <a:pt x="260" y="572"/>
                </a:lnTo>
                <a:lnTo>
                  <a:pt x="258" y="572"/>
                </a:lnTo>
                <a:lnTo>
                  <a:pt x="258" y="572"/>
                </a:lnTo>
                <a:lnTo>
                  <a:pt x="262" y="580"/>
                </a:lnTo>
                <a:lnTo>
                  <a:pt x="262" y="586"/>
                </a:lnTo>
                <a:lnTo>
                  <a:pt x="262" y="594"/>
                </a:lnTo>
                <a:lnTo>
                  <a:pt x="256" y="602"/>
                </a:lnTo>
                <a:lnTo>
                  <a:pt x="256" y="602"/>
                </a:lnTo>
                <a:lnTo>
                  <a:pt x="260" y="592"/>
                </a:lnTo>
                <a:lnTo>
                  <a:pt x="260" y="584"/>
                </a:lnTo>
                <a:lnTo>
                  <a:pt x="256" y="578"/>
                </a:lnTo>
                <a:lnTo>
                  <a:pt x="252" y="572"/>
                </a:lnTo>
                <a:lnTo>
                  <a:pt x="246" y="568"/>
                </a:lnTo>
                <a:lnTo>
                  <a:pt x="240" y="566"/>
                </a:lnTo>
                <a:lnTo>
                  <a:pt x="236" y="566"/>
                </a:lnTo>
                <a:lnTo>
                  <a:pt x="234" y="568"/>
                </a:lnTo>
                <a:lnTo>
                  <a:pt x="234" y="568"/>
                </a:lnTo>
                <a:lnTo>
                  <a:pt x="242" y="576"/>
                </a:lnTo>
                <a:lnTo>
                  <a:pt x="246" y="584"/>
                </a:lnTo>
                <a:lnTo>
                  <a:pt x="248" y="592"/>
                </a:lnTo>
                <a:lnTo>
                  <a:pt x="246" y="598"/>
                </a:lnTo>
                <a:lnTo>
                  <a:pt x="244" y="604"/>
                </a:lnTo>
                <a:lnTo>
                  <a:pt x="238" y="610"/>
                </a:lnTo>
                <a:lnTo>
                  <a:pt x="232" y="614"/>
                </a:lnTo>
                <a:lnTo>
                  <a:pt x="228" y="614"/>
                </a:lnTo>
                <a:lnTo>
                  <a:pt x="228" y="614"/>
                </a:lnTo>
                <a:lnTo>
                  <a:pt x="224" y="616"/>
                </a:lnTo>
                <a:lnTo>
                  <a:pt x="224" y="618"/>
                </a:lnTo>
                <a:lnTo>
                  <a:pt x="226" y="620"/>
                </a:lnTo>
                <a:lnTo>
                  <a:pt x="230" y="622"/>
                </a:lnTo>
                <a:lnTo>
                  <a:pt x="230" y="622"/>
                </a:lnTo>
                <a:lnTo>
                  <a:pt x="242" y="622"/>
                </a:lnTo>
                <a:lnTo>
                  <a:pt x="254" y="620"/>
                </a:lnTo>
                <a:lnTo>
                  <a:pt x="264" y="616"/>
                </a:lnTo>
                <a:lnTo>
                  <a:pt x="274" y="612"/>
                </a:lnTo>
                <a:lnTo>
                  <a:pt x="292" y="602"/>
                </a:lnTo>
                <a:lnTo>
                  <a:pt x="302" y="592"/>
                </a:lnTo>
                <a:lnTo>
                  <a:pt x="302" y="592"/>
                </a:lnTo>
                <a:lnTo>
                  <a:pt x="304" y="586"/>
                </a:lnTo>
                <a:lnTo>
                  <a:pt x="306" y="582"/>
                </a:lnTo>
                <a:lnTo>
                  <a:pt x="306" y="576"/>
                </a:lnTo>
                <a:lnTo>
                  <a:pt x="306" y="572"/>
                </a:lnTo>
                <a:lnTo>
                  <a:pt x="302" y="566"/>
                </a:lnTo>
                <a:lnTo>
                  <a:pt x="298" y="564"/>
                </a:lnTo>
                <a:lnTo>
                  <a:pt x="294" y="564"/>
                </a:lnTo>
                <a:lnTo>
                  <a:pt x="294" y="564"/>
                </a:lnTo>
                <a:close/>
                <a:moveTo>
                  <a:pt x="126" y="506"/>
                </a:moveTo>
                <a:lnTo>
                  <a:pt x="126" y="506"/>
                </a:lnTo>
                <a:lnTo>
                  <a:pt x="100" y="528"/>
                </a:lnTo>
                <a:lnTo>
                  <a:pt x="78" y="544"/>
                </a:lnTo>
                <a:lnTo>
                  <a:pt x="58" y="554"/>
                </a:lnTo>
                <a:lnTo>
                  <a:pt x="40" y="560"/>
                </a:lnTo>
                <a:lnTo>
                  <a:pt x="24" y="564"/>
                </a:lnTo>
                <a:lnTo>
                  <a:pt x="12" y="564"/>
                </a:lnTo>
                <a:lnTo>
                  <a:pt x="4" y="562"/>
                </a:lnTo>
                <a:lnTo>
                  <a:pt x="0" y="562"/>
                </a:lnTo>
                <a:lnTo>
                  <a:pt x="0" y="562"/>
                </a:lnTo>
                <a:lnTo>
                  <a:pt x="2" y="570"/>
                </a:lnTo>
                <a:lnTo>
                  <a:pt x="6" y="578"/>
                </a:lnTo>
                <a:lnTo>
                  <a:pt x="12" y="582"/>
                </a:lnTo>
                <a:lnTo>
                  <a:pt x="18" y="584"/>
                </a:lnTo>
                <a:lnTo>
                  <a:pt x="24" y="584"/>
                </a:lnTo>
                <a:lnTo>
                  <a:pt x="30" y="584"/>
                </a:lnTo>
                <a:lnTo>
                  <a:pt x="40" y="582"/>
                </a:lnTo>
                <a:lnTo>
                  <a:pt x="40" y="582"/>
                </a:lnTo>
                <a:lnTo>
                  <a:pt x="28" y="588"/>
                </a:lnTo>
                <a:lnTo>
                  <a:pt x="22" y="592"/>
                </a:lnTo>
                <a:lnTo>
                  <a:pt x="22" y="592"/>
                </a:lnTo>
                <a:lnTo>
                  <a:pt x="16" y="598"/>
                </a:lnTo>
                <a:lnTo>
                  <a:pt x="12" y="608"/>
                </a:lnTo>
                <a:lnTo>
                  <a:pt x="8" y="620"/>
                </a:lnTo>
                <a:lnTo>
                  <a:pt x="8" y="632"/>
                </a:lnTo>
                <a:lnTo>
                  <a:pt x="8" y="632"/>
                </a:lnTo>
                <a:lnTo>
                  <a:pt x="18" y="632"/>
                </a:lnTo>
                <a:lnTo>
                  <a:pt x="32" y="628"/>
                </a:lnTo>
                <a:lnTo>
                  <a:pt x="42" y="622"/>
                </a:lnTo>
                <a:lnTo>
                  <a:pt x="48" y="618"/>
                </a:lnTo>
                <a:lnTo>
                  <a:pt x="48" y="618"/>
                </a:lnTo>
                <a:lnTo>
                  <a:pt x="50" y="612"/>
                </a:lnTo>
                <a:lnTo>
                  <a:pt x="56" y="598"/>
                </a:lnTo>
                <a:lnTo>
                  <a:pt x="56" y="598"/>
                </a:lnTo>
                <a:lnTo>
                  <a:pt x="54" y="608"/>
                </a:lnTo>
                <a:lnTo>
                  <a:pt x="54" y="614"/>
                </a:lnTo>
                <a:lnTo>
                  <a:pt x="56" y="620"/>
                </a:lnTo>
                <a:lnTo>
                  <a:pt x="58" y="626"/>
                </a:lnTo>
                <a:lnTo>
                  <a:pt x="62" y="632"/>
                </a:lnTo>
                <a:lnTo>
                  <a:pt x="68" y="636"/>
                </a:lnTo>
                <a:lnTo>
                  <a:pt x="78" y="640"/>
                </a:lnTo>
                <a:lnTo>
                  <a:pt x="78" y="640"/>
                </a:lnTo>
                <a:lnTo>
                  <a:pt x="76" y="634"/>
                </a:lnTo>
                <a:lnTo>
                  <a:pt x="76" y="626"/>
                </a:lnTo>
                <a:lnTo>
                  <a:pt x="76" y="614"/>
                </a:lnTo>
                <a:lnTo>
                  <a:pt x="78" y="600"/>
                </a:lnTo>
                <a:lnTo>
                  <a:pt x="84" y="582"/>
                </a:lnTo>
                <a:lnTo>
                  <a:pt x="96" y="562"/>
                </a:lnTo>
                <a:lnTo>
                  <a:pt x="110" y="538"/>
                </a:lnTo>
                <a:lnTo>
                  <a:pt x="134" y="514"/>
                </a:lnTo>
                <a:lnTo>
                  <a:pt x="134" y="514"/>
                </a:lnTo>
                <a:lnTo>
                  <a:pt x="156" y="492"/>
                </a:lnTo>
                <a:lnTo>
                  <a:pt x="176" y="476"/>
                </a:lnTo>
                <a:lnTo>
                  <a:pt x="192" y="464"/>
                </a:lnTo>
                <a:lnTo>
                  <a:pt x="204" y="458"/>
                </a:lnTo>
                <a:lnTo>
                  <a:pt x="214" y="454"/>
                </a:lnTo>
                <a:lnTo>
                  <a:pt x="222" y="454"/>
                </a:lnTo>
                <a:lnTo>
                  <a:pt x="226" y="454"/>
                </a:lnTo>
                <a:lnTo>
                  <a:pt x="226" y="456"/>
                </a:lnTo>
                <a:lnTo>
                  <a:pt x="226" y="456"/>
                </a:lnTo>
                <a:lnTo>
                  <a:pt x="224" y="448"/>
                </a:lnTo>
                <a:lnTo>
                  <a:pt x="220" y="442"/>
                </a:lnTo>
                <a:lnTo>
                  <a:pt x="210" y="440"/>
                </a:lnTo>
                <a:lnTo>
                  <a:pt x="206" y="440"/>
                </a:lnTo>
                <a:lnTo>
                  <a:pt x="200" y="442"/>
                </a:lnTo>
                <a:lnTo>
                  <a:pt x="200" y="442"/>
                </a:lnTo>
                <a:lnTo>
                  <a:pt x="206" y="440"/>
                </a:lnTo>
                <a:lnTo>
                  <a:pt x="210" y="436"/>
                </a:lnTo>
                <a:lnTo>
                  <a:pt x="214" y="436"/>
                </a:lnTo>
                <a:lnTo>
                  <a:pt x="214" y="436"/>
                </a:lnTo>
                <a:lnTo>
                  <a:pt x="218" y="430"/>
                </a:lnTo>
                <a:lnTo>
                  <a:pt x="222" y="416"/>
                </a:lnTo>
                <a:lnTo>
                  <a:pt x="222" y="416"/>
                </a:lnTo>
                <a:lnTo>
                  <a:pt x="210" y="420"/>
                </a:lnTo>
                <a:lnTo>
                  <a:pt x="204" y="424"/>
                </a:lnTo>
                <a:lnTo>
                  <a:pt x="204" y="424"/>
                </a:lnTo>
                <a:lnTo>
                  <a:pt x="202" y="428"/>
                </a:lnTo>
                <a:lnTo>
                  <a:pt x="200" y="434"/>
                </a:lnTo>
                <a:lnTo>
                  <a:pt x="196" y="438"/>
                </a:lnTo>
                <a:lnTo>
                  <a:pt x="196" y="438"/>
                </a:lnTo>
                <a:lnTo>
                  <a:pt x="198" y="434"/>
                </a:lnTo>
                <a:lnTo>
                  <a:pt x="198" y="428"/>
                </a:lnTo>
                <a:lnTo>
                  <a:pt x="196" y="420"/>
                </a:lnTo>
                <a:lnTo>
                  <a:pt x="190" y="414"/>
                </a:lnTo>
                <a:lnTo>
                  <a:pt x="184" y="412"/>
                </a:lnTo>
                <a:lnTo>
                  <a:pt x="184" y="412"/>
                </a:lnTo>
                <a:lnTo>
                  <a:pt x="184" y="414"/>
                </a:lnTo>
                <a:lnTo>
                  <a:pt x="186" y="418"/>
                </a:lnTo>
                <a:lnTo>
                  <a:pt x="184" y="424"/>
                </a:lnTo>
                <a:lnTo>
                  <a:pt x="182" y="434"/>
                </a:lnTo>
                <a:lnTo>
                  <a:pt x="174" y="446"/>
                </a:lnTo>
                <a:lnTo>
                  <a:pt x="164" y="462"/>
                </a:lnTo>
                <a:lnTo>
                  <a:pt x="148" y="482"/>
                </a:lnTo>
                <a:lnTo>
                  <a:pt x="126" y="506"/>
                </a:lnTo>
                <a:lnTo>
                  <a:pt x="126" y="506"/>
                </a:lnTo>
                <a:close/>
                <a:moveTo>
                  <a:pt x="2" y="110"/>
                </a:moveTo>
                <a:lnTo>
                  <a:pt x="2" y="110"/>
                </a:lnTo>
                <a:lnTo>
                  <a:pt x="4" y="128"/>
                </a:lnTo>
                <a:lnTo>
                  <a:pt x="10" y="146"/>
                </a:lnTo>
                <a:lnTo>
                  <a:pt x="20" y="166"/>
                </a:lnTo>
                <a:lnTo>
                  <a:pt x="30" y="184"/>
                </a:lnTo>
                <a:lnTo>
                  <a:pt x="44" y="204"/>
                </a:lnTo>
                <a:lnTo>
                  <a:pt x="58" y="220"/>
                </a:lnTo>
                <a:lnTo>
                  <a:pt x="74" y="236"/>
                </a:lnTo>
                <a:lnTo>
                  <a:pt x="90" y="250"/>
                </a:lnTo>
                <a:lnTo>
                  <a:pt x="90" y="250"/>
                </a:lnTo>
                <a:lnTo>
                  <a:pt x="82" y="246"/>
                </a:lnTo>
                <a:lnTo>
                  <a:pt x="72" y="242"/>
                </a:lnTo>
                <a:lnTo>
                  <a:pt x="62" y="240"/>
                </a:lnTo>
                <a:lnTo>
                  <a:pt x="50" y="240"/>
                </a:lnTo>
                <a:lnTo>
                  <a:pt x="40" y="240"/>
                </a:lnTo>
                <a:lnTo>
                  <a:pt x="28" y="244"/>
                </a:lnTo>
                <a:lnTo>
                  <a:pt x="20" y="250"/>
                </a:lnTo>
                <a:lnTo>
                  <a:pt x="14" y="260"/>
                </a:lnTo>
                <a:lnTo>
                  <a:pt x="14" y="260"/>
                </a:lnTo>
                <a:lnTo>
                  <a:pt x="12" y="264"/>
                </a:lnTo>
                <a:lnTo>
                  <a:pt x="14" y="266"/>
                </a:lnTo>
                <a:lnTo>
                  <a:pt x="16" y="268"/>
                </a:lnTo>
                <a:lnTo>
                  <a:pt x="18" y="266"/>
                </a:lnTo>
                <a:lnTo>
                  <a:pt x="18" y="266"/>
                </a:lnTo>
                <a:lnTo>
                  <a:pt x="14" y="274"/>
                </a:lnTo>
                <a:lnTo>
                  <a:pt x="14" y="284"/>
                </a:lnTo>
                <a:lnTo>
                  <a:pt x="16" y="294"/>
                </a:lnTo>
                <a:lnTo>
                  <a:pt x="24" y="302"/>
                </a:lnTo>
                <a:lnTo>
                  <a:pt x="24" y="302"/>
                </a:lnTo>
                <a:lnTo>
                  <a:pt x="28" y="304"/>
                </a:lnTo>
                <a:lnTo>
                  <a:pt x="32" y="306"/>
                </a:lnTo>
                <a:lnTo>
                  <a:pt x="34" y="306"/>
                </a:lnTo>
                <a:lnTo>
                  <a:pt x="36" y="304"/>
                </a:lnTo>
                <a:lnTo>
                  <a:pt x="38" y="300"/>
                </a:lnTo>
                <a:lnTo>
                  <a:pt x="36" y="296"/>
                </a:lnTo>
                <a:lnTo>
                  <a:pt x="36" y="296"/>
                </a:lnTo>
                <a:lnTo>
                  <a:pt x="32" y="290"/>
                </a:lnTo>
                <a:lnTo>
                  <a:pt x="28" y="280"/>
                </a:lnTo>
                <a:lnTo>
                  <a:pt x="30" y="274"/>
                </a:lnTo>
                <a:lnTo>
                  <a:pt x="30" y="268"/>
                </a:lnTo>
                <a:lnTo>
                  <a:pt x="34" y="262"/>
                </a:lnTo>
                <a:lnTo>
                  <a:pt x="38" y="258"/>
                </a:lnTo>
                <a:lnTo>
                  <a:pt x="38" y="258"/>
                </a:lnTo>
                <a:lnTo>
                  <a:pt x="36" y="266"/>
                </a:lnTo>
                <a:lnTo>
                  <a:pt x="34" y="274"/>
                </a:lnTo>
                <a:lnTo>
                  <a:pt x="36" y="284"/>
                </a:lnTo>
                <a:lnTo>
                  <a:pt x="40" y="294"/>
                </a:lnTo>
                <a:lnTo>
                  <a:pt x="40" y="294"/>
                </a:lnTo>
                <a:lnTo>
                  <a:pt x="44" y="298"/>
                </a:lnTo>
                <a:lnTo>
                  <a:pt x="46" y="300"/>
                </a:lnTo>
                <a:lnTo>
                  <a:pt x="50" y="300"/>
                </a:lnTo>
                <a:lnTo>
                  <a:pt x="52" y="298"/>
                </a:lnTo>
                <a:lnTo>
                  <a:pt x="54" y="294"/>
                </a:lnTo>
                <a:lnTo>
                  <a:pt x="54" y="288"/>
                </a:lnTo>
                <a:lnTo>
                  <a:pt x="54" y="288"/>
                </a:lnTo>
                <a:lnTo>
                  <a:pt x="52" y="282"/>
                </a:lnTo>
                <a:lnTo>
                  <a:pt x="52" y="274"/>
                </a:lnTo>
                <a:lnTo>
                  <a:pt x="54" y="266"/>
                </a:lnTo>
                <a:lnTo>
                  <a:pt x="58" y="260"/>
                </a:lnTo>
                <a:lnTo>
                  <a:pt x="62" y="258"/>
                </a:lnTo>
                <a:lnTo>
                  <a:pt x="66" y="256"/>
                </a:lnTo>
                <a:lnTo>
                  <a:pt x="72" y="256"/>
                </a:lnTo>
                <a:lnTo>
                  <a:pt x="80" y="258"/>
                </a:lnTo>
                <a:lnTo>
                  <a:pt x="88" y="260"/>
                </a:lnTo>
                <a:lnTo>
                  <a:pt x="96" y="264"/>
                </a:lnTo>
                <a:lnTo>
                  <a:pt x="120" y="282"/>
                </a:lnTo>
                <a:lnTo>
                  <a:pt x="120" y="282"/>
                </a:lnTo>
                <a:lnTo>
                  <a:pt x="112" y="278"/>
                </a:lnTo>
                <a:lnTo>
                  <a:pt x="102" y="276"/>
                </a:lnTo>
                <a:lnTo>
                  <a:pt x="94" y="280"/>
                </a:lnTo>
                <a:lnTo>
                  <a:pt x="92" y="282"/>
                </a:lnTo>
                <a:lnTo>
                  <a:pt x="90" y="286"/>
                </a:lnTo>
                <a:lnTo>
                  <a:pt x="90" y="286"/>
                </a:lnTo>
                <a:lnTo>
                  <a:pt x="94" y="286"/>
                </a:lnTo>
                <a:lnTo>
                  <a:pt x="98" y="286"/>
                </a:lnTo>
                <a:lnTo>
                  <a:pt x="102" y="286"/>
                </a:lnTo>
                <a:lnTo>
                  <a:pt x="106" y="288"/>
                </a:lnTo>
                <a:lnTo>
                  <a:pt x="106" y="288"/>
                </a:lnTo>
                <a:lnTo>
                  <a:pt x="100" y="288"/>
                </a:lnTo>
                <a:lnTo>
                  <a:pt x="92" y="292"/>
                </a:lnTo>
                <a:lnTo>
                  <a:pt x="86" y="298"/>
                </a:lnTo>
                <a:lnTo>
                  <a:pt x="86" y="302"/>
                </a:lnTo>
                <a:lnTo>
                  <a:pt x="86" y="306"/>
                </a:lnTo>
                <a:lnTo>
                  <a:pt x="86" y="306"/>
                </a:lnTo>
                <a:lnTo>
                  <a:pt x="88" y="308"/>
                </a:lnTo>
                <a:lnTo>
                  <a:pt x="92" y="310"/>
                </a:lnTo>
                <a:lnTo>
                  <a:pt x="102" y="306"/>
                </a:lnTo>
                <a:lnTo>
                  <a:pt x="116" y="304"/>
                </a:lnTo>
                <a:lnTo>
                  <a:pt x="124" y="306"/>
                </a:lnTo>
                <a:lnTo>
                  <a:pt x="130" y="308"/>
                </a:lnTo>
                <a:lnTo>
                  <a:pt x="130" y="308"/>
                </a:lnTo>
                <a:lnTo>
                  <a:pt x="136" y="314"/>
                </a:lnTo>
                <a:lnTo>
                  <a:pt x="140" y="326"/>
                </a:lnTo>
                <a:lnTo>
                  <a:pt x="144" y="338"/>
                </a:lnTo>
                <a:lnTo>
                  <a:pt x="146" y="352"/>
                </a:lnTo>
                <a:lnTo>
                  <a:pt x="148" y="382"/>
                </a:lnTo>
                <a:lnTo>
                  <a:pt x="148" y="396"/>
                </a:lnTo>
                <a:lnTo>
                  <a:pt x="146" y="406"/>
                </a:lnTo>
                <a:lnTo>
                  <a:pt x="146" y="406"/>
                </a:lnTo>
                <a:lnTo>
                  <a:pt x="140" y="388"/>
                </a:lnTo>
                <a:lnTo>
                  <a:pt x="134" y="374"/>
                </a:lnTo>
                <a:lnTo>
                  <a:pt x="128" y="362"/>
                </a:lnTo>
                <a:lnTo>
                  <a:pt x="124" y="356"/>
                </a:lnTo>
                <a:lnTo>
                  <a:pt x="118" y="350"/>
                </a:lnTo>
                <a:lnTo>
                  <a:pt x="112" y="348"/>
                </a:lnTo>
                <a:lnTo>
                  <a:pt x="102" y="344"/>
                </a:lnTo>
                <a:lnTo>
                  <a:pt x="102" y="344"/>
                </a:lnTo>
                <a:lnTo>
                  <a:pt x="96" y="344"/>
                </a:lnTo>
                <a:lnTo>
                  <a:pt x="92" y="346"/>
                </a:lnTo>
                <a:lnTo>
                  <a:pt x="86" y="348"/>
                </a:lnTo>
                <a:lnTo>
                  <a:pt x="82" y="352"/>
                </a:lnTo>
                <a:lnTo>
                  <a:pt x="80" y="358"/>
                </a:lnTo>
                <a:lnTo>
                  <a:pt x="78" y="364"/>
                </a:lnTo>
                <a:lnTo>
                  <a:pt x="76" y="368"/>
                </a:lnTo>
                <a:lnTo>
                  <a:pt x="78" y="374"/>
                </a:lnTo>
                <a:lnTo>
                  <a:pt x="78" y="374"/>
                </a:lnTo>
                <a:lnTo>
                  <a:pt x="82" y="380"/>
                </a:lnTo>
                <a:lnTo>
                  <a:pt x="86" y="384"/>
                </a:lnTo>
                <a:lnTo>
                  <a:pt x="90" y="386"/>
                </a:lnTo>
                <a:lnTo>
                  <a:pt x="94" y="386"/>
                </a:lnTo>
                <a:lnTo>
                  <a:pt x="104" y="386"/>
                </a:lnTo>
                <a:lnTo>
                  <a:pt x="108" y="382"/>
                </a:lnTo>
                <a:lnTo>
                  <a:pt x="108" y="382"/>
                </a:lnTo>
                <a:lnTo>
                  <a:pt x="112" y="378"/>
                </a:lnTo>
                <a:lnTo>
                  <a:pt x="112" y="374"/>
                </a:lnTo>
                <a:lnTo>
                  <a:pt x="112" y="372"/>
                </a:lnTo>
                <a:lnTo>
                  <a:pt x="110" y="368"/>
                </a:lnTo>
                <a:lnTo>
                  <a:pt x="110" y="368"/>
                </a:lnTo>
                <a:lnTo>
                  <a:pt x="106" y="372"/>
                </a:lnTo>
                <a:lnTo>
                  <a:pt x="104" y="374"/>
                </a:lnTo>
                <a:lnTo>
                  <a:pt x="100" y="372"/>
                </a:lnTo>
                <a:lnTo>
                  <a:pt x="100" y="372"/>
                </a:lnTo>
                <a:lnTo>
                  <a:pt x="98" y="370"/>
                </a:lnTo>
                <a:lnTo>
                  <a:pt x="98" y="368"/>
                </a:lnTo>
                <a:lnTo>
                  <a:pt x="102" y="364"/>
                </a:lnTo>
                <a:lnTo>
                  <a:pt x="108" y="362"/>
                </a:lnTo>
                <a:lnTo>
                  <a:pt x="112" y="362"/>
                </a:lnTo>
                <a:lnTo>
                  <a:pt x="114" y="366"/>
                </a:lnTo>
                <a:lnTo>
                  <a:pt x="114" y="366"/>
                </a:lnTo>
                <a:lnTo>
                  <a:pt x="122" y="376"/>
                </a:lnTo>
                <a:lnTo>
                  <a:pt x="130" y="394"/>
                </a:lnTo>
                <a:lnTo>
                  <a:pt x="134" y="404"/>
                </a:lnTo>
                <a:lnTo>
                  <a:pt x="136" y="416"/>
                </a:lnTo>
                <a:lnTo>
                  <a:pt x="136" y="428"/>
                </a:lnTo>
                <a:lnTo>
                  <a:pt x="134" y="440"/>
                </a:lnTo>
                <a:lnTo>
                  <a:pt x="134" y="440"/>
                </a:lnTo>
                <a:lnTo>
                  <a:pt x="128" y="456"/>
                </a:lnTo>
                <a:lnTo>
                  <a:pt x="122" y="470"/>
                </a:lnTo>
                <a:lnTo>
                  <a:pt x="114" y="482"/>
                </a:lnTo>
                <a:lnTo>
                  <a:pt x="100" y="498"/>
                </a:lnTo>
                <a:lnTo>
                  <a:pt x="100" y="498"/>
                </a:lnTo>
                <a:lnTo>
                  <a:pt x="94" y="504"/>
                </a:lnTo>
                <a:lnTo>
                  <a:pt x="86" y="508"/>
                </a:lnTo>
                <a:lnTo>
                  <a:pt x="70" y="516"/>
                </a:lnTo>
                <a:lnTo>
                  <a:pt x="54" y="520"/>
                </a:lnTo>
                <a:lnTo>
                  <a:pt x="42" y="520"/>
                </a:lnTo>
                <a:lnTo>
                  <a:pt x="42" y="520"/>
                </a:lnTo>
                <a:lnTo>
                  <a:pt x="30" y="520"/>
                </a:lnTo>
                <a:lnTo>
                  <a:pt x="22" y="522"/>
                </a:lnTo>
                <a:lnTo>
                  <a:pt x="18" y="526"/>
                </a:lnTo>
                <a:lnTo>
                  <a:pt x="20" y="534"/>
                </a:lnTo>
                <a:lnTo>
                  <a:pt x="20" y="534"/>
                </a:lnTo>
                <a:lnTo>
                  <a:pt x="22" y="536"/>
                </a:lnTo>
                <a:lnTo>
                  <a:pt x="28" y="538"/>
                </a:lnTo>
                <a:lnTo>
                  <a:pt x="36" y="540"/>
                </a:lnTo>
                <a:lnTo>
                  <a:pt x="48" y="538"/>
                </a:lnTo>
                <a:lnTo>
                  <a:pt x="60" y="536"/>
                </a:lnTo>
                <a:lnTo>
                  <a:pt x="74" y="530"/>
                </a:lnTo>
                <a:lnTo>
                  <a:pt x="88" y="520"/>
                </a:lnTo>
                <a:lnTo>
                  <a:pt x="104" y="508"/>
                </a:lnTo>
                <a:lnTo>
                  <a:pt x="104" y="508"/>
                </a:lnTo>
                <a:lnTo>
                  <a:pt x="122" y="490"/>
                </a:lnTo>
                <a:lnTo>
                  <a:pt x="136" y="472"/>
                </a:lnTo>
                <a:lnTo>
                  <a:pt x="146" y="452"/>
                </a:lnTo>
                <a:lnTo>
                  <a:pt x="154" y="434"/>
                </a:lnTo>
                <a:lnTo>
                  <a:pt x="158" y="418"/>
                </a:lnTo>
                <a:lnTo>
                  <a:pt x="162" y="400"/>
                </a:lnTo>
                <a:lnTo>
                  <a:pt x="164" y="374"/>
                </a:lnTo>
                <a:lnTo>
                  <a:pt x="164" y="374"/>
                </a:lnTo>
                <a:lnTo>
                  <a:pt x="166" y="362"/>
                </a:lnTo>
                <a:lnTo>
                  <a:pt x="170" y="352"/>
                </a:lnTo>
                <a:lnTo>
                  <a:pt x="174" y="344"/>
                </a:lnTo>
                <a:lnTo>
                  <a:pt x="180" y="338"/>
                </a:lnTo>
                <a:lnTo>
                  <a:pt x="186" y="334"/>
                </a:lnTo>
                <a:lnTo>
                  <a:pt x="192" y="332"/>
                </a:lnTo>
                <a:lnTo>
                  <a:pt x="198" y="332"/>
                </a:lnTo>
                <a:lnTo>
                  <a:pt x="202" y="336"/>
                </a:lnTo>
                <a:lnTo>
                  <a:pt x="202" y="336"/>
                </a:lnTo>
                <a:lnTo>
                  <a:pt x="206" y="342"/>
                </a:lnTo>
                <a:lnTo>
                  <a:pt x="206" y="348"/>
                </a:lnTo>
                <a:lnTo>
                  <a:pt x="206" y="352"/>
                </a:lnTo>
                <a:lnTo>
                  <a:pt x="204" y="356"/>
                </a:lnTo>
                <a:lnTo>
                  <a:pt x="202" y="358"/>
                </a:lnTo>
                <a:lnTo>
                  <a:pt x="198" y="360"/>
                </a:lnTo>
                <a:lnTo>
                  <a:pt x="194" y="362"/>
                </a:lnTo>
                <a:lnTo>
                  <a:pt x="190" y="362"/>
                </a:lnTo>
                <a:lnTo>
                  <a:pt x="190" y="362"/>
                </a:lnTo>
                <a:lnTo>
                  <a:pt x="194" y="366"/>
                </a:lnTo>
                <a:lnTo>
                  <a:pt x="198" y="368"/>
                </a:lnTo>
                <a:lnTo>
                  <a:pt x="202" y="370"/>
                </a:lnTo>
                <a:lnTo>
                  <a:pt x="208" y="370"/>
                </a:lnTo>
                <a:lnTo>
                  <a:pt x="214" y="370"/>
                </a:lnTo>
                <a:lnTo>
                  <a:pt x="218" y="366"/>
                </a:lnTo>
                <a:lnTo>
                  <a:pt x="222" y="362"/>
                </a:lnTo>
                <a:lnTo>
                  <a:pt x="226" y="354"/>
                </a:lnTo>
                <a:lnTo>
                  <a:pt x="226" y="354"/>
                </a:lnTo>
                <a:lnTo>
                  <a:pt x="228" y="346"/>
                </a:lnTo>
                <a:lnTo>
                  <a:pt x="226" y="338"/>
                </a:lnTo>
                <a:lnTo>
                  <a:pt x="222" y="328"/>
                </a:lnTo>
                <a:lnTo>
                  <a:pt x="216" y="320"/>
                </a:lnTo>
                <a:lnTo>
                  <a:pt x="206" y="316"/>
                </a:lnTo>
                <a:lnTo>
                  <a:pt x="196" y="312"/>
                </a:lnTo>
                <a:lnTo>
                  <a:pt x="184" y="314"/>
                </a:lnTo>
                <a:lnTo>
                  <a:pt x="172" y="322"/>
                </a:lnTo>
                <a:lnTo>
                  <a:pt x="172" y="322"/>
                </a:lnTo>
                <a:lnTo>
                  <a:pt x="176" y="318"/>
                </a:lnTo>
                <a:lnTo>
                  <a:pt x="180" y="314"/>
                </a:lnTo>
                <a:lnTo>
                  <a:pt x="192" y="310"/>
                </a:lnTo>
                <a:lnTo>
                  <a:pt x="202" y="308"/>
                </a:lnTo>
                <a:lnTo>
                  <a:pt x="212" y="312"/>
                </a:lnTo>
                <a:lnTo>
                  <a:pt x="212" y="312"/>
                </a:lnTo>
                <a:lnTo>
                  <a:pt x="218" y="310"/>
                </a:lnTo>
                <a:lnTo>
                  <a:pt x="222" y="310"/>
                </a:lnTo>
                <a:lnTo>
                  <a:pt x="226" y="308"/>
                </a:lnTo>
                <a:lnTo>
                  <a:pt x="226" y="306"/>
                </a:lnTo>
                <a:lnTo>
                  <a:pt x="226" y="306"/>
                </a:lnTo>
                <a:lnTo>
                  <a:pt x="224" y="302"/>
                </a:lnTo>
                <a:lnTo>
                  <a:pt x="218" y="298"/>
                </a:lnTo>
                <a:lnTo>
                  <a:pt x="208" y="294"/>
                </a:lnTo>
                <a:lnTo>
                  <a:pt x="196" y="294"/>
                </a:lnTo>
                <a:lnTo>
                  <a:pt x="196" y="294"/>
                </a:lnTo>
                <a:lnTo>
                  <a:pt x="188" y="296"/>
                </a:lnTo>
                <a:lnTo>
                  <a:pt x="182" y="298"/>
                </a:lnTo>
                <a:lnTo>
                  <a:pt x="174" y="304"/>
                </a:lnTo>
                <a:lnTo>
                  <a:pt x="168" y="310"/>
                </a:lnTo>
                <a:lnTo>
                  <a:pt x="164" y="318"/>
                </a:lnTo>
                <a:lnTo>
                  <a:pt x="160" y="326"/>
                </a:lnTo>
                <a:lnTo>
                  <a:pt x="156" y="336"/>
                </a:lnTo>
                <a:lnTo>
                  <a:pt x="156" y="344"/>
                </a:lnTo>
                <a:lnTo>
                  <a:pt x="156" y="344"/>
                </a:lnTo>
                <a:lnTo>
                  <a:pt x="154" y="332"/>
                </a:lnTo>
                <a:lnTo>
                  <a:pt x="156" y="322"/>
                </a:lnTo>
                <a:lnTo>
                  <a:pt x="160" y="312"/>
                </a:lnTo>
                <a:lnTo>
                  <a:pt x="160" y="312"/>
                </a:lnTo>
                <a:lnTo>
                  <a:pt x="152" y="296"/>
                </a:lnTo>
                <a:lnTo>
                  <a:pt x="146" y="286"/>
                </a:lnTo>
                <a:lnTo>
                  <a:pt x="138" y="276"/>
                </a:lnTo>
                <a:lnTo>
                  <a:pt x="138" y="276"/>
                </a:lnTo>
                <a:lnTo>
                  <a:pt x="134" y="272"/>
                </a:lnTo>
                <a:lnTo>
                  <a:pt x="132" y="266"/>
                </a:lnTo>
                <a:lnTo>
                  <a:pt x="130" y="260"/>
                </a:lnTo>
                <a:lnTo>
                  <a:pt x="130" y="252"/>
                </a:lnTo>
                <a:lnTo>
                  <a:pt x="130" y="246"/>
                </a:lnTo>
                <a:lnTo>
                  <a:pt x="132" y="240"/>
                </a:lnTo>
                <a:lnTo>
                  <a:pt x="136" y="234"/>
                </a:lnTo>
                <a:lnTo>
                  <a:pt x="142" y="232"/>
                </a:lnTo>
                <a:lnTo>
                  <a:pt x="142" y="232"/>
                </a:lnTo>
                <a:lnTo>
                  <a:pt x="136" y="226"/>
                </a:lnTo>
                <a:lnTo>
                  <a:pt x="130" y="226"/>
                </a:lnTo>
                <a:lnTo>
                  <a:pt x="126" y="228"/>
                </a:lnTo>
                <a:lnTo>
                  <a:pt x="122" y="232"/>
                </a:lnTo>
                <a:lnTo>
                  <a:pt x="122" y="232"/>
                </a:lnTo>
                <a:lnTo>
                  <a:pt x="120" y="232"/>
                </a:lnTo>
                <a:lnTo>
                  <a:pt x="118" y="234"/>
                </a:lnTo>
                <a:lnTo>
                  <a:pt x="114" y="242"/>
                </a:lnTo>
                <a:lnTo>
                  <a:pt x="116" y="252"/>
                </a:lnTo>
                <a:lnTo>
                  <a:pt x="118" y="258"/>
                </a:lnTo>
                <a:lnTo>
                  <a:pt x="120" y="264"/>
                </a:lnTo>
                <a:lnTo>
                  <a:pt x="120" y="264"/>
                </a:lnTo>
                <a:lnTo>
                  <a:pt x="100" y="244"/>
                </a:lnTo>
                <a:lnTo>
                  <a:pt x="86" y="230"/>
                </a:lnTo>
                <a:lnTo>
                  <a:pt x="72" y="214"/>
                </a:lnTo>
                <a:lnTo>
                  <a:pt x="72" y="214"/>
                </a:lnTo>
                <a:lnTo>
                  <a:pt x="58" y="190"/>
                </a:lnTo>
                <a:lnTo>
                  <a:pt x="52" y="178"/>
                </a:lnTo>
                <a:lnTo>
                  <a:pt x="48" y="164"/>
                </a:lnTo>
                <a:lnTo>
                  <a:pt x="46" y="150"/>
                </a:lnTo>
                <a:lnTo>
                  <a:pt x="46" y="138"/>
                </a:lnTo>
                <a:lnTo>
                  <a:pt x="48" y="126"/>
                </a:lnTo>
                <a:lnTo>
                  <a:pt x="56" y="114"/>
                </a:lnTo>
                <a:lnTo>
                  <a:pt x="56" y="114"/>
                </a:lnTo>
                <a:lnTo>
                  <a:pt x="66" y="108"/>
                </a:lnTo>
                <a:lnTo>
                  <a:pt x="74" y="106"/>
                </a:lnTo>
                <a:lnTo>
                  <a:pt x="80" y="106"/>
                </a:lnTo>
                <a:lnTo>
                  <a:pt x="84" y="110"/>
                </a:lnTo>
                <a:lnTo>
                  <a:pt x="86" y="116"/>
                </a:lnTo>
                <a:lnTo>
                  <a:pt x="88" y="122"/>
                </a:lnTo>
                <a:lnTo>
                  <a:pt x="88" y="128"/>
                </a:lnTo>
                <a:lnTo>
                  <a:pt x="88" y="132"/>
                </a:lnTo>
                <a:lnTo>
                  <a:pt x="88" y="132"/>
                </a:lnTo>
                <a:lnTo>
                  <a:pt x="90" y="132"/>
                </a:lnTo>
                <a:lnTo>
                  <a:pt x="92" y="132"/>
                </a:lnTo>
                <a:lnTo>
                  <a:pt x="96" y="126"/>
                </a:lnTo>
                <a:lnTo>
                  <a:pt x="98" y="118"/>
                </a:lnTo>
                <a:lnTo>
                  <a:pt x="96" y="114"/>
                </a:lnTo>
                <a:lnTo>
                  <a:pt x="94" y="110"/>
                </a:lnTo>
                <a:lnTo>
                  <a:pt x="94" y="110"/>
                </a:lnTo>
                <a:lnTo>
                  <a:pt x="98" y="116"/>
                </a:lnTo>
                <a:lnTo>
                  <a:pt x="102" y="120"/>
                </a:lnTo>
                <a:lnTo>
                  <a:pt x="104" y="126"/>
                </a:lnTo>
                <a:lnTo>
                  <a:pt x="106" y="132"/>
                </a:lnTo>
                <a:lnTo>
                  <a:pt x="104" y="136"/>
                </a:lnTo>
                <a:lnTo>
                  <a:pt x="102" y="142"/>
                </a:lnTo>
                <a:lnTo>
                  <a:pt x="94" y="150"/>
                </a:lnTo>
                <a:lnTo>
                  <a:pt x="94" y="150"/>
                </a:lnTo>
                <a:lnTo>
                  <a:pt x="88" y="154"/>
                </a:lnTo>
                <a:lnTo>
                  <a:pt x="84" y="154"/>
                </a:lnTo>
                <a:lnTo>
                  <a:pt x="76" y="152"/>
                </a:lnTo>
                <a:lnTo>
                  <a:pt x="70" y="148"/>
                </a:lnTo>
                <a:lnTo>
                  <a:pt x="68" y="148"/>
                </a:lnTo>
                <a:lnTo>
                  <a:pt x="66" y="148"/>
                </a:lnTo>
                <a:lnTo>
                  <a:pt x="66" y="148"/>
                </a:lnTo>
                <a:lnTo>
                  <a:pt x="68" y="154"/>
                </a:lnTo>
                <a:lnTo>
                  <a:pt x="72" y="158"/>
                </a:lnTo>
                <a:lnTo>
                  <a:pt x="76" y="162"/>
                </a:lnTo>
                <a:lnTo>
                  <a:pt x="82" y="166"/>
                </a:lnTo>
                <a:lnTo>
                  <a:pt x="88" y="168"/>
                </a:lnTo>
                <a:lnTo>
                  <a:pt x="96" y="166"/>
                </a:lnTo>
                <a:lnTo>
                  <a:pt x="104" y="162"/>
                </a:lnTo>
                <a:lnTo>
                  <a:pt x="104" y="162"/>
                </a:lnTo>
                <a:lnTo>
                  <a:pt x="98" y="168"/>
                </a:lnTo>
                <a:lnTo>
                  <a:pt x="92" y="170"/>
                </a:lnTo>
                <a:lnTo>
                  <a:pt x="86" y="172"/>
                </a:lnTo>
                <a:lnTo>
                  <a:pt x="80" y="170"/>
                </a:lnTo>
                <a:lnTo>
                  <a:pt x="80" y="170"/>
                </a:lnTo>
                <a:lnTo>
                  <a:pt x="80" y="174"/>
                </a:lnTo>
                <a:lnTo>
                  <a:pt x="84" y="176"/>
                </a:lnTo>
                <a:lnTo>
                  <a:pt x="88" y="180"/>
                </a:lnTo>
                <a:lnTo>
                  <a:pt x="94" y="180"/>
                </a:lnTo>
                <a:lnTo>
                  <a:pt x="100" y="182"/>
                </a:lnTo>
                <a:lnTo>
                  <a:pt x="106" y="180"/>
                </a:lnTo>
                <a:lnTo>
                  <a:pt x="112" y="176"/>
                </a:lnTo>
                <a:lnTo>
                  <a:pt x="120" y="170"/>
                </a:lnTo>
                <a:lnTo>
                  <a:pt x="120" y="170"/>
                </a:lnTo>
                <a:lnTo>
                  <a:pt x="126" y="162"/>
                </a:lnTo>
                <a:lnTo>
                  <a:pt x="130" y="154"/>
                </a:lnTo>
                <a:lnTo>
                  <a:pt x="132" y="142"/>
                </a:lnTo>
                <a:lnTo>
                  <a:pt x="134" y="132"/>
                </a:lnTo>
                <a:lnTo>
                  <a:pt x="132" y="120"/>
                </a:lnTo>
                <a:lnTo>
                  <a:pt x="128" y="108"/>
                </a:lnTo>
                <a:lnTo>
                  <a:pt x="120" y="98"/>
                </a:lnTo>
                <a:lnTo>
                  <a:pt x="110" y="90"/>
                </a:lnTo>
                <a:lnTo>
                  <a:pt x="110" y="90"/>
                </a:lnTo>
                <a:lnTo>
                  <a:pt x="106" y="86"/>
                </a:lnTo>
                <a:lnTo>
                  <a:pt x="98" y="84"/>
                </a:lnTo>
                <a:lnTo>
                  <a:pt x="86" y="82"/>
                </a:lnTo>
                <a:lnTo>
                  <a:pt x="74" y="84"/>
                </a:lnTo>
                <a:lnTo>
                  <a:pt x="62" y="90"/>
                </a:lnTo>
                <a:lnTo>
                  <a:pt x="52" y="98"/>
                </a:lnTo>
                <a:lnTo>
                  <a:pt x="42" y="106"/>
                </a:lnTo>
                <a:lnTo>
                  <a:pt x="38" y="116"/>
                </a:lnTo>
                <a:lnTo>
                  <a:pt x="36" y="126"/>
                </a:lnTo>
                <a:lnTo>
                  <a:pt x="36" y="126"/>
                </a:lnTo>
                <a:lnTo>
                  <a:pt x="34" y="120"/>
                </a:lnTo>
                <a:lnTo>
                  <a:pt x="32" y="112"/>
                </a:lnTo>
                <a:lnTo>
                  <a:pt x="32" y="106"/>
                </a:lnTo>
                <a:lnTo>
                  <a:pt x="32" y="98"/>
                </a:lnTo>
                <a:lnTo>
                  <a:pt x="38" y="86"/>
                </a:lnTo>
                <a:lnTo>
                  <a:pt x="46" y="74"/>
                </a:lnTo>
                <a:lnTo>
                  <a:pt x="46" y="74"/>
                </a:lnTo>
                <a:lnTo>
                  <a:pt x="54" y="68"/>
                </a:lnTo>
                <a:lnTo>
                  <a:pt x="66" y="60"/>
                </a:lnTo>
                <a:lnTo>
                  <a:pt x="72" y="56"/>
                </a:lnTo>
                <a:lnTo>
                  <a:pt x="78" y="54"/>
                </a:lnTo>
                <a:lnTo>
                  <a:pt x="86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6" y="54"/>
                </a:lnTo>
                <a:lnTo>
                  <a:pt x="92" y="46"/>
                </a:lnTo>
                <a:lnTo>
                  <a:pt x="84" y="40"/>
                </a:lnTo>
                <a:lnTo>
                  <a:pt x="78" y="38"/>
                </a:lnTo>
                <a:lnTo>
                  <a:pt x="72" y="36"/>
                </a:lnTo>
                <a:lnTo>
                  <a:pt x="72" y="36"/>
                </a:lnTo>
                <a:lnTo>
                  <a:pt x="66" y="38"/>
                </a:lnTo>
                <a:lnTo>
                  <a:pt x="56" y="42"/>
                </a:lnTo>
                <a:lnTo>
                  <a:pt x="48" y="48"/>
                </a:lnTo>
                <a:lnTo>
                  <a:pt x="38" y="56"/>
                </a:lnTo>
                <a:lnTo>
                  <a:pt x="30" y="66"/>
                </a:lnTo>
                <a:lnTo>
                  <a:pt x="24" y="76"/>
                </a:lnTo>
                <a:lnTo>
                  <a:pt x="22" y="86"/>
                </a:lnTo>
                <a:lnTo>
                  <a:pt x="20" y="96"/>
                </a:lnTo>
                <a:lnTo>
                  <a:pt x="20" y="96"/>
                </a:lnTo>
                <a:lnTo>
                  <a:pt x="20" y="86"/>
                </a:lnTo>
                <a:lnTo>
                  <a:pt x="22" y="76"/>
                </a:lnTo>
                <a:lnTo>
                  <a:pt x="28" y="64"/>
                </a:lnTo>
                <a:lnTo>
                  <a:pt x="36" y="54"/>
                </a:lnTo>
                <a:lnTo>
                  <a:pt x="46" y="44"/>
                </a:lnTo>
                <a:lnTo>
                  <a:pt x="58" y="36"/>
                </a:lnTo>
                <a:lnTo>
                  <a:pt x="72" y="32"/>
                </a:lnTo>
                <a:lnTo>
                  <a:pt x="88" y="30"/>
                </a:lnTo>
                <a:lnTo>
                  <a:pt x="88" y="30"/>
                </a:lnTo>
                <a:lnTo>
                  <a:pt x="92" y="32"/>
                </a:lnTo>
                <a:lnTo>
                  <a:pt x="94" y="30"/>
                </a:lnTo>
                <a:lnTo>
                  <a:pt x="96" y="28"/>
                </a:lnTo>
                <a:lnTo>
                  <a:pt x="96" y="24"/>
                </a:lnTo>
                <a:lnTo>
                  <a:pt x="94" y="18"/>
                </a:lnTo>
                <a:lnTo>
                  <a:pt x="90" y="16"/>
                </a:lnTo>
                <a:lnTo>
                  <a:pt x="86" y="14"/>
                </a:lnTo>
                <a:lnTo>
                  <a:pt x="86" y="14"/>
                </a:lnTo>
                <a:lnTo>
                  <a:pt x="76" y="14"/>
                </a:lnTo>
                <a:lnTo>
                  <a:pt x="68" y="18"/>
                </a:lnTo>
                <a:lnTo>
                  <a:pt x="60" y="22"/>
                </a:lnTo>
                <a:lnTo>
                  <a:pt x="60" y="22"/>
                </a:lnTo>
                <a:lnTo>
                  <a:pt x="70" y="14"/>
                </a:lnTo>
                <a:lnTo>
                  <a:pt x="80" y="10"/>
                </a:lnTo>
                <a:lnTo>
                  <a:pt x="86" y="10"/>
                </a:lnTo>
                <a:lnTo>
                  <a:pt x="92" y="12"/>
                </a:lnTo>
                <a:lnTo>
                  <a:pt x="96" y="14"/>
                </a:lnTo>
                <a:lnTo>
                  <a:pt x="102" y="20"/>
                </a:lnTo>
                <a:lnTo>
                  <a:pt x="102" y="20"/>
                </a:lnTo>
                <a:lnTo>
                  <a:pt x="104" y="22"/>
                </a:lnTo>
                <a:lnTo>
                  <a:pt x="106" y="24"/>
                </a:lnTo>
                <a:lnTo>
                  <a:pt x="112" y="24"/>
                </a:lnTo>
                <a:lnTo>
                  <a:pt x="116" y="20"/>
                </a:lnTo>
                <a:lnTo>
                  <a:pt x="116" y="16"/>
                </a:lnTo>
                <a:lnTo>
                  <a:pt x="116" y="12"/>
                </a:lnTo>
                <a:lnTo>
                  <a:pt x="116" y="12"/>
                </a:lnTo>
                <a:lnTo>
                  <a:pt x="114" y="10"/>
                </a:lnTo>
                <a:lnTo>
                  <a:pt x="110" y="6"/>
                </a:lnTo>
                <a:lnTo>
                  <a:pt x="102" y="2"/>
                </a:lnTo>
                <a:lnTo>
                  <a:pt x="94" y="0"/>
                </a:lnTo>
                <a:lnTo>
                  <a:pt x="84" y="0"/>
                </a:lnTo>
                <a:lnTo>
                  <a:pt x="74" y="0"/>
                </a:lnTo>
                <a:lnTo>
                  <a:pt x="62" y="4"/>
                </a:lnTo>
                <a:lnTo>
                  <a:pt x="52" y="10"/>
                </a:lnTo>
                <a:lnTo>
                  <a:pt x="52" y="10"/>
                </a:lnTo>
                <a:lnTo>
                  <a:pt x="40" y="18"/>
                </a:lnTo>
                <a:lnTo>
                  <a:pt x="30" y="26"/>
                </a:lnTo>
                <a:lnTo>
                  <a:pt x="22" y="36"/>
                </a:lnTo>
                <a:lnTo>
                  <a:pt x="14" y="46"/>
                </a:lnTo>
                <a:lnTo>
                  <a:pt x="8" y="60"/>
                </a:lnTo>
                <a:lnTo>
                  <a:pt x="4" y="74"/>
                </a:lnTo>
                <a:lnTo>
                  <a:pt x="2" y="90"/>
                </a:lnTo>
                <a:lnTo>
                  <a:pt x="2" y="110"/>
                </a:lnTo>
                <a:lnTo>
                  <a:pt x="2" y="110"/>
                </a:lnTo>
                <a:close/>
                <a:moveTo>
                  <a:pt x="74" y="482"/>
                </a:moveTo>
                <a:lnTo>
                  <a:pt x="74" y="482"/>
                </a:lnTo>
                <a:lnTo>
                  <a:pt x="88" y="480"/>
                </a:lnTo>
                <a:lnTo>
                  <a:pt x="100" y="476"/>
                </a:lnTo>
                <a:lnTo>
                  <a:pt x="110" y="468"/>
                </a:lnTo>
                <a:lnTo>
                  <a:pt x="118" y="460"/>
                </a:lnTo>
                <a:lnTo>
                  <a:pt x="124" y="450"/>
                </a:lnTo>
                <a:lnTo>
                  <a:pt x="126" y="442"/>
                </a:lnTo>
                <a:lnTo>
                  <a:pt x="128" y="434"/>
                </a:lnTo>
                <a:lnTo>
                  <a:pt x="124" y="426"/>
                </a:lnTo>
                <a:lnTo>
                  <a:pt x="124" y="426"/>
                </a:lnTo>
                <a:lnTo>
                  <a:pt x="120" y="424"/>
                </a:lnTo>
                <a:lnTo>
                  <a:pt x="118" y="422"/>
                </a:lnTo>
                <a:lnTo>
                  <a:pt x="114" y="422"/>
                </a:lnTo>
                <a:lnTo>
                  <a:pt x="110" y="424"/>
                </a:lnTo>
                <a:lnTo>
                  <a:pt x="108" y="426"/>
                </a:lnTo>
                <a:lnTo>
                  <a:pt x="108" y="430"/>
                </a:lnTo>
                <a:lnTo>
                  <a:pt x="108" y="432"/>
                </a:lnTo>
                <a:lnTo>
                  <a:pt x="112" y="436"/>
                </a:lnTo>
                <a:lnTo>
                  <a:pt x="112" y="436"/>
                </a:lnTo>
                <a:lnTo>
                  <a:pt x="116" y="438"/>
                </a:lnTo>
                <a:lnTo>
                  <a:pt x="116" y="438"/>
                </a:lnTo>
                <a:lnTo>
                  <a:pt x="118" y="434"/>
                </a:lnTo>
                <a:lnTo>
                  <a:pt x="118" y="434"/>
                </a:lnTo>
                <a:lnTo>
                  <a:pt x="120" y="438"/>
                </a:lnTo>
                <a:lnTo>
                  <a:pt x="120" y="442"/>
                </a:lnTo>
                <a:lnTo>
                  <a:pt x="116" y="450"/>
                </a:lnTo>
                <a:lnTo>
                  <a:pt x="108" y="460"/>
                </a:lnTo>
                <a:lnTo>
                  <a:pt x="108" y="460"/>
                </a:lnTo>
                <a:lnTo>
                  <a:pt x="102" y="464"/>
                </a:lnTo>
                <a:lnTo>
                  <a:pt x="96" y="468"/>
                </a:lnTo>
                <a:lnTo>
                  <a:pt x="88" y="468"/>
                </a:lnTo>
                <a:lnTo>
                  <a:pt x="80" y="468"/>
                </a:lnTo>
                <a:lnTo>
                  <a:pt x="72" y="466"/>
                </a:lnTo>
                <a:lnTo>
                  <a:pt x="66" y="464"/>
                </a:lnTo>
                <a:lnTo>
                  <a:pt x="60" y="460"/>
                </a:lnTo>
                <a:lnTo>
                  <a:pt x="56" y="454"/>
                </a:lnTo>
                <a:lnTo>
                  <a:pt x="56" y="454"/>
                </a:lnTo>
                <a:lnTo>
                  <a:pt x="52" y="450"/>
                </a:lnTo>
                <a:lnTo>
                  <a:pt x="52" y="446"/>
                </a:lnTo>
                <a:lnTo>
                  <a:pt x="52" y="442"/>
                </a:lnTo>
                <a:lnTo>
                  <a:pt x="52" y="440"/>
                </a:lnTo>
                <a:lnTo>
                  <a:pt x="58" y="436"/>
                </a:lnTo>
                <a:lnTo>
                  <a:pt x="64" y="436"/>
                </a:lnTo>
                <a:lnTo>
                  <a:pt x="64" y="436"/>
                </a:lnTo>
                <a:lnTo>
                  <a:pt x="68" y="440"/>
                </a:lnTo>
                <a:lnTo>
                  <a:pt x="68" y="444"/>
                </a:lnTo>
                <a:lnTo>
                  <a:pt x="66" y="448"/>
                </a:lnTo>
                <a:lnTo>
                  <a:pt x="66" y="448"/>
                </a:lnTo>
                <a:lnTo>
                  <a:pt x="68" y="450"/>
                </a:lnTo>
                <a:lnTo>
                  <a:pt x="72" y="450"/>
                </a:lnTo>
                <a:lnTo>
                  <a:pt x="76" y="448"/>
                </a:lnTo>
                <a:lnTo>
                  <a:pt x="78" y="444"/>
                </a:lnTo>
                <a:lnTo>
                  <a:pt x="82" y="436"/>
                </a:lnTo>
                <a:lnTo>
                  <a:pt x="82" y="430"/>
                </a:lnTo>
                <a:lnTo>
                  <a:pt x="82" y="430"/>
                </a:lnTo>
                <a:lnTo>
                  <a:pt x="82" y="426"/>
                </a:lnTo>
                <a:lnTo>
                  <a:pt x="78" y="422"/>
                </a:lnTo>
                <a:lnTo>
                  <a:pt x="72" y="416"/>
                </a:lnTo>
                <a:lnTo>
                  <a:pt x="72" y="416"/>
                </a:lnTo>
                <a:lnTo>
                  <a:pt x="64" y="416"/>
                </a:lnTo>
                <a:lnTo>
                  <a:pt x="58" y="416"/>
                </a:lnTo>
                <a:lnTo>
                  <a:pt x="52" y="418"/>
                </a:lnTo>
                <a:lnTo>
                  <a:pt x="46" y="422"/>
                </a:lnTo>
                <a:lnTo>
                  <a:pt x="42" y="426"/>
                </a:lnTo>
                <a:lnTo>
                  <a:pt x="40" y="430"/>
                </a:lnTo>
                <a:lnTo>
                  <a:pt x="38" y="436"/>
                </a:lnTo>
                <a:lnTo>
                  <a:pt x="38" y="440"/>
                </a:lnTo>
                <a:lnTo>
                  <a:pt x="38" y="440"/>
                </a:lnTo>
                <a:lnTo>
                  <a:pt x="38" y="448"/>
                </a:lnTo>
                <a:lnTo>
                  <a:pt x="38" y="454"/>
                </a:lnTo>
                <a:lnTo>
                  <a:pt x="42" y="462"/>
                </a:lnTo>
                <a:lnTo>
                  <a:pt x="46" y="468"/>
                </a:lnTo>
                <a:lnTo>
                  <a:pt x="54" y="474"/>
                </a:lnTo>
                <a:lnTo>
                  <a:pt x="62" y="480"/>
                </a:lnTo>
                <a:lnTo>
                  <a:pt x="74" y="482"/>
                </a:lnTo>
                <a:lnTo>
                  <a:pt x="74" y="482"/>
                </a:lnTo>
                <a:close/>
                <a:moveTo>
                  <a:pt x="112" y="472"/>
                </a:moveTo>
                <a:lnTo>
                  <a:pt x="112" y="472"/>
                </a:lnTo>
                <a:lnTo>
                  <a:pt x="98" y="484"/>
                </a:lnTo>
                <a:lnTo>
                  <a:pt x="84" y="492"/>
                </a:lnTo>
                <a:lnTo>
                  <a:pt x="70" y="496"/>
                </a:lnTo>
                <a:lnTo>
                  <a:pt x="58" y="500"/>
                </a:lnTo>
                <a:lnTo>
                  <a:pt x="48" y="500"/>
                </a:lnTo>
                <a:lnTo>
                  <a:pt x="40" y="500"/>
                </a:lnTo>
                <a:lnTo>
                  <a:pt x="32" y="498"/>
                </a:lnTo>
                <a:lnTo>
                  <a:pt x="28" y="494"/>
                </a:lnTo>
                <a:lnTo>
                  <a:pt x="28" y="494"/>
                </a:lnTo>
                <a:lnTo>
                  <a:pt x="26" y="492"/>
                </a:lnTo>
                <a:lnTo>
                  <a:pt x="26" y="488"/>
                </a:lnTo>
                <a:lnTo>
                  <a:pt x="26" y="486"/>
                </a:lnTo>
                <a:lnTo>
                  <a:pt x="28" y="484"/>
                </a:lnTo>
                <a:lnTo>
                  <a:pt x="40" y="480"/>
                </a:lnTo>
                <a:lnTo>
                  <a:pt x="40" y="480"/>
                </a:lnTo>
                <a:lnTo>
                  <a:pt x="34" y="474"/>
                </a:lnTo>
                <a:lnTo>
                  <a:pt x="28" y="472"/>
                </a:lnTo>
                <a:lnTo>
                  <a:pt x="20" y="472"/>
                </a:lnTo>
                <a:lnTo>
                  <a:pt x="14" y="476"/>
                </a:lnTo>
                <a:lnTo>
                  <a:pt x="14" y="476"/>
                </a:lnTo>
                <a:lnTo>
                  <a:pt x="12" y="480"/>
                </a:lnTo>
                <a:lnTo>
                  <a:pt x="10" y="484"/>
                </a:lnTo>
                <a:lnTo>
                  <a:pt x="10" y="490"/>
                </a:lnTo>
                <a:lnTo>
                  <a:pt x="12" y="496"/>
                </a:lnTo>
                <a:lnTo>
                  <a:pt x="12" y="496"/>
                </a:lnTo>
                <a:lnTo>
                  <a:pt x="12" y="498"/>
                </a:lnTo>
                <a:lnTo>
                  <a:pt x="14" y="502"/>
                </a:lnTo>
                <a:lnTo>
                  <a:pt x="18" y="506"/>
                </a:lnTo>
                <a:lnTo>
                  <a:pt x="22" y="510"/>
                </a:lnTo>
                <a:lnTo>
                  <a:pt x="22" y="510"/>
                </a:lnTo>
                <a:lnTo>
                  <a:pt x="38" y="512"/>
                </a:lnTo>
                <a:lnTo>
                  <a:pt x="52" y="510"/>
                </a:lnTo>
                <a:lnTo>
                  <a:pt x="68" y="506"/>
                </a:lnTo>
                <a:lnTo>
                  <a:pt x="80" y="500"/>
                </a:lnTo>
                <a:lnTo>
                  <a:pt x="92" y="492"/>
                </a:lnTo>
                <a:lnTo>
                  <a:pt x="102" y="484"/>
                </a:lnTo>
                <a:lnTo>
                  <a:pt x="112" y="472"/>
                </a:lnTo>
                <a:lnTo>
                  <a:pt x="112" y="472"/>
                </a:lnTo>
                <a:close/>
                <a:moveTo>
                  <a:pt x="38" y="382"/>
                </a:moveTo>
                <a:lnTo>
                  <a:pt x="38" y="382"/>
                </a:lnTo>
                <a:lnTo>
                  <a:pt x="46" y="378"/>
                </a:lnTo>
                <a:lnTo>
                  <a:pt x="52" y="376"/>
                </a:lnTo>
                <a:lnTo>
                  <a:pt x="60" y="378"/>
                </a:lnTo>
                <a:lnTo>
                  <a:pt x="66" y="382"/>
                </a:lnTo>
                <a:lnTo>
                  <a:pt x="66" y="382"/>
                </a:lnTo>
                <a:lnTo>
                  <a:pt x="68" y="378"/>
                </a:lnTo>
                <a:lnTo>
                  <a:pt x="66" y="374"/>
                </a:lnTo>
                <a:lnTo>
                  <a:pt x="62" y="370"/>
                </a:lnTo>
                <a:lnTo>
                  <a:pt x="58" y="368"/>
                </a:lnTo>
                <a:lnTo>
                  <a:pt x="52" y="366"/>
                </a:lnTo>
                <a:lnTo>
                  <a:pt x="46" y="368"/>
                </a:lnTo>
                <a:lnTo>
                  <a:pt x="38" y="374"/>
                </a:lnTo>
                <a:lnTo>
                  <a:pt x="30" y="382"/>
                </a:lnTo>
                <a:lnTo>
                  <a:pt x="30" y="382"/>
                </a:lnTo>
                <a:lnTo>
                  <a:pt x="34" y="372"/>
                </a:lnTo>
                <a:lnTo>
                  <a:pt x="44" y="360"/>
                </a:lnTo>
                <a:lnTo>
                  <a:pt x="54" y="350"/>
                </a:lnTo>
                <a:lnTo>
                  <a:pt x="60" y="346"/>
                </a:lnTo>
                <a:lnTo>
                  <a:pt x="66" y="346"/>
                </a:lnTo>
                <a:lnTo>
                  <a:pt x="66" y="346"/>
                </a:lnTo>
                <a:lnTo>
                  <a:pt x="66" y="348"/>
                </a:lnTo>
                <a:lnTo>
                  <a:pt x="66" y="350"/>
                </a:lnTo>
                <a:lnTo>
                  <a:pt x="68" y="350"/>
                </a:lnTo>
                <a:lnTo>
                  <a:pt x="72" y="350"/>
                </a:lnTo>
                <a:lnTo>
                  <a:pt x="74" y="348"/>
                </a:lnTo>
                <a:lnTo>
                  <a:pt x="76" y="344"/>
                </a:lnTo>
                <a:lnTo>
                  <a:pt x="76" y="344"/>
                </a:lnTo>
                <a:lnTo>
                  <a:pt x="74" y="342"/>
                </a:lnTo>
                <a:lnTo>
                  <a:pt x="74" y="338"/>
                </a:lnTo>
                <a:lnTo>
                  <a:pt x="66" y="334"/>
                </a:lnTo>
                <a:lnTo>
                  <a:pt x="62" y="332"/>
                </a:lnTo>
                <a:lnTo>
                  <a:pt x="58" y="332"/>
                </a:lnTo>
                <a:lnTo>
                  <a:pt x="52" y="334"/>
                </a:lnTo>
                <a:lnTo>
                  <a:pt x="48" y="338"/>
                </a:lnTo>
                <a:lnTo>
                  <a:pt x="48" y="338"/>
                </a:lnTo>
                <a:lnTo>
                  <a:pt x="36" y="348"/>
                </a:lnTo>
                <a:lnTo>
                  <a:pt x="26" y="364"/>
                </a:lnTo>
                <a:lnTo>
                  <a:pt x="22" y="374"/>
                </a:lnTo>
                <a:lnTo>
                  <a:pt x="20" y="386"/>
                </a:lnTo>
                <a:lnTo>
                  <a:pt x="18" y="398"/>
                </a:lnTo>
                <a:lnTo>
                  <a:pt x="18" y="410"/>
                </a:lnTo>
                <a:lnTo>
                  <a:pt x="18" y="410"/>
                </a:lnTo>
                <a:lnTo>
                  <a:pt x="20" y="414"/>
                </a:lnTo>
                <a:lnTo>
                  <a:pt x="22" y="416"/>
                </a:lnTo>
                <a:lnTo>
                  <a:pt x="24" y="414"/>
                </a:lnTo>
                <a:lnTo>
                  <a:pt x="24" y="412"/>
                </a:lnTo>
                <a:lnTo>
                  <a:pt x="24" y="412"/>
                </a:lnTo>
                <a:lnTo>
                  <a:pt x="26" y="406"/>
                </a:lnTo>
                <a:lnTo>
                  <a:pt x="30" y="402"/>
                </a:lnTo>
                <a:lnTo>
                  <a:pt x="34" y="396"/>
                </a:lnTo>
                <a:lnTo>
                  <a:pt x="40" y="392"/>
                </a:lnTo>
                <a:lnTo>
                  <a:pt x="48" y="392"/>
                </a:lnTo>
                <a:lnTo>
                  <a:pt x="56" y="392"/>
                </a:lnTo>
                <a:lnTo>
                  <a:pt x="64" y="396"/>
                </a:lnTo>
                <a:lnTo>
                  <a:pt x="70" y="406"/>
                </a:lnTo>
                <a:lnTo>
                  <a:pt x="70" y="406"/>
                </a:lnTo>
                <a:lnTo>
                  <a:pt x="72" y="404"/>
                </a:lnTo>
                <a:lnTo>
                  <a:pt x="72" y="398"/>
                </a:lnTo>
                <a:lnTo>
                  <a:pt x="72" y="394"/>
                </a:lnTo>
                <a:lnTo>
                  <a:pt x="68" y="388"/>
                </a:lnTo>
                <a:lnTo>
                  <a:pt x="62" y="384"/>
                </a:lnTo>
                <a:lnTo>
                  <a:pt x="56" y="380"/>
                </a:lnTo>
                <a:lnTo>
                  <a:pt x="48" y="380"/>
                </a:lnTo>
                <a:lnTo>
                  <a:pt x="38" y="382"/>
                </a:lnTo>
                <a:lnTo>
                  <a:pt x="38" y="38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278438" y="140423"/>
            <a:ext cx="1016000" cy="1016000"/>
          </a:xfrm>
          <a:custGeom>
            <a:avLst/>
            <a:gdLst>
              <a:gd name="T0" fmla="*/ 414 w 640"/>
              <a:gd name="T1" fmla="*/ 334 h 640"/>
              <a:gd name="T2" fmla="*/ 494 w 640"/>
              <a:gd name="T3" fmla="*/ 354 h 640"/>
              <a:gd name="T4" fmla="*/ 522 w 640"/>
              <a:gd name="T5" fmla="*/ 382 h 640"/>
              <a:gd name="T6" fmla="*/ 552 w 640"/>
              <a:gd name="T7" fmla="*/ 510 h 640"/>
              <a:gd name="T8" fmla="*/ 570 w 640"/>
              <a:gd name="T9" fmla="*/ 492 h 640"/>
              <a:gd name="T10" fmla="*/ 540 w 640"/>
              <a:gd name="T11" fmla="*/ 458 h 640"/>
              <a:gd name="T12" fmla="*/ 602 w 640"/>
              <a:gd name="T13" fmla="*/ 524 h 640"/>
              <a:gd name="T14" fmla="*/ 562 w 640"/>
              <a:gd name="T15" fmla="*/ 602 h 640"/>
              <a:gd name="T16" fmla="*/ 548 w 640"/>
              <a:gd name="T17" fmla="*/ 608 h 640"/>
              <a:gd name="T18" fmla="*/ 528 w 640"/>
              <a:gd name="T19" fmla="*/ 616 h 640"/>
              <a:gd name="T20" fmla="*/ 638 w 640"/>
              <a:gd name="T21" fmla="*/ 530 h 640"/>
              <a:gd name="T22" fmla="*/ 626 w 640"/>
              <a:gd name="T23" fmla="*/ 372 h 640"/>
              <a:gd name="T24" fmla="*/ 602 w 640"/>
              <a:gd name="T25" fmla="*/ 382 h 640"/>
              <a:gd name="T26" fmla="*/ 562 w 640"/>
              <a:gd name="T27" fmla="*/ 382 h 640"/>
              <a:gd name="T28" fmla="*/ 554 w 640"/>
              <a:gd name="T29" fmla="*/ 334 h 640"/>
              <a:gd name="T30" fmla="*/ 528 w 640"/>
              <a:gd name="T31" fmla="*/ 292 h 640"/>
              <a:gd name="T32" fmla="*/ 528 w 640"/>
              <a:gd name="T33" fmla="*/ 268 h 640"/>
              <a:gd name="T34" fmla="*/ 512 w 640"/>
              <a:gd name="T35" fmla="*/ 182 h 640"/>
              <a:gd name="T36" fmla="*/ 566 w 640"/>
              <a:gd name="T37" fmla="*/ 110 h 640"/>
              <a:gd name="T38" fmla="*/ 434 w 640"/>
              <a:gd name="T39" fmla="*/ 298 h 640"/>
              <a:gd name="T40" fmla="*/ 602 w 640"/>
              <a:gd name="T41" fmla="*/ 184 h 640"/>
              <a:gd name="T42" fmla="*/ 532 w 640"/>
              <a:gd name="T43" fmla="*/ 210 h 640"/>
              <a:gd name="T44" fmla="*/ 584 w 640"/>
              <a:gd name="T45" fmla="*/ 184 h 640"/>
              <a:gd name="T46" fmla="*/ 568 w 640"/>
              <a:gd name="T47" fmla="*/ 222 h 640"/>
              <a:gd name="T48" fmla="*/ 618 w 640"/>
              <a:gd name="T49" fmla="*/ 130 h 640"/>
              <a:gd name="T50" fmla="*/ 614 w 640"/>
              <a:gd name="T51" fmla="*/ 152 h 640"/>
              <a:gd name="T52" fmla="*/ 616 w 640"/>
              <a:gd name="T53" fmla="*/ 228 h 640"/>
              <a:gd name="T54" fmla="*/ 588 w 640"/>
              <a:gd name="T55" fmla="*/ 264 h 640"/>
              <a:gd name="T56" fmla="*/ 572 w 640"/>
              <a:gd name="T57" fmla="*/ 288 h 640"/>
              <a:gd name="T58" fmla="*/ 434 w 640"/>
              <a:gd name="T59" fmla="*/ 200 h 640"/>
              <a:gd name="T60" fmla="*/ 454 w 640"/>
              <a:gd name="T61" fmla="*/ 222 h 640"/>
              <a:gd name="T62" fmla="*/ 616 w 640"/>
              <a:gd name="T63" fmla="*/ 54 h 640"/>
              <a:gd name="T64" fmla="*/ 586 w 640"/>
              <a:gd name="T65" fmla="*/ 26 h 640"/>
              <a:gd name="T66" fmla="*/ 420 w 640"/>
              <a:gd name="T67" fmla="*/ 186 h 640"/>
              <a:gd name="T68" fmla="*/ 22 w 640"/>
              <a:gd name="T69" fmla="*/ 102 h 640"/>
              <a:gd name="T70" fmla="*/ 36 w 640"/>
              <a:gd name="T71" fmla="*/ 60 h 640"/>
              <a:gd name="T72" fmla="*/ 56 w 640"/>
              <a:gd name="T73" fmla="*/ 94 h 640"/>
              <a:gd name="T74" fmla="*/ 86 w 640"/>
              <a:gd name="T75" fmla="*/ 74 h 640"/>
              <a:gd name="T76" fmla="*/ 174 w 640"/>
              <a:gd name="T77" fmla="*/ 82 h 640"/>
              <a:gd name="T78" fmla="*/ 152 w 640"/>
              <a:gd name="T79" fmla="*/ 94 h 640"/>
              <a:gd name="T80" fmla="*/ 108 w 640"/>
              <a:gd name="T81" fmla="*/ 80 h 640"/>
              <a:gd name="T82" fmla="*/ 232 w 640"/>
              <a:gd name="T83" fmla="*/ 120 h 640"/>
              <a:gd name="T84" fmla="*/ 324 w 640"/>
              <a:gd name="T85" fmla="*/ 156 h 640"/>
              <a:gd name="T86" fmla="*/ 312 w 640"/>
              <a:gd name="T87" fmla="*/ 212 h 640"/>
              <a:gd name="T88" fmla="*/ 372 w 640"/>
              <a:gd name="T89" fmla="*/ 202 h 640"/>
              <a:gd name="T90" fmla="*/ 374 w 640"/>
              <a:gd name="T91" fmla="*/ 166 h 640"/>
              <a:gd name="T92" fmla="*/ 520 w 640"/>
              <a:gd name="T93" fmla="*/ 30 h 640"/>
              <a:gd name="T94" fmla="*/ 364 w 640"/>
              <a:gd name="T95" fmla="*/ 112 h 640"/>
              <a:gd name="T96" fmla="*/ 376 w 640"/>
              <a:gd name="T97" fmla="*/ 80 h 640"/>
              <a:gd name="T98" fmla="*/ 354 w 640"/>
              <a:gd name="T99" fmla="*/ 146 h 640"/>
              <a:gd name="T100" fmla="*/ 286 w 640"/>
              <a:gd name="T101" fmla="*/ 94 h 640"/>
              <a:gd name="T102" fmla="*/ 294 w 640"/>
              <a:gd name="T103" fmla="*/ 54 h 640"/>
              <a:gd name="T104" fmla="*/ 306 w 640"/>
              <a:gd name="T105" fmla="*/ 34 h 640"/>
              <a:gd name="T106" fmla="*/ 246 w 640"/>
              <a:gd name="T107" fmla="*/ 82 h 640"/>
              <a:gd name="T108" fmla="*/ 442 w 640"/>
              <a:gd name="T109" fmla="*/ 38 h 640"/>
              <a:gd name="T110" fmla="*/ 450 w 640"/>
              <a:gd name="T111" fmla="*/ 66 h 640"/>
              <a:gd name="T112" fmla="*/ 450 w 640"/>
              <a:gd name="T113" fmla="*/ 118 h 640"/>
              <a:gd name="T114" fmla="*/ 462 w 640"/>
              <a:gd name="T115" fmla="*/ 118 h 640"/>
              <a:gd name="T116" fmla="*/ 492 w 640"/>
              <a:gd name="T117" fmla="*/ 10 h 640"/>
              <a:gd name="T118" fmla="*/ 492 w 640"/>
              <a:gd name="T119" fmla="*/ 84 h 640"/>
              <a:gd name="T120" fmla="*/ 412 w 640"/>
              <a:gd name="T121" fmla="*/ 24 h 640"/>
              <a:gd name="T122" fmla="*/ 346 w 640"/>
              <a:gd name="T123" fmla="*/ 76 h 640"/>
              <a:gd name="T124" fmla="*/ 382 w 640"/>
              <a:gd name="T125" fmla="*/ 6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414" y="284"/>
                </a:moveTo>
                <a:lnTo>
                  <a:pt x="414" y="284"/>
                </a:lnTo>
                <a:lnTo>
                  <a:pt x="412" y="292"/>
                </a:lnTo>
                <a:lnTo>
                  <a:pt x="414" y="302"/>
                </a:lnTo>
                <a:lnTo>
                  <a:pt x="418" y="312"/>
                </a:lnTo>
                <a:lnTo>
                  <a:pt x="426" y="318"/>
                </a:lnTo>
                <a:lnTo>
                  <a:pt x="434" y="324"/>
                </a:lnTo>
                <a:lnTo>
                  <a:pt x="444" y="326"/>
                </a:lnTo>
                <a:lnTo>
                  <a:pt x="456" y="326"/>
                </a:lnTo>
                <a:lnTo>
                  <a:pt x="468" y="318"/>
                </a:lnTo>
                <a:lnTo>
                  <a:pt x="468" y="318"/>
                </a:lnTo>
                <a:lnTo>
                  <a:pt x="464" y="322"/>
                </a:lnTo>
                <a:lnTo>
                  <a:pt x="460" y="326"/>
                </a:lnTo>
                <a:lnTo>
                  <a:pt x="450" y="330"/>
                </a:lnTo>
                <a:lnTo>
                  <a:pt x="438" y="330"/>
                </a:lnTo>
                <a:lnTo>
                  <a:pt x="428" y="328"/>
                </a:lnTo>
                <a:lnTo>
                  <a:pt x="428" y="328"/>
                </a:lnTo>
                <a:lnTo>
                  <a:pt x="422" y="330"/>
                </a:lnTo>
                <a:lnTo>
                  <a:pt x="418" y="330"/>
                </a:lnTo>
                <a:lnTo>
                  <a:pt x="416" y="330"/>
                </a:lnTo>
                <a:lnTo>
                  <a:pt x="414" y="334"/>
                </a:lnTo>
                <a:lnTo>
                  <a:pt x="414" y="334"/>
                </a:lnTo>
                <a:lnTo>
                  <a:pt x="416" y="338"/>
                </a:lnTo>
                <a:lnTo>
                  <a:pt x="424" y="342"/>
                </a:lnTo>
                <a:lnTo>
                  <a:pt x="432" y="346"/>
                </a:lnTo>
                <a:lnTo>
                  <a:pt x="446" y="346"/>
                </a:lnTo>
                <a:lnTo>
                  <a:pt x="446" y="346"/>
                </a:lnTo>
                <a:lnTo>
                  <a:pt x="452" y="344"/>
                </a:lnTo>
                <a:lnTo>
                  <a:pt x="458" y="340"/>
                </a:lnTo>
                <a:lnTo>
                  <a:pt x="466" y="336"/>
                </a:lnTo>
                <a:lnTo>
                  <a:pt x="472" y="328"/>
                </a:lnTo>
                <a:lnTo>
                  <a:pt x="478" y="320"/>
                </a:lnTo>
                <a:lnTo>
                  <a:pt x="482" y="312"/>
                </a:lnTo>
                <a:lnTo>
                  <a:pt x="484" y="304"/>
                </a:lnTo>
                <a:lnTo>
                  <a:pt x="484" y="296"/>
                </a:lnTo>
                <a:lnTo>
                  <a:pt x="484" y="296"/>
                </a:lnTo>
                <a:lnTo>
                  <a:pt x="486" y="308"/>
                </a:lnTo>
                <a:lnTo>
                  <a:pt x="484" y="318"/>
                </a:lnTo>
                <a:lnTo>
                  <a:pt x="480" y="328"/>
                </a:lnTo>
                <a:lnTo>
                  <a:pt x="480" y="328"/>
                </a:lnTo>
                <a:lnTo>
                  <a:pt x="488" y="344"/>
                </a:lnTo>
                <a:lnTo>
                  <a:pt x="494" y="354"/>
                </a:lnTo>
                <a:lnTo>
                  <a:pt x="502" y="364"/>
                </a:lnTo>
                <a:lnTo>
                  <a:pt x="502" y="364"/>
                </a:lnTo>
                <a:lnTo>
                  <a:pt x="506" y="368"/>
                </a:lnTo>
                <a:lnTo>
                  <a:pt x="508" y="374"/>
                </a:lnTo>
                <a:lnTo>
                  <a:pt x="510" y="380"/>
                </a:lnTo>
                <a:lnTo>
                  <a:pt x="512" y="386"/>
                </a:lnTo>
                <a:lnTo>
                  <a:pt x="510" y="394"/>
                </a:lnTo>
                <a:lnTo>
                  <a:pt x="508" y="400"/>
                </a:lnTo>
                <a:lnTo>
                  <a:pt x="504" y="404"/>
                </a:lnTo>
                <a:lnTo>
                  <a:pt x="498" y="408"/>
                </a:lnTo>
                <a:lnTo>
                  <a:pt x="498" y="408"/>
                </a:lnTo>
                <a:lnTo>
                  <a:pt x="504" y="412"/>
                </a:lnTo>
                <a:lnTo>
                  <a:pt x="510" y="414"/>
                </a:lnTo>
                <a:lnTo>
                  <a:pt x="514" y="412"/>
                </a:lnTo>
                <a:lnTo>
                  <a:pt x="518" y="408"/>
                </a:lnTo>
                <a:lnTo>
                  <a:pt x="518" y="408"/>
                </a:lnTo>
                <a:lnTo>
                  <a:pt x="520" y="408"/>
                </a:lnTo>
                <a:lnTo>
                  <a:pt x="522" y="406"/>
                </a:lnTo>
                <a:lnTo>
                  <a:pt x="526" y="398"/>
                </a:lnTo>
                <a:lnTo>
                  <a:pt x="524" y="388"/>
                </a:lnTo>
                <a:lnTo>
                  <a:pt x="522" y="382"/>
                </a:lnTo>
                <a:lnTo>
                  <a:pt x="520" y="376"/>
                </a:lnTo>
                <a:lnTo>
                  <a:pt x="520" y="376"/>
                </a:lnTo>
                <a:lnTo>
                  <a:pt x="540" y="396"/>
                </a:lnTo>
                <a:lnTo>
                  <a:pt x="554" y="410"/>
                </a:lnTo>
                <a:lnTo>
                  <a:pt x="568" y="426"/>
                </a:lnTo>
                <a:lnTo>
                  <a:pt x="568" y="426"/>
                </a:lnTo>
                <a:lnTo>
                  <a:pt x="582" y="448"/>
                </a:lnTo>
                <a:lnTo>
                  <a:pt x="588" y="462"/>
                </a:lnTo>
                <a:lnTo>
                  <a:pt x="592" y="476"/>
                </a:lnTo>
                <a:lnTo>
                  <a:pt x="596" y="488"/>
                </a:lnTo>
                <a:lnTo>
                  <a:pt x="596" y="502"/>
                </a:lnTo>
                <a:lnTo>
                  <a:pt x="592" y="514"/>
                </a:lnTo>
                <a:lnTo>
                  <a:pt x="584" y="524"/>
                </a:lnTo>
                <a:lnTo>
                  <a:pt x="584" y="524"/>
                </a:lnTo>
                <a:lnTo>
                  <a:pt x="574" y="532"/>
                </a:lnTo>
                <a:lnTo>
                  <a:pt x="566" y="534"/>
                </a:lnTo>
                <a:lnTo>
                  <a:pt x="560" y="534"/>
                </a:lnTo>
                <a:lnTo>
                  <a:pt x="556" y="528"/>
                </a:lnTo>
                <a:lnTo>
                  <a:pt x="554" y="524"/>
                </a:lnTo>
                <a:lnTo>
                  <a:pt x="552" y="516"/>
                </a:lnTo>
                <a:lnTo>
                  <a:pt x="552" y="510"/>
                </a:lnTo>
                <a:lnTo>
                  <a:pt x="554" y="506"/>
                </a:lnTo>
                <a:lnTo>
                  <a:pt x="554" y="506"/>
                </a:lnTo>
                <a:lnTo>
                  <a:pt x="550" y="506"/>
                </a:lnTo>
                <a:lnTo>
                  <a:pt x="548" y="508"/>
                </a:lnTo>
                <a:lnTo>
                  <a:pt x="544" y="514"/>
                </a:lnTo>
                <a:lnTo>
                  <a:pt x="544" y="522"/>
                </a:lnTo>
                <a:lnTo>
                  <a:pt x="544" y="526"/>
                </a:lnTo>
                <a:lnTo>
                  <a:pt x="546" y="530"/>
                </a:lnTo>
                <a:lnTo>
                  <a:pt x="546" y="530"/>
                </a:lnTo>
                <a:lnTo>
                  <a:pt x="542" y="524"/>
                </a:lnTo>
                <a:lnTo>
                  <a:pt x="538" y="520"/>
                </a:lnTo>
                <a:lnTo>
                  <a:pt x="536" y="514"/>
                </a:lnTo>
                <a:lnTo>
                  <a:pt x="536" y="508"/>
                </a:lnTo>
                <a:lnTo>
                  <a:pt x="536" y="504"/>
                </a:lnTo>
                <a:lnTo>
                  <a:pt x="538" y="498"/>
                </a:lnTo>
                <a:lnTo>
                  <a:pt x="546" y="490"/>
                </a:lnTo>
                <a:lnTo>
                  <a:pt x="546" y="490"/>
                </a:lnTo>
                <a:lnTo>
                  <a:pt x="552" y="486"/>
                </a:lnTo>
                <a:lnTo>
                  <a:pt x="556" y="486"/>
                </a:lnTo>
                <a:lnTo>
                  <a:pt x="564" y="488"/>
                </a:lnTo>
                <a:lnTo>
                  <a:pt x="570" y="492"/>
                </a:lnTo>
                <a:lnTo>
                  <a:pt x="572" y="492"/>
                </a:lnTo>
                <a:lnTo>
                  <a:pt x="574" y="492"/>
                </a:lnTo>
                <a:lnTo>
                  <a:pt x="574" y="492"/>
                </a:lnTo>
                <a:lnTo>
                  <a:pt x="572" y="486"/>
                </a:lnTo>
                <a:lnTo>
                  <a:pt x="568" y="482"/>
                </a:lnTo>
                <a:lnTo>
                  <a:pt x="564" y="478"/>
                </a:lnTo>
                <a:lnTo>
                  <a:pt x="558" y="474"/>
                </a:lnTo>
                <a:lnTo>
                  <a:pt x="552" y="472"/>
                </a:lnTo>
                <a:lnTo>
                  <a:pt x="544" y="472"/>
                </a:lnTo>
                <a:lnTo>
                  <a:pt x="536" y="476"/>
                </a:lnTo>
                <a:lnTo>
                  <a:pt x="536" y="476"/>
                </a:lnTo>
                <a:lnTo>
                  <a:pt x="542" y="472"/>
                </a:lnTo>
                <a:lnTo>
                  <a:pt x="548" y="468"/>
                </a:lnTo>
                <a:lnTo>
                  <a:pt x="554" y="468"/>
                </a:lnTo>
                <a:lnTo>
                  <a:pt x="562" y="470"/>
                </a:lnTo>
                <a:lnTo>
                  <a:pt x="562" y="470"/>
                </a:lnTo>
                <a:lnTo>
                  <a:pt x="560" y="466"/>
                </a:lnTo>
                <a:lnTo>
                  <a:pt x="556" y="462"/>
                </a:lnTo>
                <a:lnTo>
                  <a:pt x="552" y="460"/>
                </a:lnTo>
                <a:lnTo>
                  <a:pt x="546" y="458"/>
                </a:lnTo>
                <a:lnTo>
                  <a:pt x="540" y="458"/>
                </a:lnTo>
                <a:lnTo>
                  <a:pt x="534" y="460"/>
                </a:lnTo>
                <a:lnTo>
                  <a:pt x="528" y="464"/>
                </a:lnTo>
                <a:lnTo>
                  <a:pt x="520" y="468"/>
                </a:lnTo>
                <a:lnTo>
                  <a:pt x="520" y="468"/>
                </a:lnTo>
                <a:lnTo>
                  <a:pt x="514" y="476"/>
                </a:lnTo>
                <a:lnTo>
                  <a:pt x="510" y="486"/>
                </a:lnTo>
                <a:lnTo>
                  <a:pt x="508" y="496"/>
                </a:lnTo>
                <a:lnTo>
                  <a:pt x="506" y="508"/>
                </a:lnTo>
                <a:lnTo>
                  <a:pt x="508" y="520"/>
                </a:lnTo>
                <a:lnTo>
                  <a:pt x="512" y="530"/>
                </a:lnTo>
                <a:lnTo>
                  <a:pt x="520" y="542"/>
                </a:lnTo>
                <a:lnTo>
                  <a:pt x="530" y="550"/>
                </a:lnTo>
                <a:lnTo>
                  <a:pt x="530" y="550"/>
                </a:lnTo>
                <a:lnTo>
                  <a:pt x="536" y="554"/>
                </a:lnTo>
                <a:lnTo>
                  <a:pt x="542" y="556"/>
                </a:lnTo>
                <a:lnTo>
                  <a:pt x="554" y="556"/>
                </a:lnTo>
                <a:lnTo>
                  <a:pt x="566" y="554"/>
                </a:lnTo>
                <a:lnTo>
                  <a:pt x="578" y="550"/>
                </a:lnTo>
                <a:lnTo>
                  <a:pt x="590" y="542"/>
                </a:lnTo>
                <a:lnTo>
                  <a:pt x="598" y="532"/>
                </a:lnTo>
                <a:lnTo>
                  <a:pt x="602" y="524"/>
                </a:lnTo>
                <a:lnTo>
                  <a:pt x="604" y="514"/>
                </a:lnTo>
                <a:lnTo>
                  <a:pt x="604" y="514"/>
                </a:lnTo>
                <a:lnTo>
                  <a:pt x="608" y="520"/>
                </a:lnTo>
                <a:lnTo>
                  <a:pt x="608" y="528"/>
                </a:lnTo>
                <a:lnTo>
                  <a:pt x="608" y="534"/>
                </a:lnTo>
                <a:lnTo>
                  <a:pt x="608" y="542"/>
                </a:lnTo>
                <a:lnTo>
                  <a:pt x="602" y="554"/>
                </a:lnTo>
                <a:lnTo>
                  <a:pt x="594" y="564"/>
                </a:lnTo>
                <a:lnTo>
                  <a:pt x="594" y="564"/>
                </a:lnTo>
                <a:lnTo>
                  <a:pt x="586" y="572"/>
                </a:lnTo>
                <a:lnTo>
                  <a:pt x="574" y="580"/>
                </a:lnTo>
                <a:lnTo>
                  <a:pt x="568" y="584"/>
                </a:lnTo>
                <a:lnTo>
                  <a:pt x="562" y="586"/>
                </a:lnTo>
                <a:lnTo>
                  <a:pt x="554" y="586"/>
                </a:lnTo>
                <a:lnTo>
                  <a:pt x="548" y="584"/>
                </a:lnTo>
                <a:lnTo>
                  <a:pt x="548" y="584"/>
                </a:lnTo>
                <a:lnTo>
                  <a:pt x="546" y="584"/>
                </a:lnTo>
                <a:lnTo>
                  <a:pt x="544" y="586"/>
                </a:lnTo>
                <a:lnTo>
                  <a:pt x="548" y="592"/>
                </a:lnTo>
                <a:lnTo>
                  <a:pt x="556" y="600"/>
                </a:lnTo>
                <a:lnTo>
                  <a:pt x="562" y="602"/>
                </a:lnTo>
                <a:lnTo>
                  <a:pt x="568" y="602"/>
                </a:lnTo>
                <a:lnTo>
                  <a:pt x="568" y="602"/>
                </a:lnTo>
                <a:lnTo>
                  <a:pt x="576" y="602"/>
                </a:lnTo>
                <a:lnTo>
                  <a:pt x="584" y="596"/>
                </a:lnTo>
                <a:lnTo>
                  <a:pt x="592" y="590"/>
                </a:lnTo>
                <a:lnTo>
                  <a:pt x="602" y="584"/>
                </a:lnTo>
                <a:lnTo>
                  <a:pt x="610" y="574"/>
                </a:lnTo>
                <a:lnTo>
                  <a:pt x="616" y="564"/>
                </a:lnTo>
                <a:lnTo>
                  <a:pt x="620" y="554"/>
                </a:lnTo>
                <a:lnTo>
                  <a:pt x="620" y="544"/>
                </a:lnTo>
                <a:lnTo>
                  <a:pt x="620" y="544"/>
                </a:lnTo>
                <a:lnTo>
                  <a:pt x="620" y="552"/>
                </a:lnTo>
                <a:lnTo>
                  <a:pt x="618" y="564"/>
                </a:lnTo>
                <a:lnTo>
                  <a:pt x="612" y="576"/>
                </a:lnTo>
                <a:lnTo>
                  <a:pt x="604" y="586"/>
                </a:lnTo>
                <a:lnTo>
                  <a:pt x="594" y="596"/>
                </a:lnTo>
                <a:lnTo>
                  <a:pt x="582" y="604"/>
                </a:lnTo>
                <a:lnTo>
                  <a:pt x="568" y="608"/>
                </a:lnTo>
                <a:lnTo>
                  <a:pt x="552" y="608"/>
                </a:lnTo>
                <a:lnTo>
                  <a:pt x="552" y="608"/>
                </a:lnTo>
                <a:lnTo>
                  <a:pt x="548" y="608"/>
                </a:lnTo>
                <a:lnTo>
                  <a:pt x="546" y="610"/>
                </a:lnTo>
                <a:lnTo>
                  <a:pt x="544" y="612"/>
                </a:lnTo>
                <a:lnTo>
                  <a:pt x="544" y="614"/>
                </a:lnTo>
                <a:lnTo>
                  <a:pt x="546" y="622"/>
                </a:lnTo>
                <a:lnTo>
                  <a:pt x="550" y="624"/>
                </a:lnTo>
                <a:lnTo>
                  <a:pt x="554" y="626"/>
                </a:lnTo>
                <a:lnTo>
                  <a:pt x="554" y="626"/>
                </a:lnTo>
                <a:lnTo>
                  <a:pt x="564" y="626"/>
                </a:lnTo>
                <a:lnTo>
                  <a:pt x="572" y="622"/>
                </a:lnTo>
                <a:lnTo>
                  <a:pt x="582" y="618"/>
                </a:lnTo>
                <a:lnTo>
                  <a:pt x="582" y="618"/>
                </a:lnTo>
                <a:lnTo>
                  <a:pt x="572" y="626"/>
                </a:lnTo>
                <a:lnTo>
                  <a:pt x="560" y="628"/>
                </a:lnTo>
                <a:lnTo>
                  <a:pt x="554" y="630"/>
                </a:lnTo>
                <a:lnTo>
                  <a:pt x="548" y="628"/>
                </a:lnTo>
                <a:lnTo>
                  <a:pt x="544" y="624"/>
                </a:lnTo>
                <a:lnTo>
                  <a:pt x="538" y="620"/>
                </a:lnTo>
                <a:lnTo>
                  <a:pt x="538" y="620"/>
                </a:lnTo>
                <a:lnTo>
                  <a:pt x="536" y="618"/>
                </a:lnTo>
                <a:lnTo>
                  <a:pt x="534" y="616"/>
                </a:lnTo>
                <a:lnTo>
                  <a:pt x="528" y="616"/>
                </a:lnTo>
                <a:lnTo>
                  <a:pt x="524" y="620"/>
                </a:lnTo>
                <a:lnTo>
                  <a:pt x="524" y="624"/>
                </a:lnTo>
                <a:lnTo>
                  <a:pt x="524" y="626"/>
                </a:lnTo>
                <a:lnTo>
                  <a:pt x="524" y="626"/>
                </a:lnTo>
                <a:lnTo>
                  <a:pt x="526" y="630"/>
                </a:lnTo>
                <a:lnTo>
                  <a:pt x="530" y="634"/>
                </a:lnTo>
                <a:lnTo>
                  <a:pt x="538" y="638"/>
                </a:lnTo>
                <a:lnTo>
                  <a:pt x="546" y="640"/>
                </a:lnTo>
                <a:lnTo>
                  <a:pt x="556" y="640"/>
                </a:lnTo>
                <a:lnTo>
                  <a:pt x="566" y="640"/>
                </a:lnTo>
                <a:lnTo>
                  <a:pt x="578" y="636"/>
                </a:lnTo>
                <a:lnTo>
                  <a:pt x="588" y="630"/>
                </a:lnTo>
                <a:lnTo>
                  <a:pt x="588" y="630"/>
                </a:lnTo>
                <a:lnTo>
                  <a:pt x="600" y="622"/>
                </a:lnTo>
                <a:lnTo>
                  <a:pt x="610" y="614"/>
                </a:lnTo>
                <a:lnTo>
                  <a:pt x="618" y="604"/>
                </a:lnTo>
                <a:lnTo>
                  <a:pt x="626" y="594"/>
                </a:lnTo>
                <a:lnTo>
                  <a:pt x="632" y="580"/>
                </a:lnTo>
                <a:lnTo>
                  <a:pt x="636" y="566"/>
                </a:lnTo>
                <a:lnTo>
                  <a:pt x="638" y="548"/>
                </a:lnTo>
                <a:lnTo>
                  <a:pt x="638" y="530"/>
                </a:lnTo>
                <a:lnTo>
                  <a:pt x="638" y="530"/>
                </a:lnTo>
                <a:lnTo>
                  <a:pt x="636" y="512"/>
                </a:lnTo>
                <a:lnTo>
                  <a:pt x="630" y="494"/>
                </a:lnTo>
                <a:lnTo>
                  <a:pt x="622" y="474"/>
                </a:lnTo>
                <a:lnTo>
                  <a:pt x="610" y="454"/>
                </a:lnTo>
                <a:lnTo>
                  <a:pt x="596" y="436"/>
                </a:lnTo>
                <a:lnTo>
                  <a:pt x="582" y="418"/>
                </a:lnTo>
                <a:lnTo>
                  <a:pt x="566" y="404"/>
                </a:lnTo>
                <a:lnTo>
                  <a:pt x="550" y="390"/>
                </a:lnTo>
                <a:lnTo>
                  <a:pt x="550" y="390"/>
                </a:lnTo>
                <a:lnTo>
                  <a:pt x="558" y="394"/>
                </a:lnTo>
                <a:lnTo>
                  <a:pt x="568" y="396"/>
                </a:lnTo>
                <a:lnTo>
                  <a:pt x="578" y="400"/>
                </a:lnTo>
                <a:lnTo>
                  <a:pt x="590" y="400"/>
                </a:lnTo>
                <a:lnTo>
                  <a:pt x="600" y="398"/>
                </a:lnTo>
                <a:lnTo>
                  <a:pt x="612" y="396"/>
                </a:lnTo>
                <a:lnTo>
                  <a:pt x="620" y="388"/>
                </a:lnTo>
                <a:lnTo>
                  <a:pt x="628" y="380"/>
                </a:lnTo>
                <a:lnTo>
                  <a:pt x="628" y="380"/>
                </a:lnTo>
                <a:lnTo>
                  <a:pt x="628" y="374"/>
                </a:lnTo>
                <a:lnTo>
                  <a:pt x="626" y="372"/>
                </a:lnTo>
                <a:lnTo>
                  <a:pt x="624" y="372"/>
                </a:lnTo>
                <a:lnTo>
                  <a:pt x="622" y="374"/>
                </a:lnTo>
                <a:lnTo>
                  <a:pt x="622" y="374"/>
                </a:lnTo>
                <a:lnTo>
                  <a:pt x="626" y="364"/>
                </a:lnTo>
                <a:lnTo>
                  <a:pt x="626" y="354"/>
                </a:lnTo>
                <a:lnTo>
                  <a:pt x="624" y="346"/>
                </a:lnTo>
                <a:lnTo>
                  <a:pt x="616" y="338"/>
                </a:lnTo>
                <a:lnTo>
                  <a:pt x="616" y="338"/>
                </a:lnTo>
                <a:lnTo>
                  <a:pt x="612" y="334"/>
                </a:lnTo>
                <a:lnTo>
                  <a:pt x="608" y="334"/>
                </a:lnTo>
                <a:lnTo>
                  <a:pt x="606" y="334"/>
                </a:lnTo>
                <a:lnTo>
                  <a:pt x="604" y="336"/>
                </a:lnTo>
                <a:lnTo>
                  <a:pt x="602" y="340"/>
                </a:lnTo>
                <a:lnTo>
                  <a:pt x="604" y="344"/>
                </a:lnTo>
                <a:lnTo>
                  <a:pt x="604" y="344"/>
                </a:lnTo>
                <a:lnTo>
                  <a:pt x="608" y="350"/>
                </a:lnTo>
                <a:lnTo>
                  <a:pt x="612" y="360"/>
                </a:lnTo>
                <a:lnTo>
                  <a:pt x="612" y="366"/>
                </a:lnTo>
                <a:lnTo>
                  <a:pt x="610" y="372"/>
                </a:lnTo>
                <a:lnTo>
                  <a:pt x="606" y="376"/>
                </a:lnTo>
                <a:lnTo>
                  <a:pt x="602" y="382"/>
                </a:lnTo>
                <a:lnTo>
                  <a:pt x="602" y="382"/>
                </a:lnTo>
                <a:lnTo>
                  <a:pt x="604" y="374"/>
                </a:lnTo>
                <a:lnTo>
                  <a:pt x="606" y="364"/>
                </a:lnTo>
                <a:lnTo>
                  <a:pt x="606" y="356"/>
                </a:lnTo>
                <a:lnTo>
                  <a:pt x="600" y="346"/>
                </a:lnTo>
                <a:lnTo>
                  <a:pt x="600" y="346"/>
                </a:lnTo>
                <a:lnTo>
                  <a:pt x="598" y="342"/>
                </a:lnTo>
                <a:lnTo>
                  <a:pt x="594" y="340"/>
                </a:lnTo>
                <a:lnTo>
                  <a:pt x="590" y="340"/>
                </a:lnTo>
                <a:lnTo>
                  <a:pt x="588" y="342"/>
                </a:lnTo>
                <a:lnTo>
                  <a:pt x="586" y="346"/>
                </a:lnTo>
                <a:lnTo>
                  <a:pt x="588" y="352"/>
                </a:lnTo>
                <a:lnTo>
                  <a:pt x="588" y="352"/>
                </a:lnTo>
                <a:lnTo>
                  <a:pt x="588" y="358"/>
                </a:lnTo>
                <a:lnTo>
                  <a:pt x="588" y="364"/>
                </a:lnTo>
                <a:lnTo>
                  <a:pt x="586" y="372"/>
                </a:lnTo>
                <a:lnTo>
                  <a:pt x="582" y="380"/>
                </a:lnTo>
                <a:lnTo>
                  <a:pt x="578" y="382"/>
                </a:lnTo>
                <a:lnTo>
                  <a:pt x="574" y="384"/>
                </a:lnTo>
                <a:lnTo>
                  <a:pt x="568" y="384"/>
                </a:lnTo>
                <a:lnTo>
                  <a:pt x="562" y="382"/>
                </a:lnTo>
                <a:lnTo>
                  <a:pt x="554" y="380"/>
                </a:lnTo>
                <a:lnTo>
                  <a:pt x="544" y="374"/>
                </a:lnTo>
                <a:lnTo>
                  <a:pt x="520" y="358"/>
                </a:lnTo>
                <a:lnTo>
                  <a:pt x="520" y="358"/>
                </a:lnTo>
                <a:lnTo>
                  <a:pt x="528" y="362"/>
                </a:lnTo>
                <a:lnTo>
                  <a:pt x="538" y="362"/>
                </a:lnTo>
                <a:lnTo>
                  <a:pt x="546" y="360"/>
                </a:lnTo>
                <a:lnTo>
                  <a:pt x="548" y="358"/>
                </a:lnTo>
                <a:lnTo>
                  <a:pt x="550" y="354"/>
                </a:lnTo>
                <a:lnTo>
                  <a:pt x="550" y="354"/>
                </a:lnTo>
                <a:lnTo>
                  <a:pt x="548" y="354"/>
                </a:lnTo>
                <a:lnTo>
                  <a:pt x="542" y="354"/>
                </a:lnTo>
                <a:lnTo>
                  <a:pt x="538" y="354"/>
                </a:lnTo>
                <a:lnTo>
                  <a:pt x="534" y="352"/>
                </a:lnTo>
                <a:lnTo>
                  <a:pt x="534" y="352"/>
                </a:lnTo>
                <a:lnTo>
                  <a:pt x="542" y="350"/>
                </a:lnTo>
                <a:lnTo>
                  <a:pt x="548" y="346"/>
                </a:lnTo>
                <a:lnTo>
                  <a:pt x="554" y="340"/>
                </a:lnTo>
                <a:lnTo>
                  <a:pt x="554" y="338"/>
                </a:lnTo>
                <a:lnTo>
                  <a:pt x="554" y="334"/>
                </a:lnTo>
                <a:lnTo>
                  <a:pt x="554" y="334"/>
                </a:lnTo>
                <a:lnTo>
                  <a:pt x="552" y="330"/>
                </a:lnTo>
                <a:lnTo>
                  <a:pt x="550" y="330"/>
                </a:lnTo>
                <a:lnTo>
                  <a:pt x="538" y="332"/>
                </a:lnTo>
                <a:lnTo>
                  <a:pt x="524" y="334"/>
                </a:lnTo>
                <a:lnTo>
                  <a:pt x="516" y="334"/>
                </a:lnTo>
                <a:lnTo>
                  <a:pt x="510" y="332"/>
                </a:lnTo>
                <a:lnTo>
                  <a:pt x="510" y="332"/>
                </a:lnTo>
                <a:lnTo>
                  <a:pt x="504" y="324"/>
                </a:lnTo>
                <a:lnTo>
                  <a:pt x="500" y="314"/>
                </a:lnTo>
                <a:lnTo>
                  <a:pt x="496" y="302"/>
                </a:lnTo>
                <a:lnTo>
                  <a:pt x="494" y="286"/>
                </a:lnTo>
                <a:lnTo>
                  <a:pt x="492" y="256"/>
                </a:lnTo>
                <a:lnTo>
                  <a:pt x="494" y="244"/>
                </a:lnTo>
                <a:lnTo>
                  <a:pt x="494" y="232"/>
                </a:lnTo>
                <a:lnTo>
                  <a:pt x="494" y="232"/>
                </a:lnTo>
                <a:lnTo>
                  <a:pt x="500" y="252"/>
                </a:lnTo>
                <a:lnTo>
                  <a:pt x="506" y="266"/>
                </a:lnTo>
                <a:lnTo>
                  <a:pt x="512" y="276"/>
                </a:lnTo>
                <a:lnTo>
                  <a:pt x="516" y="284"/>
                </a:lnTo>
                <a:lnTo>
                  <a:pt x="522" y="290"/>
                </a:lnTo>
                <a:lnTo>
                  <a:pt x="528" y="292"/>
                </a:lnTo>
                <a:lnTo>
                  <a:pt x="538" y="296"/>
                </a:lnTo>
                <a:lnTo>
                  <a:pt x="538" y="296"/>
                </a:lnTo>
                <a:lnTo>
                  <a:pt x="544" y="296"/>
                </a:lnTo>
                <a:lnTo>
                  <a:pt x="548" y="294"/>
                </a:lnTo>
                <a:lnTo>
                  <a:pt x="554" y="290"/>
                </a:lnTo>
                <a:lnTo>
                  <a:pt x="558" y="286"/>
                </a:lnTo>
                <a:lnTo>
                  <a:pt x="562" y="282"/>
                </a:lnTo>
                <a:lnTo>
                  <a:pt x="564" y="276"/>
                </a:lnTo>
                <a:lnTo>
                  <a:pt x="564" y="270"/>
                </a:lnTo>
                <a:lnTo>
                  <a:pt x="562" y="264"/>
                </a:lnTo>
                <a:lnTo>
                  <a:pt x="562" y="264"/>
                </a:lnTo>
                <a:lnTo>
                  <a:pt x="558" y="260"/>
                </a:lnTo>
                <a:lnTo>
                  <a:pt x="554" y="256"/>
                </a:lnTo>
                <a:lnTo>
                  <a:pt x="550" y="254"/>
                </a:lnTo>
                <a:lnTo>
                  <a:pt x="546" y="254"/>
                </a:lnTo>
                <a:lnTo>
                  <a:pt x="538" y="254"/>
                </a:lnTo>
                <a:lnTo>
                  <a:pt x="532" y="258"/>
                </a:lnTo>
                <a:lnTo>
                  <a:pt x="532" y="258"/>
                </a:lnTo>
                <a:lnTo>
                  <a:pt x="528" y="262"/>
                </a:lnTo>
                <a:lnTo>
                  <a:pt x="528" y="266"/>
                </a:lnTo>
                <a:lnTo>
                  <a:pt x="528" y="268"/>
                </a:lnTo>
                <a:lnTo>
                  <a:pt x="530" y="270"/>
                </a:lnTo>
                <a:lnTo>
                  <a:pt x="530" y="270"/>
                </a:lnTo>
                <a:lnTo>
                  <a:pt x="534" y="268"/>
                </a:lnTo>
                <a:lnTo>
                  <a:pt x="536" y="266"/>
                </a:lnTo>
                <a:lnTo>
                  <a:pt x="540" y="268"/>
                </a:lnTo>
                <a:lnTo>
                  <a:pt x="540" y="268"/>
                </a:lnTo>
                <a:lnTo>
                  <a:pt x="542" y="270"/>
                </a:lnTo>
                <a:lnTo>
                  <a:pt x="542" y="272"/>
                </a:lnTo>
                <a:lnTo>
                  <a:pt x="540" y="276"/>
                </a:lnTo>
                <a:lnTo>
                  <a:pt x="532" y="278"/>
                </a:lnTo>
                <a:lnTo>
                  <a:pt x="530" y="276"/>
                </a:lnTo>
                <a:lnTo>
                  <a:pt x="526" y="274"/>
                </a:lnTo>
                <a:lnTo>
                  <a:pt x="526" y="274"/>
                </a:lnTo>
                <a:lnTo>
                  <a:pt x="518" y="264"/>
                </a:lnTo>
                <a:lnTo>
                  <a:pt x="510" y="246"/>
                </a:lnTo>
                <a:lnTo>
                  <a:pt x="506" y="234"/>
                </a:lnTo>
                <a:lnTo>
                  <a:pt x="506" y="224"/>
                </a:lnTo>
                <a:lnTo>
                  <a:pt x="504" y="212"/>
                </a:lnTo>
                <a:lnTo>
                  <a:pt x="506" y="200"/>
                </a:lnTo>
                <a:lnTo>
                  <a:pt x="506" y="200"/>
                </a:lnTo>
                <a:lnTo>
                  <a:pt x="512" y="182"/>
                </a:lnTo>
                <a:lnTo>
                  <a:pt x="518" y="170"/>
                </a:lnTo>
                <a:lnTo>
                  <a:pt x="526" y="156"/>
                </a:lnTo>
                <a:lnTo>
                  <a:pt x="540" y="142"/>
                </a:lnTo>
                <a:lnTo>
                  <a:pt x="540" y="142"/>
                </a:lnTo>
                <a:lnTo>
                  <a:pt x="546" y="136"/>
                </a:lnTo>
                <a:lnTo>
                  <a:pt x="554" y="130"/>
                </a:lnTo>
                <a:lnTo>
                  <a:pt x="570" y="124"/>
                </a:lnTo>
                <a:lnTo>
                  <a:pt x="586" y="120"/>
                </a:lnTo>
                <a:lnTo>
                  <a:pt x="598" y="120"/>
                </a:lnTo>
                <a:lnTo>
                  <a:pt x="598" y="120"/>
                </a:lnTo>
                <a:lnTo>
                  <a:pt x="610" y="120"/>
                </a:lnTo>
                <a:lnTo>
                  <a:pt x="618" y="118"/>
                </a:lnTo>
                <a:lnTo>
                  <a:pt x="622" y="112"/>
                </a:lnTo>
                <a:lnTo>
                  <a:pt x="620" y="106"/>
                </a:lnTo>
                <a:lnTo>
                  <a:pt x="620" y="106"/>
                </a:lnTo>
                <a:lnTo>
                  <a:pt x="618" y="102"/>
                </a:lnTo>
                <a:lnTo>
                  <a:pt x="612" y="100"/>
                </a:lnTo>
                <a:lnTo>
                  <a:pt x="604" y="100"/>
                </a:lnTo>
                <a:lnTo>
                  <a:pt x="594" y="100"/>
                </a:lnTo>
                <a:lnTo>
                  <a:pt x="580" y="104"/>
                </a:lnTo>
                <a:lnTo>
                  <a:pt x="566" y="110"/>
                </a:lnTo>
                <a:lnTo>
                  <a:pt x="552" y="118"/>
                </a:lnTo>
                <a:lnTo>
                  <a:pt x="536" y="132"/>
                </a:lnTo>
                <a:lnTo>
                  <a:pt x="536" y="132"/>
                </a:lnTo>
                <a:lnTo>
                  <a:pt x="518" y="150"/>
                </a:lnTo>
                <a:lnTo>
                  <a:pt x="504" y="168"/>
                </a:lnTo>
                <a:lnTo>
                  <a:pt x="494" y="186"/>
                </a:lnTo>
                <a:lnTo>
                  <a:pt x="486" y="206"/>
                </a:lnTo>
                <a:lnTo>
                  <a:pt x="482" y="222"/>
                </a:lnTo>
                <a:lnTo>
                  <a:pt x="478" y="238"/>
                </a:lnTo>
                <a:lnTo>
                  <a:pt x="476" y="266"/>
                </a:lnTo>
                <a:lnTo>
                  <a:pt x="476" y="266"/>
                </a:lnTo>
                <a:lnTo>
                  <a:pt x="474" y="276"/>
                </a:lnTo>
                <a:lnTo>
                  <a:pt x="470" y="286"/>
                </a:lnTo>
                <a:lnTo>
                  <a:pt x="466" y="294"/>
                </a:lnTo>
                <a:lnTo>
                  <a:pt x="460" y="302"/>
                </a:lnTo>
                <a:lnTo>
                  <a:pt x="454" y="306"/>
                </a:lnTo>
                <a:lnTo>
                  <a:pt x="448" y="308"/>
                </a:lnTo>
                <a:lnTo>
                  <a:pt x="444" y="306"/>
                </a:lnTo>
                <a:lnTo>
                  <a:pt x="438" y="302"/>
                </a:lnTo>
                <a:lnTo>
                  <a:pt x="438" y="302"/>
                </a:lnTo>
                <a:lnTo>
                  <a:pt x="434" y="298"/>
                </a:lnTo>
                <a:lnTo>
                  <a:pt x="434" y="292"/>
                </a:lnTo>
                <a:lnTo>
                  <a:pt x="434" y="288"/>
                </a:lnTo>
                <a:lnTo>
                  <a:pt x="436" y="284"/>
                </a:lnTo>
                <a:lnTo>
                  <a:pt x="438" y="280"/>
                </a:lnTo>
                <a:lnTo>
                  <a:pt x="442" y="278"/>
                </a:lnTo>
                <a:lnTo>
                  <a:pt x="446" y="278"/>
                </a:lnTo>
                <a:lnTo>
                  <a:pt x="450" y="278"/>
                </a:lnTo>
                <a:lnTo>
                  <a:pt x="450" y="278"/>
                </a:lnTo>
                <a:lnTo>
                  <a:pt x="446" y="274"/>
                </a:lnTo>
                <a:lnTo>
                  <a:pt x="442" y="270"/>
                </a:lnTo>
                <a:lnTo>
                  <a:pt x="438" y="268"/>
                </a:lnTo>
                <a:lnTo>
                  <a:pt x="432" y="268"/>
                </a:lnTo>
                <a:lnTo>
                  <a:pt x="428" y="270"/>
                </a:lnTo>
                <a:lnTo>
                  <a:pt x="422" y="274"/>
                </a:lnTo>
                <a:lnTo>
                  <a:pt x="418" y="278"/>
                </a:lnTo>
                <a:lnTo>
                  <a:pt x="414" y="284"/>
                </a:lnTo>
                <a:lnTo>
                  <a:pt x="414" y="284"/>
                </a:lnTo>
                <a:close/>
                <a:moveTo>
                  <a:pt x="602" y="198"/>
                </a:moveTo>
                <a:lnTo>
                  <a:pt x="602" y="198"/>
                </a:lnTo>
                <a:lnTo>
                  <a:pt x="602" y="190"/>
                </a:lnTo>
                <a:lnTo>
                  <a:pt x="602" y="184"/>
                </a:lnTo>
                <a:lnTo>
                  <a:pt x="598" y="178"/>
                </a:lnTo>
                <a:lnTo>
                  <a:pt x="594" y="170"/>
                </a:lnTo>
                <a:lnTo>
                  <a:pt x="586" y="164"/>
                </a:lnTo>
                <a:lnTo>
                  <a:pt x="578" y="160"/>
                </a:lnTo>
                <a:lnTo>
                  <a:pt x="566" y="158"/>
                </a:lnTo>
                <a:lnTo>
                  <a:pt x="566" y="158"/>
                </a:lnTo>
                <a:lnTo>
                  <a:pt x="552" y="158"/>
                </a:lnTo>
                <a:lnTo>
                  <a:pt x="540" y="164"/>
                </a:lnTo>
                <a:lnTo>
                  <a:pt x="530" y="170"/>
                </a:lnTo>
                <a:lnTo>
                  <a:pt x="522" y="180"/>
                </a:lnTo>
                <a:lnTo>
                  <a:pt x="516" y="188"/>
                </a:lnTo>
                <a:lnTo>
                  <a:pt x="514" y="198"/>
                </a:lnTo>
                <a:lnTo>
                  <a:pt x="514" y="206"/>
                </a:lnTo>
                <a:lnTo>
                  <a:pt x="516" y="212"/>
                </a:lnTo>
                <a:lnTo>
                  <a:pt x="516" y="212"/>
                </a:lnTo>
                <a:lnTo>
                  <a:pt x="520" y="216"/>
                </a:lnTo>
                <a:lnTo>
                  <a:pt x="524" y="218"/>
                </a:lnTo>
                <a:lnTo>
                  <a:pt x="526" y="218"/>
                </a:lnTo>
                <a:lnTo>
                  <a:pt x="530" y="216"/>
                </a:lnTo>
                <a:lnTo>
                  <a:pt x="532" y="212"/>
                </a:lnTo>
                <a:lnTo>
                  <a:pt x="532" y="210"/>
                </a:lnTo>
                <a:lnTo>
                  <a:pt x="532" y="206"/>
                </a:lnTo>
                <a:lnTo>
                  <a:pt x="528" y="204"/>
                </a:lnTo>
                <a:lnTo>
                  <a:pt x="528" y="204"/>
                </a:lnTo>
                <a:lnTo>
                  <a:pt x="524" y="202"/>
                </a:lnTo>
                <a:lnTo>
                  <a:pt x="524" y="202"/>
                </a:lnTo>
                <a:lnTo>
                  <a:pt x="522" y="206"/>
                </a:lnTo>
                <a:lnTo>
                  <a:pt x="522" y="206"/>
                </a:lnTo>
                <a:lnTo>
                  <a:pt x="520" y="202"/>
                </a:lnTo>
                <a:lnTo>
                  <a:pt x="520" y="196"/>
                </a:lnTo>
                <a:lnTo>
                  <a:pt x="524" y="190"/>
                </a:lnTo>
                <a:lnTo>
                  <a:pt x="532" y="180"/>
                </a:lnTo>
                <a:lnTo>
                  <a:pt x="532" y="180"/>
                </a:lnTo>
                <a:lnTo>
                  <a:pt x="538" y="176"/>
                </a:lnTo>
                <a:lnTo>
                  <a:pt x="546" y="172"/>
                </a:lnTo>
                <a:lnTo>
                  <a:pt x="552" y="172"/>
                </a:lnTo>
                <a:lnTo>
                  <a:pt x="560" y="172"/>
                </a:lnTo>
                <a:lnTo>
                  <a:pt x="568" y="174"/>
                </a:lnTo>
                <a:lnTo>
                  <a:pt x="574" y="176"/>
                </a:lnTo>
                <a:lnTo>
                  <a:pt x="580" y="180"/>
                </a:lnTo>
                <a:lnTo>
                  <a:pt x="584" y="184"/>
                </a:lnTo>
                <a:lnTo>
                  <a:pt x="584" y="184"/>
                </a:lnTo>
                <a:lnTo>
                  <a:pt x="588" y="190"/>
                </a:lnTo>
                <a:lnTo>
                  <a:pt x="588" y="194"/>
                </a:lnTo>
                <a:lnTo>
                  <a:pt x="588" y="198"/>
                </a:lnTo>
                <a:lnTo>
                  <a:pt x="588" y="200"/>
                </a:lnTo>
                <a:lnTo>
                  <a:pt x="582" y="204"/>
                </a:lnTo>
                <a:lnTo>
                  <a:pt x="576" y="202"/>
                </a:lnTo>
                <a:lnTo>
                  <a:pt x="576" y="202"/>
                </a:lnTo>
                <a:lnTo>
                  <a:pt x="572" y="200"/>
                </a:lnTo>
                <a:lnTo>
                  <a:pt x="572" y="196"/>
                </a:lnTo>
                <a:lnTo>
                  <a:pt x="576" y="190"/>
                </a:lnTo>
                <a:lnTo>
                  <a:pt x="576" y="190"/>
                </a:lnTo>
                <a:lnTo>
                  <a:pt x="572" y="188"/>
                </a:lnTo>
                <a:lnTo>
                  <a:pt x="568" y="190"/>
                </a:lnTo>
                <a:lnTo>
                  <a:pt x="564" y="192"/>
                </a:lnTo>
                <a:lnTo>
                  <a:pt x="562" y="194"/>
                </a:lnTo>
                <a:lnTo>
                  <a:pt x="558" y="202"/>
                </a:lnTo>
                <a:lnTo>
                  <a:pt x="558" y="208"/>
                </a:lnTo>
                <a:lnTo>
                  <a:pt x="558" y="208"/>
                </a:lnTo>
                <a:lnTo>
                  <a:pt x="558" y="214"/>
                </a:lnTo>
                <a:lnTo>
                  <a:pt x="562" y="218"/>
                </a:lnTo>
                <a:lnTo>
                  <a:pt x="568" y="222"/>
                </a:lnTo>
                <a:lnTo>
                  <a:pt x="568" y="222"/>
                </a:lnTo>
                <a:lnTo>
                  <a:pt x="576" y="224"/>
                </a:lnTo>
                <a:lnTo>
                  <a:pt x="582" y="224"/>
                </a:lnTo>
                <a:lnTo>
                  <a:pt x="588" y="222"/>
                </a:lnTo>
                <a:lnTo>
                  <a:pt x="594" y="218"/>
                </a:lnTo>
                <a:lnTo>
                  <a:pt x="598" y="214"/>
                </a:lnTo>
                <a:lnTo>
                  <a:pt x="602" y="208"/>
                </a:lnTo>
                <a:lnTo>
                  <a:pt x="602" y="204"/>
                </a:lnTo>
                <a:lnTo>
                  <a:pt x="602" y="198"/>
                </a:lnTo>
                <a:lnTo>
                  <a:pt x="602" y="198"/>
                </a:lnTo>
                <a:close/>
                <a:moveTo>
                  <a:pt x="626" y="164"/>
                </a:moveTo>
                <a:lnTo>
                  <a:pt x="626" y="164"/>
                </a:lnTo>
                <a:lnTo>
                  <a:pt x="630" y="160"/>
                </a:lnTo>
                <a:lnTo>
                  <a:pt x="630" y="154"/>
                </a:lnTo>
                <a:lnTo>
                  <a:pt x="630" y="150"/>
                </a:lnTo>
                <a:lnTo>
                  <a:pt x="628" y="144"/>
                </a:lnTo>
                <a:lnTo>
                  <a:pt x="628" y="144"/>
                </a:lnTo>
                <a:lnTo>
                  <a:pt x="628" y="142"/>
                </a:lnTo>
                <a:lnTo>
                  <a:pt x="626" y="136"/>
                </a:lnTo>
                <a:lnTo>
                  <a:pt x="624" y="132"/>
                </a:lnTo>
                <a:lnTo>
                  <a:pt x="618" y="130"/>
                </a:lnTo>
                <a:lnTo>
                  <a:pt x="618" y="130"/>
                </a:lnTo>
                <a:lnTo>
                  <a:pt x="602" y="128"/>
                </a:lnTo>
                <a:lnTo>
                  <a:pt x="588" y="128"/>
                </a:lnTo>
                <a:lnTo>
                  <a:pt x="572" y="132"/>
                </a:lnTo>
                <a:lnTo>
                  <a:pt x="560" y="140"/>
                </a:lnTo>
                <a:lnTo>
                  <a:pt x="548" y="146"/>
                </a:lnTo>
                <a:lnTo>
                  <a:pt x="538" y="154"/>
                </a:lnTo>
                <a:lnTo>
                  <a:pt x="528" y="166"/>
                </a:lnTo>
                <a:lnTo>
                  <a:pt x="528" y="166"/>
                </a:lnTo>
                <a:lnTo>
                  <a:pt x="542" y="156"/>
                </a:lnTo>
                <a:lnTo>
                  <a:pt x="558" y="148"/>
                </a:lnTo>
                <a:lnTo>
                  <a:pt x="570" y="142"/>
                </a:lnTo>
                <a:lnTo>
                  <a:pt x="582" y="140"/>
                </a:lnTo>
                <a:lnTo>
                  <a:pt x="592" y="138"/>
                </a:lnTo>
                <a:lnTo>
                  <a:pt x="602" y="140"/>
                </a:lnTo>
                <a:lnTo>
                  <a:pt x="608" y="142"/>
                </a:lnTo>
                <a:lnTo>
                  <a:pt x="612" y="144"/>
                </a:lnTo>
                <a:lnTo>
                  <a:pt x="612" y="144"/>
                </a:lnTo>
                <a:lnTo>
                  <a:pt x="614" y="148"/>
                </a:lnTo>
                <a:lnTo>
                  <a:pt x="616" y="150"/>
                </a:lnTo>
                <a:lnTo>
                  <a:pt x="614" y="152"/>
                </a:lnTo>
                <a:lnTo>
                  <a:pt x="612" y="154"/>
                </a:lnTo>
                <a:lnTo>
                  <a:pt x="600" y="160"/>
                </a:lnTo>
                <a:lnTo>
                  <a:pt x="600" y="160"/>
                </a:lnTo>
                <a:lnTo>
                  <a:pt x="606" y="166"/>
                </a:lnTo>
                <a:lnTo>
                  <a:pt x="612" y="168"/>
                </a:lnTo>
                <a:lnTo>
                  <a:pt x="620" y="168"/>
                </a:lnTo>
                <a:lnTo>
                  <a:pt x="626" y="164"/>
                </a:lnTo>
                <a:lnTo>
                  <a:pt x="626" y="164"/>
                </a:lnTo>
                <a:close/>
                <a:moveTo>
                  <a:pt x="592" y="302"/>
                </a:moveTo>
                <a:lnTo>
                  <a:pt x="592" y="302"/>
                </a:lnTo>
                <a:lnTo>
                  <a:pt x="604" y="292"/>
                </a:lnTo>
                <a:lnTo>
                  <a:pt x="614" y="274"/>
                </a:lnTo>
                <a:lnTo>
                  <a:pt x="618" y="264"/>
                </a:lnTo>
                <a:lnTo>
                  <a:pt x="620" y="254"/>
                </a:lnTo>
                <a:lnTo>
                  <a:pt x="622" y="242"/>
                </a:lnTo>
                <a:lnTo>
                  <a:pt x="622" y="230"/>
                </a:lnTo>
                <a:lnTo>
                  <a:pt x="622" y="230"/>
                </a:lnTo>
                <a:lnTo>
                  <a:pt x="620" y="226"/>
                </a:lnTo>
                <a:lnTo>
                  <a:pt x="618" y="224"/>
                </a:lnTo>
                <a:lnTo>
                  <a:pt x="616" y="224"/>
                </a:lnTo>
                <a:lnTo>
                  <a:pt x="616" y="228"/>
                </a:lnTo>
                <a:lnTo>
                  <a:pt x="616" y="228"/>
                </a:lnTo>
                <a:lnTo>
                  <a:pt x="614" y="234"/>
                </a:lnTo>
                <a:lnTo>
                  <a:pt x="612" y="238"/>
                </a:lnTo>
                <a:lnTo>
                  <a:pt x="606" y="244"/>
                </a:lnTo>
                <a:lnTo>
                  <a:pt x="600" y="246"/>
                </a:lnTo>
                <a:lnTo>
                  <a:pt x="592" y="248"/>
                </a:lnTo>
                <a:lnTo>
                  <a:pt x="584" y="248"/>
                </a:lnTo>
                <a:lnTo>
                  <a:pt x="576" y="242"/>
                </a:lnTo>
                <a:lnTo>
                  <a:pt x="570" y="234"/>
                </a:lnTo>
                <a:lnTo>
                  <a:pt x="570" y="234"/>
                </a:lnTo>
                <a:lnTo>
                  <a:pt x="568" y="236"/>
                </a:lnTo>
                <a:lnTo>
                  <a:pt x="568" y="240"/>
                </a:lnTo>
                <a:lnTo>
                  <a:pt x="570" y="246"/>
                </a:lnTo>
                <a:lnTo>
                  <a:pt x="572" y="252"/>
                </a:lnTo>
                <a:lnTo>
                  <a:pt x="578" y="256"/>
                </a:lnTo>
                <a:lnTo>
                  <a:pt x="584" y="260"/>
                </a:lnTo>
                <a:lnTo>
                  <a:pt x="592" y="260"/>
                </a:lnTo>
                <a:lnTo>
                  <a:pt x="602" y="256"/>
                </a:lnTo>
                <a:lnTo>
                  <a:pt x="602" y="256"/>
                </a:lnTo>
                <a:lnTo>
                  <a:pt x="594" y="262"/>
                </a:lnTo>
                <a:lnTo>
                  <a:pt x="588" y="264"/>
                </a:lnTo>
                <a:lnTo>
                  <a:pt x="580" y="262"/>
                </a:lnTo>
                <a:lnTo>
                  <a:pt x="574" y="258"/>
                </a:lnTo>
                <a:lnTo>
                  <a:pt x="574" y="258"/>
                </a:lnTo>
                <a:lnTo>
                  <a:pt x="574" y="262"/>
                </a:lnTo>
                <a:lnTo>
                  <a:pt x="574" y="264"/>
                </a:lnTo>
                <a:lnTo>
                  <a:pt x="578" y="268"/>
                </a:lnTo>
                <a:lnTo>
                  <a:pt x="582" y="272"/>
                </a:lnTo>
                <a:lnTo>
                  <a:pt x="588" y="272"/>
                </a:lnTo>
                <a:lnTo>
                  <a:pt x="594" y="272"/>
                </a:lnTo>
                <a:lnTo>
                  <a:pt x="602" y="266"/>
                </a:lnTo>
                <a:lnTo>
                  <a:pt x="610" y="256"/>
                </a:lnTo>
                <a:lnTo>
                  <a:pt x="610" y="256"/>
                </a:lnTo>
                <a:lnTo>
                  <a:pt x="606" y="268"/>
                </a:lnTo>
                <a:lnTo>
                  <a:pt x="596" y="280"/>
                </a:lnTo>
                <a:lnTo>
                  <a:pt x="586" y="290"/>
                </a:lnTo>
                <a:lnTo>
                  <a:pt x="580" y="292"/>
                </a:lnTo>
                <a:lnTo>
                  <a:pt x="574" y="294"/>
                </a:lnTo>
                <a:lnTo>
                  <a:pt x="574" y="294"/>
                </a:lnTo>
                <a:lnTo>
                  <a:pt x="576" y="292"/>
                </a:lnTo>
                <a:lnTo>
                  <a:pt x="574" y="290"/>
                </a:lnTo>
                <a:lnTo>
                  <a:pt x="572" y="288"/>
                </a:lnTo>
                <a:lnTo>
                  <a:pt x="568" y="290"/>
                </a:lnTo>
                <a:lnTo>
                  <a:pt x="566" y="292"/>
                </a:lnTo>
                <a:lnTo>
                  <a:pt x="566" y="294"/>
                </a:lnTo>
                <a:lnTo>
                  <a:pt x="566" y="294"/>
                </a:lnTo>
                <a:lnTo>
                  <a:pt x="566" y="298"/>
                </a:lnTo>
                <a:lnTo>
                  <a:pt x="568" y="302"/>
                </a:lnTo>
                <a:lnTo>
                  <a:pt x="574" y="306"/>
                </a:lnTo>
                <a:lnTo>
                  <a:pt x="578" y="306"/>
                </a:lnTo>
                <a:lnTo>
                  <a:pt x="582" y="306"/>
                </a:lnTo>
                <a:lnTo>
                  <a:pt x="588" y="306"/>
                </a:lnTo>
                <a:lnTo>
                  <a:pt x="592" y="302"/>
                </a:lnTo>
                <a:lnTo>
                  <a:pt x="592" y="302"/>
                </a:lnTo>
                <a:close/>
                <a:moveTo>
                  <a:pt x="414" y="184"/>
                </a:moveTo>
                <a:lnTo>
                  <a:pt x="414" y="184"/>
                </a:lnTo>
                <a:lnTo>
                  <a:pt x="416" y="190"/>
                </a:lnTo>
                <a:lnTo>
                  <a:pt x="422" y="196"/>
                </a:lnTo>
                <a:lnTo>
                  <a:pt x="430" y="200"/>
                </a:lnTo>
                <a:lnTo>
                  <a:pt x="434" y="198"/>
                </a:lnTo>
                <a:lnTo>
                  <a:pt x="440" y="198"/>
                </a:lnTo>
                <a:lnTo>
                  <a:pt x="440" y="198"/>
                </a:lnTo>
                <a:lnTo>
                  <a:pt x="434" y="200"/>
                </a:lnTo>
                <a:lnTo>
                  <a:pt x="430" y="202"/>
                </a:lnTo>
                <a:lnTo>
                  <a:pt x="426" y="204"/>
                </a:lnTo>
                <a:lnTo>
                  <a:pt x="426" y="204"/>
                </a:lnTo>
                <a:lnTo>
                  <a:pt x="422" y="210"/>
                </a:lnTo>
                <a:lnTo>
                  <a:pt x="418" y="224"/>
                </a:lnTo>
                <a:lnTo>
                  <a:pt x="418" y="224"/>
                </a:lnTo>
                <a:lnTo>
                  <a:pt x="430" y="218"/>
                </a:lnTo>
                <a:lnTo>
                  <a:pt x="438" y="216"/>
                </a:lnTo>
                <a:lnTo>
                  <a:pt x="438" y="216"/>
                </a:lnTo>
                <a:lnTo>
                  <a:pt x="438" y="210"/>
                </a:lnTo>
                <a:lnTo>
                  <a:pt x="440" y="206"/>
                </a:lnTo>
                <a:lnTo>
                  <a:pt x="444" y="202"/>
                </a:lnTo>
                <a:lnTo>
                  <a:pt x="444" y="202"/>
                </a:lnTo>
                <a:lnTo>
                  <a:pt x="442" y="206"/>
                </a:lnTo>
                <a:lnTo>
                  <a:pt x="442" y="212"/>
                </a:lnTo>
                <a:lnTo>
                  <a:pt x="444" y="220"/>
                </a:lnTo>
                <a:lnTo>
                  <a:pt x="450" y="226"/>
                </a:lnTo>
                <a:lnTo>
                  <a:pt x="456" y="228"/>
                </a:lnTo>
                <a:lnTo>
                  <a:pt x="456" y="228"/>
                </a:lnTo>
                <a:lnTo>
                  <a:pt x="456" y="226"/>
                </a:lnTo>
                <a:lnTo>
                  <a:pt x="454" y="222"/>
                </a:lnTo>
                <a:lnTo>
                  <a:pt x="456" y="214"/>
                </a:lnTo>
                <a:lnTo>
                  <a:pt x="458" y="206"/>
                </a:lnTo>
                <a:lnTo>
                  <a:pt x="466" y="192"/>
                </a:lnTo>
                <a:lnTo>
                  <a:pt x="476" y="176"/>
                </a:lnTo>
                <a:lnTo>
                  <a:pt x="492" y="158"/>
                </a:lnTo>
                <a:lnTo>
                  <a:pt x="514" y="134"/>
                </a:lnTo>
                <a:lnTo>
                  <a:pt x="514" y="134"/>
                </a:lnTo>
                <a:lnTo>
                  <a:pt x="540" y="112"/>
                </a:lnTo>
                <a:lnTo>
                  <a:pt x="562" y="96"/>
                </a:lnTo>
                <a:lnTo>
                  <a:pt x="582" y="84"/>
                </a:lnTo>
                <a:lnTo>
                  <a:pt x="600" y="78"/>
                </a:lnTo>
                <a:lnTo>
                  <a:pt x="616" y="76"/>
                </a:lnTo>
                <a:lnTo>
                  <a:pt x="628" y="76"/>
                </a:lnTo>
                <a:lnTo>
                  <a:pt x="636" y="76"/>
                </a:lnTo>
                <a:lnTo>
                  <a:pt x="640" y="78"/>
                </a:lnTo>
                <a:lnTo>
                  <a:pt x="640" y="78"/>
                </a:lnTo>
                <a:lnTo>
                  <a:pt x="638" y="68"/>
                </a:lnTo>
                <a:lnTo>
                  <a:pt x="634" y="62"/>
                </a:lnTo>
                <a:lnTo>
                  <a:pt x="628" y="58"/>
                </a:lnTo>
                <a:lnTo>
                  <a:pt x="622" y="56"/>
                </a:lnTo>
                <a:lnTo>
                  <a:pt x="616" y="54"/>
                </a:lnTo>
                <a:lnTo>
                  <a:pt x="610" y="56"/>
                </a:lnTo>
                <a:lnTo>
                  <a:pt x="600" y="58"/>
                </a:lnTo>
                <a:lnTo>
                  <a:pt x="600" y="58"/>
                </a:lnTo>
                <a:lnTo>
                  <a:pt x="612" y="50"/>
                </a:lnTo>
                <a:lnTo>
                  <a:pt x="618" y="48"/>
                </a:lnTo>
                <a:lnTo>
                  <a:pt x="618" y="48"/>
                </a:lnTo>
                <a:lnTo>
                  <a:pt x="624" y="42"/>
                </a:lnTo>
                <a:lnTo>
                  <a:pt x="628" y="32"/>
                </a:lnTo>
                <a:lnTo>
                  <a:pt x="632" y="20"/>
                </a:lnTo>
                <a:lnTo>
                  <a:pt x="634" y="8"/>
                </a:lnTo>
                <a:lnTo>
                  <a:pt x="634" y="8"/>
                </a:lnTo>
                <a:lnTo>
                  <a:pt x="622" y="8"/>
                </a:lnTo>
                <a:lnTo>
                  <a:pt x="610" y="12"/>
                </a:lnTo>
                <a:lnTo>
                  <a:pt x="598" y="16"/>
                </a:lnTo>
                <a:lnTo>
                  <a:pt x="592" y="22"/>
                </a:lnTo>
                <a:lnTo>
                  <a:pt x="592" y="22"/>
                </a:lnTo>
                <a:lnTo>
                  <a:pt x="590" y="28"/>
                </a:lnTo>
                <a:lnTo>
                  <a:pt x="584" y="40"/>
                </a:lnTo>
                <a:lnTo>
                  <a:pt x="584" y="40"/>
                </a:lnTo>
                <a:lnTo>
                  <a:pt x="586" y="32"/>
                </a:lnTo>
                <a:lnTo>
                  <a:pt x="586" y="26"/>
                </a:lnTo>
                <a:lnTo>
                  <a:pt x="586" y="18"/>
                </a:lnTo>
                <a:lnTo>
                  <a:pt x="582" y="12"/>
                </a:lnTo>
                <a:lnTo>
                  <a:pt x="578" y="8"/>
                </a:lnTo>
                <a:lnTo>
                  <a:pt x="572" y="2"/>
                </a:lnTo>
                <a:lnTo>
                  <a:pt x="562" y="0"/>
                </a:lnTo>
                <a:lnTo>
                  <a:pt x="562" y="0"/>
                </a:lnTo>
                <a:lnTo>
                  <a:pt x="564" y="4"/>
                </a:lnTo>
                <a:lnTo>
                  <a:pt x="564" y="12"/>
                </a:lnTo>
                <a:lnTo>
                  <a:pt x="564" y="24"/>
                </a:lnTo>
                <a:lnTo>
                  <a:pt x="562" y="40"/>
                </a:lnTo>
                <a:lnTo>
                  <a:pt x="556" y="58"/>
                </a:lnTo>
                <a:lnTo>
                  <a:pt x="546" y="78"/>
                </a:lnTo>
                <a:lnTo>
                  <a:pt x="530" y="102"/>
                </a:lnTo>
                <a:lnTo>
                  <a:pt x="508" y="126"/>
                </a:lnTo>
                <a:lnTo>
                  <a:pt x="508" y="126"/>
                </a:lnTo>
                <a:lnTo>
                  <a:pt x="484" y="148"/>
                </a:lnTo>
                <a:lnTo>
                  <a:pt x="464" y="164"/>
                </a:lnTo>
                <a:lnTo>
                  <a:pt x="448" y="176"/>
                </a:lnTo>
                <a:lnTo>
                  <a:pt x="436" y="182"/>
                </a:lnTo>
                <a:lnTo>
                  <a:pt x="426" y="184"/>
                </a:lnTo>
                <a:lnTo>
                  <a:pt x="420" y="186"/>
                </a:lnTo>
                <a:lnTo>
                  <a:pt x="416" y="184"/>
                </a:lnTo>
                <a:lnTo>
                  <a:pt x="414" y="184"/>
                </a:lnTo>
                <a:lnTo>
                  <a:pt x="414" y="184"/>
                </a:lnTo>
                <a:close/>
                <a:moveTo>
                  <a:pt x="10" y="52"/>
                </a:moveTo>
                <a:lnTo>
                  <a:pt x="10" y="52"/>
                </a:lnTo>
                <a:lnTo>
                  <a:pt x="4" y="62"/>
                </a:lnTo>
                <a:lnTo>
                  <a:pt x="2" y="74"/>
                </a:lnTo>
                <a:lnTo>
                  <a:pt x="0" y="84"/>
                </a:lnTo>
                <a:lnTo>
                  <a:pt x="2" y="94"/>
                </a:lnTo>
                <a:lnTo>
                  <a:pt x="4" y="102"/>
                </a:lnTo>
                <a:lnTo>
                  <a:pt x="6" y="110"/>
                </a:lnTo>
                <a:lnTo>
                  <a:pt x="10" y="114"/>
                </a:lnTo>
                <a:lnTo>
                  <a:pt x="14" y="116"/>
                </a:lnTo>
                <a:lnTo>
                  <a:pt x="14" y="116"/>
                </a:lnTo>
                <a:lnTo>
                  <a:pt x="18" y="116"/>
                </a:lnTo>
                <a:lnTo>
                  <a:pt x="20" y="116"/>
                </a:lnTo>
                <a:lnTo>
                  <a:pt x="24" y="112"/>
                </a:lnTo>
                <a:lnTo>
                  <a:pt x="24" y="106"/>
                </a:lnTo>
                <a:lnTo>
                  <a:pt x="24" y="104"/>
                </a:lnTo>
                <a:lnTo>
                  <a:pt x="22" y="102"/>
                </a:lnTo>
                <a:lnTo>
                  <a:pt x="22" y="102"/>
                </a:lnTo>
                <a:lnTo>
                  <a:pt x="16" y="98"/>
                </a:lnTo>
                <a:lnTo>
                  <a:pt x="12" y="92"/>
                </a:lnTo>
                <a:lnTo>
                  <a:pt x="12" y="86"/>
                </a:lnTo>
                <a:lnTo>
                  <a:pt x="12" y="80"/>
                </a:lnTo>
                <a:lnTo>
                  <a:pt x="16" y="70"/>
                </a:lnTo>
                <a:lnTo>
                  <a:pt x="22" y="60"/>
                </a:lnTo>
                <a:lnTo>
                  <a:pt x="22" y="60"/>
                </a:lnTo>
                <a:lnTo>
                  <a:pt x="18" y="68"/>
                </a:lnTo>
                <a:lnTo>
                  <a:pt x="16" y="76"/>
                </a:lnTo>
                <a:lnTo>
                  <a:pt x="16" y="86"/>
                </a:lnTo>
                <a:lnTo>
                  <a:pt x="16" y="86"/>
                </a:lnTo>
                <a:lnTo>
                  <a:pt x="16" y="90"/>
                </a:lnTo>
                <a:lnTo>
                  <a:pt x="20" y="94"/>
                </a:lnTo>
                <a:lnTo>
                  <a:pt x="26" y="96"/>
                </a:lnTo>
                <a:lnTo>
                  <a:pt x="30" y="96"/>
                </a:lnTo>
                <a:lnTo>
                  <a:pt x="32" y="94"/>
                </a:lnTo>
                <a:lnTo>
                  <a:pt x="32" y="92"/>
                </a:lnTo>
                <a:lnTo>
                  <a:pt x="32" y="88"/>
                </a:lnTo>
                <a:lnTo>
                  <a:pt x="32" y="88"/>
                </a:lnTo>
                <a:lnTo>
                  <a:pt x="32" y="74"/>
                </a:lnTo>
                <a:lnTo>
                  <a:pt x="36" y="60"/>
                </a:lnTo>
                <a:lnTo>
                  <a:pt x="44" y="46"/>
                </a:lnTo>
                <a:lnTo>
                  <a:pt x="54" y="36"/>
                </a:lnTo>
                <a:lnTo>
                  <a:pt x="66" y="28"/>
                </a:lnTo>
                <a:lnTo>
                  <a:pt x="76" y="24"/>
                </a:lnTo>
                <a:lnTo>
                  <a:pt x="88" y="20"/>
                </a:lnTo>
                <a:lnTo>
                  <a:pt x="98" y="20"/>
                </a:lnTo>
                <a:lnTo>
                  <a:pt x="98" y="20"/>
                </a:lnTo>
                <a:lnTo>
                  <a:pt x="86" y="22"/>
                </a:lnTo>
                <a:lnTo>
                  <a:pt x="76" y="26"/>
                </a:lnTo>
                <a:lnTo>
                  <a:pt x="66" y="32"/>
                </a:lnTo>
                <a:lnTo>
                  <a:pt x="58" y="38"/>
                </a:lnTo>
                <a:lnTo>
                  <a:pt x="50" y="48"/>
                </a:lnTo>
                <a:lnTo>
                  <a:pt x="44" y="56"/>
                </a:lnTo>
                <a:lnTo>
                  <a:pt x="40" y="66"/>
                </a:lnTo>
                <a:lnTo>
                  <a:pt x="38" y="72"/>
                </a:lnTo>
                <a:lnTo>
                  <a:pt x="38" y="72"/>
                </a:lnTo>
                <a:lnTo>
                  <a:pt x="38" y="80"/>
                </a:lnTo>
                <a:lnTo>
                  <a:pt x="40" y="84"/>
                </a:lnTo>
                <a:lnTo>
                  <a:pt x="48" y="92"/>
                </a:lnTo>
                <a:lnTo>
                  <a:pt x="54" y="96"/>
                </a:lnTo>
                <a:lnTo>
                  <a:pt x="56" y="94"/>
                </a:lnTo>
                <a:lnTo>
                  <a:pt x="56" y="92"/>
                </a:lnTo>
                <a:lnTo>
                  <a:pt x="56" y="92"/>
                </a:lnTo>
                <a:lnTo>
                  <a:pt x="56" y="86"/>
                </a:lnTo>
                <a:lnTo>
                  <a:pt x="56" y="78"/>
                </a:lnTo>
                <a:lnTo>
                  <a:pt x="58" y="72"/>
                </a:lnTo>
                <a:lnTo>
                  <a:pt x="60" y="66"/>
                </a:lnTo>
                <a:lnTo>
                  <a:pt x="68" y="54"/>
                </a:lnTo>
                <a:lnTo>
                  <a:pt x="76" y="46"/>
                </a:lnTo>
                <a:lnTo>
                  <a:pt x="76" y="46"/>
                </a:lnTo>
                <a:lnTo>
                  <a:pt x="86" y="38"/>
                </a:lnTo>
                <a:lnTo>
                  <a:pt x="100" y="34"/>
                </a:lnTo>
                <a:lnTo>
                  <a:pt x="106" y="32"/>
                </a:lnTo>
                <a:lnTo>
                  <a:pt x="114" y="32"/>
                </a:lnTo>
                <a:lnTo>
                  <a:pt x="120" y="34"/>
                </a:lnTo>
                <a:lnTo>
                  <a:pt x="128" y="36"/>
                </a:lnTo>
                <a:lnTo>
                  <a:pt x="128" y="36"/>
                </a:lnTo>
                <a:lnTo>
                  <a:pt x="118" y="38"/>
                </a:lnTo>
                <a:lnTo>
                  <a:pt x="108" y="44"/>
                </a:lnTo>
                <a:lnTo>
                  <a:pt x="98" y="52"/>
                </a:lnTo>
                <a:lnTo>
                  <a:pt x="92" y="62"/>
                </a:lnTo>
                <a:lnTo>
                  <a:pt x="86" y="74"/>
                </a:lnTo>
                <a:lnTo>
                  <a:pt x="84" y="86"/>
                </a:lnTo>
                <a:lnTo>
                  <a:pt x="84" y="100"/>
                </a:lnTo>
                <a:lnTo>
                  <a:pt x="88" y="106"/>
                </a:lnTo>
                <a:lnTo>
                  <a:pt x="90" y="112"/>
                </a:lnTo>
                <a:lnTo>
                  <a:pt x="90" y="112"/>
                </a:lnTo>
                <a:lnTo>
                  <a:pt x="100" y="122"/>
                </a:lnTo>
                <a:lnTo>
                  <a:pt x="110" y="128"/>
                </a:lnTo>
                <a:lnTo>
                  <a:pt x="120" y="132"/>
                </a:lnTo>
                <a:lnTo>
                  <a:pt x="132" y="134"/>
                </a:lnTo>
                <a:lnTo>
                  <a:pt x="144" y="132"/>
                </a:lnTo>
                <a:lnTo>
                  <a:pt x="154" y="130"/>
                </a:lnTo>
                <a:lnTo>
                  <a:pt x="164" y="126"/>
                </a:lnTo>
                <a:lnTo>
                  <a:pt x="172" y="120"/>
                </a:lnTo>
                <a:lnTo>
                  <a:pt x="172" y="120"/>
                </a:lnTo>
                <a:lnTo>
                  <a:pt x="178" y="112"/>
                </a:lnTo>
                <a:lnTo>
                  <a:pt x="180" y="106"/>
                </a:lnTo>
                <a:lnTo>
                  <a:pt x="182" y="100"/>
                </a:lnTo>
                <a:lnTo>
                  <a:pt x="182" y="94"/>
                </a:lnTo>
                <a:lnTo>
                  <a:pt x="180" y="88"/>
                </a:lnTo>
                <a:lnTo>
                  <a:pt x="178" y="84"/>
                </a:lnTo>
                <a:lnTo>
                  <a:pt x="174" y="82"/>
                </a:lnTo>
                <a:lnTo>
                  <a:pt x="170" y="80"/>
                </a:lnTo>
                <a:lnTo>
                  <a:pt x="170" y="80"/>
                </a:lnTo>
                <a:lnTo>
                  <a:pt x="172" y="86"/>
                </a:lnTo>
                <a:lnTo>
                  <a:pt x="172" y="92"/>
                </a:lnTo>
                <a:lnTo>
                  <a:pt x="168" y="100"/>
                </a:lnTo>
                <a:lnTo>
                  <a:pt x="164" y="104"/>
                </a:lnTo>
                <a:lnTo>
                  <a:pt x="164" y="104"/>
                </a:lnTo>
                <a:lnTo>
                  <a:pt x="168" y="96"/>
                </a:lnTo>
                <a:lnTo>
                  <a:pt x="168" y="88"/>
                </a:lnTo>
                <a:lnTo>
                  <a:pt x="166" y="82"/>
                </a:lnTo>
                <a:lnTo>
                  <a:pt x="164" y="76"/>
                </a:lnTo>
                <a:lnTo>
                  <a:pt x="160" y="72"/>
                </a:lnTo>
                <a:lnTo>
                  <a:pt x="154" y="70"/>
                </a:lnTo>
                <a:lnTo>
                  <a:pt x="148" y="68"/>
                </a:lnTo>
                <a:lnTo>
                  <a:pt x="148" y="68"/>
                </a:lnTo>
                <a:lnTo>
                  <a:pt x="148" y="68"/>
                </a:lnTo>
                <a:lnTo>
                  <a:pt x="150" y="70"/>
                </a:lnTo>
                <a:lnTo>
                  <a:pt x="152" y="76"/>
                </a:lnTo>
                <a:lnTo>
                  <a:pt x="154" y="84"/>
                </a:lnTo>
                <a:lnTo>
                  <a:pt x="154" y="88"/>
                </a:lnTo>
                <a:lnTo>
                  <a:pt x="152" y="94"/>
                </a:lnTo>
                <a:lnTo>
                  <a:pt x="152" y="94"/>
                </a:lnTo>
                <a:lnTo>
                  <a:pt x="142" y="102"/>
                </a:lnTo>
                <a:lnTo>
                  <a:pt x="138" y="104"/>
                </a:lnTo>
                <a:lnTo>
                  <a:pt x="132" y="106"/>
                </a:lnTo>
                <a:lnTo>
                  <a:pt x="126" y="104"/>
                </a:lnTo>
                <a:lnTo>
                  <a:pt x="122" y="102"/>
                </a:lnTo>
                <a:lnTo>
                  <a:pt x="116" y="100"/>
                </a:lnTo>
                <a:lnTo>
                  <a:pt x="112" y="94"/>
                </a:lnTo>
                <a:lnTo>
                  <a:pt x="112" y="94"/>
                </a:lnTo>
                <a:lnTo>
                  <a:pt x="114" y="96"/>
                </a:lnTo>
                <a:lnTo>
                  <a:pt x="118" y="98"/>
                </a:lnTo>
                <a:lnTo>
                  <a:pt x="126" y="96"/>
                </a:lnTo>
                <a:lnTo>
                  <a:pt x="132" y="94"/>
                </a:lnTo>
                <a:lnTo>
                  <a:pt x="134" y="90"/>
                </a:lnTo>
                <a:lnTo>
                  <a:pt x="134" y="88"/>
                </a:lnTo>
                <a:lnTo>
                  <a:pt x="134" y="88"/>
                </a:lnTo>
                <a:lnTo>
                  <a:pt x="130" y="88"/>
                </a:lnTo>
                <a:lnTo>
                  <a:pt x="124" y="88"/>
                </a:lnTo>
                <a:lnTo>
                  <a:pt x="118" y="88"/>
                </a:lnTo>
                <a:lnTo>
                  <a:pt x="112" y="84"/>
                </a:lnTo>
                <a:lnTo>
                  <a:pt x="108" y="80"/>
                </a:lnTo>
                <a:lnTo>
                  <a:pt x="106" y="74"/>
                </a:lnTo>
                <a:lnTo>
                  <a:pt x="108" y="66"/>
                </a:lnTo>
                <a:lnTo>
                  <a:pt x="116" y="56"/>
                </a:lnTo>
                <a:lnTo>
                  <a:pt x="116" y="56"/>
                </a:lnTo>
                <a:lnTo>
                  <a:pt x="126" y="50"/>
                </a:lnTo>
                <a:lnTo>
                  <a:pt x="138" y="46"/>
                </a:lnTo>
                <a:lnTo>
                  <a:pt x="152" y="46"/>
                </a:lnTo>
                <a:lnTo>
                  <a:pt x="166" y="48"/>
                </a:lnTo>
                <a:lnTo>
                  <a:pt x="178" y="52"/>
                </a:lnTo>
                <a:lnTo>
                  <a:pt x="192" y="60"/>
                </a:lnTo>
                <a:lnTo>
                  <a:pt x="214" y="74"/>
                </a:lnTo>
                <a:lnTo>
                  <a:pt x="214" y="74"/>
                </a:lnTo>
                <a:lnTo>
                  <a:pt x="232" y="88"/>
                </a:lnTo>
                <a:lnTo>
                  <a:pt x="246" y="100"/>
                </a:lnTo>
                <a:lnTo>
                  <a:pt x="264" y="122"/>
                </a:lnTo>
                <a:lnTo>
                  <a:pt x="264" y="122"/>
                </a:lnTo>
                <a:lnTo>
                  <a:pt x="260" y="118"/>
                </a:lnTo>
                <a:lnTo>
                  <a:pt x="254" y="116"/>
                </a:lnTo>
                <a:lnTo>
                  <a:pt x="242" y="114"/>
                </a:lnTo>
                <a:lnTo>
                  <a:pt x="234" y="118"/>
                </a:lnTo>
                <a:lnTo>
                  <a:pt x="232" y="120"/>
                </a:lnTo>
                <a:lnTo>
                  <a:pt x="232" y="122"/>
                </a:lnTo>
                <a:lnTo>
                  <a:pt x="232" y="122"/>
                </a:lnTo>
                <a:lnTo>
                  <a:pt x="230" y="126"/>
                </a:lnTo>
                <a:lnTo>
                  <a:pt x="228" y="130"/>
                </a:lnTo>
                <a:lnTo>
                  <a:pt x="228" y="136"/>
                </a:lnTo>
                <a:lnTo>
                  <a:pt x="232" y="142"/>
                </a:lnTo>
                <a:lnTo>
                  <a:pt x="232" y="142"/>
                </a:lnTo>
                <a:lnTo>
                  <a:pt x="236" y="136"/>
                </a:lnTo>
                <a:lnTo>
                  <a:pt x="240" y="132"/>
                </a:lnTo>
                <a:lnTo>
                  <a:pt x="246" y="130"/>
                </a:lnTo>
                <a:lnTo>
                  <a:pt x="254" y="130"/>
                </a:lnTo>
                <a:lnTo>
                  <a:pt x="260" y="130"/>
                </a:lnTo>
                <a:lnTo>
                  <a:pt x="268" y="132"/>
                </a:lnTo>
                <a:lnTo>
                  <a:pt x="272" y="134"/>
                </a:lnTo>
                <a:lnTo>
                  <a:pt x="278" y="138"/>
                </a:lnTo>
                <a:lnTo>
                  <a:pt x="278" y="138"/>
                </a:lnTo>
                <a:lnTo>
                  <a:pt x="286" y="146"/>
                </a:lnTo>
                <a:lnTo>
                  <a:pt x="298" y="152"/>
                </a:lnTo>
                <a:lnTo>
                  <a:pt x="314" y="160"/>
                </a:lnTo>
                <a:lnTo>
                  <a:pt x="314" y="160"/>
                </a:lnTo>
                <a:lnTo>
                  <a:pt x="324" y="156"/>
                </a:lnTo>
                <a:lnTo>
                  <a:pt x="334" y="156"/>
                </a:lnTo>
                <a:lnTo>
                  <a:pt x="344" y="156"/>
                </a:lnTo>
                <a:lnTo>
                  <a:pt x="344" y="156"/>
                </a:lnTo>
                <a:lnTo>
                  <a:pt x="336" y="158"/>
                </a:lnTo>
                <a:lnTo>
                  <a:pt x="328" y="160"/>
                </a:lnTo>
                <a:lnTo>
                  <a:pt x="320" y="164"/>
                </a:lnTo>
                <a:lnTo>
                  <a:pt x="312" y="168"/>
                </a:lnTo>
                <a:lnTo>
                  <a:pt x="306" y="176"/>
                </a:lnTo>
                <a:lnTo>
                  <a:pt x="300" y="182"/>
                </a:lnTo>
                <a:lnTo>
                  <a:pt x="296" y="188"/>
                </a:lnTo>
                <a:lnTo>
                  <a:pt x="294" y="196"/>
                </a:lnTo>
                <a:lnTo>
                  <a:pt x="294" y="196"/>
                </a:lnTo>
                <a:lnTo>
                  <a:pt x="296" y="208"/>
                </a:lnTo>
                <a:lnTo>
                  <a:pt x="298" y="218"/>
                </a:lnTo>
                <a:lnTo>
                  <a:pt x="304" y="224"/>
                </a:lnTo>
                <a:lnTo>
                  <a:pt x="308" y="226"/>
                </a:lnTo>
                <a:lnTo>
                  <a:pt x="308" y="226"/>
                </a:lnTo>
                <a:lnTo>
                  <a:pt x="310" y="226"/>
                </a:lnTo>
                <a:lnTo>
                  <a:pt x="310" y="222"/>
                </a:lnTo>
                <a:lnTo>
                  <a:pt x="310" y="218"/>
                </a:lnTo>
                <a:lnTo>
                  <a:pt x="312" y="212"/>
                </a:lnTo>
                <a:lnTo>
                  <a:pt x="312" y="212"/>
                </a:lnTo>
                <a:lnTo>
                  <a:pt x="310" y="202"/>
                </a:lnTo>
                <a:lnTo>
                  <a:pt x="310" y="192"/>
                </a:lnTo>
                <a:lnTo>
                  <a:pt x="314" y="180"/>
                </a:lnTo>
                <a:lnTo>
                  <a:pt x="318" y="176"/>
                </a:lnTo>
                <a:lnTo>
                  <a:pt x="322" y="172"/>
                </a:lnTo>
                <a:lnTo>
                  <a:pt x="322" y="172"/>
                </a:lnTo>
                <a:lnTo>
                  <a:pt x="316" y="184"/>
                </a:lnTo>
                <a:lnTo>
                  <a:pt x="314" y="196"/>
                </a:lnTo>
                <a:lnTo>
                  <a:pt x="316" y="206"/>
                </a:lnTo>
                <a:lnTo>
                  <a:pt x="322" y="216"/>
                </a:lnTo>
                <a:lnTo>
                  <a:pt x="330" y="222"/>
                </a:lnTo>
                <a:lnTo>
                  <a:pt x="338" y="226"/>
                </a:lnTo>
                <a:lnTo>
                  <a:pt x="348" y="228"/>
                </a:lnTo>
                <a:lnTo>
                  <a:pt x="356" y="226"/>
                </a:lnTo>
                <a:lnTo>
                  <a:pt x="356" y="226"/>
                </a:lnTo>
                <a:lnTo>
                  <a:pt x="362" y="224"/>
                </a:lnTo>
                <a:lnTo>
                  <a:pt x="368" y="218"/>
                </a:lnTo>
                <a:lnTo>
                  <a:pt x="370" y="214"/>
                </a:lnTo>
                <a:lnTo>
                  <a:pt x="372" y="208"/>
                </a:lnTo>
                <a:lnTo>
                  <a:pt x="372" y="202"/>
                </a:lnTo>
                <a:lnTo>
                  <a:pt x="370" y="198"/>
                </a:lnTo>
                <a:lnTo>
                  <a:pt x="366" y="194"/>
                </a:lnTo>
                <a:lnTo>
                  <a:pt x="362" y="192"/>
                </a:lnTo>
                <a:lnTo>
                  <a:pt x="362" y="192"/>
                </a:lnTo>
                <a:lnTo>
                  <a:pt x="362" y="194"/>
                </a:lnTo>
                <a:lnTo>
                  <a:pt x="362" y="198"/>
                </a:lnTo>
                <a:lnTo>
                  <a:pt x="360" y="202"/>
                </a:lnTo>
                <a:lnTo>
                  <a:pt x="356" y="204"/>
                </a:lnTo>
                <a:lnTo>
                  <a:pt x="352" y="206"/>
                </a:lnTo>
                <a:lnTo>
                  <a:pt x="348" y="208"/>
                </a:lnTo>
                <a:lnTo>
                  <a:pt x="342" y="206"/>
                </a:lnTo>
                <a:lnTo>
                  <a:pt x="338" y="202"/>
                </a:lnTo>
                <a:lnTo>
                  <a:pt x="338" y="202"/>
                </a:lnTo>
                <a:lnTo>
                  <a:pt x="334" y="198"/>
                </a:lnTo>
                <a:lnTo>
                  <a:pt x="332" y="192"/>
                </a:lnTo>
                <a:lnTo>
                  <a:pt x="334" y="186"/>
                </a:lnTo>
                <a:lnTo>
                  <a:pt x="340" y="180"/>
                </a:lnTo>
                <a:lnTo>
                  <a:pt x="346" y="174"/>
                </a:lnTo>
                <a:lnTo>
                  <a:pt x="354" y="170"/>
                </a:lnTo>
                <a:lnTo>
                  <a:pt x="364" y="166"/>
                </a:lnTo>
                <a:lnTo>
                  <a:pt x="374" y="166"/>
                </a:lnTo>
                <a:lnTo>
                  <a:pt x="374" y="166"/>
                </a:lnTo>
                <a:lnTo>
                  <a:pt x="402" y="162"/>
                </a:lnTo>
                <a:lnTo>
                  <a:pt x="418" y="158"/>
                </a:lnTo>
                <a:lnTo>
                  <a:pt x="436" y="154"/>
                </a:lnTo>
                <a:lnTo>
                  <a:pt x="454" y="146"/>
                </a:lnTo>
                <a:lnTo>
                  <a:pt x="472" y="136"/>
                </a:lnTo>
                <a:lnTo>
                  <a:pt x="490" y="122"/>
                </a:lnTo>
                <a:lnTo>
                  <a:pt x="510" y="104"/>
                </a:lnTo>
                <a:lnTo>
                  <a:pt x="510" y="104"/>
                </a:lnTo>
                <a:lnTo>
                  <a:pt x="522" y="88"/>
                </a:lnTo>
                <a:lnTo>
                  <a:pt x="530" y="74"/>
                </a:lnTo>
                <a:lnTo>
                  <a:pt x="536" y="60"/>
                </a:lnTo>
                <a:lnTo>
                  <a:pt x="540" y="48"/>
                </a:lnTo>
                <a:lnTo>
                  <a:pt x="540" y="36"/>
                </a:lnTo>
                <a:lnTo>
                  <a:pt x="540" y="28"/>
                </a:lnTo>
                <a:lnTo>
                  <a:pt x="538" y="22"/>
                </a:lnTo>
                <a:lnTo>
                  <a:pt x="534" y="20"/>
                </a:lnTo>
                <a:lnTo>
                  <a:pt x="534" y="20"/>
                </a:lnTo>
                <a:lnTo>
                  <a:pt x="528" y="18"/>
                </a:lnTo>
                <a:lnTo>
                  <a:pt x="522" y="22"/>
                </a:lnTo>
                <a:lnTo>
                  <a:pt x="520" y="30"/>
                </a:lnTo>
                <a:lnTo>
                  <a:pt x="520" y="42"/>
                </a:lnTo>
                <a:lnTo>
                  <a:pt x="520" y="42"/>
                </a:lnTo>
                <a:lnTo>
                  <a:pt x="520" y="54"/>
                </a:lnTo>
                <a:lnTo>
                  <a:pt x="516" y="70"/>
                </a:lnTo>
                <a:lnTo>
                  <a:pt x="510" y="86"/>
                </a:lnTo>
                <a:lnTo>
                  <a:pt x="504" y="94"/>
                </a:lnTo>
                <a:lnTo>
                  <a:pt x="498" y="102"/>
                </a:lnTo>
                <a:lnTo>
                  <a:pt x="498" y="102"/>
                </a:lnTo>
                <a:lnTo>
                  <a:pt x="484" y="114"/>
                </a:lnTo>
                <a:lnTo>
                  <a:pt x="472" y="122"/>
                </a:lnTo>
                <a:lnTo>
                  <a:pt x="458" y="128"/>
                </a:lnTo>
                <a:lnTo>
                  <a:pt x="440" y="134"/>
                </a:lnTo>
                <a:lnTo>
                  <a:pt x="440" y="134"/>
                </a:lnTo>
                <a:lnTo>
                  <a:pt x="428" y="136"/>
                </a:lnTo>
                <a:lnTo>
                  <a:pt x="416" y="136"/>
                </a:lnTo>
                <a:lnTo>
                  <a:pt x="406" y="134"/>
                </a:lnTo>
                <a:lnTo>
                  <a:pt x="396" y="130"/>
                </a:lnTo>
                <a:lnTo>
                  <a:pt x="378" y="122"/>
                </a:lnTo>
                <a:lnTo>
                  <a:pt x="366" y="116"/>
                </a:lnTo>
                <a:lnTo>
                  <a:pt x="366" y="116"/>
                </a:lnTo>
                <a:lnTo>
                  <a:pt x="364" y="112"/>
                </a:lnTo>
                <a:lnTo>
                  <a:pt x="362" y="108"/>
                </a:lnTo>
                <a:lnTo>
                  <a:pt x="364" y="102"/>
                </a:lnTo>
                <a:lnTo>
                  <a:pt x="368" y="98"/>
                </a:lnTo>
                <a:lnTo>
                  <a:pt x="370" y="98"/>
                </a:lnTo>
                <a:lnTo>
                  <a:pt x="372" y="100"/>
                </a:lnTo>
                <a:lnTo>
                  <a:pt x="372" y="100"/>
                </a:lnTo>
                <a:lnTo>
                  <a:pt x="374" y="104"/>
                </a:lnTo>
                <a:lnTo>
                  <a:pt x="374" y="106"/>
                </a:lnTo>
                <a:lnTo>
                  <a:pt x="370" y="110"/>
                </a:lnTo>
                <a:lnTo>
                  <a:pt x="370" y="110"/>
                </a:lnTo>
                <a:lnTo>
                  <a:pt x="372" y="112"/>
                </a:lnTo>
                <a:lnTo>
                  <a:pt x="376" y="112"/>
                </a:lnTo>
                <a:lnTo>
                  <a:pt x="378" y="112"/>
                </a:lnTo>
                <a:lnTo>
                  <a:pt x="382" y="110"/>
                </a:lnTo>
                <a:lnTo>
                  <a:pt x="382" y="110"/>
                </a:lnTo>
                <a:lnTo>
                  <a:pt x="386" y="104"/>
                </a:lnTo>
                <a:lnTo>
                  <a:pt x="388" y="96"/>
                </a:lnTo>
                <a:lnTo>
                  <a:pt x="386" y="90"/>
                </a:lnTo>
                <a:lnTo>
                  <a:pt x="384" y="86"/>
                </a:lnTo>
                <a:lnTo>
                  <a:pt x="380" y="82"/>
                </a:lnTo>
                <a:lnTo>
                  <a:pt x="376" y="80"/>
                </a:lnTo>
                <a:lnTo>
                  <a:pt x="376" y="80"/>
                </a:lnTo>
                <a:lnTo>
                  <a:pt x="370" y="78"/>
                </a:lnTo>
                <a:lnTo>
                  <a:pt x="364" y="78"/>
                </a:lnTo>
                <a:lnTo>
                  <a:pt x="358" y="80"/>
                </a:lnTo>
                <a:lnTo>
                  <a:pt x="354" y="82"/>
                </a:lnTo>
                <a:lnTo>
                  <a:pt x="350" y="86"/>
                </a:lnTo>
                <a:lnTo>
                  <a:pt x="348" y="92"/>
                </a:lnTo>
                <a:lnTo>
                  <a:pt x="346" y="98"/>
                </a:lnTo>
                <a:lnTo>
                  <a:pt x="346" y="102"/>
                </a:lnTo>
                <a:lnTo>
                  <a:pt x="346" y="102"/>
                </a:lnTo>
                <a:lnTo>
                  <a:pt x="348" y="114"/>
                </a:lnTo>
                <a:lnTo>
                  <a:pt x="352" y="118"/>
                </a:lnTo>
                <a:lnTo>
                  <a:pt x="356" y="124"/>
                </a:lnTo>
                <a:lnTo>
                  <a:pt x="364" y="128"/>
                </a:lnTo>
                <a:lnTo>
                  <a:pt x="374" y="134"/>
                </a:lnTo>
                <a:lnTo>
                  <a:pt x="390" y="140"/>
                </a:lnTo>
                <a:lnTo>
                  <a:pt x="408" y="146"/>
                </a:lnTo>
                <a:lnTo>
                  <a:pt x="408" y="146"/>
                </a:lnTo>
                <a:lnTo>
                  <a:pt x="398" y="148"/>
                </a:lnTo>
                <a:lnTo>
                  <a:pt x="384" y="148"/>
                </a:lnTo>
                <a:lnTo>
                  <a:pt x="354" y="146"/>
                </a:lnTo>
                <a:lnTo>
                  <a:pt x="340" y="144"/>
                </a:lnTo>
                <a:lnTo>
                  <a:pt x="326" y="142"/>
                </a:lnTo>
                <a:lnTo>
                  <a:pt x="316" y="136"/>
                </a:lnTo>
                <a:lnTo>
                  <a:pt x="310" y="130"/>
                </a:lnTo>
                <a:lnTo>
                  <a:pt x="310" y="130"/>
                </a:lnTo>
                <a:lnTo>
                  <a:pt x="306" y="124"/>
                </a:lnTo>
                <a:lnTo>
                  <a:pt x="306" y="118"/>
                </a:lnTo>
                <a:lnTo>
                  <a:pt x="308" y="104"/>
                </a:lnTo>
                <a:lnTo>
                  <a:pt x="310" y="92"/>
                </a:lnTo>
                <a:lnTo>
                  <a:pt x="310" y="88"/>
                </a:lnTo>
                <a:lnTo>
                  <a:pt x="308" y="86"/>
                </a:lnTo>
                <a:lnTo>
                  <a:pt x="308" y="86"/>
                </a:lnTo>
                <a:lnTo>
                  <a:pt x="304" y="86"/>
                </a:lnTo>
                <a:lnTo>
                  <a:pt x="300" y="86"/>
                </a:lnTo>
                <a:lnTo>
                  <a:pt x="294" y="92"/>
                </a:lnTo>
                <a:lnTo>
                  <a:pt x="290" y="100"/>
                </a:lnTo>
                <a:lnTo>
                  <a:pt x="288" y="106"/>
                </a:lnTo>
                <a:lnTo>
                  <a:pt x="288" y="106"/>
                </a:lnTo>
                <a:lnTo>
                  <a:pt x="288" y="102"/>
                </a:lnTo>
                <a:lnTo>
                  <a:pt x="286" y="98"/>
                </a:lnTo>
                <a:lnTo>
                  <a:pt x="286" y="94"/>
                </a:lnTo>
                <a:lnTo>
                  <a:pt x="286" y="90"/>
                </a:lnTo>
                <a:lnTo>
                  <a:pt x="286" y="90"/>
                </a:lnTo>
                <a:lnTo>
                  <a:pt x="282" y="92"/>
                </a:lnTo>
                <a:lnTo>
                  <a:pt x="280" y="96"/>
                </a:lnTo>
                <a:lnTo>
                  <a:pt x="278" y="102"/>
                </a:lnTo>
                <a:lnTo>
                  <a:pt x="278" y="112"/>
                </a:lnTo>
                <a:lnTo>
                  <a:pt x="282" y="120"/>
                </a:lnTo>
                <a:lnTo>
                  <a:pt x="282" y="120"/>
                </a:lnTo>
                <a:lnTo>
                  <a:pt x="266" y="96"/>
                </a:lnTo>
                <a:lnTo>
                  <a:pt x="262" y="88"/>
                </a:lnTo>
                <a:lnTo>
                  <a:pt x="258" y="80"/>
                </a:lnTo>
                <a:lnTo>
                  <a:pt x="256" y="72"/>
                </a:lnTo>
                <a:lnTo>
                  <a:pt x="258" y="66"/>
                </a:lnTo>
                <a:lnTo>
                  <a:pt x="258" y="62"/>
                </a:lnTo>
                <a:lnTo>
                  <a:pt x="260" y="58"/>
                </a:lnTo>
                <a:lnTo>
                  <a:pt x="268" y="54"/>
                </a:lnTo>
                <a:lnTo>
                  <a:pt x="276" y="52"/>
                </a:lnTo>
                <a:lnTo>
                  <a:pt x="284" y="52"/>
                </a:lnTo>
                <a:lnTo>
                  <a:pt x="288" y="54"/>
                </a:lnTo>
                <a:lnTo>
                  <a:pt x="288" y="54"/>
                </a:lnTo>
                <a:lnTo>
                  <a:pt x="294" y="54"/>
                </a:lnTo>
                <a:lnTo>
                  <a:pt x="300" y="52"/>
                </a:lnTo>
                <a:lnTo>
                  <a:pt x="300" y="50"/>
                </a:lnTo>
                <a:lnTo>
                  <a:pt x="300" y="46"/>
                </a:lnTo>
                <a:lnTo>
                  <a:pt x="298" y="44"/>
                </a:lnTo>
                <a:lnTo>
                  <a:pt x="294" y="40"/>
                </a:lnTo>
                <a:lnTo>
                  <a:pt x="294" y="40"/>
                </a:lnTo>
                <a:lnTo>
                  <a:pt x="286" y="36"/>
                </a:lnTo>
                <a:lnTo>
                  <a:pt x="276" y="34"/>
                </a:lnTo>
                <a:lnTo>
                  <a:pt x="268" y="36"/>
                </a:lnTo>
                <a:lnTo>
                  <a:pt x="258" y="38"/>
                </a:lnTo>
                <a:lnTo>
                  <a:pt x="258" y="38"/>
                </a:lnTo>
                <a:lnTo>
                  <a:pt x="264" y="34"/>
                </a:lnTo>
                <a:lnTo>
                  <a:pt x="270" y="30"/>
                </a:lnTo>
                <a:lnTo>
                  <a:pt x="276" y="30"/>
                </a:lnTo>
                <a:lnTo>
                  <a:pt x="280" y="30"/>
                </a:lnTo>
                <a:lnTo>
                  <a:pt x="290" y="32"/>
                </a:lnTo>
                <a:lnTo>
                  <a:pt x="296" y="36"/>
                </a:lnTo>
                <a:lnTo>
                  <a:pt x="296" y="36"/>
                </a:lnTo>
                <a:lnTo>
                  <a:pt x="302" y="38"/>
                </a:lnTo>
                <a:lnTo>
                  <a:pt x="306" y="36"/>
                </a:lnTo>
                <a:lnTo>
                  <a:pt x="306" y="34"/>
                </a:lnTo>
                <a:lnTo>
                  <a:pt x="306" y="32"/>
                </a:lnTo>
                <a:lnTo>
                  <a:pt x="306" y="28"/>
                </a:lnTo>
                <a:lnTo>
                  <a:pt x="304" y="24"/>
                </a:lnTo>
                <a:lnTo>
                  <a:pt x="304" y="24"/>
                </a:lnTo>
                <a:lnTo>
                  <a:pt x="296" y="18"/>
                </a:lnTo>
                <a:lnTo>
                  <a:pt x="286" y="14"/>
                </a:lnTo>
                <a:lnTo>
                  <a:pt x="276" y="14"/>
                </a:lnTo>
                <a:lnTo>
                  <a:pt x="268" y="18"/>
                </a:lnTo>
                <a:lnTo>
                  <a:pt x="268" y="18"/>
                </a:lnTo>
                <a:lnTo>
                  <a:pt x="268" y="16"/>
                </a:lnTo>
                <a:lnTo>
                  <a:pt x="268" y="14"/>
                </a:lnTo>
                <a:lnTo>
                  <a:pt x="266" y="12"/>
                </a:lnTo>
                <a:lnTo>
                  <a:pt x="262" y="14"/>
                </a:lnTo>
                <a:lnTo>
                  <a:pt x="262" y="14"/>
                </a:lnTo>
                <a:lnTo>
                  <a:pt x="252" y="20"/>
                </a:lnTo>
                <a:lnTo>
                  <a:pt x="246" y="30"/>
                </a:lnTo>
                <a:lnTo>
                  <a:pt x="242" y="40"/>
                </a:lnTo>
                <a:lnTo>
                  <a:pt x="240" y="52"/>
                </a:lnTo>
                <a:lnTo>
                  <a:pt x="242" y="62"/>
                </a:lnTo>
                <a:lnTo>
                  <a:pt x="244" y="74"/>
                </a:lnTo>
                <a:lnTo>
                  <a:pt x="246" y="82"/>
                </a:lnTo>
                <a:lnTo>
                  <a:pt x="250" y="90"/>
                </a:lnTo>
                <a:lnTo>
                  <a:pt x="250" y="90"/>
                </a:lnTo>
                <a:lnTo>
                  <a:pt x="238" y="74"/>
                </a:lnTo>
                <a:lnTo>
                  <a:pt x="222" y="60"/>
                </a:lnTo>
                <a:lnTo>
                  <a:pt x="204" y="44"/>
                </a:lnTo>
                <a:lnTo>
                  <a:pt x="186" y="32"/>
                </a:lnTo>
                <a:lnTo>
                  <a:pt x="166" y="20"/>
                </a:lnTo>
                <a:lnTo>
                  <a:pt x="148" y="10"/>
                </a:lnTo>
                <a:lnTo>
                  <a:pt x="128" y="4"/>
                </a:lnTo>
                <a:lnTo>
                  <a:pt x="110" y="2"/>
                </a:lnTo>
                <a:lnTo>
                  <a:pt x="110" y="2"/>
                </a:lnTo>
                <a:lnTo>
                  <a:pt x="92" y="2"/>
                </a:lnTo>
                <a:lnTo>
                  <a:pt x="74" y="4"/>
                </a:lnTo>
                <a:lnTo>
                  <a:pt x="60" y="8"/>
                </a:lnTo>
                <a:lnTo>
                  <a:pt x="48" y="14"/>
                </a:lnTo>
                <a:lnTo>
                  <a:pt x="36" y="22"/>
                </a:lnTo>
                <a:lnTo>
                  <a:pt x="26" y="30"/>
                </a:lnTo>
                <a:lnTo>
                  <a:pt x="18" y="40"/>
                </a:lnTo>
                <a:lnTo>
                  <a:pt x="10" y="52"/>
                </a:lnTo>
                <a:lnTo>
                  <a:pt x="10" y="52"/>
                </a:lnTo>
                <a:close/>
                <a:moveTo>
                  <a:pt x="442" y="38"/>
                </a:moveTo>
                <a:lnTo>
                  <a:pt x="442" y="38"/>
                </a:lnTo>
                <a:lnTo>
                  <a:pt x="436" y="38"/>
                </a:lnTo>
                <a:lnTo>
                  <a:pt x="432" y="40"/>
                </a:lnTo>
                <a:lnTo>
                  <a:pt x="426" y="42"/>
                </a:lnTo>
                <a:lnTo>
                  <a:pt x="422" y="46"/>
                </a:lnTo>
                <a:lnTo>
                  <a:pt x="418" y="52"/>
                </a:lnTo>
                <a:lnTo>
                  <a:pt x="416" y="58"/>
                </a:lnTo>
                <a:lnTo>
                  <a:pt x="416" y="66"/>
                </a:lnTo>
                <a:lnTo>
                  <a:pt x="418" y="72"/>
                </a:lnTo>
                <a:lnTo>
                  <a:pt x="418" y="72"/>
                </a:lnTo>
                <a:lnTo>
                  <a:pt x="422" y="78"/>
                </a:lnTo>
                <a:lnTo>
                  <a:pt x="426" y="82"/>
                </a:lnTo>
                <a:lnTo>
                  <a:pt x="432" y="82"/>
                </a:lnTo>
                <a:lnTo>
                  <a:pt x="432" y="82"/>
                </a:lnTo>
                <a:lnTo>
                  <a:pt x="438" y="82"/>
                </a:lnTo>
                <a:lnTo>
                  <a:pt x="446" y="78"/>
                </a:lnTo>
                <a:lnTo>
                  <a:pt x="450" y="76"/>
                </a:lnTo>
                <a:lnTo>
                  <a:pt x="452" y="72"/>
                </a:lnTo>
                <a:lnTo>
                  <a:pt x="452" y="70"/>
                </a:lnTo>
                <a:lnTo>
                  <a:pt x="450" y="66"/>
                </a:lnTo>
                <a:lnTo>
                  <a:pt x="450" y="66"/>
                </a:lnTo>
                <a:lnTo>
                  <a:pt x="444" y="68"/>
                </a:lnTo>
                <a:lnTo>
                  <a:pt x="442" y="68"/>
                </a:lnTo>
                <a:lnTo>
                  <a:pt x="438" y="64"/>
                </a:lnTo>
                <a:lnTo>
                  <a:pt x="438" y="64"/>
                </a:lnTo>
                <a:lnTo>
                  <a:pt x="438" y="58"/>
                </a:lnTo>
                <a:lnTo>
                  <a:pt x="440" y="54"/>
                </a:lnTo>
                <a:lnTo>
                  <a:pt x="444" y="52"/>
                </a:lnTo>
                <a:lnTo>
                  <a:pt x="446" y="52"/>
                </a:lnTo>
                <a:lnTo>
                  <a:pt x="450" y="54"/>
                </a:lnTo>
                <a:lnTo>
                  <a:pt x="456" y="56"/>
                </a:lnTo>
                <a:lnTo>
                  <a:pt x="456" y="56"/>
                </a:lnTo>
                <a:lnTo>
                  <a:pt x="460" y="60"/>
                </a:lnTo>
                <a:lnTo>
                  <a:pt x="464" y="66"/>
                </a:lnTo>
                <a:lnTo>
                  <a:pt x="466" y="72"/>
                </a:lnTo>
                <a:lnTo>
                  <a:pt x="468" y="80"/>
                </a:lnTo>
                <a:lnTo>
                  <a:pt x="470" y="88"/>
                </a:lnTo>
                <a:lnTo>
                  <a:pt x="468" y="96"/>
                </a:lnTo>
                <a:lnTo>
                  <a:pt x="466" y="102"/>
                </a:lnTo>
                <a:lnTo>
                  <a:pt x="460" y="108"/>
                </a:lnTo>
                <a:lnTo>
                  <a:pt x="460" y="108"/>
                </a:lnTo>
                <a:lnTo>
                  <a:pt x="450" y="118"/>
                </a:lnTo>
                <a:lnTo>
                  <a:pt x="444" y="120"/>
                </a:lnTo>
                <a:lnTo>
                  <a:pt x="438" y="120"/>
                </a:lnTo>
                <a:lnTo>
                  <a:pt x="436" y="118"/>
                </a:lnTo>
                <a:lnTo>
                  <a:pt x="436" y="118"/>
                </a:lnTo>
                <a:lnTo>
                  <a:pt x="438" y="118"/>
                </a:lnTo>
                <a:lnTo>
                  <a:pt x="438" y="116"/>
                </a:lnTo>
                <a:lnTo>
                  <a:pt x="436" y="112"/>
                </a:lnTo>
                <a:lnTo>
                  <a:pt x="436" y="112"/>
                </a:lnTo>
                <a:lnTo>
                  <a:pt x="434" y="110"/>
                </a:lnTo>
                <a:lnTo>
                  <a:pt x="430" y="108"/>
                </a:lnTo>
                <a:lnTo>
                  <a:pt x="428" y="110"/>
                </a:lnTo>
                <a:lnTo>
                  <a:pt x="426" y="112"/>
                </a:lnTo>
                <a:lnTo>
                  <a:pt x="424" y="114"/>
                </a:lnTo>
                <a:lnTo>
                  <a:pt x="424" y="118"/>
                </a:lnTo>
                <a:lnTo>
                  <a:pt x="424" y="122"/>
                </a:lnTo>
                <a:lnTo>
                  <a:pt x="428" y="126"/>
                </a:lnTo>
                <a:lnTo>
                  <a:pt x="428" y="126"/>
                </a:lnTo>
                <a:lnTo>
                  <a:pt x="434" y="128"/>
                </a:lnTo>
                <a:lnTo>
                  <a:pt x="442" y="126"/>
                </a:lnTo>
                <a:lnTo>
                  <a:pt x="452" y="124"/>
                </a:lnTo>
                <a:lnTo>
                  <a:pt x="462" y="118"/>
                </a:lnTo>
                <a:lnTo>
                  <a:pt x="470" y="110"/>
                </a:lnTo>
                <a:lnTo>
                  <a:pt x="478" y="100"/>
                </a:lnTo>
                <a:lnTo>
                  <a:pt x="482" y="88"/>
                </a:lnTo>
                <a:lnTo>
                  <a:pt x="482" y="74"/>
                </a:lnTo>
                <a:lnTo>
                  <a:pt x="482" y="74"/>
                </a:lnTo>
                <a:lnTo>
                  <a:pt x="480" y="62"/>
                </a:lnTo>
                <a:lnTo>
                  <a:pt x="476" y="54"/>
                </a:lnTo>
                <a:lnTo>
                  <a:pt x="470" y="46"/>
                </a:lnTo>
                <a:lnTo>
                  <a:pt x="462" y="42"/>
                </a:lnTo>
                <a:lnTo>
                  <a:pt x="456" y="40"/>
                </a:lnTo>
                <a:lnTo>
                  <a:pt x="450" y="38"/>
                </a:lnTo>
                <a:lnTo>
                  <a:pt x="442" y="38"/>
                </a:lnTo>
                <a:lnTo>
                  <a:pt x="442" y="38"/>
                </a:lnTo>
                <a:close/>
                <a:moveTo>
                  <a:pt x="510" y="22"/>
                </a:moveTo>
                <a:lnTo>
                  <a:pt x="510" y="22"/>
                </a:lnTo>
                <a:lnTo>
                  <a:pt x="508" y="18"/>
                </a:lnTo>
                <a:lnTo>
                  <a:pt x="504" y="14"/>
                </a:lnTo>
                <a:lnTo>
                  <a:pt x="500" y="12"/>
                </a:lnTo>
                <a:lnTo>
                  <a:pt x="496" y="12"/>
                </a:lnTo>
                <a:lnTo>
                  <a:pt x="496" y="12"/>
                </a:lnTo>
                <a:lnTo>
                  <a:pt x="492" y="10"/>
                </a:lnTo>
                <a:lnTo>
                  <a:pt x="486" y="10"/>
                </a:lnTo>
                <a:lnTo>
                  <a:pt x="480" y="12"/>
                </a:lnTo>
                <a:lnTo>
                  <a:pt x="476" y="14"/>
                </a:lnTo>
                <a:lnTo>
                  <a:pt x="476" y="14"/>
                </a:lnTo>
                <a:lnTo>
                  <a:pt x="474" y="20"/>
                </a:lnTo>
                <a:lnTo>
                  <a:pt x="472" y="28"/>
                </a:lnTo>
                <a:lnTo>
                  <a:pt x="474" y="34"/>
                </a:lnTo>
                <a:lnTo>
                  <a:pt x="482" y="40"/>
                </a:lnTo>
                <a:lnTo>
                  <a:pt x="482" y="40"/>
                </a:lnTo>
                <a:lnTo>
                  <a:pt x="486" y="28"/>
                </a:lnTo>
                <a:lnTo>
                  <a:pt x="488" y="26"/>
                </a:lnTo>
                <a:lnTo>
                  <a:pt x="490" y="26"/>
                </a:lnTo>
                <a:lnTo>
                  <a:pt x="492" y="26"/>
                </a:lnTo>
                <a:lnTo>
                  <a:pt x="496" y="28"/>
                </a:lnTo>
                <a:lnTo>
                  <a:pt x="496" y="28"/>
                </a:lnTo>
                <a:lnTo>
                  <a:pt x="500" y="32"/>
                </a:lnTo>
                <a:lnTo>
                  <a:pt x="502" y="40"/>
                </a:lnTo>
                <a:lnTo>
                  <a:pt x="502" y="48"/>
                </a:lnTo>
                <a:lnTo>
                  <a:pt x="502" y="58"/>
                </a:lnTo>
                <a:lnTo>
                  <a:pt x="498" y="70"/>
                </a:lnTo>
                <a:lnTo>
                  <a:pt x="492" y="84"/>
                </a:lnTo>
                <a:lnTo>
                  <a:pt x="484" y="98"/>
                </a:lnTo>
                <a:lnTo>
                  <a:pt x="474" y="114"/>
                </a:lnTo>
                <a:lnTo>
                  <a:pt x="474" y="114"/>
                </a:lnTo>
                <a:lnTo>
                  <a:pt x="486" y="102"/>
                </a:lnTo>
                <a:lnTo>
                  <a:pt x="494" y="92"/>
                </a:lnTo>
                <a:lnTo>
                  <a:pt x="502" y="80"/>
                </a:lnTo>
                <a:lnTo>
                  <a:pt x="508" y="68"/>
                </a:lnTo>
                <a:lnTo>
                  <a:pt x="512" y="54"/>
                </a:lnTo>
                <a:lnTo>
                  <a:pt x="514" y="38"/>
                </a:lnTo>
                <a:lnTo>
                  <a:pt x="510" y="22"/>
                </a:lnTo>
                <a:lnTo>
                  <a:pt x="510" y="22"/>
                </a:lnTo>
                <a:close/>
                <a:moveTo>
                  <a:pt x="406" y="72"/>
                </a:moveTo>
                <a:lnTo>
                  <a:pt x="406" y="72"/>
                </a:lnTo>
                <a:lnTo>
                  <a:pt x="398" y="64"/>
                </a:lnTo>
                <a:lnTo>
                  <a:pt x="394" y="56"/>
                </a:lnTo>
                <a:lnTo>
                  <a:pt x="392" y="48"/>
                </a:lnTo>
                <a:lnTo>
                  <a:pt x="394" y="42"/>
                </a:lnTo>
                <a:lnTo>
                  <a:pt x="398" y="34"/>
                </a:lnTo>
                <a:lnTo>
                  <a:pt x="402" y="30"/>
                </a:lnTo>
                <a:lnTo>
                  <a:pt x="408" y="26"/>
                </a:lnTo>
                <a:lnTo>
                  <a:pt x="412" y="24"/>
                </a:lnTo>
                <a:lnTo>
                  <a:pt x="412" y="24"/>
                </a:lnTo>
                <a:lnTo>
                  <a:pt x="416" y="24"/>
                </a:lnTo>
                <a:lnTo>
                  <a:pt x="416" y="22"/>
                </a:lnTo>
                <a:lnTo>
                  <a:pt x="416" y="20"/>
                </a:lnTo>
                <a:lnTo>
                  <a:pt x="410" y="18"/>
                </a:lnTo>
                <a:lnTo>
                  <a:pt x="410" y="18"/>
                </a:lnTo>
                <a:lnTo>
                  <a:pt x="398" y="18"/>
                </a:lnTo>
                <a:lnTo>
                  <a:pt x="386" y="20"/>
                </a:lnTo>
                <a:lnTo>
                  <a:pt x="376" y="22"/>
                </a:lnTo>
                <a:lnTo>
                  <a:pt x="366" y="26"/>
                </a:lnTo>
                <a:lnTo>
                  <a:pt x="350" y="38"/>
                </a:lnTo>
                <a:lnTo>
                  <a:pt x="338" y="48"/>
                </a:lnTo>
                <a:lnTo>
                  <a:pt x="338" y="48"/>
                </a:lnTo>
                <a:lnTo>
                  <a:pt x="336" y="54"/>
                </a:lnTo>
                <a:lnTo>
                  <a:pt x="334" y="58"/>
                </a:lnTo>
                <a:lnTo>
                  <a:pt x="334" y="62"/>
                </a:lnTo>
                <a:lnTo>
                  <a:pt x="334" y="68"/>
                </a:lnTo>
                <a:lnTo>
                  <a:pt x="340" y="74"/>
                </a:lnTo>
                <a:lnTo>
                  <a:pt x="342" y="76"/>
                </a:lnTo>
                <a:lnTo>
                  <a:pt x="346" y="76"/>
                </a:lnTo>
                <a:lnTo>
                  <a:pt x="346" y="76"/>
                </a:lnTo>
                <a:lnTo>
                  <a:pt x="348" y="74"/>
                </a:lnTo>
                <a:lnTo>
                  <a:pt x="350" y="74"/>
                </a:lnTo>
                <a:lnTo>
                  <a:pt x="352" y="70"/>
                </a:lnTo>
                <a:lnTo>
                  <a:pt x="350" y="66"/>
                </a:lnTo>
                <a:lnTo>
                  <a:pt x="348" y="66"/>
                </a:lnTo>
                <a:lnTo>
                  <a:pt x="346" y="66"/>
                </a:lnTo>
                <a:lnTo>
                  <a:pt x="346" y="66"/>
                </a:lnTo>
                <a:lnTo>
                  <a:pt x="348" y="60"/>
                </a:lnTo>
                <a:lnTo>
                  <a:pt x="352" y="54"/>
                </a:lnTo>
                <a:lnTo>
                  <a:pt x="360" y="44"/>
                </a:lnTo>
                <a:lnTo>
                  <a:pt x="372" y="36"/>
                </a:lnTo>
                <a:lnTo>
                  <a:pt x="384" y="30"/>
                </a:lnTo>
                <a:lnTo>
                  <a:pt x="384" y="30"/>
                </a:lnTo>
                <a:lnTo>
                  <a:pt x="374" y="38"/>
                </a:lnTo>
                <a:lnTo>
                  <a:pt x="370" y="46"/>
                </a:lnTo>
                <a:lnTo>
                  <a:pt x="368" y="52"/>
                </a:lnTo>
                <a:lnTo>
                  <a:pt x="368" y="58"/>
                </a:lnTo>
                <a:lnTo>
                  <a:pt x="372" y="64"/>
                </a:lnTo>
                <a:lnTo>
                  <a:pt x="376" y="66"/>
                </a:lnTo>
                <a:lnTo>
                  <a:pt x="380" y="68"/>
                </a:lnTo>
                <a:lnTo>
                  <a:pt x="382" y="66"/>
                </a:lnTo>
                <a:lnTo>
                  <a:pt x="382" y="66"/>
                </a:lnTo>
                <a:lnTo>
                  <a:pt x="378" y="60"/>
                </a:lnTo>
                <a:lnTo>
                  <a:pt x="378" y="54"/>
                </a:lnTo>
                <a:lnTo>
                  <a:pt x="378" y="46"/>
                </a:lnTo>
                <a:lnTo>
                  <a:pt x="384" y="38"/>
                </a:lnTo>
                <a:lnTo>
                  <a:pt x="384" y="38"/>
                </a:lnTo>
                <a:lnTo>
                  <a:pt x="380" y="48"/>
                </a:lnTo>
                <a:lnTo>
                  <a:pt x="382" y="56"/>
                </a:lnTo>
                <a:lnTo>
                  <a:pt x="384" y="62"/>
                </a:lnTo>
                <a:lnTo>
                  <a:pt x="388" y="68"/>
                </a:lnTo>
                <a:lnTo>
                  <a:pt x="394" y="72"/>
                </a:lnTo>
                <a:lnTo>
                  <a:pt x="400" y="74"/>
                </a:lnTo>
                <a:lnTo>
                  <a:pt x="404" y="74"/>
                </a:lnTo>
                <a:lnTo>
                  <a:pt x="406" y="72"/>
                </a:lnTo>
                <a:lnTo>
                  <a:pt x="406" y="7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5278438" y="3415578"/>
            <a:ext cx="1016000" cy="1016000"/>
          </a:xfrm>
          <a:custGeom>
            <a:avLst/>
            <a:gdLst>
              <a:gd name="T0" fmla="*/ 308 w 640"/>
              <a:gd name="T1" fmla="*/ 412 h 640"/>
              <a:gd name="T2" fmla="*/ 286 w 640"/>
              <a:gd name="T3" fmla="*/ 492 h 640"/>
              <a:gd name="T4" fmla="*/ 260 w 640"/>
              <a:gd name="T5" fmla="*/ 522 h 640"/>
              <a:gd name="T6" fmla="*/ 130 w 640"/>
              <a:gd name="T7" fmla="*/ 550 h 640"/>
              <a:gd name="T8" fmla="*/ 150 w 640"/>
              <a:gd name="T9" fmla="*/ 570 h 640"/>
              <a:gd name="T10" fmla="*/ 182 w 640"/>
              <a:gd name="T11" fmla="*/ 540 h 640"/>
              <a:gd name="T12" fmla="*/ 118 w 640"/>
              <a:gd name="T13" fmla="*/ 602 h 640"/>
              <a:gd name="T14" fmla="*/ 38 w 640"/>
              <a:gd name="T15" fmla="*/ 560 h 640"/>
              <a:gd name="T16" fmla="*/ 32 w 640"/>
              <a:gd name="T17" fmla="*/ 548 h 640"/>
              <a:gd name="T18" fmla="*/ 24 w 640"/>
              <a:gd name="T19" fmla="*/ 528 h 640"/>
              <a:gd name="T20" fmla="*/ 110 w 640"/>
              <a:gd name="T21" fmla="*/ 638 h 640"/>
              <a:gd name="T22" fmla="*/ 268 w 640"/>
              <a:gd name="T23" fmla="*/ 626 h 640"/>
              <a:gd name="T24" fmla="*/ 258 w 640"/>
              <a:gd name="T25" fmla="*/ 600 h 640"/>
              <a:gd name="T26" fmla="*/ 258 w 640"/>
              <a:gd name="T27" fmla="*/ 560 h 640"/>
              <a:gd name="T28" fmla="*/ 308 w 640"/>
              <a:gd name="T29" fmla="*/ 554 h 640"/>
              <a:gd name="T30" fmla="*/ 348 w 640"/>
              <a:gd name="T31" fmla="*/ 526 h 640"/>
              <a:gd name="T32" fmla="*/ 372 w 640"/>
              <a:gd name="T33" fmla="*/ 528 h 640"/>
              <a:gd name="T34" fmla="*/ 458 w 640"/>
              <a:gd name="T35" fmla="*/ 510 h 640"/>
              <a:gd name="T36" fmla="*/ 530 w 640"/>
              <a:gd name="T37" fmla="*/ 566 h 640"/>
              <a:gd name="T38" fmla="*/ 342 w 640"/>
              <a:gd name="T39" fmla="*/ 434 h 640"/>
              <a:gd name="T40" fmla="*/ 456 w 640"/>
              <a:gd name="T41" fmla="*/ 600 h 640"/>
              <a:gd name="T42" fmla="*/ 430 w 640"/>
              <a:gd name="T43" fmla="*/ 530 h 640"/>
              <a:gd name="T44" fmla="*/ 456 w 640"/>
              <a:gd name="T45" fmla="*/ 584 h 640"/>
              <a:gd name="T46" fmla="*/ 418 w 640"/>
              <a:gd name="T47" fmla="*/ 568 h 640"/>
              <a:gd name="T48" fmla="*/ 510 w 640"/>
              <a:gd name="T49" fmla="*/ 616 h 640"/>
              <a:gd name="T50" fmla="*/ 488 w 640"/>
              <a:gd name="T51" fmla="*/ 614 h 640"/>
              <a:gd name="T52" fmla="*/ 412 w 640"/>
              <a:gd name="T53" fmla="*/ 614 h 640"/>
              <a:gd name="T54" fmla="*/ 378 w 640"/>
              <a:gd name="T55" fmla="*/ 586 h 640"/>
              <a:gd name="T56" fmla="*/ 352 w 640"/>
              <a:gd name="T57" fmla="*/ 570 h 640"/>
              <a:gd name="T58" fmla="*/ 440 w 640"/>
              <a:gd name="T59" fmla="*/ 434 h 640"/>
              <a:gd name="T60" fmla="*/ 420 w 640"/>
              <a:gd name="T61" fmla="*/ 454 h 640"/>
              <a:gd name="T62" fmla="*/ 586 w 640"/>
              <a:gd name="T63" fmla="*/ 614 h 640"/>
              <a:gd name="T64" fmla="*/ 616 w 640"/>
              <a:gd name="T65" fmla="*/ 584 h 640"/>
              <a:gd name="T66" fmla="*/ 454 w 640"/>
              <a:gd name="T67" fmla="*/ 418 h 640"/>
              <a:gd name="T68" fmla="*/ 538 w 640"/>
              <a:gd name="T69" fmla="*/ 20 h 640"/>
              <a:gd name="T70" fmla="*/ 582 w 640"/>
              <a:gd name="T71" fmla="*/ 36 h 640"/>
              <a:gd name="T72" fmla="*/ 546 w 640"/>
              <a:gd name="T73" fmla="*/ 56 h 640"/>
              <a:gd name="T74" fmla="*/ 566 w 640"/>
              <a:gd name="T75" fmla="*/ 84 h 640"/>
              <a:gd name="T76" fmla="*/ 560 w 640"/>
              <a:gd name="T77" fmla="*/ 174 h 640"/>
              <a:gd name="T78" fmla="*/ 546 w 640"/>
              <a:gd name="T79" fmla="*/ 150 h 640"/>
              <a:gd name="T80" fmla="*/ 560 w 640"/>
              <a:gd name="T81" fmla="*/ 106 h 640"/>
              <a:gd name="T82" fmla="*/ 520 w 640"/>
              <a:gd name="T83" fmla="*/ 232 h 640"/>
              <a:gd name="T84" fmla="*/ 484 w 640"/>
              <a:gd name="T85" fmla="*/ 322 h 640"/>
              <a:gd name="T86" fmla="*/ 428 w 640"/>
              <a:gd name="T87" fmla="*/ 312 h 640"/>
              <a:gd name="T88" fmla="*/ 438 w 640"/>
              <a:gd name="T89" fmla="*/ 370 h 640"/>
              <a:gd name="T90" fmla="*/ 476 w 640"/>
              <a:gd name="T91" fmla="*/ 374 h 640"/>
              <a:gd name="T92" fmla="*/ 610 w 640"/>
              <a:gd name="T93" fmla="*/ 520 h 640"/>
              <a:gd name="T94" fmla="*/ 530 w 640"/>
              <a:gd name="T95" fmla="*/ 362 h 640"/>
              <a:gd name="T96" fmla="*/ 562 w 640"/>
              <a:gd name="T97" fmla="*/ 374 h 640"/>
              <a:gd name="T98" fmla="*/ 494 w 640"/>
              <a:gd name="T99" fmla="*/ 352 h 640"/>
              <a:gd name="T100" fmla="*/ 548 w 640"/>
              <a:gd name="T101" fmla="*/ 286 h 640"/>
              <a:gd name="T102" fmla="*/ 586 w 640"/>
              <a:gd name="T103" fmla="*/ 294 h 640"/>
              <a:gd name="T104" fmla="*/ 606 w 640"/>
              <a:gd name="T105" fmla="*/ 306 h 640"/>
              <a:gd name="T106" fmla="*/ 558 w 640"/>
              <a:gd name="T107" fmla="*/ 246 h 640"/>
              <a:gd name="T108" fmla="*/ 602 w 640"/>
              <a:gd name="T109" fmla="*/ 440 h 640"/>
              <a:gd name="T110" fmla="*/ 576 w 640"/>
              <a:gd name="T111" fmla="*/ 448 h 640"/>
              <a:gd name="T112" fmla="*/ 524 w 640"/>
              <a:gd name="T113" fmla="*/ 450 h 640"/>
              <a:gd name="T114" fmla="*/ 522 w 640"/>
              <a:gd name="T115" fmla="*/ 460 h 640"/>
              <a:gd name="T116" fmla="*/ 630 w 640"/>
              <a:gd name="T117" fmla="*/ 490 h 640"/>
              <a:gd name="T118" fmla="*/ 558 w 640"/>
              <a:gd name="T119" fmla="*/ 492 h 640"/>
              <a:gd name="T120" fmla="*/ 616 w 640"/>
              <a:gd name="T121" fmla="*/ 412 h 640"/>
              <a:gd name="T122" fmla="*/ 566 w 640"/>
              <a:gd name="T123" fmla="*/ 344 h 640"/>
              <a:gd name="T124" fmla="*/ 574 w 640"/>
              <a:gd name="T125" fmla="*/ 38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356" y="412"/>
                </a:moveTo>
                <a:lnTo>
                  <a:pt x="356" y="412"/>
                </a:lnTo>
                <a:lnTo>
                  <a:pt x="348" y="412"/>
                </a:lnTo>
                <a:lnTo>
                  <a:pt x="338" y="414"/>
                </a:lnTo>
                <a:lnTo>
                  <a:pt x="330" y="418"/>
                </a:lnTo>
                <a:lnTo>
                  <a:pt x="322" y="424"/>
                </a:lnTo>
                <a:lnTo>
                  <a:pt x="316" y="432"/>
                </a:lnTo>
                <a:lnTo>
                  <a:pt x="314" y="444"/>
                </a:lnTo>
                <a:lnTo>
                  <a:pt x="316" y="454"/>
                </a:lnTo>
                <a:lnTo>
                  <a:pt x="322" y="468"/>
                </a:lnTo>
                <a:lnTo>
                  <a:pt x="322" y="468"/>
                </a:lnTo>
                <a:lnTo>
                  <a:pt x="318" y="464"/>
                </a:lnTo>
                <a:lnTo>
                  <a:pt x="314" y="460"/>
                </a:lnTo>
                <a:lnTo>
                  <a:pt x="310" y="448"/>
                </a:lnTo>
                <a:lnTo>
                  <a:pt x="310" y="436"/>
                </a:lnTo>
                <a:lnTo>
                  <a:pt x="312" y="426"/>
                </a:lnTo>
                <a:lnTo>
                  <a:pt x="312" y="426"/>
                </a:lnTo>
                <a:lnTo>
                  <a:pt x="310" y="422"/>
                </a:lnTo>
                <a:lnTo>
                  <a:pt x="310" y="418"/>
                </a:lnTo>
                <a:lnTo>
                  <a:pt x="310" y="414"/>
                </a:lnTo>
                <a:lnTo>
                  <a:pt x="308" y="412"/>
                </a:lnTo>
                <a:lnTo>
                  <a:pt x="308" y="412"/>
                </a:lnTo>
                <a:lnTo>
                  <a:pt x="304" y="416"/>
                </a:lnTo>
                <a:lnTo>
                  <a:pt x="298" y="422"/>
                </a:lnTo>
                <a:lnTo>
                  <a:pt x="296" y="432"/>
                </a:lnTo>
                <a:lnTo>
                  <a:pt x="294" y="444"/>
                </a:lnTo>
                <a:lnTo>
                  <a:pt x="294" y="444"/>
                </a:lnTo>
                <a:lnTo>
                  <a:pt x="296" y="450"/>
                </a:lnTo>
                <a:lnTo>
                  <a:pt x="300" y="458"/>
                </a:lnTo>
                <a:lnTo>
                  <a:pt x="306" y="464"/>
                </a:lnTo>
                <a:lnTo>
                  <a:pt x="312" y="470"/>
                </a:lnTo>
                <a:lnTo>
                  <a:pt x="320" y="476"/>
                </a:lnTo>
                <a:lnTo>
                  <a:pt x="328" y="480"/>
                </a:lnTo>
                <a:lnTo>
                  <a:pt x="336" y="482"/>
                </a:lnTo>
                <a:lnTo>
                  <a:pt x="344" y="482"/>
                </a:lnTo>
                <a:lnTo>
                  <a:pt x="344" y="482"/>
                </a:lnTo>
                <a:lnTo>
                  <a:pt x="334" y="484"/>
                </a:lnTo>
                <a:lnTo>
                  <a:pt x="324" y="484"/>
                </a:lnTo>
                <a:lnTo>
                  <a:pt x="314" y="480"/>
                </a:lnTo>
                <a:lnTo>
                  <a:pt x="314" y="480"/>
                </a:lnTo>
                <a:lnTo>
                  <a:pt x="298" y="486"/>
                </a:lnTo>
                <a:lnTo>
                  <a:pt x="286" y="492"/>
                </a:lnTo>
                <a:lnTo>
                  <a:pt x="278" y="500"/>
                </a:lnTo>
                <a:lnTo>
                  <a:pt x="278" y="500"/>
                </a:lnTo>
                <a:lnTo>
                  <a:pt x="272" y="504"/>
                </a:lnTo>
                <a:lnTo>
                  <a:pt x="268" y="508"/>
                </a:lnTo>
                <a:lnTo>
                  <a:pt x="260" y="510"/>
                </a:lnTo>
                <a:lnTo>
                  <a:pt x="254" y="510"/>
                </a:lnTo>
                <a:lnTo>
                  <a:pt x="246" y="510"/>
                </a:lnTo>
                <a:lnTo>
                  <a:pt x="240" y="506"/>
                </a:lnTo>
                <a:lnTo>
                  <a:pt x="236" y="502"/>
                </a:lnTo>
                <a:lnTo>
                  <a:pt x="232" y="498"/>
                </a:lnTo>
                <a:lnTo>
                  <a:pt x="232" y="498"/>
                </a:lnTo>
                <a:lnTo>
                  <a:pt x="228" y="504"/>
                </a:lnTo>
                <a:lnTo>
                  <a:pt x="228" y="508"/>
                </a:lnTo>
                <a:lnTo>
                  <a:pt x="230" y="514"/>
                </a:lnTo>
                <a:lnTo>
                  <a:pt x="232" y="516"/>
                </a:lnTo>
                <a:lnTo>
                  <a:pt x="232" y="516"/>
                </a:lnTo>
                <a:lnTo>
                  <a:pt x="232" y="520"/>
                </a:lnTo>
                <a:lnTo>
                  <a:pt x="234" y="522"/>
                </a:lnTo>
                <a:lnTo>
                  <a:pt x="242" y="524"/>
                </a:lnTo>
                <a:lnTo>
                  <a:pt x="254" y="524"/>
                </a:lnTo>
                <a:lnTo>
                  <a:pt x="260" y="522"/>
                </a:lnTo>
                <a:lnTo>
                  <a:pt x="264" y="518"/>
                </a:lnTo>
                <a:lnTo>
                  <a:pt x="264" y="518"/>
                </a:lnTo>
                <a:lnTo>
                  <a:pt x="246" y="538"/>
                </a:lnTo>
                <a:lnTo>
                  <a:pt x="232" y="552"/>
                </a:lnTo>
                <a:lnTo>
                  <a:pt x="214" y="566"/>
                </a:lnTo>
                <a:lnTo>
                  <a:pt x="214" y="566"/>
                </a:lnTo>
                <a:lnTo>
                  <a:pt x="192" y="580"/>
                </a:lnTo>
                <a:lnTo>
                  <a:pt x="178" y="586"/>
                </a:lnTo>
                <a:lnTo>
                  <a:pt x="166" y="592"/>
                </a:lnTo>
                <a:lnTo>
                  <a:pt x="152" y="594"/>
                </a:lnTo>
                <a:lnTo>
                  <a:pt x="138" y="594"/>
                </a:lnTo>
                <a:lnTo>
                  <a:pt x="126" y="590"/>
                </a:lnTo>
                <a:lnTo>
                  <a:pt x="116" y="582"/>
                </a:lnTo>
                <a:lnTo>
                  <a:pt x="116" y="582"/>
                </a:lnTo>
                <a:lnTo>
                  <a:pt x="108" y="574"/>
                </a:lnTo>
                <a:lnTo>
                  <a:pt x="106" y="566"/>
                </a:lnTo>
                <a:lnTo>
                  <a:pt x="108" y="560"/>
                </a:lnTo>
                <a:lnTo>
                  <a:pt x="112" y="556"/>
                </a:lnTo>
                <a:lnTo>
                  <a:pt x="118" y="552"/>
                </a:lnTo>
                <a:lnTo>
                  <a:pt x="124" y="550"/>
                </a:lnTo>
                <a:lnTo>
                  <a:pt x="130" y="550"/>
                </a:lnTo>
                <a:lnTo>
                  <a:pt x="134" y="552"/>
                </a:lnTo>
                <a:lnTo>
                  <a:pt x="134" y="552"/>
                </a:lnTo>
                <a:lnTo>
                  <a:pt x="134" y="548"/>
                </a:lnTo>
                <a:lnTo>
                  <a:pt x="132" y="546"/>
                </a:lnTo>
                <a:lnTo>
                  <a:pt x="126" y="542"/>
                </a:lnTo>
                <a:lnTo>
                  <a:pt x="118" y="542"/>
                </a:lnTo>
                <a:lnTo>
                  <a:pt x="114" y="544"/>
                </a:lnTo>
                <a:lnTo>
                  <a:pt x="112" y="546"/>
                </a:lnTo>
                <a:lnTo>
                  <a:pt x="112" y="546"/>
                </a:lnTo>
                <a:lnTo>
                  <a:pt x="116" y="540"/>
                </a:lnTo>
                <a:lnTo>
                  <a:pt x="122" y="536"/>
                </a:lnTo>
                <a:lnTo>
                  <a:pt x="126" y="534"/>
                </a:lnTo>
                <a:lnTo>
                  <a:pt x="132" y="534"/>
                </a:lnTo>
                <a:lnTo>
                  <a:pt x="138" y="534"/>
                </a:lnTo>
                <a:lnTo>
                  <a:pt x="142" y="538"/>
                </a:lnTo>
                <a:lnTo>
                  <a:pt x="152" y="546"/>
                </a:lnTo>
                <a:lnTo>
                  <a:pt x="152" y="546"/>
                </a:lnTo>
                <a:lnTo>
                  <a:pt x="154" y="550"/>
                </a:lnTo>
                <a:lnTo>
                  <a:pt x="154" y="556"/>
                </a:lnTo>
                <a:lnTo>
                  <a:pt x="152" y="564"/>
                </a:lnTo>
                <a:lnTo>
                  <a:pt x="150" y="570"/>
                </a:lnTo>
                <a:lnTo>
                  <a:pt x="148" y="572"/>
                </a:lnTo>
                <a:lnTo>
                  <a:pt x="148" y="572"/>
                </a:lnTo>
                <a:lnTo>
                  <a:pt x="148" y="572"/>
                </a:lnTo>
                <a:lnTo>
                  <a:pt x="154" y="570"/>
                </a:lnTo>
                <a:lnTo>
                  <a:pt x="160" y="568"/>
                </a:lnTo>
                <a:lnTo>
                  <a:pt x="164" y="564"/>
                </a:lnTo>
                <a:lnTo>
                  <a:pt x="166" y="558"/>
                </a:lnTo>
                <a:lnTo>
                  <a:pt x="168" y="552"/>
                </a:lnTo>
                <a:lnTo>
                  <a:pt x="168" y="544"/>
                </a:lnTo>
                <a:lnTo>
                  <a:pt x="164" y="534"/>
                </a:lnTo>
                <a:lnTo>
                  <a:pt x="164" y="534"/>
                </a:lnTo>
                <a:lnTo>
                  <a:pt x="168" y="540"/>
                </a:lnTo>
                <a:lnTo>
                  <a:pt x="172" y="548"/>
                </a:lnTo>
                <a:lnTo>
                  <a:pt x="172" y="554"/>
                </a:lnTo>
                <a:lnTo>
                  <a:pt x="170" y="560"/>
                </a:lnTo>
                <a:lnTo>
                  <a:pt x="170" y="560"/>
                </a:lnTo>
                <a:lnTo>
                  <a:pt x="174" y="558"/>
                </a:lnTo>
                <a:lnTo>
                  <a:pt x="178" y="556"/>
                </a:lnTo>
                <a:lnTo>
                  <a:pt x="180" y="550"/>
                </a:lnTo>
                <a:lnTo>
                  <a:pt x="182" y="546"/>
                </a:lnTo>
                <a:lnTo>
                  <a:pt x="182" y="540"/>
                </a:lnTo>
                <a:lnTo>
                  <a:pt x="180" y="534"/>
                </a:lnTo>
                <a:lnTo>
                  <a:pt x="178" y="526"/>
                </a:lnTo>
                <a:lnTo>
                  <a:pt x="172" y="520"/>
                </a:lnTo>
                <a:lnTo>
                  <a:pt x="172" y="520"/>
                </a:lnTo>
                <a:lnTo>
                  <a:pt x="164" y="514"/>
                </a:lnTo>
                <a:lnTo>
                  <a:pt x="154" y="510"/>
                </a:lnTo>
                <a:lnTo>
                  <a:pt x="144" y="506"/>
                </a:lnTo>
                <a:lnTo>
                  <a:pt x="132" y="506"/>
                </a:lnTo>
                <a:lnTo>
                  <a:pt x="120" y="508"/>
                </a:lnTo>
                <a:lnTo>
                  <a:pt x="110" y="512"/>
                </a:lnTo>
                <a:lnTo>
                  <a:pt x="100" y="518"/>
                </a:lnTo>
                <a:lnTo>
                  <a:pt x="90" y="528"/>
                </a:lnTo>
                <a:lnTo>
                  <a:pt x="90" y="528"/>
                </a:lnTo>
                <a:lnTo>
                  <a:pt x="88" y="534"/>
                </a:lnTo>
                <a:lnTo>
                  <a:pt x="84" y="540"/>
                </a:lnTo>
                <a:lnTo>
                  <a:pt x="84" y="554"/>
                </a:lnTo>
                <a:lnTo>
                  <a:pt x="86" y="566"/>
                </a:lnTo>
                <a:lnTo>
                  <a:pt x="92" y="578"/>
                </a:lnTo>
                <a:lnTo>
                  <a:pt x="98" y="588"/>
                </a:lnTo>
                <a:lnTo>
                  <a:pt x="108" y="596"/>
                </a:lnTo>
                <a:lnTo>
                  <a:pt x="118" y="602"/>
                </a:lnTo>
                <a:lnTo>
                  <a:pt x="128" y="602"/>
                </a:lnTo>
                <a:lnTo>
                  <a:pt x="128" y="602"/>
                </a:lnTo>
                <a:lnTo>
                  <a:pt x="120" y="606"/>
                </a:lnTo>
                <a:lnTo>
                  <a:pt x="114" y="608"/>
                </a:lnTo>
                <a:lnTo>
                  <a:pt x="106" y="608"/>
                </a:lnTo>
                <a:lnTo>
                  <a:pt x="100" y="606"/>
                </a:lnTo>
                <a:lnTo>
                  <a:pt x="86" y="600"/>
                </a:lnTo>
                <a:lnTo>
                  <a:pt x="76" y="594"/>
                </a:lnTo>
                <a:lnTo>
                  <a:pt x="76" y="594"/>
                </a:lnTo>
                <a:lnTo>
                  <a:pt x="68" y="584"/>
                </a:lnTo>
                <a:lnTo>
                  <a:pt x="60" y="574"/>
                </a:lnTo>
                <a:lnTo>
                  <a:pt x="58" y="568"/>
                </a:lnTo>
                <a:lnTo>
                  <a:pt x="56" y="560"/>
                </a:lnTo>
                <a:lnTo>
                  <a:pt x="56" y="554"/>
                </a:lnTo>
                <a:lnTo>
                  <a:pt x="56" y="548"/>
                </a:lnTo>
                <a:lnTo>
                  <a:pt x="56" y="548"/>
                </a:lnTo>
                <a:lnTo>
                  <a:pt x="56" y="544"/>
                </a:lnTo>
                <a:lnTo>
                  <a:pt x="54" y="544"/>
                </a:lnTo>
                <a:lnTo>
                  <a:pt x="48" y="546"/>
                </a:lnTo>
                <a:lnTo>
                  <a:pt x="40" y="554"/>
                </a:lnTo>
                <a:lnTo>
                  <a:pt x="38" y="560"/>
                </a:lnTo>
                <a:lnTo>
                  <a:pt x="38" y="566"/>
                </a:lnTo>
                <a:lnTo>
                  <a:pt x="38" y="566"/>
                </a:lnTo>
                <a:lnTo>
                  <a:pt x="40" y="574"/>
                </a:lnTo>
                <a:lnTo>
                  <a:pt x="44" y="582"/>
                </a:lnTo>
                <a:lnTo>
                  <a:pt x="50" y="592"/>
                </a:lnTo>
                <a:lnTo>
                  <a:pt x="58" y="600"/>
                </a:lnTo>
                <a:lnTo>
                  <a:pt x="66" y="608"/>
                </a:lnTo>
                <a:lnTo>
                  <a:pt x="76" y="614"/>
                </a:lnTo>
                <a:lnTo>
                  <a:pt x="86" y="618"/>
                </a:lnTo>
                <a:lnTo>
                  <a:pt x="98" y="618"/>
                </a:lnTo>
                <a:lnTo>
                  <a:pt x="98" y="618"/>
                </a:lnTo>
                <a:lnTo>
                  <a:pt x="88" y="620"/>
                </a:lnTo>
                <a:lnTo>
                  <a:pt x="76" y="616"/>
                </a:lnTo>
                <a:lnTo>
                  <a:pt x="66" y="610"/>
                </a:lnTo>
                <a:lnTo>
                  <a:pt x="54" y="602"/>
                </a:lnTo>
                <a:lnTo>
                  <a:pt x="44" y="592"/>
                </a:lnTo>
                <a:lnTo>
                  <a:pt x="36" y="580"/>
                </a:lnTo>
                <a:lnTo>
                  <a:pt x="32" y="566"/>
                </a:lnTo>
                <a:lnTo>
                  <a:pt x="32" y="550"/>
                </a:lnTo>
                <a:lnTo>
                  <a:pt x="32" y="550"/>
                </a:lnTo>
                <a:lnTo>
                  <a:pt x="32" y="548"/>
                </a:lnTo>
                <a:lnTo>
                  <a:pt x="32" y="544"/>
                </a:lnTo>
                <a:lnTo>
                  <a:pt x="30" y="544"/>
                </a:lnTo>
                <a:lnTo>
                  <a:pt x="26" y="542"/>
                </a:lnTo>
                <a:lnTo>
                  <a:pt x="20" y="546"/>
                </a:lnTo>
                <a:lnTo>
                  <a:pt x="16" y="548"/>
                </a:lnTo>
                <a:lnTo>
                  <a:pt x="16" y="554"/>
                </a:lnTo>
                <a:lnTo>
                  <a:pt x="16" y="554"/>
                </a:lnTo>
                <a:lnTo>
                  <a:pt x="16" y="564"/>
                </a:lnTo>
                <a:lnTo>
                  <a:pt x="18" y="572"/>
                </a:lnTo>
                <a:lnTo>
                  <a:pt x="22" y="580"/>
                </a:lnTo>
                <a:lnTo>
                  <a:pt x="22" y="580"/>
                </a:lnTo>
                <a:lnTo>
                  <a:pt x="16" y="570"/>
                </a:lnTo>
                <a:lnTo>
                  <a:pt x="12" y="558"/>
                </a:lnTo>
                <a:lnTo>
                  <a:pt x="12" y="554"/>
                </a:lnTo>
                <a:lnTo>
                  <a:pt x="12" y="548"/>
                </a:lnTo>
                <a:lnTo>
                  <a:pt x="16" y="542"/>
                </a:lnTo>
                <a:lnTo>
                  <a:pt x="22" y="538"/>
                </a:lnTo>
                <a:lnTo>
                  <a:pt x="22" y="538"/>
                </a:lnTo>
                <a:lnTo>
                  <a:pt x="24" y="536"/>
                </a:lnTo>
                <a:lnTo>
                  <a:pt x="24" y="534"/>
                </a:lnTo>
                <a:lnTo>
                  <a:pt x="24" y="528"/>
                </a:lnTo>
                <a:lnTo>
                  <a:pt x="20" y="524"/>
                </a:lnTo>
                <a:lnTo>
                  <a:pt x="18" y="522"/>
                </a:lnTo>
                <a:lnTo>
                  <a:pt x="14" y="522"/>
                </a:lnTo>
                <a:lnTo>
                  <a:pt x="14" y="522"/>
                </a:lnTo>
                <a:lnTo>
                  <a:pt x="10" y="526"/>
                </a:lnTo>
                <a:lnTo>
                  <a:pt x="6" y="530"/>
                </a:lnTo>
                <a:lnTo>
                  <a:pt x="4" y="536"/>
                </a:lnTo>
                <a:lnTo>
                  <a:pt x="2" y="546"/>
                </a:lnTo>
                <a:lnTo>
                  <a:pt x="0" y="554"/>
                </a:lnTo>
                <a:lnTo>
                  <a:pt x="2" y="566"/>
                </a:lnTo>
                <a:lnTo>
                  <a:pt x="4" y="576"/>
                </a:lnTo>
                <a:lnTo>
                  <a:pt x="10" y="588"/>
                </a:lnTo>
                <a:lnTo>
                  <a:pt x="10" y="588"/>
                </a:lnTo>
                <a:lnTo>
                  <a:pt x="18" y="598"/>
                </a:lnTo>
                <a:lnTo>
                  <a:pt x="26" y="608"/>
                </a:lnTo>
                <a:lnTo>
                  <a:pt x="36" y="618"/>
                </a:lnTo>
                <a:lnTo>
                  <a:pt x="48" y="624"/>
                </a:lnTo>
                <a:lnTo>
                  <a:pt x="60" y="630"/>
                </a:lnTo>
                <a:lnTo>
                  <a:pt x="74" y="636"/>
                </a:lnTo>
                <a:lnTo>
                  <a:pt x="92" y="638"/>
                </a:lnTo>
                <a:lnTo>
                  <a:pt x="110" y="638"/>
                </a:lnTo>
                <a:lnTo>
                  <a:pt x="110" y="638"/>
                </a:lnTo>
                <a:lnTo>
                  <a:pt x="128" y="636"/>
                </a:lnTo>
                <a:lnTo>
                  <a:pt x="148" y="630"/>
                </a:lnTo>
                <a:lnTo>
                  <a:pt x="166" y="620"/>
                </a:lnTo>
                <a:lnTo>
                  <a:pt x="186" y="608"/>
                </a:lnTo>
                <a:lnTo>
                  <a:pt x="204" y="594"/>
                </a:lnTo>
                <a:lnTo>
                  <a:pt x="222" y="580"/>
                </a:lnTo>
                <a:lnTo>
                  <a:pt x="238" y="564"/>
                </a:lnTo>
                <a:lnTo>
                  <a:pt x="250" y="550"/>
                </a:lnTo>
                <a:lnTo>
                  <a:pt x="250" y="550"/>
                </a:lnTo>
                <a:lnTo>
                  <a:pt x="246" y="556"/>
                </a:lnTo>
                <a:lnTo>
                  <a:pt x="244" y="566"/>
                </a:lnTo>
                <a:lnTo>
                  <a:pt x="242" y="578"/>
                </a:lnTo>
                <a:lnTo>
                  <a:pt x="240" y="588"/>
                </a:lnTo>
                <a:lnTo>
                  <a:pt x="242" y="600"/>
                </a:lnTo>
                <a:lnTo>
                  <a:pt x="246" y="610"/>
                </a:lnTo>
                <a:lnTo>
                  <a:pt x="252" y="620"/>
                </a:lnTo>
                <a:lnTo>
                  <a:pt x="262" y="626"/>
                </a:lnTo>
                <a:lnTo>
                  <a:pt x="262" y="626"/>
                </a:lnTo>
                <a:lnTo>
                  <a:pt x="266" y="626"/>
                </a:lnTo>
                <a:lnTo>
                  <a:pt x="268" y="626"/>
                </a:lnTo>
                <a:lnTo>
                  <a:pt x="268" y="624"/>
                </a:lnTo>
                <a:lnTo>
                  <a:pt x="268" y="622"/>
                </a:lnTo>
                <a:lnTo>
                  <a:pt x="268" y="622"/>
                </a:lnTo>
                <a:lnTo>
                  <a:pt x="276" y="624"/>
                </a:lnTo>
                <a:lnTo>
                  <a:pt x="286" y="626"/>
                </a:lnTo>
                <a:lnTo>
                  <a:pt x="296" y="622"/>
                </a:lnTo>
                <a:lnTo>
                  <a:pt x="304" y="616"/>
                </a:lnTo>
                <a:lnTo>
                  <a:pt x="304" y="616"/>
                </a:lnTo>
                <a:lnTo>
                  <a:pt x="306" y="612"/>
                </a:lnTo>
                <a:lnTo>
                  <a:pt x="306" y="608"/>
                </a:lnTo>
                <a:lnTo>
                  <a:pt x="306" y="604"/>
                </a:lnTo>
                <a:lnTo>
                  <a:pt x="306" y="602"/>
                </a:lnTo>
                <a:lnTo>
                  <a:pt x="302" y="602"/>
                </a:lnTo>
                <a:lnTo>
                  <a:pt x="296" y="604"/>
                </a:lnTo>
                <a:lnTo>
                  <a:pt x="296" y="604"/>
                </a:lnTo>
                <a:lnTo>
                  <a:pt x="290" y="608"/>
                </a:lnTo>
                <a:lnTo>
                  <a:pt x="280" y="610"/>
                </a:lnTo>
                <a:lnTo>
                  <a:pt x="276" y="610"/>
                </a:lnTo>
                <a:lnTo>
                  <a:pt x="270" y="608"/>
                </a:lnTo>
                <a:lnTo>
                  <a:pt x="264" y="606"/>
                </a:lnTo>
                <a:lnTo>
                  <a:pt x="258" y="600"/>
                </a:lnTo>
                <a:lnTo>
                  <a:pt x="258" y="600"/>
                </a:lnTo>
                <a:lnTo>
                  <a:pt x="268" y="604"/>
                </a:lnTo>
                <a:lnTo>
                  <a:pt x="276" y="606"/>
                </a:lnTo>
                <a:lnTo>
                  <a:pt x="286" y="604"/>
                </a:lnTo>
                <a:lnTo>
                  <a:pt x="294" y="600"/>
                </a:lnTo>
                <a:lnTo>
                  <a:pt x="294" y="600"/>
                </a:lnTo>
                <a:lnTo>
                  <a:pt x="298" y="596"/>
                </a:lnTo>
                <a:lnTo>
                  <a:pt x="300" y="592"/>
                </a:lnTo>
                <a:lnTo>
                  <a:pt x="300" y="590"/>
                </a:lnTo>
                <a:lnTo>
                  <a:pt x="300" y="588"/>
                </a:lnTo>
                <a:lnTo>
                  <a:pt x="294" y="584"/>
                </a:lnTo>
                <a:lnTo>
                  <a:pt x="288" y="586"/>
                </a:lnTo>
                <a:lnTo>
                  <a:pt x="288" y="586"/>
                </a:lnTo>
                <a:lnTo>
                  <a:pt x="284" y="588"/>
                </a:lnTo>
                <a:lnTo>
                  <a:pt x="276" y="588"/>
                </a:lnTo>
                <a:lnTo>
                  <a:pt x="268" y="586"/>
                </a:lnTo>
                <a:lnTo>
                  <a:pt x="260" y="580"/>
                </a:lnTo>
                <a:lnTo>
                  <a:pt x="258" y="578"/>
                </a:lnTo>
                <a:lnTo>
                  <a:pt x="258" y="572"/>
                </a:lnTo>
                <a:lnTo>
                  <a:pt x="256" y="568"/>
                </a:lnTo>
                <a:lnTo>
                  <a:pt x="258" y="560"/>
                </a:lnTo>
                <a:lnTo>
                  <a:pt x="262" y="552"/>
                </a:lnTo>
                <a:lnTo>
                  <a:pt x="266" y="542"/>
                </a:lnTo>
                <a:lnTo>
                  <a:pt x="282" y="520"/>
                </a:lnTo>
                <a:lnTo>
                  <a:pt x="282" y="520"/>
                </a:lnTo>
                <a:lnTo>
                  <a:pt x="278" y="528"/>
                </a:lnTo>
                <a:lnTo>
                  <a:pt x="278" y="536"/>
                </a:lnTo>
                <a:lnTo>
                  <a:pt x="280" y="544"/>
                </a:lnTo>
                <a:lnTo>
                  <a:pt x="282" y="548"/>
                </a:lnTo>
                <a:lnTo>
                  <a:pt x="286" y="550"/>
                </a:lnTo>
                <a:lnTo>
                  <a:pt x="286" y="550"/>
                </a:lnTo>
                <a:lnTo>
                  <a:pt x="286" y="546"/>
                </a:lnTo>
                <a:lnTo>
                  <a:pt x="286" y="542"/>
                </a:lnTo>
                <a:lnTo>
                  <a:pt x="288" y="538"/>
                </a:lnTo>
                <a:lnTo>
                  <a:pt x="288" y="534"/>
                </a:lnTo>
                <a:lnTo>
                  <a:pt x="288" y="534"/>
                </a:lnTo>
                <a:lnTo>
                  <a:pt x="290" y="540"/>
                </a:lnTo>
                <a:lnTo>
                  <a:pt x="294" y="548"/>
                </a:lnTo>
                <a:lnTo>
                  <a:pt x="300" y="552"/>
                </a:lnTo>
                <a:lnTo>
                  <a:pt x="304" y="554"/>
                </a:lnTo>
                <a:lnTo>
                  <a:pt x="308" y="554"/>
                </a:lnTo>
                <a:lnTo>
                  <a:pt x="308" y="554"/>
                </a:lnTo>
                <a:lnTo>
                  <a:pt x="310" y="552"/>
                </a:lnTo>
                <a:lnTo>
                  <a:pt x="310" y="548"/>
                </a:lnTo>
                <a:lnTo>
                  <a:pt x="308" y="536"/>
                </a:lnTo>
                <a:lnTo>
                  <a:pt x="306" y="522"/>
                </a:lnTo>
                <a:lnTo>
                  <a:pt x="306" y="516"/>
                </a:lnTo>
                <a:lnTo>
                  <a:pt x="310" y="508"/>
                </a:lnTo>
                <a:lnTo>
                  <a:pt x="310" y="508"/>
                </a:lnTo>
                <a:lnTo>
                  <a:pt x="316" y="502"/>
                </a:lnTo>
                <a:lnTo>
                  <a:pt x="326" y="498"/>
                </a:lnTo>
                <a:lnTo>
                  <a:pt x="340" y="494"/>
                </a:lnTo>
                <a:lnTo>
                  <a:pt x="354" y="492"/>
                </a:lnTo>
                <a:lnTo>
                  <a:pt x="384" y="492"/>
                </a:lnTo>
                <a:lnTo>
                  <a:pt x="398" y="492"/>
                </a:lnTo>
                <a:lnTo>
                  <a:pt x="408" y="494"/>
                </a:lnTo>
                <a:lnTo>
                  <a:pt x="408" y="494"/>
                </a:lnTo>
                <a:lnTo>
                  <a:pt x="390" y="500"/>
                </a:lnTo>
                <a:lnTo>
                  <a:pt x="374" y="506"/>
                </a:lnTo>
                <a:lnTo>
                  <a:pt x="364" y="510"/>
                </a:lnTo>
                <a:lnTo>
                  <a:pt x="356" y="516"/>
                </a:lnTo>
                <a:lnTo>
                  <a:pt x="352" y="522"/>
                </a:lnTo>
                <a:lnTo>
                  <a:pt x="348" y="526"/>
                </a:lnTo>
                <a:lnTo>
                  <a:pt x="346" y="538"/>
                </a:lnTo>
                <a:lnTo>
                  <a:pt x="346" y="538"/>
                </a:lnTo>
                <a:lnTo>
                  <a:pt x="346" y="542"/>
                </a:lnTo>
                <a:lnTo>
                  <a:pt x="348" y="548"/>
                </a:lnTo>
                <a:lnTo>
                  <a:pt x="350" y="552"/>
                </a:lnTo>
                <a:lnTo>
                  <a:pt x="354" y="556"/>
                </a:lnTo>
                <a:lnTo>
                  <a:pt x="358" y="560"/>
                </a:lnTo>
                <a:lnTo>
                  <a:pt x="364" y="562"/>
                </a:lnTo>
                <a:lnTo>
                  <a:pt x="370" y="562"/>
                </a:lnTo>
                <a:lnTo>
                  <a:pt x="376" y="560"/>
                </a:lnTo>
                <a:lnTo>
                  <a:pt x="376" y="560"/>
                </a:lnTo>
                <a:lnTo>
                  <a:pt x="380" y="558"/>
                </a:lnTo>
                <a:lnTo>
                  <a:pt x="384" y="554"/>
                </a:lnTo>
                <a:lnTo>
                  <a:pt x="386" y="548"/>
                </a:lnTo>
                <a:lnTo>
                  <a:pt x="388" y="544"/>
                </a:lnTo>
                <a:lnTo>
                  <a:pt x="386" y="536"/>
                </a:lnTo>
                <a:lnTo>
                  <a:pt x="382" y="530"/>
                </a:lnTo>
                <a:lnTo>
                  <a:pt x="382" y="530"/>
                </a:lnTo>
                <a:lnTo>
                  <a:pt x="378" y="528"/>
                </a:lnTo>
                <a:lnTo>
                  <a:pt x="376" y="528"/>
                </a:lnTo>
                <a:lnTo>
                  <a:pt x="372" y="528"/>
                </a:lnTo>
                <a:lnTo>
                  <a:pt x="370" y="530"/>
                </a:lnTo>
                <a:lnTo>
                  <a:pt x="370" y="530"/>
                </a:lnTo>
                <a:lnTo>
                  <a:pt x="374" y="532"/>
                </a:lnTo>
                <a:lnTo>
                  <a:pt x="374" y="536"/>
                </a:lnTo>
                <a:lnTo>
                  <a:pt x="372" y="540"/>
                </a:lnTo>
                <a:lnTo>
                  <a:pt x="372" y="540"/>
                </a:lnTo>
                <a:lnTo>
                  <a:pt x="370" y="542"/>
                </a:lnTo>
                <a:lnTo>
                  <a:pt x="368" y="542"/>
                </a:lnTo>
                <a:lnTo>
                  <a:pt x="364" y="538"/>
                </a:lnTo>
                <a:lnTo>
                  <a:pt x="362" y="532"/>
                </a:lnTo>
                <a:lnTo>
                  <a:pt x="364" y="528"/>
                </a:lnTo>
                <a:lnTo>
                  <a:pt x="366" y="524"/>
                </a:lnTo>
                <a:lnTo>
                  <a:pt x="366" y="524"/>
                </a:lnTo>
                <a:lnTo>
                  <a:pt x="378" y="516"/>
                </a:lnTo>
                <a:lnTo>
                  <a:pt x="396" y="508"/>
                </a:lnTo>
                <a:lnTo>
                  <a:pt x="406" y="506"/>
                </a:lnTo>
                <a:lnTo>
                  <a:pt x="416" y="504"/>
                </a:lnTo>
                <a:lnTo>
                  <a:pt x="428" y="504"/>
                </a:lnTo>
                <a:lnTo>
                  <a:pt x="440" y="506"/>
                </a:lnTo>
                <a:lnTo>
                  <a:pt x="440" y="506"/>
                </a:lnTo>
                <a:lnTo>
                  <a:pt x="458" y="510"/>
                </a:lnTo>
                <a:lnTo>
                  <a:pt x="472" y="516"/>
                </a:lnTo>
                <a:lnTo>
                  <a:pt x="484" y="526"/>
                </a:lnTo>
                <a:lnTo>
                  <a:pt x="498" y="538"/>
                </a:lnTo>
                <a:lnTo>
                  <a:pt x="498" y="538"/>
                </a:lnTo>
                <a:lnTo>
                  <a:pt x="504" y="544"/>
                </a:lnTo>
                <a:lnTo>
                  <a:pt x="510" y="552"/>
                </a:lnTo>
                <a:lnTo>
                  <a:pt x="516" y="568"/>
                </a:lnTo>
                <a:lnTo>
                  <a:pt x="520" y="584"/>
                </a:lnTo>
                <a:lnTo>
                  <a:pt x="520" y="598"/>
                </a:lnTo>
                <a:lnTo>
                  <a:pt x="520" y="598"/>
                </a:lnTo>
                <a:lnTo>
                  <a:pt x="520" y="610"/>
                </a:lnTo>
                <a:lnTo>
                  <a:pt x="522" y="616"/>
                </a:lnTo>
                <a:lnTo>
                  <a:pt x="528" y="620"/>
                </a:lnTo>
                <a:lnTo>
                  <a:pt x="534" y="620"/>
                </a:lnTo>
                <a:lnTo>
                  <a:pt x="534" y="620"/>
                </a:lnTo>
                <a:lnTo>
                  <a:pt x="538" y="616"/>
                </a:lnTo>
                <a:lnTo>
                  <a:pt x="540" y="612"/>
                </a:lnTo>
                <a:lnTo>
                  <a:pt x="540" y="602"/>
                </a:lnTo>
                <a:lnTo>
                  <a:pt x="540" y="592"/>
                </a:lnTo>
                <a:lnTo>
                  <a:pt x="536" y="580"/>
                </a:lnTo>
                <a:lnTo>
                  <a:pt x="530" y="566"/>
                </a:lnTo>
                <a:lnTo>
                  <a:pt x="522" y="550"/>
                </a:lnTo>
                <a:lnTo>
                  <a:pt x="510" y="534"/>
                </a:lnTo>
                <a:lnTo>
                  <a:pt x="510" y="534"/>
                </a:lnTo>
                <a:lnTo>
                  <a:pt x="490" y="518"/>
                </a:lnTo>
                <a:lnTo>
                  <a:pt x="472" y="504"/>
                </a:lnTo>
                <a:lnTo>
                  <a:pt x="454" y="494"/>
                </a:lnTo>
                <a:lnTo>
                  <a:pt x="436" y="486"/>
                </a:lnTo>
                <a:lnTo>
                  <a:pt x="418" y="480"/>
                </a:lnTo>
                <a:lnTo>
                  <a:pt x="402" y="478"/>
                </a:lnTo>
                <a:lnTo>
                  <a:pt x="374" y="474"/>
                </a:lnTo>
                <a:lnTo>
                  <a:pt x="374" y="474"/>
                </a:lnTo>
                <a:lnTo>
                  <a:pt x="364" y="472"/>
                </a:lnTo>
                <a:lnTo>
                  <a:pt x="354" y="470"/>
                </a:lnTo>
                <a:lnTo>
                  <a:pt x="346" y="464"/>
                </a:lnTo>
                <a:lnTo>
                  <a:pt x="340" y="460"/>
                </a:lnTo>
                <a:lnTo>
                  <a:pt x="334" y="454"/>
                </a:lnTo>
                <a:lnTo>
                  <a:pt x="332" y="448"/>
                </a:lnTo>
                <a:lnTo>
                  <a:pt x="334" y="442"/>
                </a:lnTo>
                <a:lnTo>
                  <a:pt x="338" y="436"/>
                </a:lnTo>
                <a:lnTo>
                  <a:pt x="338" y="436"/>
                </a:lnTo>
                <a:lnTo>
                  <a:pt x="342" y="434"/>
                </a:lnTo>
                <a:lnTo>
                  <a:pt x="348" y="432"/>
                </a:lnTo>
                <a:lnTo>
                  <a:pt x="352" y="432"/>
                </a:lnTo>
                <a:lnTo>
                  <a:pt x="356" y="434"/>
                </a:lnTo>
                <a:lnTo>
                  <a:pt x="360" y="438"/>
                </a:lnTo>
                <a:lnTo>
                  <a:pt x="362" y="440"/>
                </a:lnTo>
                <a:lnTo>
                  <a:pt x="362" y="444"/>
                </a:lnTo>
                <a:lnTo>
                  <a:pt x="362" y="448"/>
                </a:lnTo>
                <a:lnTo>
                  <a:pt x="362" y="448"/>
                </a:lnTo>
                <a:lnTo>
                  <a:pt x="366" y="446"/>
                </a:lnTo>
                <a:lnTo>
                  <a:pt x="370" y="442"/>
                </a:lnTo>
                <a:lnTo>
                  <a:pt x="372" y="436"/>
                </a:lnTo>
                <a:lnTo>
                  <a:pt x="372" y="432"/>
                </a:lnTo>
                <a:lnTo>
                  <a:pt x="370" y="426"/>
                </a:lnTo>
                <a:lnTo>
                  <a:pt x="368" y="420"/>
                </a:lnTo>
                <a:lnTo>
                  <a:pt x="362" y="416"/>
                </a:lnTo>
                <a:lnTo>
                  <a:pt x="356" y="412"/>
                </a:lnTo>
                <a:lnTo>
                  <a:pt x="356" y="412"/>
                </a:lnTo>
                <a:close/>
                <a:moveTo>
                  <a:pt x="442" y="602"/>
                </a:moveTo>
                <a:lnTo>
                  <a:pt x="442" y="602"/>
                </a:lnTo>
                <a:lnTo>
                  <a:pt x="450" y="602"/>
                </a:lnTo>
                <a:lnTo>
                  <a:pt x="456" y="600"/>
                </a:lnTo>
                <a:lnTo>
                  <a:pt x="462" y="598"/>
                </a:lnTo>
                <a:lnTo>
                  <a:pt x="470" y="592"/>
                </a:lnTo>
                <a:lnTo>
                  <a:pt x="476" y="586"/>
                </a:lnTo>
                <a:lnTo>
                  <a:pt x="480" y="576"/>
                </a:lnTo>
                <a:lnTo>
                  <a:pt x="482" y="566"/>
                </a:lnTo>
                <a:lnTo>
                  <a:pt x="482" y="566"/>
                </a:lnTo>
                <a:lnTo>
                  <a:pt x="482" y="552"/>
                </a:lnTo>
                <a:lnTo>
                  <a:pt x="478" y="540"/>
                </a:lnTo>
                <a:lnTo>
                  <a:pt x="470" y="530"/>
                </a:lnTo>
                <a:lnTo>
                  <a:pt x="462" y="522"/>
                </a:lnTo>
                <a:lnTo>
                  <a:pt x="452" y="516"/>
                </a:lnTo>
                <a:lnTo>
                  <a:pt x="442" y="512"/>
                </a:lnTo>
                <a:lnTo>
                  <a:pt x="434" y="512"/>
                </a:lnTo>
                <a:lnTo>
                  <a:pt x="428" y="514"/>
                </a:lnTo>
                <a:lnTo>
                  <a:pt x="428" y="514"/>
                </a:lnTo>
                <a:lnTo>
                  <a:pt x="424" y="518"/>
                </a:lnTo>
                <a:lnTo>
                  <a:pt x="424" y="522"/>
                </a:lnTo>
                <a:lnTo>
                  <a:pt x="424" y="526"/>
                </a:lnTo>
                <a:lnTo>
                  <a:pt x="426" y="528"/>
                </a:lnTo>
                <a:lnTo>
                  <a:pt x="428" y="530"/>
                </a:lnTo>
                <a:lnTo>
                  <a:pt x="430" y="530"/>
                </a:lnTo>
                <a:lnTo>
                  <a:pt x="434" y="530"/>
                </a:lnTo>
                <a:lnTo>
                  <a:pt x="436" y="528"/>
                </a:lnTo>
                <a:lnTo>
                  <a:pt x="436" y="528"/>
                </a:lnTo>
                <a:lnTo>
                  <a:pt x="438" y="524"/>
                </a:lnTo>
                <a:lnTo>
                  <a:pt x="438" y="522"/>
                </a:lnTo>
                <a:lnTo>
                  <a:pt x="436" y="520"/>
                </a:lnTo>
                <a:lnTo>
                  <a:pt x="436" y="520"/>
                </a:lnTo>
                <a:lnTo>
                  <a:pt x="438" y="518"/>
                </a:lnTo>
                <a:lnTo>
                  <a:pt x="444" y="518"/>
                </a:lnTo>
                <a:lnTo>
                  <a:pt x="450" y="522"/>
                </a:lnTo>
                <a:lnTo>
                  <a:pt x="460" y="530"/>
                </a:lnTo>
                <a:lnTo>
                  <a:pt x="460" y="530"/>
                </a:lnTo>
                <a:lnTo>
                  <a:pt x="466" y="536"/>
                </a:lnTo>
                <a:lnTo>
                  <a:pt x="468" y="544"/>
                </a:lnTo>
                <a:lnTo>
                  <a:pt x="470" y="552"/>
                </a:lnTo>
                <a:lnTo>
                  <a:pt x="468" y="560"/>
                </a:lnTo>
                <a:lnTo>
                  <a:pt x="466" y="566"/>
                </a:lnTo>
                <a:lnTo>
                  <a:pt x="464" y="574"/>
                </a:lnTo>
                <a:lnTo>
                  <a:pt x="460" y="580"/>
                </a:lnTo>
                <a:lnTo>
                  <a:pt x="456" y="584"/>
                </a:lnTo>
                <a:lnTo>
                  <a:pt x="456" y="584"/>
                </a:lnTo>
                <a:lnTo>
                  <a:pt x="450" y="586"/>
                </a:lnTo>
                <a:lnTo>
                  <a:pt x="446" y="588"/>
                </a:lnTo>
                <a:lnTo>
                  <a:pt x="444" y="588"/>
                </a:lnTo>
                <a:lnTo>
                  <a:pt x="440" y="586"/>
                </a:lnTo>
                <a:lnTo>
                  <a:pt x="438" y="582"/>
                </a:lnTo>
                <a:lnTo>
                  <a:pt x="438" y="576"/>
                </a:lnTo>
                <a:lnTo>
                  <a:pt x="438" y="576"/>
                </a:lnTo>
                <a:lnTo>
                  <a:pt x="442" y="572"/>
                </a:lnTo>
                <a:lnTo>
                  <a:pt x="444" y="572"/>
                </a:lnTo>
                <a:lnTo>
                  <a:pt x="450" y="574"/>
                </a:lnTo>
                <a:lnTo>
                  <a:pt x="450" y="574"/>
                </a:lnTo>
                <a:lnTo>
                  <a:pt x="452" y="570"/>
                </a:lnTo>
                <a:lnTo>
                  <a:pt x="452" y="566"/>
                </a:lnTo>
                <a:lnTo>
                  <a:pt x="450" y="564"/>
                </a:lnTo>
                <a:lnTo>
                  <a:pt x="446" y="560"/>
                </a:lnTo>
                <a:lnTo>
                  <a:pt x="438" y="558"/>
                </a:lnTo>
                <a:lnTo>
                  <a:pt x="432" y="558"/>
                </a:lnTo>
                <a:lnTo>
                  <a:pt x="432" y="558"/>
                </a:lnTo>
                <a:lnTo>
                  <a:pt x="426" y="558"/>
                </a:lnTo>
                <a:lnTo>
                  <a:pt x="422" y="560"/>
                </a:lnTo>
                <a:lnTo>
                  <a:pt x="418" y="568"/>
                </a:lnTo>
                <a:lnTo>
                  <a:pt x="418" y="568"/>
                </a:lnTo>
                <a:lnTo>
                  <a:pt x="416" y="574"/>
                </a:lnTo>
                <a:lnTo>
                  <a:pt x="416" y="582"/>
                </a:lnTo>
                <a:lnTo>
                  <a:pt x="418" y="588"/>
                </a:lnTo>
                <a:lnTo>
                  <a:pt x="422" y="592"/>
                </a:lnTo>
                <a:lnTo>
                  <a:pt x="426" y="598"/>
                </a:lnTo>
                <a:lnTo>
                  <a:pt x="432" y="600"/>
                </a:lnTo>
                <a:lnTo>
                  <a:pt x="436" y="602"/>
                </a:lnTo>
                <a:lnTo>
                  <a:pt x="442" y="602"/>
                </a:lnTo>
                <a:lnTo>
                  <a:pt x="442" y="602"/>
                </a:lnTo>
                <a:close/>
                <a:moveTo>
                  <a:pt x="476" y="624"/>
                </a:moveTo>
                <a:lnTo>
                  <a:pt x="476" y="624"/>
                </a:lnTo>
                <a:lnTo>
                  <a:pt x="480" y="628"/>
                </a:lnTo>
                <a:lnTo>
                  <a:pt x="486" y="630"/>
                </a:lnTo>
                <a:lnTo>
                  <a:pt x="492" y="630"/>
                </a:lnTo>
                <a:lnTo>
                  <a:pt x="496" y="626"/>
                </a:lnTo>
                <a:lnTo>
                  <a:pt x="496" y="626"/>
                </a:lnTo>
                <a:lnTo>
                  <a:pt x="500" y="628"/>
                </a:lnTo>
                <a:lnTo>
                  <a:pt x="504" y="626"/>
                </a:lnTo>
                <a:lnTo>
                  <a:pt x="508" y="622"/>
                </a:lnTo>
                <a:lnTo>
                  <a:pt x="510" y="616"/>
                </a:lnTo>
                <a:lnTo>
                  <a:pt x="510" y="616"/>
                </a:lnTo>
                <a:lnTo>
                  <a:pt x="514" y="602"/>
                </a:lnTo>
                <a:lnTo>
                  <a:pt x="512" y="586"/>
                </a:lnTo>
                <a:lnTo>
                  <a:pt x="508" y="572"/>
                </a:lnTo>
                <a:lnTo>
                  <a:pt x="502" y="558"/>
                </a:lnTo>
                <a:lnTo>
                  <a:pt x="494" y="546"/>
                </a:lnTo>
                <a:lnTo>
                  <a:pt x="486" y="538"/>
                </a:lnTo>
                <a:lnTo>
                  <a:pt x="474" y="526"/>
                </a:lnTo>
                <a:lnTo>
                  <a:pt x="474" y="526"/>
                </a:lnTo>
                <a:lnTo>
                  <a:pt x="484" y="542"/>
                </a:lnTo>
                <a:lnTo>
                  <a:pt x="492" y="556"/>
                </a:lnTo>
                <a:lnTo>
                  <a:pt x="498" y="570"/>
                </a:lnTo>
                <a:lnTo>
                  <a:pt x="502" y="582"/>
                </a:lnTo>
                <a:lnTo>
                  <a:pt x="502" y="592"/>
                </a:lnTo>
                <a:lnTo>
                  <a:pt x="502" y="600"/>
                </a:lnTo>
                <a:lnTo>
                  <a:pt x="500" y="606"/>
                </a:lnTo>
                <a:lnTo>
                  <a:pt x="496" y="612"/>
                </a:lnTo>
                <a:lnTo>
                  <a:pt x="496" y="612"/>
                </a:lnTo>
                <a:lnTo>
                  <a:pt x="492" y="614"/>
                </a:lnTo>
                <a:lnTo>
                  <a:pt x="490" y="614"/>
                </a:lnTo>
                <a:lnTo>
                  <a:pt x="488" y="614"/>
                </a:lnTo>
                <a:lnTo>
                  <a:pt x="486" y="612"/>
                </a:lnTo>
                <a:lnTo>
                  <a:pt x="482" y="600"/>
                </a:lnTo>
                <a:lnTo>
                  <a:pt x="482" y="600"/>
                </a:lnTo>
                <a:lnTo>
                  <a:pt x="474" y="606"/>
                </a:lnTo>
                <a:lnTo>
                  <a:pt x="472" y="612"/>
                </a:lnTo>
                <a:lnTo>
                  <a:pt x="474" y="618"/>
                </a:lnTo>
                <a:lnTo>
                  <a:pt x="476" y="624"/>
                </a:lnTo>
                <a:lnTo>
                  <a:pt x="476" y="624"/>
                </a:lnTo>
                <a:close/>
                <a:moveTo>
                  <a:pt x="338" y="592"/>
                </a:moveTo>
                <a:lnTo>
                  <a:pt x="338" y="592"/>
                </a:lnTo>
                <a:lnTo>
                  <a:pt x="350" y="602"/>
                </a:lnTo>
                <a:lnTo>
                  <a:pt x="366" y="612"/>
                </a:lnTo>
                <a:lnTo>
                  <a:pt x="376" y="616"/>
                </a:lnTo>
                <a:lnTo>
                  <a:pt x="386" y="620"/>
                </a:lnTo>
                <a:lnTo>
                  <a:pt x="398" y="622"/>
                </a:lnTo>
                <a:lnTo>
                  <a:pt x="410" y="622"/>
                </a:lnTo>
                <a:lnTo>
                  <a:pt x="410" y="622"/>
                </a:lnTo>
                <a:lnTo>
                  <a:pt x="416" y="620"/>
                </a:lnTo>
                <a:lnTo>
                  <a:pt x="416" y="618"/>
                </a:lnTo>
                <a:lnTo>
                  <a:pt x="416" y="616"/>
                </a:lnTo>
                <a:lnTo>
                  <a:pt x="412" y="614"/>
                </a:lnTo>
                <a:lnTo>
                  <a:pt x="412" y="614"/>
                </a:lnTo>
                <a:lnTo>
                  <a:pt x="408" y="614"/>
                </a:lnTo>
                <a:lnTo>
                  <a:pt x="402" y="610"/>
                </a:lnTo>
                <a:lnTo>
                  <a:pt x="398" y="604"/>
                </a:lnTo>
                <a:lnTo>
                  <a:pt x="394" y="598"/>
                </a:lnTo>
                <a:lnTo>
                  <a:pt x="392" y="592"/>
                </a:lnTo>
                <a:lnTo>
                  <a:pt x="394" y="584"/>
                </a:lnTo>
                <a:lnTo>
                  <a:pt x="398" y="576"/>
                </a:lnTo>
                <a:lnTo>
                  <a:pt x="406" y="568"/>
                </a:lnTo>
                <a:lnTo>
                  <a:pt x="406" y="568"/>
                </a:lnTo>
                <a:lnTo>
                  <a:pt x="404" y="566"/>
                </a:lnTo>
                <a:lnTo>
                  <a:pt x="400" y="566"/>
                </a:lnTo>
                <a:lnTo>
                  <a:pt x="394" y="568"/>
                </a:lnTo>
                <a:lnTo>
                  <a:pt x="388" y="572"/>
                </a:lnTo>
                <a:lnTo>
                  <a:pt x="384" y="578"/>
                </a:lnTo>
                <a:lnTo>
                  <a:pt x="382" y="584"/>
                </a:lnTo>
                <a:lnTo>
                  <a:pt x="380" y="592"/>
                </a:lnTo>
                <a:lnTo>
                  <a:pt x="384" y="602"/>
                </a:lnTo>
                <a:lnTo>
                  <a:pt x="384" y="602"/>
                </a:lnTo>
                <a:lnTo>
                  <a:pt x="378" y="594"/>
                </a:lnTo>
                <a:lnTo>
                  <a:pt x="378" y="586"/>
                </a:lnTo>
                <a:lnTo>
                  <a:pt x="378" y="580"/>
                </a:lnTo>
                <a:lnTo>
                  <a:pt x="382" y="572"/>
                </a:lnTo>
                <a:lnTo>
                  <a:pt x="382" y="572"/>
                </a:lnTo>
                <a:lnTo>
                  <a:pt x="380" y="572"/>
                </a:lnTo>
                <a:lnTo>
                  <a:pt x="376" y="574"/>
                </a:lnTo>
                <a:lnTo>
                  <a:pt x="372" y="576"/>
                </a:lnTo>
                <a:lnTo>
                  <a:pt x="368" y="580"/>
                </a:lnTo>
                <a:lnTo>
                  <a:pt x="368" y="586"/>
                </a:lnTo>
                <a:lnTo>
                  <a:pt x="370" y="594"/>
                </a:lnTo>
                <a:lnTo>
                  <a:pt x="374" y="602"/>
                </a:lnTo>
                <a:lnTo>
                  <a:pt x="384" y="610"/>
                </a:lnTo>
                <a:lnTo>
                  <a:pt x="384" y="610"/>
                </a:lnTo>
                <a:lnTo>
                  <a:pt x="372" y="604"/>
                </a:lnTo>
                <a:lnTo>
                  <a:pt x="360" y="596"/>
                </a:lnTo>
                <a:lnTo>
                  <a:pt x="350" y="584"/>
                </a:lnTo>
                <a:lnTo>
                  <a:pt x="348" y="578"/>
                </a:lnTo>
                <a:lnTo>
                  <a:pt x="346" y="574"/>
                </a:lnTo>
                <a:lnTo>
                  <a:pt x="346" y="574"/>
                </a:lnTo>
                <a:lnTo>
                  <a:pt x="348" y="574"/>
                </a:lnTo>
                <a:lnTo>
                  <a:pt x="350" y="574"/>
                </a:lnTo>
                <a:lnTo>
                  <a:pt x="352" y="570"/>
                </a:lnTo>
                <a:lnTo>
                  <a:pt x="350" y="566"/>
                </a:lnTo>
                <a:lnTo>
                  <a:pt x="348" y="564"/>
                </a:lnTo>
                <a:lnTo>
                  <a:pt x="346" y="564"/>
                </a:lnTo>
                <a:lnTo>
                  <a:pt x="346" y="564"/>
                </a:lnTo>
                <a:lnTo>
                  <a:pt x="342" y="564"/>
                </a:lnTo>
                <a:lnTo>
                  <a:pt x="340" y="566"/>
                </a:lnTo>
                <a:lnTo>
                  <a:pt x="334" y="572"/>
                </a:lnTo>
                <a:lnTo>
                  <a:pt x="334" y="576"/>
                </a:lnTo>
                <a:lnTo>
                  <a:pt x="334" y="582"/>
                </a:lnTo>
                <a:lnTo>
                  <a:pt x="336" y="586"/>
                </a:lnTo>
                <a:lnTo>
                  <a:pt x="338" y="592"/>
                </a:lnTo>
                <a:lnTo>
                  <a:pt x="338" y="592"/>
                </a:lnTo>
                <a:close/>
                <a:moveTo>
                  <a:pt x="456" y="412"/>
                </a:moveTo>
                <a:lnTo>
                  <a:pt x="456" y="412"/>
                </a:lnTo>
                <a:lnTo>
                  <a:pt x="450" y="414"/>
                </a:lnTo>
                <a:lnTo>
                  <a:pt x="444" y="420"/>
                </a:lnTo>
                <a:lnTo>
                  <a:pt x="442" y="428"/>
                </a:lnTo>
                <a:lnTo>
                  <a:pt x="442" y="434"/>
                </a:lnTo>
                <a:lnTo>
                  <a:pt x="444" y="438"/>
                </a:lnTo>
                <a:lnTo>
                  <a:pt x="444" y="438"/>
                </a:lnTo>
                <a:lnTo>
                  <a:pt x="440" y="434"/>
                </a:lnTo>
                <a:lnTo>
                  <a:pt x="438" y="428"/>
                </a:lnTo>
                <a:lnTo>
                  <a:pt x="438" y="424"/>
                </a:lnTo>
                <a:lnTo>
                  <a:pt x="438" y="424"/>
                </a:lnTo>
                <a:lnTo>
                  <a:pt x="430" y="420"/>
                </a:lnTo>
                <a:lnTo>
                  <a:pt x="418" y="416"/>
                </a:lnTo>
                <a:lnTo>
                  <a:pt x="418" y="416"/>
                </a:lnTo>
                <a:lnTo>
                  <a:pt x="422" y="430"/>
                </a:lnTo>
                <a:lnTo>
                  <a:pt x="426" y="436"/>
                </a:lnTo>
                <a:lnTo>
                  <a:pt x="426" y="436"/>
                </a:lnTo>
                <a:lnTo>
                  <a:pt x="430" y="436"/>
                </a:lnTo>
                <a:lnTo>
                  <a:pt x="434" y="440"/>
                </a:lnTo>
                <a:lnTo>
                  <a:pt x="440" y="442"/>
                </a:lnTo>
                <a:lnTo>
                  <a:pt x="440" y="442"/>
                </a:lnTo>
                <a:lnTo>
                  <a:pt x="434" y="440"/>
                </a:lnTo>
                <a:lnTo>
                  <a:pt x="430" y="440"/>
                </a:lnTo>
                <a:lnTo>
                  <a:pt x="422" y="442"/>
                </a:lnTo>
                <a:lnTo>
                  <a:pt x="416" y="448"/>
                </a:lnTo>
                <a:lnTo>
                  <a:pt x="414" y="456"/>
                </a:lnTo>
                <a:lnTo>
                  <a:pt x="414" y="456"/>
                </a:lnTo>
                <a:lnTo>
                  <a:pt x="416" y="454"/>
                </a:lnTo>
                <a:lnTo>
                  <a:pt x="420" y="454"/>
                </a:lnTo>
                <a:lnTo>
                  <a:pt x="426" y="454"/>
                </a:lnTo>
                <a:lnTo>
                  <a:pt x="436" y="458"/>
                </a:lnTo>
                <a:lnTo>
                  <a:pt x="448" y="464"/>
                </a:lnTo>
                <a:lnTo>
                  <a:pt x="464" y="476"/>
                </a:lnTo>
                <a:lnTo>
                  <a:pt x="484" y="492"/>
                </a:lnTo>
                <a:lnTo>
                  <a:pt x="508" y="514"/>
                </a:lnTo>
                <a:lnTo>
                  <a:pt x="508" y="514"/>
                </a:lnTo>
                <a:lnTo>
                  <a:pt x="530" y="538"/>
                </a:lnTo>
                <a:lnTo>
                  <a:pt x="546" y="562"/>
                </a:lnTo>
                <a:lnTo>
                  <a:pt x="556" y="582"/>
                </a:lnTo>
                <a:lnTo>
                  <a:pt x="562" y="600"/>
                </a:lnTo>
                <a:lnTo>
                  <a:pt x="564" y="614"/>
                </a:lnTo>
                <a:lnTo>
                  <a:pt x="564" y="626"/>
                </a:lnTo>
                <a:lnTo>
                  <a:pt x="564" y="634"/>
                </a:lnTo>
                <a:lnTo>
                  <a:pt x="562" y="640"/>
                </a:lnTo>
                <a:lnTo>
                  <a:pt x="562" y="640"/>
                </a:lnTo>
                <a:lnTo>
                  <a:pt x="572" y="636"/>
                </a:lnTo>
                <a:lnTo>
                  <a:pt x="578" y="632"/>
                </a:lnTo>
                <a:lnTo>
                  <a:pt x="582" y="626"/>
                </a:lnTo>
                <a:lnTo>
                  <a:pt x="586" y="620"/>
                </a:lnTo>
                <a:lnTo>
                  <a:pt x="586" y="614"/>
                </a:lnTo>
                <a:lnTo>
                  <a:pt x="586" y="608"/>
                </a:lnTo>
                <a:lnTo>
                  <a:pt x="584" y="598"/>
                </a:lnTo>
                <a:lnTo>
                  <a:pt x="584" y="598"/>
                </a:lnTo>
                <a:lnTo>
                  <a:pt x="590" y="612"/>
                </a:lnTo>
                <a:lnTo>
                  <a:pt x="592" y="618"/>
                </a:lnTo>
                <a:lnTo>
                  <a:pt x="592" y="618"/>
                </a:lnTo>
                <a:lnTo>
                  <a:pt x="598" y="622"/>
                </a:lnTo>
                <a:lnTo>
                  <a:pt x="610" y="628"/>
                </a:lnTo>
                <a:lnTo>
                  <a:pt x="622" y="632"/>
                </a:lnTo>
                <a:lnTo>
                  <a:pt x="634" y="632"/>
                </a:lnTo>
                <a:lnTo>
                  <a:pt x="634" y="632"/>
                </a:lnTo>
                <a:lnTo>
                  <a:pt x="632" y="620"/>
                </a:lnTo>
                <a:lnTo>
                  <a:pt x="628" y="608"/>
                </a:lnTo>
                <a:lnTo>
                  <a:pt x="624" y="598"/>
                </a:lnTo>
                <a:lnTo>
                  <a:pt x="618" y="592"/>
                </a:lnTo>
                <a:lnTo>
                  <a:pt x="618" y="592"/>
                </a:lnTo>
                <a:lnTo>
                  <a:pt x="612" y="588"/>
                </a:lnTo>
                <a:lnTo>
                  <a:pt x="600" y="582"/>
                </a:lnTo>
                <a:lnTo>
                  <a:pt x="600" y="582"/>
                </a:lnTo>
                <a:lnTo>
                  <a:pt x="610" y="584"/>
                </a:lnTo>
                <a:lnTo>
                  <a:pt x="616" y="584"/>
                </a:lnTo>
                <a:lnTo>
                  <a:pt x="622" y="584"/>
                </a:lnTo>
                <a:lnTo>
                  <a:pt x="628" y="582"/>
                </a:lnTo>
                <a:lnTo>
                  <a:pt x="634" y="578"/>
                </a:lnTo>
                <a:lnTo>
                  <a:pt x="638" y="570"/>
                </a:lnTo>
                <a:lnTo>
                  <a:pt x="640" y="562"/>
                </a:lnTo>
                <a:lnTo>
                  <a:pt x="640" y="562"/>
                </a:lnTo>
                <a:lnTo>
                  <a:pt x="636" y="562"/>
                </a:lnTo>
                <a:lnTo>
                  <a:pt x="628" y="564"/>
                </a:lnTo>
                <a:lnTo>
                  <a:pt x="616" y="564"/>
                </a:lnTo>
                <a:lnTo>
                  <a:pt x="600" y="560"/>
                </a:lnTo>
                <a:lnTo>
                  <a:pt x="582" y="554"/>
                </a:lnTo>
                <a:lnTo>
                  <a:pt x="562" y="544"/>
                </a:lnTo>
                <a:lnTo>
                  <a:pt x="540" y="528"/>
                </a:lnTo>
                <a:lnTo>
                  <a:pt x="514" y="506"/>
                </a:lnTo>
                <a:lnTo>
                  <a:pt x="514" y="506"/>
                </a:lnTo>
                <a:lnTo>
                  <a:pt x="492" y="482"/>
                </a:lnTo>
                <a:lnTo>
                  <a:pt x="476" y="462"/>
                </a:lnTo>
                <a:lnTo>
                  <a:pt x="466" y="446"/>
                </a:lnTo>
                <a:lnTo>
                  <a:pt x="458" y="434"/>
                </a:lnTo>
                <a:lnTo>
                  <a:pt x="456" y="424"/>
                </a:lnTo>
                <a:lnTo>
                  <a:pt x="454" y="418"/>
                </a:lnTo>
                <a:lnTo>
                  <a:pt x="456" y="414"/>
                </a:lnTo>
                <a:lnTo>
                  <a:pt x="456" y="412"/>
                </a:lnTo>
                <a:lnTo>
                  <a:pt x="456" y="412"/>
                </a:lnTo>
                <a:close/>
                <a:moveTo>
                  <a:pt x="588" y="10"/>
                </a:moveTo>
                <a:lnTo>
                  <a:pt x="588" y="10"/>
                </a:lnTo>
                <a:lnTo>
                  <a:pt x="578" y="4"/>
                </a:lnTo>
                <a:lnTo>
                  <a:pt x="566" y="0"/>
                </a:lnTo>
                <a:lnTo>
                  <a:pt x="556" y="0"/>
                </a:lnTo>
                <a:lnTo>
                  <a:pt x="546" y="0"/>
                </a:lnTo>
                <a:lnTo>
                  <a:pt x="538" y="2"/>
                </a:lnTo>
                <a:lnTo>
                  <a:pt x="530" y="6"/>
                </a:lnTo>
                <a:lnTo>
                  <a:pt x="526" y="10"/>
                </a:lnTo>
                <a:lnTo>
                  <a:pt x="524" y="12"/>
                </a:lnTo>
                <a:lnTo>
                  <a:pt x="524" y="12"/>
                </a:lnTo>
                <a:lnTo>
                  <a:pt x="524" y="16"/>
                </a:lnTo>
                <a:lnTo>
                  <a:pt x="524" y="20"/>
                </a:lnTo>
                <a:lnTo>
                  <a:pt x="528" y="24"/>
                </a:lnTo>
                <a:lnTo>
                  <a:pt x="534" y="24"/>
                </a:lnTo>
                <a:lnTo>
                  <a:pt x="536" y="22"/>
                </a:lnTo>
                <a:lnTo>
                  <a:pt x="538" y="20"/>
                </a:lnTo>
                <a:lnTo>
                  <a:pt x="538" y="20"/>
                </a:lnTo>
                <a:lnTo>
                  <a:pt x="544" y="14"/>
                </a:lnTo>
                <a:lnTo>
                  <a:pt x="548" y="12"/>
                </a:lnTo>
                <a:lnTo>
                  <a:pt x="554" y="10"/>
                </a:lnTo>
                <a:lnTo>
                  <a:pt x="560" y="10"/>
                </a:lnTo>
                <a:lnTo>
                  <a:pt x="572" y="14"/>
                </a:lnTo>
                <a:lnTo>
                  <a:pt x="582" y="22"/>
                </a:lnTo>
                <a:lnTo>
                  <a:pt x="582" y="22"/>
                </a:lnTo>
                <a:lnTo>
                  <a:pt x="572" y="18"/>
                </a:lnTo>
                <a:lnTo>
                  <a:pt x="564" y="14"/>
                </a:lnTo>
                <a:lnTo>
                  <a:pt x="554" y="14"/>
                </a:lnTo>
                <a:lnTo>
                  <a:pt x="554" y="14"/>
                </a:lnTo>
                <a:lnTo>
                  <a:pt x="550" y="16"/>
                </a:lnTo>
                <a:lnTo>
                  <a:pt x="546" y="18"/>
                </a:lnTo>
                <a:lnTo>
                  <a:pt x="544" y="24"/>
                </a:lnTo>
                <a:lnTo>
                  <a:pt x="544" y="28"/>
                </a:lnTo>
                <a:lnTo>
                  <a:pt x="546" y="30"/>
                </a:lnTo>
                <a:lnTo>
                  <a:pt x="548" y="32"/>
                </a:lnTo>
                <a:lnTo>
                  <a:pt x="552" y="30"/>
                </a:lnTo>
                <a:lnTo>
                  <a:pt x="552" y="30"/>
                </a:lnTo>
                <a:lnTo>
                  <a:pt x="568" y="32"/>
                </a:lnTo>
                <a:lnTo>
                  <a:pt x="582" y="36"/>
                </a:lnTo>
                <a:lnTo>
                  <a:pt x="594" y="44"/>
                </a:lnTo>
                <a:lnTo>
                  <a:pt x="604" y="54"/>
                </a:lnTo>
                <a:lnTo>
                  <a:pt x="612" y="64"/>
                </a:lnTo>
                <a:lnTo>
                  <a:pt x="618" y="76"/>
                </a:lnTo>
                <a:lnTo>
                  <a:pt x="620" y="86"/>
                </a:lnTo>
                <a:lnTo>
                  <a:pt x="620" y="96"/>
                </a:lnTo>
                <a:lnTo>
                  <a:pt x="620" y="96"/>
                </a:lnTo>
                <a:lnTo>
                  <a:pt x="620" y="86"/>
                </a:lnTo>
                <a:lnTo>
                  <a:pt x="616" y="76"/>
                </a:lnTo>
                <a:lnTo>
                  <a:pt x="610" y="66"/>
                </a:lnTo>
                <a:lnTo>
                  <a:pt x="602" y="56"/>
                </a:lnTo>
                <a:lnTo>
                  <a:pt x="592" y="48"/>
                </a:lnTo>
                <a:lnTo>
                  <a:pt x="584" y="42"/>
                </a:lnTo>
                <a:lnTo>
                  <a:pt x="576" y="38"/>
                </a:lnTo>
                <a:lnTo>
                  <a:pt x="568" y="36"/>
                </a:lnTo>
                <a:lnTo>
                  <a:pt x="568" y="36"/>
                </a:lnTo>
                <a:lnTo>
                  <a:pt x="562" y="38"/>
                </a:lnTo>
                <a:lnTo>
                  <a:pt x="556" y="40"/>
                </a:lnTo>
                <a:lnTo>
                  <a:pt x="548" y="46"/>
                </a:lnTo>
                <a:lnTo>
                  <a:pt x="544" y="54"/>
                </a:lnTo>
                <a:lnTo>
                  <a:pt x="546" y="56"/>
                </a:lnTo>
                <a:lnTo>
                  <a:pt x="548" y="56"/>
                </a:lnTo>
                <a:lnTo>
                  <a:pt x="548" y="56"/>
                </a:lnTo>
                <a:lnTo>
                  <a:pt x="554" y="54"/>
                </a:lnTo>
                <a:lnTo>
                  <a:pt x="562" y="54"/>
                </a:lnTo>
                <a:lnTo>
                  <a:pt x="568" y="56"/>
                </a:lnTo>
                <a:lnTo>
                  <a:pt x="574" y="60"/>
                </a:lnTo>
                <a:lnTo>
                  <a:pt x="586" y="68"/>
                </a:lnTo>
                <a:lnTo>
                  <a:pt x="594" y="74"/>
                </a:lnTo>
                <a:lnTo>
                  <a:pt x="594" y="74"/>
                </a:lnTo>
                <a:lnTo>
                  <a:pt x="602" y="86"/>
                </a:lnTo>
                <a:lnTo>
                  <a:pt x="608" y="98"/>
                </a:lnTo>
                <a:lnTo>
                  <a:pt x="608" y="106"/>
                </a:lnTo>
                <a:lnTo>
                  <a:pt x="608" y="112"/>
                </a:lnTo>
                <a:lnTo>
                  <a:pt x="608" y="120"/>
                </a:lnTo>
                <a:lnTo>
                  <a:pt x="604" y="126"/>
                </a:lnTo>
                <a:lnTo>
                  <a:pt x="604" y="126"/>
                </a:lnTo>
                <a:lnTo>
                  <a:pt x="602" y="116"/>
                </a:lnTo>
                <a:lnTo>
                  <a:pt x="598" y="106"/>
                </a:lnTo>
                <a:lnTo>
                  <a:pt x="590" y="98"/>
                </a:lnTo>
                <a:lnTo>
                  <a:pt x="578" y="90"/>
                </a:lnTo>
                <a:lnTo>
                  <a:pt x="566" y="84"/>
                </a:lnTo>
                <a:lnTo>
                  <a:pt x="554" y="82"/>
                </a:lnTo>
                <a:lnTo>
                  <a:pt x="542" y="84"/>
                </a:lnTo>
                <a:lnTo>
                  <a:pt x="536" y="86"/>
                </a:lnTo>
                <a:lnTo>
                  <a:pt x="530" y="90"/>
                </a:lnTo>
                <a:lnTo>
                  <a:pt x="530" y="90"/>
                </a:lnTo>
                <a:lnTo>
                  <a:pt x="520" y="98"/>
                </a:lnTo>
                <a:lnTo>
                  <a:pt x="512" y="108"/>
                </a:lnTo>
                <a:lnTo>
                  <a:pt x="508" y="120"/>
                </a:lnTo>
                <a:lnTo>
                  <a:pt x="506" y="132"/>
                </a:lnTo>
                <a:lnTo>
                  <a:pt x="508" y="142"/>
                </a:lnTo>
                <a:lnTo>
                  <a:pt x="510" y="154"/>
                </a:lnTo>
                <a:lnTo>
                  <a:pt x="514" y="162"/>
                </a:lnTo>
                <a:lnTo>
                  <a:pt x="520" y="170"/>
                </a:lnTo>
                <a:lnTo>
                  <a:pt x="520" y="170"/>
                </a:lnTo>
                <a:lnTo>
                  <a:pt x="528" y="176"/>
                </a:lnTo>
                <a:lnTo>
                  <a:pt x="534" y="180"/>
                </a:lnTo>
                <a:lnTo>
                  <a:pt x="540" y="182"/>
                </a:lnTo>
                <a:lnTo>
                  <a:pt x="546" y="180"/>
                </a:lnTo>
                <a:lnTo>
                  <a:pt x="552" y="180"/>
                </a:lnTo>
                <a:lnTo>
                  <a:pt x="556" y="176"/>
                </a:lnTo>
                <a:lnTo>
                  <a:pt x="560" y="174"/>
                </a:lnTo>
                <a:lnTo>
                  <a:pt x="562" y="170"/>
                </a:lnTo>
                <a:lnTo>
                  <a:pt x="562" y="170"/>
                </a:lnTo>
                <a:lnTo>
                  <a:pt x="554" y="172"/>
                </a:lnTo>
                <a:lnTo>
                  <a:pt x="548" y="170"/>
                </a:lnTo>
                <a:lnTo>
                  <a:pt x="542" y="168"/>
                </a:lnTo>
                <a:lnTo>
                  <a:pt x="536" y="162"/>
                </a:lnTo>
                <a:lnTo>
                  <a:pt x="536" y="162"/>
                </a:lnTo>
                <a:lnTo>
                  <a:pt x="544" y="166"/>
                </a:lnTo>
                <a:lnTo>
                  <a:pt x="552" y="168"/>
                </a:lnTo>
                <a:lnTo>
                  <a:pt x="558" y="166"/>
                </a:lnTo>
                <a:lnTo>
                  <a:pt x="564" y="162"/>
                </a:lnTo>
                <a:lnTo>
                  <a:pt x="568" y="158"/>
                </a:lnTo>
                <a:lnTo>
                  <a:pt x="572" y="154"/>
                </a:lnTo>
                <a:lnTo>
                  <a:pt x="574" y="148"/>
                </a:lnTo>
                <a:lnTo>
                  <a:pt x="574" y="148"/>
                </a:lnTo>
                <a:lnTo>
                  <a:pt x="572" y="148"/>
                </a:lnTo>
                <a:lnTo>
                  <a:pt x="570" y="148"/>
                </a:lnTo>
                <a:lnTo>
                  <a:pt x="564" y="152"/>
                </a:lnTo>
                <a:lnTo>
                  <a:pt x="556" y="154"/>
                </a:lnTo>
                <a:lnTo>
                  <a:pt x="552" y="154"/>
                </a:lnTo>
                <a:lnTo>
                  <a:pt x="546" y="150"/>
                </a:lnTo>
                <a:lnTo>
                  <a:pt x="546" y="150"/>
                </a:lnTo>
                <a:lnTo>
                  <a:pt x="538" y="142"/>
                </a:lnTo>
                <a:lnTo>
                  <a:pt x="536" y="136"/>
                </a:lnTo>
                <a:lnTo>
                  <a:pt x="536" y="132"/>
                </a:lnTo>
                <a:lnTo>
                  <a:pt x="536" y="126"/>
                </a:lnTo>
                <a:lnTo>
                  <a:pt x="538" y="120"/>
                </a:lnTo>
                <a:lnTo>
                  <a:pt x="542" y="116"/>
                </a:lnTo>
                <a:lnTo>
                  <a:pt x="546" y="110"/>
                </a:lnTo>
                <a:lnTo>
                  <a:pt x="546" y="110"/>
                </a:lnTo>
                <a:lnTo>
                  <a:pt x="544" y="114"/>
                </a:lnTo>
                <a:lnTo>
                  <a:pt x="544" y="118"/>
                </a:lnTo>
                <a:lnTo>
                  <a:pt x="544" y="126"/>
                </a:lnTo>
                <a:lnTo>
                  <a:pt x="548" y="132"/>
                </a:lnTo>
                <a:lnTo>
                  <a:pt x="550" y="132"/>
                </a:lnTo>
                <a:lnTo>
                  <a:pt x="554" y="132"/>
                </a:lnTo>
                <a:lnTo>
                  <a:pt x="554" y="132"/>
                </a:lnTo>
                <a:lnTo>
                  <a:pt x="552" y="128"/>
                </a:lnTo>
                <a:lnTo>
                  <a:pt x="552" y="122"/>
                </a:lnTo>
                <a:lnTo>
                  <a:pt x="554" y="116"/>
                </a:lnTo>
                <a:lnTo>
                  <a:pt x="556" y="110"/>
                </a:lnTo>
                <a:lnTo>
                  <a:pt x="560" y="106"/>
                </a:lnTo>
                <a:lnTo>
                  <a:pt x="566" y="106"/>
                </a:lnTo>
                <a:lnTo>
                  <a:pt x="574" y="108"/>
                </a:lnTo>
                <a:lnTo>
                  <a:pt x="584" y="114"/>
                </a:lnTo>
                <a:lnTo>
                  <a:pt x="584" y="114"/>
                </a:lnTo>
                <a:lnTo>
                  <a:pt x="592" y="126"/>
                </a:lnTo>
                <a:lnTo>
                  <a:pt x="596" y="138"/>
                </a:lnTo>
                <a:lnTo>
                  <a:pt x="596" y="150"/>
                </a:lnTo>
                <a:lnTo>
                  <a:pt x="592" y="164"/>
                </a:lnTo>
                <a:lnTo>
                  <a:pt x="588" y="178"/>
                </a:lnTo>
                <a:lnTo>
                  <a:pt x="582" y="190"/>
                </a:lnTo>
                <a:lnTo>
                  <a:pt x="568" y="214"/>
                </a:lnTo>
                <a:lnTo>
                  <a:pt x="568" y="214"/>
                </a:lnTo>
                <a:lnTo>
                  <a:pt x="554" y="230"/>
                </a:lnTo>
                <a:lnTo>
                  <a:pt x="540" y="244"/>
                </a:lnTo>
                <a:lnTo>
                  <a:pt x="520" y="264"/>
                </a:lnTo>
                <a:lnTo>
                  <a:pt x="520" y="264"/>
                </a:lnTo>
                <a:lnTo>
                  <a:pt x="522" y="258"/>
                </a:lnTo>
                <a:lnTo>
                  <a:pt x="524" y="252"/>
                </a:lnTo>
                <a:lnTo>
                  <a:pt x="526" y="242"/>
                </a:lnTo>
                <a:lnTo>
                  <a:pt x="522" y="234"/>
                </a:lnTo>
                <a:lnTo>
                  <a:pt x="520" y="232"/>
                </a:lnTo>
                <a:lnTo>
                  <a:pt x="518" y="232"/>
                </a:lnTo>
                <a:lnTo>
                  <a:pt x="518" y="232"/>
                </a:lnTo>
                <a:lnTo>
                  <a:pt x="514" y="228"/>
                </a:lnTo>
                <a:lnTo>
                  <a:pt x="510" y="226"/>
                </a:lnTo>
                <a:lnTo>
                  <a:pt x="504" y="226"/>
                </a:lnTo>
                <a:lnTo>
                  <a:pt x="498" y="232"/>
                </a:lnTo>
                <a:lnTo>
                  <a:pt x="498" y="232"/>
                </a:lnTo>
                <a:lnTo>
                  <a:pt x="504" y="234"/>
                </a:lnTo>
                <a:lnTo>
                  <a:pt x="508" y="240"/>
                </a:lnTo>
                <a:lnTo>
                  <a:pt x="510" y="246"/>
                </a:lnTo>
                <a:lnTo>
                  <a:pt x="512" y="252"/>
                </a:lnTo>
                <a:lnTo>
                  <a:pt x="510" y="260"/>
                </a:lnTo>
                <a:lnTo>
                  <a:pt x="508" y="266"/>
                </a:lnTo>
                <a:lnTo>
                  <a:pt x="506" y="272"/>
                </a:lnTo>
                <a:lnTo>
                  <a:pt x="502" y="276"/>
                </a:lnTo>
                <a:lnTo>
                  <a:pt x="502" y="276"/>
                </a:lnTo>
                <a:lnTo>
                  <a:pt x="494" y="286"/>
                </a:lnTo>
                <a:lnTo>
                  <a:pt x="488" y="296"/>
                </a:lnTo>
                <a:lnTo>
                  <a:pt x="480" y="312"/>
                </a:lnTo>
                <a:lnTo>
                  <a:pt x="480" y="312"/>
                </a:lnTo>
                <a:lnTo>
                  <a:pt x="484" y="322"/>
                </a:lnTo>
                <a:lnTo>
                  <a:pt x="486" y="332"/>
                </a:lnTo>
                <a:lnTo>
                  <a:pt x="484" y="344"/>
                </a:lnTo>
                <a:lnTo>
                  <a:pt x="484" y="344"/>
                </a:lnTo>
                <a:lnTo>
                  <a:pt x="484" y="336"/>
                </a:lnTo>
                <a:lnTo>
                  <a:pt x="482" y="326"/>
                </a:lnTo>
                <a:lnTo>
                  <a:pt x="478" y="318"/>
                </a:lnTo>
                <a:lnTo>
                  <a:pt x="472" y="310"/>
                </a:lnTo>
                <a:lnTo>
                  <a:pt x="466" y="304"/>
                </a:lnTo>
                <a:lnTo>
                  <a:pt x="458" y="298"/>
                </a:lnTo>
                <a:lnTo>
                  <a:pt x="452" y="296"/>
                </a:lnTo>
                <a:lnTo>
                  <a:pt x="446" y="294"/>
                </a:lnTo>
                <a:lnTo>
                  <a:pt x="446" y="294"/>
                </a:lnTo>
                <a:lnTo>
                  <a:pt x="432" y="294"/>
                </a:lnTo>
                <a:lnTo>
                  <a:pt x="422" y="298"/>
                </a:lnTo>
                <a:lnTo>
                  <a:pt x="416" y="302"/>
                </a:lnTo>
                <a:lnTo>
                  <a:pt x="414" y="306"/>
                </a:lnTo>
                <a:lnTo>
                  <a:pt x="414" y="306"/>
                </a:lnTo>
                <a:lnTo>
                  <a:pt x="416" y="308"/>
                </a:lnTo>
                <a:lnTo>
                  <a:pt x="418" y="310"/>
                </a:lnTo>
                <a:lnTo>
                  <a:pt x="422" y="310"/>
                </a:lnTo>
                <a:lnTo>
                  <a:pt x="428" y="312"/>
                </a:lnTo>
                <a:lnTo>
                  <a:pt x="428" y="312"/>
                </a:lnTo>
                <a:lnTo>
                  <a:pt x="438" y="308"/>
                </a:lnTo>
                <a:lnTo>
                  <a:pt x="450" y="310"/>
                </a:lnTo>
                <a:lnTo>
                  <a:pt x="460" y="314"/>
                </a:lnTo>
                <a:lnTo>
                  <a:pt x="464" y="318"/>
                </a:lnTo>
                <a:lnTo>
                  <a:pt x="468" y="322"/>
                </a:lnTo>
                <a:lnTo>
                  <a:pt x="468" y="322"/>
                </a:lnTo>
                <a:lnTo>
                  <a:pt x="456" y="314"/>
                </a:lnTo>
                <a:lnTo>
                  <a:pt x="444" y="312"/>
                </a:lnTo>
                <a:lnTo>
                  <a:pt x="434" y="316"/>
                </a:lnTo>
                <a:lnTo>
                  <a:pt x="426" y="320"/>
                </a:lnTo>
                <a:lnTo>
                  <a:pt x="418" y="328"/>
                </a:lnTo>
                <a:lnTo>
                  <a:pt x="414" y="338"/>
                </a:lnTo>
                <a:lnTo>
                  <a:pt x="412" y="346"/>
                </a:lnTo>
                <a:lnTo>
                  <a:pt x="414" y="354"/>
                </a:lnTo>
                <a:lnTo>
                  <a:pt x="414" y="354"/>
                </a:lnTo>
                <a:lnTo>
                  <a:pt x="418" y="362"/>
                </a:lnTo>
                <a:lnTo>
                  <a:pt x="422" y="366"/>
                </a:lnTo>
                <a:lnTo>
                  <a:pt x="428" y="370"/>
                </a:lnTo>
                <a:lnTo>
                  <a:pt x="432" y="370"/>
                </a:lnTo>
                <a:lnTo>
                  <a:pt x="438" y="370"/>
                </a:lnTo>
                <a:lnTo>
                  <a:pt x="442" y="368"/>
                </a:lnTo>
                <a:lnTo>
                  <a:pt x="446" y="366"/>
                </a:lnTo>
                <a:lnTo>
                  <a:pt x="450" y="362"/>
                </a:lnTo>
                <a:lnTo>
                  <a:pt x="450" y="362"/>
                </a:lnTo>
                <a:lnTo>
                  <a:pt x="446" y="362"/>
                </a:lnTo>
                <a:lnTo>
                  <a:pt x="442" y="360"/>
                </a:lnTo>
                <a:lnTo>
                  <a:pt x="438" y="358"/>
                </a:lnTo>
                <a:lnTo>
                  <a:pt x="436" y="356"/>
                </a:lnTo>
                <a:lnTo>
                  <a:pt x="434" y="352"/>
                </a:lnTo>
                <a:lnTo>
                  <a:pt x="434" y="348"/>
                </a:lnTo>
                <a:lnTo>
                  <a:pt x="434" y="342"/>
                </a:lnTo>
                <a:lnTo>
                  <a:pt x="438" y="336"/>
                </a:lnTo>
                <a:lnTo>
                  <a:pt x="438" y="336"/>
                </a:lnTo>
                <a:lnTo>
                  <a:pt x="444" y="332"/>
                </a:lnTo>
                <a:lnTo>
                  <a:pt x="448" y="332"/>
                </a:lnTo>
                <a:lnTo>
                  <a:pt x="454" y="334"/>
                </a:lnTo>
                <a:lnTo>
                  <a:pt x="460" y="338"/>
                </a:lnTo>
                <a:lnTo>
                  <a:pt x="466" y="344"/>
                </a:lnTo>
                <a:lnTo>
                  <a:pt x="470" y="352"/>
                </a:lnTo>
                <a:lnTo>
                  <a:pt x="474" y="362"/>
                </a:lnTo>
                <a:lnTo>
                  <a:pt x="476" y="374"/>
                </a:lnTo>
                <a:lnTo>
                  <a:pt x="476" y="374"/>
                </a:lnTo>
                <a:lnTo>
                  <a:pt x="478" y="400"/>
                </a:lnTo>
                <a:lnTo>
                  <a:pt x="482" y="418"/>
                </a:lnTo>
                <a:lnTo>
                  <a:pt x="486" y="434"/>
                </a:lnTo>
                <a:lnTo>
                  <a:pt x="494" y="452"/>
                </a:lnTo>
                <a:lnTo>
                  <a:pt x="504" y="472"/>
                </a:lnTo>
                <a:lnTo>
                  <a:pt x="518" y="490"/>
                </a:lnTo>
                <a:lnTo>
                  <a:pt x="536" y="508"/>
                </a:lnTo>
                <a:lnTo>
                  <a:pt x="536" y="508"/>
                </a:lnTo>
                <a:lnTo>
                  <a:pt x="552" y="520"/>
                </a:lnTo>
                <a:lnTo>
                  <a:pt x="566" y="530"/>
                </a:lnTo>
                <a:lnTo>
                  <a:pt x="580" y="536"/>
                </a:lnTo>
                <a:lnTo>
                  <a:pt x="594" y="538"/>
                </a:lnTo>
                <a:lnTo>
                  <a:pt x="604" y="540"/>
                </a:lnTo>
                <a:lnTo>
                  <a:pt x="612" y="538"/>
                </a:lnTo>
                <a:lnTo>
                  <a:pt x="618" y="536"/>
                </a:lnTo>
                <a:lnTo>
                  <a:pt x="620" y="534"/>
                </a:lnTo>
                <a:lnTo>
                  <a:pt x="620" y="534"/>
                </a:lnTo>
                <a:lnTo>
                  <a:pt x="622" y="526"/>
                </a:lnTo>
                <a:lnTo>
                  <a:pt x="618" y="522"/>
                </a:lnTo>
                <a:lnTo>
                  <a:pt x="610" y="520"/>
                </a:lnTo>
                <a:lnTo>
                  <a:pt x="598" y="520"/>
                </a:lnTo>
                <a:lnTo>
                  <a:pt x="598" y="520"/>
                </a:lnTo>
                <a:lnTo>
                  <a:pt x="586" y="520"/>
                </a:lnTo>
                <a:lnTo>
                  <a:pt x="570" y="516"/>
                </a:lnTo>
                <a:lnTo>
                  <a:pt x="554" y="508"/>
                </a:lnTo>
                <a:lnTo>
                  <a:pt x="546" y="504"/>
                </a:lnTo>
                <a:lnTo>
                  <a:pt x="540" y="498"/>
                </a:lnTo>
                <a:lnTo>
                  <a:pt x="540" y="498"/>
                </a:lnTo>
                <a:lnTo>
                  <a:pt x="526" y="482"/>
                </a:lnTo>
                <a:lnTo>
                  <a:pt x="518" y="470"/>
                </a:lnTo>
                <a:lnTo>
                  <a:pt x="512" y="456"/>
                </a:lnTo>
                <a:lnTo>
                  <a:pt x="506" y="440"/>
                </a:lnTo>
                <a:lnTo>
                  <a:pt x="506" y="440"/>
                </a:lnTo>
                <a:lnTo>
                  <a:pt x="504" y="428"/>
                </a:lnTo>
                <a:lnTo>
                  <a:pt x="506" y="416"/>
                </a:lnTo>
                <a:lnTo>
                  <a:pt x="506" y="404"/>
                </a:lnTo>
                <a:lnTo>
                  <a:pt x="510" y="394"/>
                </a:lnTo>
                <a:lnTo>
                  <a:pt x="518" y="376"/>
                </a:lnTo>
                <a:lnTo>
                  <a:pt x="526" y="366"/>
                </a:lnTo>
                <a:lnTo>
                  <a:pt x="526" y="366"/>
                </a:lnTo>
                <a:lnTo>
                  <a:pt x="530" y="362"/>
                </a:lnTo>
                <a:lnTo>
                  <a:pt x="532" y="362"/>
                </a:lnTo>
                <a:lnTo>
                  <a:pt x="540" y="364"/>
                </a:lnTo>
                <a:lnTo>
                  <a:pt x="542" y="368"/>
                </a:lnTo>
                <a:lnTo>
                  <a:pt x="542" y="370"/>
                </a:lnTo>
                <a:lnTo>
                  <a:pt x="540" y="372"/>
                </a:lnTo>
                <a:lnTo>
                  <a:pt x="540" y="372"/>
                </a:lnTo>
                <a:lnTo>
                  <a:pt x="536" y="374"/>
                </a:lnTo>
                <a:lnTo>
                  <a:pt x="534" y="372"/>
                </a:lnTo>
                <a:lnTo>
                  <a:pt x="530" y="368"/>
                </a:lnTo>
                <a:lnTo>
                  <a:pt x="530" y="368"/>
                </a:lnTo>
                <a:lnTo>
                  <a:pt x="528" y="372"/>
                </a:lnTo>
                <a:lnTo>
                  <a:pt x="528" y="374"/>
                </a:lnTo>
                <a:lnTo>
                  <a:pt x="528" y="378"/>
                </a:lnTo>
                <a:lnTo>
                  <a:pt x="532" y="382"/>
                </a:lnTo>
                <a:lnTo>
                  <a:pt x="532" y="382"/>
                </a:lnTo>
                <a:lnTo>
                  <a:pt x="538" y="386"/>
                </a:lnTo>
                <a:lnTo>
                  <a:pt x="546" y="386"/>
                </a:lnTo>
                <a:lnTo>
                  <a:pt x="550" y="386"/>
                </a:lnTo>
                <a:lnTo>
                  <a:pt x="554" y="384"/>
                </a:lnTo>
                <a:lnTo>
                  <a:pt x="558" y="380"/>
                </a:lnTo>
                <a:lnTo>
                  <a:pt x="562" y="374"/>
                </a:lnTo>
                <a:lnTo>
                  <a:pt x="562" y="374"/>
                </a:lnTo>
                <a:lnTo>
                  <a:pt x="564" y="368"/>
                </a:lnTo>
                <a:lnTo>
                  <a:pt x="564" y="364"/>
                </a:lnTo>
                <a:lnTo>
                  <a:pt x="562" y="358"/>
                </a:lnTo>
                <a:lnTo>
                  <a:pt x="558" y="352"/>
                </a:lnTo>
                <a:lnTo>
                  <a:pt x="554" y="348"/>
                </a:lnTo>
                <a:lnTo>
                  <a:pt x="548" y="346"/>
                </a:lnTo>
                <a:lnTo>
                  <a:pt x="544" y="344"/>
                </a:lnTo>
                <a:lnTo>
                  <a:pt x="538" y="344"/>
                </a:lnTo>
                <a:lnTo>
                  <a:pt x="538" y="344"/>
                </a:lnTo>
                <a:lnTo>
                  <a:pt x="528" y="348"/>
                </a:lnTo>
                <a:lnTo>
                  <a:pt x="522" y="350"/>
                </a:lnTo>
                <a:lnTo>
                  <a:pt x="516" y="356"/>
                </a:lnTo>
                <a:lnTo>
                  <a:pt x="512" y="362"/>
                </a:lnTo>
                <a:lnTo>
                  <a:pt x="506" y="374"/>
                </a:lnTo>
                <a:lnTo>
                  <a:pt x="500" y="388"/>
                </a:lnTo>
                <a:lnTo>
                  <a:pt x="494" y="406"/>
                </a:lnTo>
                <a:lnTo>
                  <a:pt x="494" y="406"/>
                </a:lnTo>
                <a:lnTo>
                  <a:pt x="494" y="396"/>
                </a:lnTo>
                <a:lnTo>
                  <a:pt x="492" y="382"/>
                </a:lnTo>
                <a:lnTo>
                  <a:pt x="494" y="352"/>
                </a:lnTo>
                <a:lnTo>
                  <a:pt x="496" y="338"/>
                </a:lnTo>
                <a:lnTo>
                  <a:pt x="500" y="326"/>
                </a:lnTo>
                <a:lnTo>
                  <a:pt x="504" y="314"/>
                </a:lnTo>
                <a:lnTo>
                  <a:pt x="510" y="308"/>
                </a:lnTo>
                <a:lnTo>
                  <a:pt x="510" y="308"/>
                </a:lnTo>
                <a:lnTo>
                  <a:pt x="516" y="306"/>
                </a:lnTo>
                <a:lnTo>
                  <a:pt x="524" y="304"/>
                </a:lnTo>
                <a:lnTo>
                  <a:pt x="538" y="306"/>
                </a:lnTo>
                <a:lnTo>
                  <a:pt x="550" y="310"/>
                </a:lnTo>
                <a:lnTo>
                  <a:pt x="552" y="308"/>
                </a:lnTo>
                <a:lnTo>
                  <a:pt x="554" y="306"/>
                </a:lnTo>
                <a:lnTo>
                  <a:pt x="554" y="306"/>
                </a:lnTo>
                <a:lnTo>
                  <a:pt x="554" y="302"/>
                </a:lnTo>
                <a:lnTo>
                  <a:pt x="554" y="298"/>
                </a:lnTo>
                <a:lnTo>
                  <a:pt x="548" y="292"/>
                </a:lnTo>
                <a:lnTo>
                  <a:pt x="542" y="288"/>
                </a:lnTo>
                <a:lnTo>
                  <a:pt x="534" y="288"/>
                </a:lnTo>
                <a:lnTo>
                  <a:pt x="534" y="288"/>
                </a:lnTo>
                <a:lnTo>
                  <a:pt x="538" y="286"/>
                </a:lnTo>
                <a:lnTo>
                  <a:pt x="542" y="286"/>
                </a:lnTo>
                <a:lnTo>
                  <a:pt x="548" y="286"/>
                </a:lnTo>
                <a:lnTo>
                  <a:pt x="550" y="286"/>
                </a:lnTo>
                <a:lnTo>
                  <a:pt x="550" y="286"/>
                </a:lnTo>
                <a:lnTo>
                  <a:pt x="548" y="282"/>
                </a:lnTo>
                <a:lnTo>
                  <a:pt x="546" y="280"/>
                </a:lnTo>
                <a:lnTo>
                  <a:pt x="538" y="276"/>
                </a:lnTo>
                <a:lnTo>
                  <a:pt x="528" y="278"/>
                </a:lnTo>
                <a:lnTo>
                  <a:pt x="520" y="282"/>
                </a:lnTo>
                <a:lnTo>
                  <a:pt x="520" y="282"/>
                </a:lnTo>
                <a:lnTo>
                  <a:pt x="544" y="264"/>
                </a:lnTo>
                <a:lnTo>
                  <a:pt x="554" y="260"/>
                </a:lnTo>
                <a:lnTo>
                  <a:pt x="562" y="258"/>
                </a:lnTo>
                <a:lnTo>
                  <a:pt x="568" y="256"/>
                </a:lnTo>
                <a:lnTo>
                  <a:pt x="574" y="256"/>
                </a:lnTo>
                <a:lnTo>
                  <a:pt x="578" y="258"/>
                </a:lnTo>
                <a:lnTo>
                  <a:pt x="582" y="260"/>
                </a:lnTo>
                <a:lnTo>
                  <a:pt x="586" y="266"/>
                </a:lnTo>
                <a:lnTo>
                  <a:pt x="588" y="274"/>
                </a:lnTo>
                <a:lnTo>
                  <a:pt x="588" y="282"/>
                </a:lnTo>
                <a:lnTo>
                  <a:pt x="588" y="288"/>
                </a:lnTo>
                <a:lnTo>
                  <a:pt x="588" y="288"/>
                </a:lnTo>
                <a:lnTo>
                  <a:pt x="586" y="294"/>
                </a:lnTo>
                <a:lnTo>
                  <a:pt x="588" y="298"/>
                </a:lnTo>
                <a:lnTo>
                  <a:pt x="590" y="300"/>
                </a:lnTo>
                <a:lnTo>
                  <a:pt x="594" y="300"/>
                </a:lnTo>
                <a:lnTo>
                  <a:pt x="598" y="298"/>
                </a:lnTo>
                <a:lnTo>
                  <a:pt x="600" y="294"/>
                </a:lnTo>
                <a:lnTo>
                  <a:pt x="600" y="294"/>
                </a:lnTo>
                <a:lnTo>
                  <a:pt x="606" y="284"/>
                </a:lnTo>
                <a:lnTo>
                  <a:pt x="606" y="274"/>
                </a:lnTo>
                <a:lnTo>
                  <a:pt x="604" y="266"/>
                </a:lnTo>
                <a:lnTo>
                  <a:pt x="602" y="258"/>
                </a:lnTo>
                <a:lnTo>
                  <a:pt x="602" y="258"/>
                </a:lnTo>
                <a:lnTo>
                  <a:pt x="606" y="262"/>
                </a:lnTo>
                <a:lnTo>
                  <a:pt x="610" y="268"/>
                </a:lnTo>
                <a:lnTo>
                  <a:pt x="612" y="274"/>
                </a:lnTo>
                <a:lnTo>
                  <a:pt x="612" y="280"/>
                </a:lnTo>
                <a:lnTo>
                  <a:pt x="608" y="290"/>
                </a:lnTo>
                <a:lnTo>
                  <a:pt x="604" y="296"/>
                </a:lnTo>
                <a:lnTo>
                  <a:pt x="604" y="296"/>
                </a:lnTo>
                <a:lnTo>
                  <a:pt x="602" y="300"/>
                </a:lnTo>
                <a:lnTo>
                  <a:pt x="604" y="304"/>
                </a:lnTo>
                <a:lnTo>
                  <a:pt x="606" y="306"/>
                </a:lnTo>
                <a:lnTo>
                  <a:pt x="608" y="306"/>
                </a:lnTo>
                <a:lnTo>
                  <a:pt x="612" y="304"/>
                </a:lnTo>
                <a:lnTo>
                  <a:pt x="616" y="302"/>
                </a:lnTo>
                <a:lnTo>
                  <a:pt x="616" y="302"/>
                </a:lnTo>
                <a:lnTo>
                  <a:pt x="624" y="294"/>
                </a:lnTo>
                <a:lnTo>
                  <a:pt x="626" y="284"/>
                </a:lnTo>
                <a:lnTo>
                  <a:pt x="626" y="274"/>
                </a:lnTo>
                <a:lnTo>
                  <a:pt x="622" y="266"/>
                </a:lnTo>
                <a:lnTo>
                  <a:pt x="622" y="266"/>
                </a:lnTo>
                <a:lnTo>
                  <a:pt x="624" y="268"/>
                </a:lnTo>
                <a:lnTo>
                  <a:pt x="626" y="266"/>
                </a:lnTo>
                <a:lnTo>
                  <a:pt x="628" y="264"/>
                </a:lnTo>
                <a:lnTo>
                  <a:pt x="628" y="260"/>
                </a:lnTo>
                <a:lnTo>
                  <a:pt x="628" y="260"/>
                </a:lnTo>
                <a:lnTo>
                  <a:pt x="620" y="250"/>
                </a:lnTo>
                <a:lnTo>
                  <a:pt x="612" y="244"/>
                </a:lnTo>
                <a:lnTo>
                  <a:pt x="600" y="240"/>
                </a:lnTo>
                <a:lnTo>
                  <a:pt x="590" y="240"/>
                </a:lnTo>
                <a:lnTo>
                  <a:pt x="578" y="240"/>
                </a:lnTo>
                <a:lnTo>
                  <a:pt x="568" y="242"/>
                </a:lnTo>
                <a:lnTo>
                  <a:pt x="558" y="246"/>
                </a:lnTo>
                <a:lnTo>
                  <a:pt x="550" y="250"/>
                </a:lnTo>
                <a:lnTo>
                  <a:pt x="550" y="250"/>
                </a:lnTo>
                <a:lnTo>
                  <a:pt x="566" y="236"/>
                </a:lnTo>
                <a:lnTo>
                  <a:pt x="582" y="220"/>
                </a:lnTo>
                <a:lnTo>
                  <a:pt x="596" y="204"/>
                </a:lnTo>
                <a:lnTo>
                  <a:pt x="610" y="184"/>
                </a:lnTo>
                <a:lnTo>
                  <a:pt x="622" y="166"/>
                </a:lnTo>
                <a:lnTo>
                  <a:pt x="630" y="146"/>
                </a:lnTo>
                <a:lnTo>
                  <a:pt x="636" y="128"/>
                </a:lnTo>
                <a:lnTo>
                  <a:pt x="638" y="110"/>
                </a:lnTo>
                <a:lnTo>
                  <a:pt x="638" y="110"/>
                </a:lnTo>
                <a:lnTo>
                  <a:pt x="638" y="90"/>
                </a:lnTo>
                <a:lnTo>
                  <a:pt x="636" y="74"/>
                </a:lnTo>
                <a:lnTo>
                  <a:pt x="632" y="60"/>
                </a:lnTo>
                <a:lnTo>
                  <a:pt x="626" y="46"/>
                </a:lnTo>
                <a:lnTo>
                  <a:pt x="618" y="36"/>
                </a:lnTo>
                <a:lnTo>
                  <a:pt x="610" y="26"/>
                </a:lnTo>
                <a:lnTo>
                  <a:pt x="600" y="18"/>
                </a:lnTo>
                <a:lnTo>
                  <a:pt x="588" y="10"/>
                </a:lnTo>
                <a:lnTo>
                  <a:pt x="588" y="10"/>
                </a:lnTo>
                <a:close/>
                <a:moveTo>
                  <a:pt x="602" y="440"/>
                </a:moveTo>
                <a:lnTo>
                  <a:pt x="602" y="440"/>
                </a:lnTo>
                <a:lnTo>
                  <a:pt x="602" y="436"/>
                </a:lnTo>
                <a:lnTo>
                  <a:pt x="602" y="430"/>
                </a:lnTo>
                <a:lnTo>
                  <a:pt x="598" y="426"/>
                </a:lnTo>
                <a:lnTo>
                  <a:pt x="594" y="422"/>
                </a:lnTo>
                <a:lnTo>
                  <a:pt x="588" y="418"/>
                </a:lnTo>
                <a:lnTo>
                  <a:pt x="582" y="416"/>
                </a:lnTo>
                <a:lnTo>
                  <a:pt x="576" y="416"/>
                </a:lnTo>
                <a:lnTo>
                  <a:pt x="568" y="416"/>
                </a:lnTo>
                <a:lnTo>
                  <a:pt x="568" y="416"/>
                </a:lnTo>
                <a:lnTo>
                  <a:pt x="562" y="422"/>
                </a:lnTo>
                <a:lnTo>
                  <a:pt x="558" y="426"/>
                </a:lnTo>
                <a:lnTo>
                  <a:pt x="558" y="430"/>
                </a:lnTo>
                <a:lnTo>
                  <a:pt x="558" y="430"/>
                </a:lnTo>
                <a:lnTo>
                  <a:pt x="558" y="436"/>
                </a:lnTo>
                <a:lnTo>
                  <a:pt x="562" y="444"/>
                </a:lnTo>
                <a:lnTo>
                  <a:pt x="564" y="448"/>
                </a:lnTo>
                <a:lnTo>
                  <a:pt x="568" y="450"/>
                </a:lnTo>
                <a:lnTo>
                  <a:pt x="572" y="450"/>
                </a:lnTo>
                <a:lnTo>
                  <a:pt x="576" y="448"/>
                </a:lnTo>
                <a:lnTo>
                  <a:pt x="576" y="448"/>
                </a:lnTo>
                <a:lnTo>
                  <a:pt x="572" y="444"/>
                </a:lnTo>
                <a:lnTo>
                  <a:pt x="572" y="440"/>
                </a:lnTo>
                <a:lnTo>
                  <a:pt x="576" y="436"/>
                </a:lnTo>
                <a:lnTo>
                  <a:pt x="576" y="436"/>
                </a:lnTo>
                <a:lnTo>
                  <a:pt x="582" y="436"/>
                </a:lnTo>
                <a:lnTo>
                  <a:pt x="588" y="440"/>
                </a:lnTo>
                <a:lnTo>
                  <a:pt x="588" y="442"/>
                </a:lnTo>
                <a:lnTo>
                  <a:pt x="588" y="446"/>
                </a:lnTo>
                <a:lnTo>
                  <a:pt x="588" y="450"/>
                </a:lnTo>
                <a:lnTo>
                  <a:pt x="584" y="454"/>
                </a:lnTo>
                <a:lnTo>
                  <a:pt x="584" y="454"/>
                </a:lnTo>
                <a:lnTo>
                  <a:pt x="580" y="460"/>
                </a:lnTo>
                <a:lnTo>
                  <a:pt x="574" y="464"/>
                </a:lnTo>
                <a:lnTo>
                  <a:pt x="568" y="466"/>
                </a:lnTo>
                <a:lnTo>
                  <a:pt x="560" y="468"/>
                </a:lnTo>
                <a:lnTo>
                  <a:pt x="552" y="468"/>
                </a:lnTo>
                <a:lnTo>
                  <a:pt x="546" y="468"/>
                </a:lnTo>
                <a:lnTo>
                  <a:pt x="538" y="464"/>
                </a:lnTo>
                <a:lnTo>
                  <a:pt x="532" y="460"/>
                </a:lnTo>
                <a:lnTo>
                  <a:pt x="532" y="460"/>
                </a:lnTo>
                <a:lnTo>
                  <a:pt x="524" y="450"/>
                </a:lnTo>
                <a:lnTo>
                  <a:pt x="520" y="442"/>
                </a:lnTo>
                <a:lnTo>
                  <a:pt x="520" y="438"/>
                </a:lnTo>
                <a:lnTo>
                  <a:pt x="522" y="434"/>
                </a:lnTo>
                <a:lnTo>
                  <a:pt x="522" y="434"/>
                </a:lnTo>
                <a:lnTo>
                  <a:pt x="524" y="438"/>
                </a:lnTo>
                <a:lnTo>
                  <a:pt x="524" y="438"/>
                </a:lnTo>
                <a:lnTo>
                  <a:pt x="528" y="436"/>
                </a:lnTo>
                <a:lnTo>
                  <a:pt x="528" y="436"/>
                </a:lnTo>
                <a:lnTo>
                  <a:pt x="532" y="432"/>
                </a:lnTo>
                <a:lnTo>
                  <a:pt x="532" y="430"/>
                </a:lnTo>
                <a:lnTo>
                  <a:pt x="532" y="426"/>
                </a:lnTo>
                <a:lnTo>
                  <a:pt x="530" y="424"/>
                </a:lnTo>
                <a:lnTo>
                  <a:pt x="526" y="422"/>
                </a:lnTo>
                <a:lnTo>
                  <a:pt x="524" y="422"/>
                </a:lnTo>
                <a:lnTo>
                  <a:pt x="520" y="424"/>
                </a:lnTo>
                <a:lnTo>
                  <a:pt x="516" y="426"/>
                </a:lnTo>
                <a:lnTo>
                  <a:pt x="516" y="426"/>
                </a:lnTo>
                <a:lnTo>
                  <a:pt x="514" y="434"/>
                </a:lnTo>
                <a:lnTo>
                  <a:pt x="514" y="442"/>
                </a:lnTo>
                <a:lnTo>
                  <a:pt x="516" y="450"/>
                </a:lnTo>
                <a:lnTo>
                  <a:pt x="522" y="460"/>
                </a:lnTo>
                <a:lnTo>
                  <a:pt x="530" y="468"/>
                </a:lnTo>
                <a:lnTo>
                  <a:pt x="540" y="476"/>
                </a:lnTo>
                <a:lnTo>
                  <a:pt x="552" y="480"/>
                </a:lnTo>
                <a:lnTo>
                  <a:pt x="566" y="482"/>
                </a:lnTo>
                <a:lnTo>
                  <a:pt x="566" y="482"/>
                </a:lnTo>
                <a:lnTo>
                  <a:pt x="578" y="480"/>
                </a:lnTo>
                <a:lnTo>
                  <a:pt x="586" y="474"/>
                </a:lnTo>
                <a:lnTo>
                  <a:pt x="594" y="468"/>
                </a:lnTo>
                <a:lnTo>
                  <a:pt x="598" y="462"/>
                </a:lnTo>
                <a:lnTo>
                  <a:pt x="602" y="454"/>
                </a:lnTo>
                <a:lnTo>
                  <a:pt x="602" y="448"/>
                </a:lnTo>
                <a:lnTo>
                  <a:pt x="602" y="440"/>
                </a:lnTo>
                <a:lnTo>
                  <a:pt x="602" y="440"/>
                </a:lnTo>
                <a:close/>
                <a:moveTo>
                  <a:pt x="618" y="510"/>
                </a:moveTo>
                <a:lnTo>
                  <a:pt x="618" y="510"/>
                </a:lnTo>
                <a:lnTo>
                  <a:pt x="624" y="506"/>
                </a:lnTo>
                <a:lnTo>
                  <a:pt x="626" y="502"/>
                </a:lnTo>
                <a:lnTo>
                  <a:pt x="628" y="498"/>
                </a:lnTo>
                <a:lnTo>
                  <a:pt x="628" y="496"/>
                </a:lnTo>
                <a:lnTo>
                  <a:pt x="628" y="496"/>
                </a:lnTo>
                <a:lnTo>
                  <a:pt x="630" y="490"/>
                </a:lnTo>
                <a:lnTo>
                  <a:pt x="630" y="484"/>
                </a:lnTo>
                <a:lnTo>
                  <a:pt x="630" y="480"/>
                </a:lnTo>
                <a:lnTo>
                  <a:pt x="626" y="476"/>
                </a:lnTo>
                <a:lnTo>
                  <a:pt x="626" y="476"/>
                </a:lnTo>
                <a:lnTo>
                  <a:pt x="620" y="472"/>
                </a:lnTo>
                <a:lnTo>
                  <a:pt x="612" y="472"/>
                </a:lnTo>
                <a:lnTo>
                  <a:pt x="606" y="474"/>
                </a:lnTo>
                <a:lnTo>
                  <a:pt x="600" y="480"/>
                </a:lnTo>
                <a:lnTo>
                  <a:pt x="600" y="480"/>
                </a:lnTo>
                <a:lnTo>
                  <a:pt x="612" y="484"/>
                </a:lnTo>
                <a:lnTo>
                  <a:pt x="614" y="486"/>
                </a:lnTo>
                <a:lnTo>
                  <a:pt x="616" y="488"/>
                </a:lnTo>
                <a:lnTo>
                  <a:pt x="614" y="492"/>
                </a:lnTo>
                <a:lnTo>
                  <a:pt x="612" y="494"/>
                </a:lnTo>
                <a:lnTo>
                  <a:pt x="612" y="494"/>
                </a:lnTo>
                <a:lnTo>
                  <a:pt x="608" y="498"/>
                </a:lnTo>
                <a:lnTo>
                  <a:pt x="602" y="500"/>
                </a:lnTo>
                <a:lnTo>
                  <a:pt x="592" y="500"/>
                </a:lnTo>
                <a:lnTo>
                  <a:pt x="582" y="500"/>
                </a:lnTo>
                <a:lnTo>
                  <a:pt x="570" y="496"/>
                </a:lnTo>
                <a:lnTo>
                  <a:pt x="558" y="492"/>
                </a:lnTo>
                <a:lnTo>
                  <a:pt x="542" y="484"/>
                </a:lnTo>
                <a:lnTo>
                  <a:pt x="528" y="472"/>
                </a:lnTo>
                <a:lnTo>
                  <a:pt x="528" y="472"/>
                </a:lnTo>
                <a:lnTo>
                  <a:pt x="538" y="484"/>
                </a:lnTo>
                <a:lnTo>
                  <a:pt x="548" y="492"/>
                </a:lnTo>
                <a:lnTo>
                  <a:pt x="560" y="500"/>
                </a:lnTo>
                <a:lnTo>
                  <a:pt x="572" y="506"/>
                </a:lnTo>
                <a:lnTo>
                  <a:pt x="588" y="510"/>
                </a:lnTo>
                <a:lnTo>
                  <a:pt x="602" y="512"/>
                </a:lnTo>
                <a:lnTo>
                  <a:pt x="618" y="510"/>
                </a:lnTo>
                <a:lnTo>
                  <a:pt x="618" y="510"/>
                </a:lnTo>
                <a:close/>
                <a:moveTo>
                  <a:pt x="570" y="406"/>
                </a:moveTo>
                <a:lnTo>
                  <a:pt x="570" y="406"/>
                </a:lnTo>
                <a:lnTo>
                  <a:pt x="576" y="396"/>
                </a:lnTo>
                <a:lnTo>
                  <a:pt x="584" y="392"/>
                </a:lnTo>
                <a:lnTo>
                  <a:pt x="592" y="392"/>
                </a:lnTo>
                <a:lnTo>
                  <a:pt x="600" y="392"/>
                </a:lnTo>
                <a:lnTo>
                  <a:pt x="606" y="396"/>
                </a:lnTo>
                <a:lnTo>
                  <a:pt x="612" y="402"/>
                </a:lnTo>
                <a:lnTo>
                  <a:pt x="614" y="406"/>
                </a:lnTo>
                <a:lnTo>
                  <a:pt x="616" y="412"/>
                </a:lnTo>
                <a:lnTo>
                  <a:pt x="616" y="412"/>
                </a:lnTo>
                <a:lnTo>
                  <a:pt x="616" y="414"/>
                </a:lnTo>
                <a:lnTo>
                  <a:pt x="618" y="416"/>
                </a:lnTo>
                <a:lnTo>
                  <a:pt x="620" y="414"/>
                </a:lnTo>
                <a:lnTo>
                  <a:pt x="622" y="410"/>
                </a:lnTo>
                <a:lnTo>
                  <a:pt x="622" y="410"/>
                </a:lnTo>
                <a:lnTo>
                  <a:pt x="622" y="398"/>
                </a:lnTo>
                <a:lnTo>
                  <a:pt x="620" y="386"/>
                </a:lnTo>
                <a:lnTo>
                  <a:pt x="618" y="374"/>
                </a:lnTo>
                <a:lnTo>
                  <a:pt x="614" y="364"/>
                </a:lnTo>
                <a:lnTo>
                  <a:pt x="604" y="348"/>
                </a:lnTo>
                <a:lnTo>
                  <a:pt x="592" y="338"/>
                </a:lnTo>
                <a:lnTo>
                  <a:pt x="592" y="338"/>
                </a:lnTo>
                <a:lnTo>
                  <a:pt x="588" y="334"/>
                </a:lnTo>
                <a:lnTo>
                  <a:pt x="582" y="332"/>
                </a:lnTo>
                <a:lnTo>
                  <a:pt x="578" y="332"/>
                </a:lnTo>
                <a:lnTo>
                  <a:pt x="574" y="334"/>
                </a:lnTo>
                <a:lnTo>
                  <a:pt x="568" y="338"/>
                </a:lnTo>
                <a:lnTo>
                  <a:pt x="566" y="342"/>
                </a:lnTo>
                <a:lnTo>
                  <a:pt x="566" y="344"/>
                </a:lnTo>
                <a:lnTo>
                  <a:pt x="566" y="344"/>
                </a:lnTo>
                <a:lnTo>
                  <a:pt x="566" y="348"/>
                </a:lnTo>
                <a:lnTo>
                  <a:pt x="568" y="350"/>
                </a:lnTo>
                <a:lnTo>
                  <a:pt x="572" y="350"/>
                </a:lnTo>
                <a:lnTo>
                  <a:pt x="574" y="350"/>
                </a:lnTo>
                <a:lnTo>
                  <a:pt x="576" y="348"/>
                </a:lnTo>
                <a:lnTo>
                  <a:pt x="574" y="346"/>
                </a:lnTo>
                <a:lnTo>
                  <a:pt x="574" y="346"/>
                </a:lnTo>
                <a:lnTo>
                  <a:pt x="580" y="346"/>
                </a:lnTo>
                <a:lnTo>
                  <a:pt x="586" y="350"/>
                </a:lnTo>
                <a:lnTo>
                  <a:pt x="596" y="360"/>
                </a:lnTo>
                <a:lnTo>
                  <a:pt x="606" y="372"/>
                </a:lnTo>
                <a:lnTo>
                  <a:pt x="610" y="382"/>
                </a:lnTo>
                <a:lnTo>
                  <a:pt x="610" y="382"/>
                </a:lnTo>
                <a:lnTo>
                  <a:pt x="602" y="374"/>
                </a:lnTo>
                <a:lnTo>
                  <a:pt x="594" y="368"/>
                </a:lnTo>
                <a:lnTo>
                  <a:pt x="588" y="366"/>
                </a:lnTo>
                <a:lnTo>
                  <a:pt x="582" y="368"/>
                </a:lnTo>
                <a:lnTo>
                  <a:pt x="578" y="370"/>
                </a:lnTo>
                <a:lnTo>
                  <a:pt x="574" y="374"/>
                </a:lnTo>
                <a:lnTo>
                  <a:pt x="574" y="378"/>
                </a:lnTo>
                <a:lnTo>
                  <a:pt x="574" y="382"/>
                </a:lnTo>
                <a:lnTo>
                  <a:pt x="574" y="382"/>
                </a:lnTo>
                <a:lnTo>
                  <a:pt x="580" y="378"/>
                </a:lnTo>
                <a:lnTo>
                  <a:pt x="588" y="376"/>
                </a:lnTo>
                <a:lnTo>
                  <a:pt x="594" y="378"/>
                </a:lnTo>
                <a:lnTo>
                  <a:pt x="602" y="382"/>
                </a:lnTo>
                <a:lnTo>
                  <a:pt x="602" y="382"/>
                </a:lnTo>
                <a:lnTo>
                  <a:pt x="592" y="380"/>
                </a:lnTo>
                <a:lnTo>
                  <a:pt x="584" y="380"/>
                </a:lnTo>
                <a:lnTo>
                  <a:pt x="578" y="384"/>
                </a:lnTo>
                <a:lnTo>
                  <a:pt x="572" y="388"/>
                </a:lnTo>
                <a:lnTo>
                  <a:pt x="570" y="394"/>
                </a:lnTo>
                <a:lnTo>
                  <a:pt x="568" y="398"/>
                </a:lnTo>
                <a:lnTo>
                  <a:pt x="568" y="404"/>
                </a:lnTo>
                <a:lnTo>
                  <a:pt x="570" y="406"/>
                </a:lnTo>
                <a:lnTo>
                  <a:pt x="570" y="406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4" name="グループ化 53"/>
          <p:cNvGrpSpPr/>
          <p:nvPr/>
        </p:nvGrpSpPr>
        <p:grpSpPr>
          <a:xfrm>
            <a:off x="1176338" y="211138"/>
            <a:ext cx="4010025" cy="69850"/>
            <a:chOff x="1176338" y="211138"/>
            <a:chExt cx="4010025" cy="69850"/>
          </a:xfrm>
        </p:grpSpPr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185863" y="271463"/>
              <a:ext cx="3994150" cy="9525"/>
            </a:xfrm>
            <a:custGeom>
              <a:avLst/>
              <a:gdLst>
                <a:gd name="T0" fmla="*/ 2512 w 2516"/>
                <a:gd name="T1" fmla="*/ 6 h 6"/>
                <a:gd name="T2" fmla="*/ 2 w 2516"/>
                <a:gd name="T3" fmla="*/ 6 h 6"/>
                <a:gd name="T4" fmla="*/ 2 w 2516"/>
                <a:gd name="T5" fmla="*/ 6 h 6"/>
                <a:gd name="T6" fmla="*/ 0 w 2516"/>
                <a:gd name="T7" fmla="*/ 4 h 6"/>
                <a:gd name="T8" fmla="*/ 0 w 2516"/>
                <a:gd name="T9" fmla="*/ 2 h 6"/>
                <a:gd name="T10" fmla="*/ 0 w 2516"/>
                <a:gd name="T11" fmla="*/ 2 h 6"/>
                <a:gd name="T12" fmla="*/ 0 w 2516"/>
                <a:gd name="T13" fmla="*/ 0 h 6"/>
                <a:gd name="T14" fmla="*/ 2 w 2516"/>
                <a:gd name="T15" fmla="*/ 0 h 6"/>
                <a:gd name="T16" fmla="*/ 2512 w 2516"/>
                <a:gd name="T17" fmla="*/ 0 h 6"/>
                <a:gd name="T18" fmla="*/ 2512 w 2516"/>
                <a:gd name="T19" fmla="*/ 0 h 6"/>
                <a:gd name="T20" fmla="*/ 2514 w 2516"/>
                <a:gd name="T21" fmla="*/ 0 h 6"/>
                <a:gd name="T22" fmla="*/ 2516 w 2516"/>
                <a:gd name="T23" fmla="*/ 2 h 6"/>
                <a:gd name="T24" fmla="*/ 2516 w 2516"/>
                <a:gd name="T25" fmla="*/ 2 h 6"/>
                <a:gd name="T26" fmla="*/ 2514 w 2516"/>
                <a:gd name="T27" fmla="*/ 4 h 6"/>
                <a:gd name="T28" fmla="*/ 2512 w 2516"/>
                <a:gd name="T29" fmla="*/ 6 h 6"/>
                <a:gd name="T30" fmla="*/ 2512 w 2516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6" h="6">
                  <a:moveTo>
                    <a:pt x="2512" y="6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512" y="0"/>
                  </a:lnTo>
                  <a:lnTo>
                    <a:pt x="2512" y="0"/>
                  </a:lnTo>
                  <a:lnTo>
                    <a:pt x="2514" y="0"/>
                  </a:lnTo>
                  <a:lnTo>
                    <a:pt x="2516" y="2"/>
                  </a:lnTo>
                  <a:lnTo>
                    <a:pt x="2516" y="2"/>
                  </a:lnTo>
                  <a:lnTo>
                    <a:pt x="2514" y="4"/>
                  </a:lnTo>
                  <a:lnTo>
                    <a:pt x="2512" y="6"/>
                  </a:lnTo>
                  <a:lnTo>
                    <a:pt x="2512" y="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176338" y="211138"/>
              <a:ext cx="4010025" cy="25400"/>
            </a:xfrm>
            <a:custGeom>
              <a:avLst/>
              <a:gdLst>
                <a:gd name="T0" fmla="*/ 2518 w 2526"/>
                <a:gd name="T1" fmla="*/ 16 h 16"/>
                <a:gd name="T2" fmla="*/ 8 w 2526"/>
                <a:gd name="T3" fmla="*/ 16 h 16"/>
                <a:gd name="T4" fmla="*/ 8 w 2526"/>
                <a:gd name="T5" fmla="*/ 16 h 16"/>
                <a:gd name="T6" fmla="*/ 6 w 2526"/>
                <a:gd name="T7" fmla="*/ 16 h 16"/>
                <a:gd name="T8" fmla="*/ 2 w 2526"/>
                <a:gd name="T9" fmla="*/ 14 h 16"/>
                <a:gd name="T10" fmla="*/ 2 w 2526"/>
                <a:gd name="T11" fmla="*/ 12 h 16"/>
                <a:gd name="T12" fmla="*/ 0 w 2526"/>
                <a:gd name="T13" fmla="*/ 8 h 16"/>
                <a:gd name="T14" fmla="*/ 0 w 2526"/>
                <a:gd name="T15" fmla="*/ 8 h 16"/>
                <a:gd name="T16" fmla="*/ 2 w 2526"/>
                <a:gd name="T17" fmla="*/ 6 h 16"/>
                <a:gd name="T18" fmla="*/ 2 w 2526"/>
                <a:gd name="T19" fmla="*/ 2 h 16"/>
                <a:gd name="T20" fmla="*/ 6 w 2526"/>
                <a:gd name="T21" fmla="*/ 0 h 16"/>
                <a:gd name="T22" fmla="*/ 8 w 2526"/>
                <a:gd name="T23" fmla="*/ 0 h 16"/>
                <a:gd name="T24" fmla="*/ 2518 w 2526"/>
                <a:gd name="T25" fmla="*/ 0 h 16"/>
                <a:gd name="T26" fmla="*/ 2518 w 2526"/>
                <a:gd name="T27" fmla="*/ 0 h 16"/>
                <a:gd name="T28" fmla="*/ 2522 w 2526"/>
                <a:gd name="T29" fmla="*/ 0 h 16"/>
                <a:gd name="T30" fmla="*/ 2524 w 2526"/>
                <a:gd name="T31" fmla="*/ 2 h 16"/>
                <a:gd name="T32" fmla="*/ 2526 w 2526"/>
                <a:gd name="T33" fmla="*/ 6 h 16"/>
                <a:gd name="T34" fmla="*/ 2526 w 2526"/>
                <a:gd name="T35" fmla="*/ 8 h 16"/>
                <a:gd name="T36" fmla="*/ 2526 w 2526"/>
                <a:gd name="T37" fmla="*/ 8 h 16"/>
                <a:gd name="T38" fmla="*/ 2526 w 2526"/>
                <a:gd name="T39" fmla="*/ 12 h 16"/>
                <a:gd name="T40" fmla="*/ 2524 w 2526"/>
                <a:gd name="T41" fmla="*/ 14 h 16"/>
                <a:gd name="T42" fmla="*/ 2522 w 2526"/>
                <a:gd name="T43" fmla="*/ 16 h 16"/>
                <a:gd name="T44" fmla="*/ 2518 w 2526"/>
                <a:gd name="T45" fmla="*/ 16 h 16"/>
                <a:gd name="T46" fmla="*/ 2518 w 2526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26" h="16">
                  <a:moveTo>
                    <a:pt x="251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518" y="0"/>
                  </a:lnTo>
                  <a:lnTo>
                    <a:pt x="2518" y="0"/>
                  </a:lnTo>
                  <a:lnTo>
                    <a:pt x="2522" y="0"/>
                  </a:lnTo>
                  <a:lnTo>
                    <a:pt x="2524" y="2"/>
                  </a:lnTo>
                  <a:lnTo>
                    <a:pt x="2526" y="6"/>
                  </a:lnTo>
                  <a:lnTo>
                    <a:pt x="2526" y="8"/>
                  </a:lnTo>
                  <a:lnTo>
                    <a:pt x="2526" y="8"/>
                  </a:lnTo>
                  <a:lnTo>
                    <a:pt x="2526" y="12"/>
                  </a:lnTo>
                  <a:lnTo>
                    <a:pt x="2524" y="14"/>
                  </a:lnTo>
                  <a:lnTo>
                    <a:pt x="2522" y="16"/>
                  </a:lnTo>
                  <a:lnTo>
                    <a:pt x="2518" y="16"/>
                  </a:lnTo>
                  <a:lnTo>
                    <a:pt x="2518" y="1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6100763" y="1195388"/>
            <a:ext cx="69850" cy="2168525"/>
            <a:chOff x="6100763" y="1195388"/>
            <a:chExt cx="69850" cy="2168525"/>
          </a:xfrm>
        </p:grpSpPr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100763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142038" y="1195388"/>
              <a:ext cx="28575" cy="2168525"/>
            </a:xfrm>
            <a:custGeom>
              <a:avLst/>
              <a:gdLst>
                <a:gd name="T0" fmla="*/ 10 w 18"/>
                <a:gd name="T1" fmla="*/ 1366 h 1366"/>
                <a:gd name="T2" fmla="*/ 10 w 18"/>
                <a:gd name="T3" fmla="*/ 1366 h 1366"/>
                <a:gd name="T4" fmla="*/ 6 w 18"/>
                <a:gd name="T5" fmla="*/ 1366 h 1366"/>
                <a:gd name="T6" fmla="*/ 4 w 18"/>
                <a:gd name="T7" fmla="*/ 1364 h 1366"/>
                <a:gd name="T8" fmla="*/ 2 w 18"/>
                <a:gd name="T9" fmla="*/ 1360 h 1366"/>
                <a:gd name="T10" fmla="*/ 0 w 18"/>
                <a:gd name="T11" fmla="*/ 1358 h 1366"/>
                <a:gd name="T12" fmla="*/ 0 w 18"/>
                <a:gd name="T13" fmla="*/ 8 h 1366"/>
                <a:gd name="T14" fmla="*/ 0 w 18"/>
                <a:gd name="T15" fmla="*/ 8 h 1366"/>
                <a:gd name="T16" fmla="*/ 2 w 18"/>
                <a:gd name="T17" fmla="*/ 4 h 1366"/>
                <a:gd name="T18" fmla="*/ 4 w 18"/>
                <a:gd name="T19" fmla="*/ 2 h 1366"/>
                <a:gd name="T20" fmla="*/ 6 w 18"/>
                <a:gd name="T21" fmla="*/ 0 h 1366"/>
                <a:gd name="T22" fmla="*/ 10 w 18"/>
                <a:gd name="T23" fmla="*/ 0 h 1366"/>
                <a:gd name="T24" fmla="*/ 10 w 18"/>
                <a:gd name="T25" fmla="*/ 0 h 1366"/>
                <a:gd name="T26" fmla="*/ 12 w 18"/>
                <a:gd name="T27" fmla="*/ 0 h 1366"/>
                <a:gd name="T28" fmla="*/ 16 w 18"/>
                <a:gd name="T29" fmla="*/ 2 h 1366"/>
                <a:gd name="T30" fmla="*/ 16 w 18"/>
                <a:gd name="T31" fmla="*/ 4 h 1366"/>
                <a:gd name="T32" fmla="*/ 18 w 18"/>
                <a:gd name="T33" fmla="*/ 8 h 1366"/>
                <a:gd name="T34" fmla="*/ 18 w 18"/>
                <a:gd name="T35" fmla="*/ 1358 h 1366"/>
                <a:gd name="T36" fmla="*/ 18 w 18"/>
                <a:gd name="T37" fmla="*/ 1358 h 1366"/>
                <a:gd name="T38" fmla="*/ 16 w 18"/>
                <a:gd name="T39" fmla="*/ 1360 h 1366"/>
                <a:gd name="T40" fmla="*/ 16 w 18"/>
                <a:gd name="T41" fmla="*/ 1364 h 1366"/>
                <a:gd name="T42" fmla="*/ 12 w 18"/>
                <a:gd name="T43" fmla="*/ 1366 h 1366"/>
                <a:gd name="T44" fmla="*/ 10 w 18"/>
                <a:gd name="T45" fmla="*/ 1366 h 1366"/>
                <a:gd name="T46" fmla="*/ 10 w 18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366">
                  <a:moveTo>
                    <a:pt x="10" y="1366"/>
                  </a:moveTo>
                  <a:lnTo>
                    <a:pt x="10" y="1366"/>
                  </a:lnTo>
                  <a:lnTo>
                    <a:pt x="6" y="1366"/>
                  </a:lnTo>
                  <a:lnTo>
                    <a:pt x="4" y="1364"/>
                  </a:lnTo>
                  <a:lnTo>
                    <a:pt x="2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358"/>
                  </a:lnTo>
                  <a:lnTo>
                    <a:pt x="18" y="1358"/>
                  </a:lnTo>
                  <a:lnTo>
                    <a:pt x="16" y="1360"/>
                  </a:lnTo>
                  <a:lnTo>
                    <a:pt x="16" y="1364"/>
                  </a:lnTo>
                  <a:lnTo>
                    <a:pt x="12" y="1366"/>
                  </a:lnTo>
                  <a:lnTo>
                    <a:pt x="10" y="1366"/>
                  </a:lnTo>
                  <a:lnTo>
                    <a:pt x="10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239713" y="1195388"/>
            <a:ext cx="69850" cy="2168525"/>
            <a:chOff x="239713" y="1195388"/>
            <a:chExt cx="69850" cy="2168525"/>
          </a:xfrm>
        </p:grpSpPr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00038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39713" y="1195388"/>
              <a:ext cx="25400" cy="2168525"/>
            </a:xfrm>
            <a:custGeom>
              <a:avLst/>
              <a:gdLst>
                <a:gd name="T0" fmla="*/ 8 w 16"/>
                <a:gd name="T1" fmla="*/ 1366 h 1366"/>
                <a:gd name="T2" fmla="*/ 8 w 16"/>
                <a:gd name="T3" fmla="*/ 1366 h 1366"/>
                <a:gd name="T4" fmla="*/ 4 w 16"/>
                <a:gd name="T5" fmla="*/ 1366 h 1366"/>
                <a:gd name="T6" fmla="*/ 2 w 16"/>
                <a:gd name="T7" fmla="*/ 1364 h 1366"/>
                <a:gd name="T8" fmla="*/ 0 w 16"/>
                <a:gd name="T9" fmla="*/ 1360 h 1366"/>
                <a:gd name="T10" fmla="*/ 0 w 16"/>
                <a:gd name="T11" fmla="*/ 1358 h 1366"/>
                <a:gd name="T12" fmla="*/ 0 w 16"/>
                <a:gd name="T13" fmla="*/ 8 h 1366"/>
                <a:gd name="T14" fmla="*/ 0 w 16"/>
                <a:gd name="T15" fmla="*/ 8 h 1366"/>
                <a:gd name="T16" fmla="*/ 0 w 16"/>
                <a:gd name="T17" fmla="*/ 4 h 1366"/>
                <a:gd name="T18" fmla="*/ 2 w 16"/>
                <a:gd name="T19" fmla="*/ 2 h 1366"/>
                <a:gd name="T20" fmla="*/ 4 w 16"/>
                <a:gd name="T21" fmla="*/ 0 h 1366"/>
                <a:gd name="T22" fmla="*/ 8 w 16"/>
                <a:gd name="T23" fmla="*/ 0 h 1366"/>
                <a:gd name="T24" fmla="*/ 8 w 16"/>
                <a:gd name="T25" fmla="*/ 0 h 1366"/>
                <a:gd name="T26" fmla="*/ 12 w 16"/>
                <a:gd name="T27" fmla="*/ 0 h 1366"/>
                <a:gd name="T28" fmla="*/ 14 w 16"/>
                <a:gd name="T29" fmla="*/ 2 h 1366"/>
                <a:gd name="T30" fmla="*/ 16 w 16"/>
                <a:gd name="T31" fmla="*/ 4 h 1366"/>
                <a:gd name="T32" fmla="*/ 16 w 16"/>
                <a:gd name="T33" fmla="*/ 8 h 1366"/>
                <a:gd name="T34" fmla="*/ 16 w 16"/>
                <a:gd name="T35" fmla="*/ 1358 h 1366"/>
                <a:gd name="T36" fmla="*/ 16 w 16"/>
                <a:gd name="T37" fmla="*/ 1358 h 1366"/>
                <a:gd name="T38" fmla="*/ 16 w 16"/>
                <a:gd name="T39" fmla="*/ 1360 h 1366"/>
                <a:gd name="T40" fmla="*/ 14 w 16"/>
                <a:gd name="T41" fmla="*/ 1364 h 1366"/>
                <a:gd name="T42" fmla="*/ 12 w 16"/>
                <a:gd name="T43" fmla="*/ 1366 h 1366"/>
                <a:gd name="T44" fmla="*/ 8 w 16"/>
                <a:gd name="T45" fmla="*/ 1366 h 1366"/>
                <a:gd name="T46" fmla="*/ 8 w 16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366">
                  <a:moveTo>
                    <a:pt x="8" y="1366"/>
                  </a:moveTo>
                  <a:lnTo>
                    <a:pt x="8" y="1366"/>
                  </a:lnTo>
                  <a:lnTo>
                    <a:pt x="4" y="1366"/>
                  </a:lnTo>
                  <a:lnTo>
                    <a:pt x="2" y="1364"/>
                  </a:lnTo>
                  <a:lnTo>
                    <a:pt x="0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58"/>
                  </a:lnTo>
                  <a:lnTo>
                    <a:pt x="16" y="1358"/>
                  </a:lnTo>
                  <a:lnTo>
                    <a:pt x="16" y="1360"/>
                  </a:lnTo>
                  <a:lnTo>
                    <a:pt x="14" y="1364"/>
                  </a:lnTo>
                  <a:lnTo>
                    <a:pt x="12" y="1366"/>
                  </a:lnTo>
                  <a:lnTo>
                    <a:pt x="8" y="1366"/>
                  </a:lnTo>
                  <a:lnTo>
                    <a:pt x="8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0" y="-1096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0" y="4498840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3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図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115888" y="140423"/>
            <a:ext cx="1016000" cy="1016000"/>
          </a:xfrm>
          <a:custGeom>
            <a:avLst/>
            <a:gdLst>
              <a:gd name="T0" fmla="*/ 162 w 640"/>
              <a:gd name="T1" fmla="*/ 238 h 640"/>
              <a:gd name="T2" fmla="*/ 42 w 640"/>
              <a:gd name="T3" fmla="*/ 120 h 640"/>
              <a:gd name="T4" fmla="*/ 102 w 640"/>
              <a:gd name="T5" fmla="*/ 276 h 640"/>
              <a:gd name="T6" fmla="*/ 76 w 640"/>
              <a:gd name="T7" fmla="*/ 270 h 640"/>
              <a:gd name="T8" fmla="*/ 140 w 640"/>
              <a:gd name="T9" fmla="*/ 314 h 640"/>
              <a:gd name="T10" fmla="*/ 90 w 640"/>
              <a:gd name="T11" fmla="*/ 354 h 640"/>
              <a:gd name="T12" fmla="*/ 50 w 640"/>
              <a:gd name="T13" fmla="*/ 340 h 640"/>
              <a:gd name="T14" fmla="*/ 28 w 640"/>
              <a:gd name="T15" fmla="*/ 334 h 640"/>
              <a:gd name="T16" fmla="*/ 90 w 640"/>
              <a:gd name="T17" fmla="*/ 390 h 640"/>
              <a:gd name="T18" fmla="*/ 84 w 640"/>
              <a:gd name="T19" fmla="*/ 640 h 640"/>
              <a:gd name="T20" fmla="*/ 68 w 640"/>
              <a:gd name="T21" fmla="*/ 622 h 640"/>
              <a:gd name="T22" fmla="*/ 22 w 640"/>
              <a:gd name="T23" fmla="*/ 554 h 640"/>
              <a:gd name="T24" fmla="*/ 46 w 640"/>
              <a:gd name="T25" fmla="*/ 564 h 640"/>
              <a:gd name="T26" fmla="*/ 132 w 640"/>
              <a:gd name="T27" fmla="*/ 520 h 640"/>
              <a:gd name="T28" fmla="*/ 96 w 640"/>
              <a:gd name="T29" fmla="*/ 472 h 640"/>
              <a:gd name="T30" fmla="*/ 94 w 640"/>
              <a:gd name="T31" fmla="*/ 530 h 640"/>
              <a:gd name="T32" fmla="*/ 48 w 640"/>
              <a:gd name="T33" fmla="*/ 476 h 640"/>
              <a:gd name="T34" fmla="*/ 136 w 640"/>
              <a:gd name="T35" fmla="*/ 404 h 640"/>
              <a:gd name="T36" fmla="*/ 174 w 640"/>
              <a:gd name="T37" fmla="*/ 336 h 640"/>
              <a:gd name="T38" fmla="*/ 184 w 640"/>
              <a:gd name="T39" fmla="*/ 326 h 640"/>
              <a:gd name="T40" fmla="*/ 82 w 640"/>
              <a:gd name="T41" fmla="*/ 214 h 640"/>
              <a:gd name="T42" fmla="*/ 60 w 640"/>
              <a:gd name="T43" fmla="*/ 180 h 640"/>
              <a:gd name="T44" fmla="*/ 110 w 640"/>
              <a:gd name="T45" fmla="*/ 216 h 640"/>
              <a:gd name="T46" fmla="*/ 38 w 640"/>
              <a:gd name="T47" fmla="*/ 198 h 640"/>
              <a:gd name="T48" fmla="*/ 48 w 640"/>
              <a:gd name="T49" fmla="*/ 138 h 640"/>
              <a:gd name="T50" fmla="*/ 10 w 640"/>
              <a:gd name="T51" fmla="*/ 154 h 640"/>
              <a:gd name="T52" fmla="*/ 34 w 640"/>
              <a:gd name="T53" fmla="*/ 268 h 640"/>
              <a:gd name="T54" fmla="*/ 72 w 640"/>
              <a:gd name="T55" fmla="*/ 246 h 640"/>
              <a:gd name="T56" fmla="*/ 22 w 640"/>
              <a:gd name="T57" fmla="*/ 264 h 640"/>
              <a:gd name="T58" fmla="*/ 76 w 640"/>
              <a:gd name="T59" fmla="*/ 4 h 640"/>
              <a:gd name="T60" fmla="*/ 16 w 640"/>
              <a:gd name="T61" fmla="*/ 42 h 640"/>
              <a:gd name="T62" fmla="*/ 126 w 640"/>
              <a:gd name="T63" fmla="*/ 134 h 640"/>
              <a:gd name="T64" fmla="*/ 210 w 640"/>
              <a:gd name="T65" fmla="*/ 218 h 640"/>
              <a:gd name="T66" fmla="*/ 176 w 640"/>
              <a:gd name="T67" fmla="*/ 164 h 640"/>
              <a:gd name="T68" fmla="*/ 388 w 640"/>
              <a:gd name="T69" fmla="*/ 20 h 640"/>
              <a:gd name="T70" fmla="*/ 360 w 640"/>
              <a:gd name="T71" fmla="*/ 30 h 640"/>
              <a:gd name="T72" fmla="*/ 380 w 640"/>
              <a:gd name="T73" fmla="*/ 58 h 640"/>
              <a:gd name="T74" fmla="*/ 346 w 640"/>
              <a:gd name="T75" fmla="*/ 92 h 640"/>
              <a:gd name="T76" fmla="*/ 266 w 640"/>
              <a:gd name="T77" fmla="*/ 134 h 640"/>
              <a:gd name="T78" fmla="*/ 258 w 640"/>
              <a:gd name="T79" fmla="*/ 110 h 640"/>
              <a:gd name="T80" fmla="*/ 224 w 640"/>
              <a:gd name="T81" fmla="*/ 136 h 640"/>
              <a:gd name="T82" fmla="*/ 100 w 640"/>
              <a:gd name="T83" fmla="*/ 28 h 640"/>
              <a:gd name="T84" fmla="*/ 308 w 640"/>
              <a:gd name="T85" fmla="*/ 192 h 640"/>
              <a:gd name="T86" fmla="*/ 284 w 640"/>
              <a:gd name="T87" fmla="*/ 226 h 640"/>
              <a:gd name="T88" fmla="*/ 338 w 640"/>
              <a:gd name="T89" fmla="*/ 224 h 640"/>
              <a:gd name="T90" fmla="*/ 362 w 640"/>
              <a:gd name="T91" fmla="*/ 138 h 640"/>
              <a:gd name="T92" fmla="*/ 376 w 640"/>
              <a:gd name="T93" fmla="*/ 122 h 640"/>
              <a:gd name="T94" fmla="*/ 506 w 640"/>
              <a:gd name="T95" fmla="*/ 88 h 640"/>
              <a:gd name="T96" fmla="*/ 492 w 640"/>
              <a:gd name="T97" fmla="*/ 68 h 640"/>
              <a:gd name="T98" fmla="*/ 462 w 640"/>
              <a:gd name="T99" fmla="*/ 112 h 640"/>
              <a:gd name="T100" fmla="*/ 512 w 640"/>
              <a:gd name="T101" fmla="*/ 36 h 640"/>
              <a:gd name="T102" fmla="*/ 602 w 640"/>
              <a:gd name="T103" fmla="*/ 72 h 640"/>
              <a:gd name="T104" fmla="*/ 612 w 640"/>
              <a:gd name="T105" fmla="*/ 96 h 640"/>
              <a:gd name="T106" fmla="*/ 622 w 640"/>
              <a:gd name="T107" fmla="*/ 116 h 640"/>
              <a:gd name="T108" fmla="*/ 158 w 640"/>
              <a:gd name="T109" fmla="*/ 74 h 640"/>
              <a:gd name="T110" fmla="*/ 202 w 640"/>
              <a:gd name="T111" fmla="*/ 118 h 640"/>
              <a:gd name="T112" fmla="*/ 204 w 640"/>
              <a:gd name="T113" fmla="*/ 58 h 640"/>
              <a:gd name="T114" fmla="*/ 218 w 640"/>
              <a:gd name="T115" fmla="*/ 46 h 640"/>
              <a:gd name="T116" fmla="*/ 138 w 640"/>
              <a:gd name="T117" fmla="*/ 40 h 640"/>
              <a:gd name="T118" fmla="*/ 136 w 640"/>
              <a:gd name="T119" fmla="*/ 14 h 640"/>
              <a:gd name="T120" fmla="*/ 268 w 640"/>
              <a:gd name="T121" fmla="*/ 64 h 640"/>
              <a:gd name="T122" fmla="*/ 302 w 640"/>
              <a:gd name="T123" fmla="*/ 74 h 640"/>
              <a:gd name="T124" fmla="*/ 244 w 640"/>
              <a:gd name="T125" fmla="*/ 3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190" y="278"/>
                </a:moveTo>
                <a:lnTo>
                  <a:pt x="190" y="278"/>
                </a:lnTo>
                <a:lnTo>
                  <a:pt x="194" y="278"/>
                </a:lnTo>
                <a:lnTo>
                  <a:pt x="198" y="278"/>
                </a:lnTo>
                <a:lnTo>
                  <a:pt x="202" y="280"/>
                </a:lnTo>
                <a:lnTo>
                  <a:pt x="204" y="284"/>
                </a:lnTo>
                <a:lnTo>
                  <a:pt x="206" y="288"/>
                </a:lnTo>
                <a:lnTo>
                  <a:pt x="206" y="292"/>
                </a:lnTo>
                <a:lnTo>
                  <a:pt x="206" y="298"/>
                </a:lnTo>
                <a:lnTo>
                  <a:pt x="202" y="302"/>
                </a:lnTo>
                <a:lnTo>
                  <a:pt x="202" y="302"/>
                </a:lnTo>
                <a:lnTo>
                  <a:pt x="198" y="306"/>
                </a:lnTo>
                <a:lnTo>
                  <a:pt x="192" y="308"/>
                </a:lnTo>
                <a:lnTo>
                  <a:pt x="186" y="306"/>
                </a:lnTo>
                <a:lnTo>
                  <a:pt x="180" y="302"/>
                </a:lnTo>
                <a:lnTo>
                  <a:pt x="174" y="294"/>
                </a:lnTo>
                <a:lnTo>
                  <a:pt x="170" y="286"/>
                </a:lnTo>
                <a:lnTo>
                  <a:pt x="166" y="276"/>
                </a:lnTo>
                <a:lnTo>
                  <a:pt x="164" y="266"/>
                </a:lnTo>
                <a:lnTo>
                  <a:pt x="164" y="266"/>
                </a:lnTo>
                <a:lnTo>
                  <a:pt x="162" y="238"/>
                </a:lnTo>
                <a:lnTo>
                  <a:pt x="158" y="222"/>
                </a:lnTo>
                <a:lnTo>
                  <a:pt x="154" y="206"/>
                </a:lnTo>
                <a:lnTo>
                  <a:pt x="146" y="186"/>
                </a:lnTo>
                <a:lnTo>
                  <a:pt x="136" y="168"/>
                </a:lnTo>
                <a:lnTo>
                  <a:pt x="122" y="150"/>
                </a:lnTo>
                <a:lnTo>
                  <a:pt x="104" y="132"/>
                </a:lnTo>
                <a:lnTo>
                  <a:pt x="104" y="132"/>
                </a:lnTo>
                <a:lnTo>
                  <a:pt x="88" y="118"/>
                </a:lnTo>
                <a:lnTo>
                  <a:pt x="74" y="110"/>
                </a:lnTo>
                <a:lnTo>
                  <a:pt x="60" y="104"/>
                </a:lnTo>
                <a:lnTo>
                  <a:pt x="48" y="100"/>
                </a:lnTo>
                <a:lnTo>
                  <a:pt x="36" y="100"/>
                </a:lnTo>
                <a:lnTo>
                  <a:pt x="28" y="100"/>
                </a:lnTo>
                <a:lnTo>
                  <a:pt x="22" y="102"/>
                </a:lnTo>
                <a:lnTo>
                  <a:pt x="20" y="106"/>
                </a:lnTo>
                <a:lnTo>
                  <a:pt x="20" y="106"/>
                </a:lnTo>
                <a:lnTo>
                  <a:pt x="18" y="112"/>
                </a:lnTo>
                <a:lnTo>
                  <a:pt x="22" y="118"/>
                </a:lnTo>
                <a:lnTo>
                  <a:pt x="30" y="120"/>
                </a:lnTo>
                <a:lnTo>
                  <a:pt x="42" y="120"/>
                </a:lnTo>
                <a:lnTo>
                  <a:pt x="42" y="120"/>
                </a:lnTo>
                <a:lnTo>
                  <a:pt x="54" y="120"/>
                </a:lnTo>
                <a:lnTo>
                  <a:pt x="70" y="124"/>
                </a:lnTo>
                <a:lnTo>
                  <a:pt x="86" y="130"/>
                </a:lnTo>
                <a:lnTo>
                  <a:pt x="94" y="136"/>
                </a:lnTo>
                <a:lnTo>
                  <a:pt x="100" y="142"/>
                </a:lnTo>
                <a:lnTo>
                  <a:pt x="100" y="142"/>
                </a:lnTo>
                <a:lnTo>
                  <a:pt x="114" y="156"/>
                </a:lnTo>
                <a:lnTo>
                  <a:pt x="122" y="170"/>
                </a:lnTo>
                <a:lnTo>
                  <a:pt x="128" y="182"/>
                </a:lnTo>
                <a:lnTo>
                  <a:pt x="134" y="200"/>
                </a:lnTo>
                <a:lnTo>
                  <a:pt x="134" y="200"/>
                </a:lnTo>
                <a:lnTo>
                  <a:pt x="136" y="212"/>
                </a:lnTo>
                <a:lnTo>
                  <a:pt x="136" y="224"/>
                </a:lnTo>
                <a:lnTo>
                  <a:pt x="134" y="234"/>
                </a:lnTo>
                <a:lnTo>
                  <a:pt x="130" y="246"/>
                </a:lnTo>
                <a:lnTo>
                  <a:pt x="122" y="264"/>
                </a:lnTo>
                <a:lnTo>
                  <a:pt x="114" y="274"/>
                </a:lnTo>
                <a:lnTo>
                  <a:pt x="114" y="274"/>
                </a:lnTo>
                <a:lnTo>
                  <a:pt x="112" y="276"/>
                </a:lnTo>
                <a:lnTo>
                  <a:pt x="108" y="278"/>
                </a:lnTo>
                <a:lnTo>
                  <a:pt x="102" y="276"/>
                </a:lnTo>
                <a:lnTo>
                  <a:pt x="98" y="272"/>
                </a:lnTo>
                <a:lnTo>
                  <a:pt x="98" y="270"/>
                </a:lnTo>
                <a:lnTo>
                  <a:pt x="100" y="268"/>
                </a:lnTo>
                <a:lnTo>
                  <a:pt x="100" y="268"/>
                </a:lnTo>
                <a:lnTo>
                  <a:pt x="104" y="266"/>
                </a:lnTo>
                <a:lnTo>
                  <a:pt x="106" y="268"/>
                </a:lnTo>
                <a:lnTo>
                  <a:pt x="110" y="270"/>
                </a:lnTo>
                <a:lnTo>
                  <a:pt x="110" y="270"/>
                </a:lnTo>
                <a:lnTo>
                  <a:pt x="112" y="268"/>
                </a:lnTo>
                <a:lnTo>
                  <a:pt x="112" y="266"/>
                </a:lnTo>
                <a:lnTo>
                  <a:pt x="112" y="262"/>
                </a:lnTo>
                <a:lnTo>
                  <a:pt x="108" y="258"/>
                </a:lnTo>
                <a:lnTo>
                  <a:pt x="108" y="258"/>
                </a:lnTo>
                <a:lnTo>
                  <a:pt x="104" y="254"/>
                </a:lnTo>
                <a:lnTo>
                  <a:pt x="94" y="254"/>
                </a:lnTo>
                <a:lnTo>
                  <a:pt x="90" y="254"/>
                </a:lnTo>
                <a:lnTo>
                  <a:pt x="86" y="256"/>
                </a:lnTo>
                <a:lnTo>
                  <a:pt x="82" y="260"/>
                </a:lnTo>
                <a:lnTo>
                  <a:pt x="78" y="264"/>
                </a:lnTo>
                <a:lnTo>
                  <a:pt x="78" y="264"/>
                </a:lnTo>
                <a:lnTo>
                  <a:pt x="76" y="270"/>
                </a:lnTo>
                <a:lnTo>
                  <a:pt x="78" y="276"/>
                </a:lnTo>
                <a:lnTo>
                  <a:pt x="80" y="282"/>
                </a:lnTo>
                <a:lnTo>
                  <a:pt x="82" y="286"/>
                </a:lnTo>
                <a:lnTo>
                  <a:pt x="86" y="290"/>
                </a:lnTo>
                <a:lnTo>
                  <a:pt x="92" y="294"/>
                </a:lnTo>
                <a:lnTo>
                  <a:pt x="96" y="296"/>
                </a:lnTo>
                <a:lnTo>
                  <a:pt x="102" y="296"/>
                </a:lnTo>
                <a:lnTo>
                  <a:pt x="102" y="296"/>
                </a:lnTo>
                <a:lnTo>
                  <a:pt x="112" y="292"/>
                </a:lnTo>
                <a:lnTo>
                  <a:pt x="118" y="290"/>
                </a:lnTo>
                <a:lnTo>
                  <a:pt x="124" y="284"/>
                </a:lnTo>
                <a:lnTo>
                  <a:pt x="128" y="276"/>
                </a:lnTo>
                <a:lnTo>
                  <a:pt x="134" y="266"/>
                </a:lnTo>
                <a:lnTo>
                  <a:pt x="140" y="252"/>
                </a:lnTo>
                <a:lnTo>
                  <a:pt x="146" y="232"/>
                </a:lnTo>
                <a:lnTo>
                  <a:pt x="146" y="232"/>
                </a:lnTo>
                <a:lnTo>
                  <a:pt x="148" y="244"/>
                </a:lnTo>
                <a:lnTo>
                  <a:pt x="148" y="256"/>
                </a:lnTo>
                <a:lnTo>
                  <a:pt x="146" y="286"/>
                </a:lnTo>
                <a:lnTo>
                  <a:pt x="144" y="302"/>
                </a:lnTo>
                <a:lnTo>
                  <a:pt x="140" y="314"/>
                </a:lnTo>
                <a:lnTo>
                  <a:pt x="136" y="324"/>
                </a:lnTo>
                <a:lnTo>
                  <a:pt x="130" y="332"/>
                </a:lnTo>
                <a:lnTo>
                  <a:pt x="130" y="332"/>
                </a:lnTo>
                <a:lnTo>
                  <a:pt x="124" y="334"/>
                </a:lnTo>
                <a:lnTo>
                  <a:pt x="116" y="334"/>
                </a:lnTo>
                <a:lnTo>
                  <a:pt x="102" y="332"/>
                </a:lnTo>
                <a:lnTo>
                  <a:pt x="92" y="330"/>
                </a:lnTo>
                <a:lnTo>
                  <a:pt x="88" y="330"/>
                </a:lnTo>
                <a:lnTo>
                  <a:pt x="86" y="334"/>
                </a:lnTo>
                <a:lnTo>
                  <a:pt x="86" y="334"/>
                </a:lnTo>
                <a:lnTo>
                  <a:pt x="86" y="338"/>
                </a:lnTo>
                <a:lnTo>
                  <a:pt x="86" y="340"/>
                </a:lnTo>
                <a:lnTo>
                  <a:pt x="92" y="346"/>
                </a:lnTo>
                <a:lnTo>
                  <a:pt x="100" y="350"/>
                </a:lnTo>
                <a:lnTo>
                  <a:pt x="106" y="352"/>
                </a:lnTo>
                <a:lnTo>
                  <a:pt x="106" y="352"/>
                </a:lnTo>
                <a:lnTo>
                  <a:pt x="102" y="354"/>
                </a:lnTo>
                <a:lnTo>
                  <a:pt x="98" y="354"/>
                </a:lnTo>
                <a:lnTo>
                  <a:pt x="94" y="354"/>
                </a:lnTo>
                <a:lnTo>
                  <a:pt x="90" y="354"/>
                </a:lnTo>
                <a:lnTo>
                  <a:pt x="90" y="354"/>
                </a:lnTo>
                <a:lnTo>
                  <a:pt x="92" y="358"/>
                </a:lnTo>
                <a:lnTo>
                  <a:pt x="94" y="360"/>
                </a:lnTo>
                <a:lnTo>
                  <a:pt x="102" y="362"/>
                </a:lnTo>
                <a:lnTo>
                  <a:pt x="112" y="362"/>
                </a:lnTo>
                <a:lnTo>
                  <a:pt x="120" y="358"/>
                </a:lnTo>
                <a:lnTo>
                  <a:pt x="120" y="358"/>
                </a:lnTo>
                <a:lnTo>
                  <a:pt x="96" y="374"/>
                </a:lnTo>
                <a:lnTo>
                  <a:pt x="88" y="380"/>
                </a:lnTo>
                <a:lnTo>
                  <a:pt x="80" y="382"/>
                </a:lnTo>
                <a:lnTo>
                  <a:pt x="72" y="384"/>
                </a:lnTo>
                <a:lnTo>
                  <a:pt x="66" y="384"/>
                </a:lnTo>
                <a:lnTo>
                  <a:pt x="62" y="382"/>
                </a:lnTo>
                <a:lnTo>
                  <a:pt x="58" y="380"/>
                </a:lnTo>
                <a:lnTo>
                  <a:pt x="54" y="372"/>
                </a:lnTo>
                <a:lnTo>
                  <a:pt x="52" y="364"/>
                </a:lnTo>
                <a:lnTo>
                  <a:pt x="52" y="358"/>
                </a:lnTo>
                <a:lnTo>
                  <a:pt x="54" y="352"/>
                </a:lnTo>
                <a:lnTo>
                  <a:pt x="54" y="352"/>
                </a:lnTo>
                <a:lnTo>
                  <a:pt x="54" y="346"/>
                </a:lnTo>
                <a:lnTo>
                  <a:pt x="52" y="342"/>
                </a:lnTo>
                <a:lnTo>
                  <a:pt x="50" y="340"/>
                </a:lnTo>
                <a:lnTo>
                  <a:pt x="46" y="340"/>
                </a:lnTo>
                <a:lnTo>
                  <a:pt x="44" y="342"/>
                </a:lnTo>
                <a:lnTo>
                  <a:pt x="40" y="346"/>
                </a:lnTo>
                <a:lnTo>
                  <a:pt x="40" y="346"/>
                </a:lnTo>
                <a:lnTo>
                  <a:pt x="36" y="356"/>
                </a:lnTo>
                <a:lnTo>
                  <a:pt x="34" y="364"/>
                </a:lnTo>
                <a:lnTo>
                  <a:pt x="36" y="374"/>
                </a:lnTo>
                <a:lnTo>
                  <a:pt x="38" y="382"/>
                </a:lnTo>
                <a:lnTo>
                  <a:pt x="38" y="382"/>
                </a:lnTo>
                <a:lnTo>
                  <a:pt x="34" y="376"/>
                </a:lnTo>
                <a:lnTo>
                  <a:pt x="30" y="372"/>
                </a:lnTo>
                <a:lnTo>
                  <a:pt x="30" y="366"/>
                </a:lnTo>
                <a:lnTo>
                  <a:pt x="28" y="360"/>
                </a:lnTo>
                <a:lnTo>
                  <a:pt x="32" y="350"/>
                </a:lnTo>
                <a:lnTo>
                  <a:pt x="36" y="344"/>
                </a:lnTo>
                <a:lnTo>
                  <a:pt x="36" y="344"/>
                </a:lnTo>
                <a:lnTo>
                  <a:pt x="38" y="340"/>
                </a:lnTo>
                <a:lnTo>
                  <a:pt x="36" y="336"/>
                </a:lnTo>
                <a:lnTo>
                  <a:pt x="34" y="334"/>
                </a:lnTo>
                <a:lnTo>
                  <a:pt x="32" y="334"/>
                </a:lnTo>
                <a:lnTo>
                  <a:pt x="28" y="334"/>
                </a:lnTo>
                <a:lnTo>
                  <a:pt x="24" y="338"/>
                </a:lnTo>
                <a:lnTo>
                  <a:pt x="24" y="338"/>
                </a:lnTo>
                <a:lnTo>
                  <a:pt x="16" y="346"/>
                </a:lnTo>
                <a:lnTo>
                  <a:pt x="14" y="354"/>
                </a:lnTo>
                <a:lnTo>
                  <a:pt x="14" y="364"/>
                </a:lnTo>
                <a:lnTo>
                  <a:pt x="18" y="374"/>
                </a:lnTo>
                <a:lnTo>
                  <a:pt x="18" y="374"/>
                </a:lnTo>
                <a:lnTo>
                  <a:pt x="16" y="372"/>
                </a:lnTo>
                <a:lnTo>
                  <a:pt x="14" y="372"/>
                </a:lnTo>
                <a:lnTo>
                  <a:pt x="12" y="374"/>
                </a:lnTo>
                <a:lnTo>
                  <a:pt x="12" y="380"/>
                </a:lnTo>
                <a:lnTo>
                  <a:pt x="12" y="380"/>
                </a:lnTo>
                <a:lnTo>
                  <a:pt x="20" y="388"/>
                </a:lnTo>
                <a:lnTo>
                  <a:pt x="28" y="396"/>
                </a:lnTo>
                <a:lnTo>
                  <a:pt x="40" y="398"/>
                </a:lnTo>
                <a:lnTo>
                  <a:pt x="50" y="400"/>
                </a:lnTo>
                <a:lnTo>
                  <a:pt x="62" y="400"/>
                </a:lnTo>
                <a:lnTo>
                  <a:pt x="72" y="396"/>
                </a:lnTo>
                <a:lnTo>
                  <a:pt x="82" y="394"/>
                </a:lnTo>
                <a:lnTo>
                  <a:pt x="90" y="390"/>
                </a:lnTo>
                <a:lnTo>
                  <a:pt x="90" y="390"/>
                </a:lnTo>
                <a:lnTo>
                  <a:pt x="74" y="404"/>
                </a:lnTo>
                <a:lnTo>
                  <a:pt x="58" y="418"/>
                </a:lnTo>
                <a:lnTo>
                  <a:pt x="44" y="436"/>
                </a:lnTo>
                <a:lnTo>
                  <a:pt x="30" y="454"/>
                </a:lnTo>
                <a:lnTo>
                  <a:pt x="20" y="474"/>
                </a:lnTo>
                <a:lnTo>
                  <a:pt x="10" y="494"/>
                </a:lnTo>
                <a:lnTo>
                  <a:pt x="4" y="512"/>
                </a:lnTo>
                <a:lnTo>
                  <a:pt x="2" y="530"/>
                </a:lnTo>
                <a:lnTo>
                  <a:pt x="2" y="530"/>
                </a:lnTo>
                <a:lnTo>
                  <a:pt x="2" y="548"/>
                </a:lnTo>
                <a:lnTo>
                  <a:pt x="4" y="566"/>
                </a:lnTo>
                <a:lnTo>
                  <a:pt x="8" y="580"/>
                </a:lnTo>
                <a:lnTo>
                  <a:pt x="14" y="594"/>
                </a:lnTo>
                <a:lnTo>
                  <a:pt x="22" y="604"/>
                </a:lnTo>
                <a:lnTo>
                  <a:pt x="30" y="614"/>
                </a:lnTo>
                <a:lnTo>
                  <a:pt x="40" y="622"/>
                </a:lnTo>
                <a:lnTo>
                  <a:pt x="52" y="630"/>
                </a:lnTo>
                <a:lnTo>
                  <a:pt x="52" y="630"/>
                </a:lnTo>
                <a:lnTo>
                  <a:pt x="62" y="636"/>
                </a:lnTo>
                <a:lnTo>
                  <a:pt x="74" y="640"/>
                </a:lnTo>
                <a:lnTo>
                  <a:pt x="84" y="640"/>
                </a:lnTo>
                <a:lnTo>
                  <a:pt x="94" y="640"/>
                </a:lnTo>
                <a:lnTo>
                  <a:pt x="102" y="638"/>
                </a:lnTo>
                <a:lnTo>
                  <a:pt x="110" y="634"/>
                </a:lnTo>
                <a:lnTo>
                  <a:pt x="114" y="630"/>
                </a:lnTo>
                <a:lnTo>
                  <a:pt x="116" y="626"/>
                </a:lnTo>
                <a:lnTo>
                  <a:pt x="116" y="626"/>
                </a:lnTo>
                <a:lnTo>
                  <a:pt x="116" y="624"/>
                </a:lnTo>
                <a:lnTo>
                  <a:pt x="116" y="620"/>
                </a:lnTo>
                <a:lnTo>
                  <a:pt x="112" y="616"/>
                </a:lnTo>
                <a:lnTo>
                  <a:pt x="106" y="616"/>
                </a:lnTo>
                <a:lnTo>
                  <a:pt x="104" y="618"/>
                </a:lnTo>
                <a:lnTo>
                  <a:pt x="102" y="620"/>
                </a:lnTo>
                <a:lnTo>
                  <a:pt x="102" y="620"/>
                </a:lnTo>
                <a:lnTo>
                  <a:pt x="96" y="624"/>
                </a:lnTo>
                <a:lnTo>
                  <a:pt x="92" y="628"/>
                </a:lnTo>
                <a:lnTo>
                  <a:pt x="86" y="630"/>
                </a:lnTo>
                <a:lnTo>
                  <a:pt x="80" y="628"/>
                </a:lnTo>
                <a:lnTo>
                  <a:pt x="70" y="626"/>
                </a:lnTo>
                <a:lnTo>
                  <a:pt x="60" y="618"/>
                </a:lnTo>
                <a:lnTo>
                  <a:pt x="60" y="618"/>
                </a:lnTo>
                <a:lnTo>
                  <a:pt x="68" y="622"/>
                </a:lnTo>
                <a:lnTo>
                  <a:pt x="76" y="626"/>
                </a:lnTo>
                <a:lnTo>
                  <a:pt x="86" y="626"/>
                </a:lnTo>
                <a:lnTo>
                  <a:pt x="86" y="626"/>
                </a:lnTo>
                <a:lnTo>
                  <a:pt x="90" y="624"/>
                </a:lnTo>
                <a:lnTo>
                  <a:pt x="94" y="622"/>
                </a:lnTo>
                <a:lnTo>
                  <a:pt x="96" y="614"/>
                </a:lnTo>
                <a:lnTo>
                  <a:pt x="96" y="612"/>
                </a:lnTo>
                <a:lnTo>
                  <a:pt x="94" y="610"/>
                </a:lnTo>
                <a:lnTo>
                  <a:pt x="92" y="608"/>
                </a:lnTo>
                <a:lnTo>
                  <a:pt x="88" y="608"/>
                </a:lnTo>
                <a:lnTo>
                  <a:pt x="88" y="608"/>
                </a:lnTo>
                <a:lnTo>
                  <a:pt x="72" y="608"/>
                </a:lnTo>
                <a:lnTo>
                  <a:pt x="58" y="604"/>
                </a:lnTo>
                <a:lnTo>
                  <a:pt x="46" y="596"/>
                </a:lnTo>
                <a:lnTo>
                  <a:pt x="36" y="586"/>
                </a:lnTo>
                <a:lnTo>
                  <a:pt x="28" y="576"/>
                </a:lnTo>
                <a:lnTo>
                  <a:pt x="22" y="564"/>
                </a:lnTo>
                <a:lnTo>
                  <a:pt x="20" y="552"/>
                </a:lnTo>
                <a:lnTo>
                  <a:pt x="20" y="544"/>
                </a:lnTo>
                <a:lnTo>
                  <a:pt x="20" y="544"/>
                </a:lnTo>
                <a:lnTo>
                  <a:pt x="22" y="554"/>
                </a:lnTo>
                <a:lnTo>
                  <a:pt x="24" y="564"/>
                </a:lnTo>
                <a:lnTo>
                  <a:pt x="30" y="574"/>
                </a:lnTo>
                <a:lnTo>
                  <a:pt x="38" y="584"/>
                </a:lnTo>
                <a:lnTo>
                  <a:pt x="48" y="590"/>
                </a:lnTo>
                <a:lnTo>
                  <a:pt x="56" y="596"/>
                </a:lnTo>
                <a:lnTo>
                  <a:pt x="66" y="602"/>
                </a:lnTo>
                <a:lnTo>
                  <a:pt x="72" y="602"/>
                </a:lnTo>
                <a:lnTo>
                  <a:pt x="72" y="602"/>
                </a:lnTo>
                <a:lnTo>
                  <a:pt x="78" y="602"/>
                </a:lnTo>
                <a:lnTo>
                  <a:pt x="84" y="600"/>
                </a:lnTo>
                <a:lnTo>
                  <a:pt x="92" y="592"/>
                </a:lnTo>
                <a:lnTo>
                  <a:pt x="96" y="586"/>
                </a:lnTo>
                <a:lnTo>
                  <a:pt x="94" y="584"/>
                </a:lnTo>
                <a:lnTo>
                  <a:pt x="92" y="584"/>
                </a:lnTo>
                <a:lnTo>
                  <a:pt x="92" y="584"/>
                </a:lnTo>
                <a:lnTo>
                  <a:pt x="86" y="586"/>
                </a:lnTo>
                <a:lnTo>
                  <a:pt x="78" y="586"/>
                </a:lnTo>
                <a:lnTo>
                  <a:pt x="72" y="584"/>
                </a:lnTo>
                <a:lnTo>
                  <a:pt x="66" y="580"/>
                </a:lnTo>
                <a:lnTo>
                  <a:pt x="54" y="572"/>
                </a:lnTo>
                <a:lnTo>
                  <a:pt x="46" y="564"/>
                </a:lnTo>
                <a:lnTo>
                  <a:pt x="46" y="564"/>
                </a:lnTo>
                <a:lnTo>
                  <a:pt x="38" y="554"/>
                </a:lnTo>
                <a:lnTo>
                  <a:pt x="32" y="542"/>
                </a:lnTo>
                <a:lnTo>
                  <a:pt x="32" y="534"/>
                </a:lnTo>
                <a:lnTo>
                  <a:pt x="32" y="528"/>
                </a:lnTo>
                <a:lnTo>
                  <a:pt x="34" y="520"/>
                </a:lnTo>
                <a:lnTo>
                  <a:pt x="36" y="514"/>
                </a:lnTo>
                <a:lnTo>
                  <a:pt x="36" y="514"/>
                </a:lnTo>
                <a:lnTo>
                  <a:pt x="38" y="524"/>
                </a:lnTo>
                <a:lnTo>
                  <a:pt x="42" y="532"/>
                </a:lnTo>
                <a:lnTo>
                  <a:pt x="52" y="542"/>
                </a:lnTo>
                <a:lnTo>
                  <a:pt x="62" y="550"/>
                </a:lnTo>
                <a:lnTo>
                  <a:pt x="74" y="554"/>
                </a:lnTo>
                <a:lnTo>
                  <a:pt x="86" y="556"/>
                </a:lnTo>
                <a:lnTo>
                  <a:pt x="98" y="556"/>
                </a:lnTo>
                <a:lnTo>
                  <a:pt x="106" y="554"/>
                </a:lnTo>
                <a:lnTo>
                  <a:pt x="110" y="550"/>
                </a:lnTo>
                <a:lnTo>
                  <a:pt x="110" y="550"/>
                </a:lnTo>
                <a:lnTo>
                  <a:pt x="120" y="542"/>
                </a:lnTo>
                <a:lnTo>
                  <a:pt x="128" y="530"/>
                </a:lnTo>
                <a:lnTo>
                  <a:pt x="132" y="520"/>
                </a:lnTo>
                <a:lnTo>
                  <a:pt x="134" y="508"/>
                </a:lnTo>
                <a:lnTo>
                  <a:pt x="132" y="496"/>
                </a:lnTo>
                <a:lnTo>
                  <a:pt x="130" y="486"/>
                </a:lnTo>
                <a:lnTo>
                  <a:pt x="126" y="476"/>
                </a:lnTo>
                <a:lnTo>
                  <a:pt x="120" y="468"/>
                </a:lnTo>
                <a:lnTo>
                  <a:pt x="120" y="468"/>
                </a:lnTo>
                <a:lnTo>
                  <a:pt x="112" y="464"/>
                </a:lnTo>
                <a:lnTo>
                  <a:pt x="106" y="460"/>
                </a:lnTo>
                <a:lnTo>
                  <a:pt x="100" y="458"/>
                </a:lnTo>
                <a:lnTo>
                  <a:pt x="94" y="458"/>
                </a:lnTo>
                <a:lnTo>
                  <a:pt x="88" y="460"/>
                </a:lnTo>
                <a:lnTo>
                  <a:pt x="84" y="462"/>
                </a:lnTo>
                <a:lnTo>
                  <a:pt x="80" y="466"/>
                </a:lnTo>
                <a:lnTo>
                  <a:pt x="80" y="470"/>
                </a:lnTo>
                <a:lnTo>
                  <a:pt x="80" y="470"/>
                </a:lnTo>
                <a:lnTo>
                  <a:pt x="86" y="468"/>
                </a:lnTo>
                <a:lnTo>
                  <a:pt x="92" y="468"/>
                </a:lnTo>
                <a:lnTo>
                  <a:pt x="98" y="472"/>
                </a:lnTo>
                <a:lnTo>
                  <a:pt x="104" y="476"/>
                </a:lnTo>
                <a:lnTo>
                  <a:pt x="104" y="476"/>
                </a:lnTo>
                <a:lnTo>
                  <a:pt x="96" y="472"/>
                </a:lnTo>
                <a:lnTo>
                  <a:pt x="88" y="472"/>
                </a:lnTo>
                <a:lnTo>
                  <a:pt x="82" y="474"/>
                </a:lnTo>
                <a:lnTo>
                  <a:pt x="76" y="478"/>
                </a:lnTo>
                <a:lnTo>
                  <a:pt x="72" y="482"/>
                </a:lnTo>
                <a:lnTo>
                  <a:pt x="68" y="486"/>
                </a:lnTo>
                <a:lnTo>
                  <a:pt x="66" y="492"/>
                </a:lnTo>
                <a:lnTo>
                  <a:pt x="66" y="492"/>
                </a:lnTo>
                <a:lnTo>
                  <a:pt x="68" y="492"/>
                </a:lnTo>
                <a:lnTo>
                  <a:pt x="70" y="492"/>
                </a:lnTo>
                <a:lnTo>
                  <a:pt x="76" y="488"/>
                </a:lnTo>
                <a:lnTo>
                  <a:pt x="84" y="486"/>
                </a:lnTo>
                <a:lnTo>
                  <a:pt x="88" y="486"/>
                </a:lnTo>
                <a:lnTo>
                  <a:pt x="94" y="490"/>
                </a:lnTo>
                <a:lnTo>
                  <a:pt x="94" y="490"/>
                </a:lnTo>
                <a:lnTo>
                  <a:pt x="102" y="498"/>
                </a:lnTo>
                <a:lnTo>
                  <a:pt x="104" y="504"/>
                </a:lnTo>
                <a:lnTo>
                  <a:pt x="106" y="508"/>
                </a:lnTo>
                <a:lnTo>
                  <a:pt x="104" y="514"/>
                </a:lnTo>
                <a:lnTo>
                  <a:pt x="102" y="520"/>
                </a:lnTo>
                <a:lnTo>
                  <a:pt x="98" y="524"/>
                </a:lnTo>
                <a:lnTo>
                  <a:pt x="94" y="530"/>
                </a:lnTo>
                <a:lnTo>
                  <a:pt x="94" y="530"/>
                </a:lnTo>
                <a:lnTo>
                  <a:pt x="96" y="526"/>
                </a:lnTo>
                <a:lnTo>
                  <a:pt x="98" y="522"/>
                </a:lnTo>
                <a:lnTo>
                  <a:pt x="96" y="514"/>
                </a:lnTo>
                <a:lnTo>
                  <a:pt x="92" y="508"/>
                </a:lnTo>
                <a:lnTo>
                  <a:pt x="90" y="506"/>
                </a:lnTo>
                <a:lnTo>
                  <a:pt x="88" y="506"/>
                </a:lnTo>
                <a:lnTo>
                  <a:pt x="88" y="506"/>
                </a:lnTo>
                <a:lnTo>
                  <a:pt x="88" y="510"/>
                </a:lnTo>
                <a:lnTo>
                  <a:pt x="88" y="516"/>
                </a:lnTo>
                <a:lnTo>
                  <a:pt x="86" y="524"/>
                </a:lnTo>
                <a:lnTo>
                  <a:pt x="84" y="528"/>
                </a:lnTo>
                <a:lnTo>
                  <a:pt x="80" y="534"/>
                </a:lnTo>
                <a:lnTo>
                  <a:pt x="74" y="534"/>
                </a:lnTo>
                <a:lnTo>
                  <a:pt x="66" y="532"/>
                </a:lnTo>
                <a:lnTo>
                  <a:pt x="56" y="524"/>
                </a:lnTo>
                <a:lnTo>
                  <a:pt x="56" y="524"/>
                </a:lnTo>
                <a:lnTo>
                  <a:pt x="48" y="514"/>
                </a:lnTo>
                <a:lnTo>
                  <a:pt x="46" y="502"/>
                </a:lnTo>
                <a:lnTo>
                  <a:pt x="46" y="488"/>
                </a:lnTo>
                <a:lnTo>
                  <a:pt x="48" y="476"/>
                </a:lnTo>
                <a:lnTo>
                  <a:pt x="52" y="462"/>
                </a:lnTo>
                <a:lnTo>
                  <a:pt x="58" y="448"/>
                </a:lnTo>
                <a:lnTo>
                  <a:pt x="72" y="426"/>
                </a:lnTo>
                <a:lnTo>
                  <a:pt x="72" y="426"/>
                </a:lnTo>
                <a:lnTo>
                  <a:pt x="86" y="410"/>
                </a:lnTo>
                <a:lnTo>
                  <a:pt x="100" y="396"/>
                </a:lnTo>
                <a:lnTo>
                  <a:pt x="120" y="376"/>
                </a:lnTo>
                <a:lnTo>
                  <a:pt x="120" y="376"/>
                </a:lnTo>
                <a:lnTo>
                  <a:pt x="118" y="382"/>
                </a:lnTo>
                <a:lnTo>
                  <a:pt x="116" y="388"/>
                </a:lnTo>
                <a:lnTo>
                  <a:pt x="114" y="398"/>
                </a:lnTo>
                <a:lnTo>
                  <a:pt x="118" y="406"/>
                </a:lnTo>
                <a:lnTo>
                  <a:pt x="120" y="408"/>
                </a:lnTo>
                <a:lnTo>
                  <a:pt x="122" y="408"/>
                </a:lnTo>
                <a:lnTo>
                  <a:pt x="122" y="408"/>
                </a:lnTo>
                <a:lnTo>
                  <a:pt x="126" y="412"/>
                </a:lnTo>
                <a:lnTo>
                  <a:pt x="130" y="414"/>
                </a:lnTo>
                <a:lnTo>
                  <a:pt x="136" y="412"/>
                </a:lnTo>
                <a:lnTo>
                  <a:pt x="142" y="408"/>
                </a:lnTo>
                <a:lnTo>
                  <a:pt x="142" y="408"/>
                </a:lnTo>
                <a:lnTo>
                  <a:pt x="136" y="404"/>
                </a:lnTo>
                <a:lnTo>
                  <a:pt x="132" y="400"/>
                </a:lnTo>
                <a:lnTo>
                  <a:pt x="130" y="394"/>
                </a:lnTo>
                <a:lnTo>
                  <a:pt x="130" y="386"/>
                </a:lnTo>
                <a:lnTo>
                  <a:pt x="130" y="380"/>
                </a:lnTo>
                <a:lnTo>
                  <a:pt x="132" y="374"/>
                </a:lnTo>
                <a:lnTo>
                  <a:pt x="134" y="368"/>
                </a:lnTo>
                <a:lnTo>
                  <a:pt x="138" y="364"/>
                </a:lnTo>
                <a:lnTo>
                  <a:pt x="138" y="364"/>
                </a:lnTo>
                <a:lnTo>
                  <a:pt x="146" y="354"/>
                </a:lnTo>
                <a:lnTo>
                  <a:pt x="152" y="344"/>
                </a:lnTo>
                <a:lnTo>
                  <a:pt x="160" y="328"/>
                </a:lnTo>
                <a:lnTo>
                  <a:pt x="160" y="328"/>
                </a:lnTo>
                <a:lnTo>
                  <a:pt x="156" y="318"/>
                </a:lnTo>
                <a:lnTo>
                  <a:pt x="154" y="308"/>
                </a:lnTo>
                <a:lnTo>
                  <a:pt x="156" y="296"/>
                </a:lnTo>
                <a:lnTo>
                  <a:pt x="156" y="296"/>
                </a:lnTo>
                <a:lnTo>
                  <a:pt x="156" y="304"/>
                </a:lnTo>
                <a:lnTo>
                  <a:pt x="160" y="312"/>
                </a:lnTo>
                <a:lnTo>
                  <a:pt x="164" y="320"/>
                </a:lnTo>
                <a:lnTo>
                  <a:pt x="168" y="328"/>
                </a:lnTo>
                <a:lnTo>
                  <a:pt x="174" y="336"/>
                </a:lnTo>
                <a:lnTo>
                  <a:pt x="182" y="340"/>
                </a:lnTo>
                <a:lnTo>
                  <a:pt x="188" y="344"/>
                </a:lnTo>
                <a:lnTo>
                  <a:pt x="196" y="346"/>
                </a:lnTo>
                <a:lnTo>
                  <a:pt x="196" y="346"/>
                </a:lnTo>
                <a:lnTo>
                  <a:pt x="208" y="346"/>
                </a:lnTo>
                <a:lnTo>
                  <a:pt x="218" y="342"/>
                </a:lnTo>
                <a:lnTo>
                  <a:pt x="224" y="338"/>
                </a:lnTo>
                <a:lnTo>
                  <a:pt x="226" y="334"/>
                </a:lnTo>
                <a:lnTo>
                  <a:pt x="226" y="334"/>
                </a:lnTo>
                <a:lnTo>
                  <a:pt x="226" y="330"/>
                </a:lnTo>
                <a:lnTo>
                  <a:pt x="222" y="330"/>
                </a:lnTo>
                <a:lnTo>
                  <a:pt x="218" y="330"/>
                </a:lnTo>
                <a:lnTo>
                  <a:pt x="212" y="328"/>
                </a:lnTo>
                <a:lnTo>
                  <a:pt x="212" y="328"/>
                </a:lnTo>
                <a:lnTo>
                  <a:pt x="202" y="330"/>
                </a:lnTo>
                <a:lnTo>
                  <a:pt x="192" y="330"/>
                </a:lnTo>
                <a:lnTo>
                  <a:pt x="180" y="326"/>
                </a:lnTo>
                <a:lnTo>
                  <a:pt x="176" y="322"/>
                </a:lnTo>
                <a:lnTo>
                  <a:pt x="172" y="318"/>
                </a:lnTo>
                <a:lnTo>
                  <a:pt x="172" y="318"/>
                </a:lnTo>
                <a:lnTo>
                  <a:pt x="184" y="326"/>
                </a:lnTo>
                <a:lnTo>
                  <a:pt x="196" y="326"/>
                </a:lnTo>
                <a:lnTo>
                  <a:pt x="206" y="324"/>
                </a:lnTo>
                <a:lnTo>
                  <a:pt x="216" y="318"/>
                </a:lnTo>
                <a:lnTo>
                  <a:pt x="222" y="312"/>
                </a:lnTo>
                <a:lnTo>
                  <a:pt x="226" y="302"/>
                </a:lnTo>
                <a:lnTo>
                  <a:pt x="228" y="292"/>
                </a:lnTo>
                <a:lnTo>
                  <a:pt x="226" y="284"/>
                </a:lnTo>
                <a:lnTo>
                  <a:pt x="226" y="284"/>
                </a:lnTo>
                <a:lnTo>
                  <a:pt x="222" y="278"/>
                </a:lnTo>
                <a:lnTo>
                  <a:pt x="218" y="274"/>
                </a:lnTo>
                <a:lnTo>
                  <a:pt x="214" y="270"/>
                </a:lnTo>
                <a:lnTo>
                  <a:pt x="208" y="268"/>
                </a:lnTo>
                <a:lnTo>
                  <a:pt x="202" y="268"/>
                </a:lnTo>
                <a:lnTo>
                  <a:pt x="198" y="270"/>
                </a:lnTo>
                <a:lnTo>
                  <a:pt x="194" y="274"/>
                </a:lnTo>
                <a:lnTo>
                  <a:pt x="190" y="278"/>
                </a:lnTo>
                <a:lnTo>
                  <a:pt x="190" y="278"/>
                </a:lnTo>
                <a:close/>
                <a:moveTo>
                  <a:pt x="72" y="222"/>
                </a:moveTo>
                <a:lnTo>
                  <a:pt x="72" y="222"/>
                </a:lnTo>
                <a:lnTo>
                  <a:pt x="78" y="218"/>
                </a:lnTo>
                <a:lnTo>
                  <a:pt x="82" y="214"/>
                </a:lnTo>
                <a:lnTo>
                  <a:pt x="82" y="208"/>
                </a:lnTo>
                <a:lnTo>
                  <a:pt x="82" y="208"/>
                </a:lnTo>
                <a:lnTo>
                  <a:pt x="82" y="202"/>
                </a:lnTo>
                <a:lnTo>
                  <a:pt x="78" y="194"/>
                </a:lnTo>
                <a:lnTo>
                  <a:pt x="76" y="192"/>
                </a:lnTo>
                <a:lnTo>
                  <a:pt x="72" y="190"/>
                </a:lnTo>
                <a:lnTo>
                  <a:pt x="68" y="188"/>
                </a:lnTo>
                <a:lnTo>
                  <a:pt x="66" y="190"/>
                </a:lnTo>
                <a:lnTo>
                  <a:pt x="66" y="190"/>
                </a:lnTo>
                <a:lnTo>
                  <a:pt x="68" y="196"/>
                </a:lnTo>
                <a:lnTo>
                  <a:pt x="68" y="200"/>
                </a:lnTo>
                <a:lnTo>
                  <a:pt x="64" y="202"/>
                </a:lnTo>
                <a:lnTo>
                  <a:pt x="64" y="202"/>
                </a:lnTo>
                <a:lnTo>
                  <a:pt x="58" y="204"/>
                </a:lnTo>
                <a:lnTo>
                  <a:pt x="52" y="200"/>
                </a:lnTo>
                <a:lnTo>
                  <a:pt x="52" y="198"/>
                </a:lnTo>
                <a:lnTo>
                  <a:pt x="52" y="194"/>
                </a:lnTo>
                <a:lnTo>
                  <a:pt x="52" y="190"/>
                </a:lnTo>
                <a:lnTo>
                  <a:pt x="56" y="184"/>
                </a:lnTo>
                <a:lnTo>
                  <a:pt x="56" y="184"/>
                </a:lnTo>
                <a:lnTo>
                  <a:pt x="60" y="180"/>
                </a:lnTo>
                <a:lnTo>
                  <a:pt x="66" y="176"/>
                </a:lnTo>
                <a:lnTo>
                  <a:pt x="72" y="174"/>
                </a:lnTo>
                <a:lnTo>
                  <a:pt x="80" y="172"/>
                </a:lnTo>
                <a:lnTo>
                  <a:pt x="88" y="172"/>
                </a:lnTo>
                <a:lnTo>
                  <a:pt x="96" y="172"/>
                </a:lnTo>
                <a:lnTo>
                  <a:pt x="102" y="176"/>
                </a:lnTo>
                <a:lnTo>
                  <a:pt x="108" y="180"/>
                </a:lnTo>
                <a:lnTo>
                  <a:pt x="108" y="180"/>
                </a:lnTo>
                <a:lnTo>
                  <a:pt x="116" y="190"/>
                </a:lnTo>
                <a:lnTo>
                  <a:pt x="120" y="196"/>
                </a:lnTo>
                <a:lnTo>
                  <a:pt x="120" y="202"/>
                </a:lnTo>
                <a:lnTo>
                  <a:pt x="118" y="206"/>
                </a:lnTo>
                <a:lnTo>
                  <a:pt x="118" y="206"/>
                </a:lnTo>
                <a:lnTo>
                  <a:pt x="116" y="202"/>
                </a:lnTo>
                <a:lnTo>
                  <a:pt x="116" y="202"/>
                </a:lnTo>
                <a:lnTo>
                  <a:pt x="112" y="204"/>
                </a:lnTo>
                <a:lnTo>
                  <a:pt x="112" y="204"/>
                </a:lnTo>
                <a:lnTo>
                  <a:pt x="108" y="206"/>
                </a:lnTo>
                <a:lnTo>
                  <a:pt x="108" y="210"/>
                </a:lnTo>
                <a:lnTo>
                  <a:pt x="108" y="212"/>
                </a:lnTo>
                <a:lnTo>
                  <a:pt x="110" y="216"/>
                </a:lnTo>
                <a:lnTo>
                  <a:pt x="114" y="218"/>
                </a:lnTo>
                <a:lnTo>
                  <a:pt x="118" y="218"/>
                </a:lnTo>
                <a:lnTo>
                  <a:pt x="120" y="216"/>
                </a:lnTo>
                <a:lnTo>
                  <a:pt x="124" y="212"/>
                </a:lnTo>
                <a:lnTo>
                  <a:pt x="124" y="212"/>
                </a:lnTo>
                <a:lnTo>
                  <a:pt x="128" y="206"/>
                </a:lnTo>
                <a:lnTo>
                  <a:pt x="126" y="198"/>
                </a:lnTo>
                <a:lnTo>
                  <a:pt x="124" y="188"/>
                </a:lnTo>
                <a:lnTo>
                  <a:pt x="118" y="180"/>
                </a:lnTo>
                <a:lnTo>
                  <a:pt x="110" y="170"/>
                </a:lnTo>
                <a:lnTo>
                  <a:pt x="100" y="164"/>
                </a:lnTo>
                <a:lnTo>
                  <a:pt x="88" y="158"/>
                </a:lnTo>
                <a:lnTo>
                  <a:pt x="74" y="158"/>
                </a:lnTo>
                <a:lnTo>
                  <a:pt x="74" y="158"/>
                </a:lnTo>
                <a:lnTo>
                  <a:pt x="62" y="160"/>
                </a:lnTo>
                <a:lnTo>
                  <a:pt x="54" y="164"/>
                </a:lnTo>
                <a:lnTo>
                  <a:pt x="46" y="170"/>
                </a:lnTo>
                <a:lnTo>
                  <a:pt x="42" y="178"/>
                </a:lnTo>
                <a:lnTo>
                  <a:pt x="38" y="184"/>
                </a:lnTo>
                <a:lnTo>
                  <a:pt x="38" y="190"/>
                </a:lnTo>
                <a:lnTo>
                  <a:pt x="38" y="198"/>
                </a:lnTo>
                <a:lnTo>
                  <a:pt x="38" y="198"/>
                </a:lnTo>
                <a:lnTo>
                  <a:pt x="38" y="204"/>
                </a:lnTo>
                <a:lnTo>
                  <a:pt x="40" y="208"/>
                </a:lnTo>
                <a:lnTo>
                  <a:pt x="42" y="214"/>
                </a:lnTo>
                <a:lnTo>
                  <a:pt x="46" y="218"/>
                </a:lnTo>
                <a:lnTo>
                  <a:pt x="52" y="222"/>
                </a:lnTo>
                <a:lnTo>
                  <a:pt x="58" y="224"/>
                </a:lnTo>
                <a:lnTo>
                  <a:pt x="64" y="224"/>
                </a:lnTo>
                <a:lnTo>
                  <a:pt x="72" y="222"/>
                </a:lnTo>
                <a:lnTo>
                  <a:pt x="72" y="222"/>
                </a:lnTo>
                <a:close/>
                <a:moveTo>
                  <a:pt x="40" y="160"/>
                </a:moveTo>
                <a:lnTo>
                  <a:pt x="40" y="160"/>
                </a:lnTo>
                <a:lnTo>
                  <a:pt x="28" y="154"/>
                </a:lnTo>
                <a:lnTo>
                  <a:pt x="26" y="152"/>
                </a:lnTo>
                <a:lnTo>
                  <a:pt x="26" y="150"/>
                </a:lnTo>
                <a:lnTo>
                  <a:pt x="26" y="148"/>
                </a:lnTo>
                <a:lnTo>
                  <a:pt x="28" y="144"/>
                </a:lnTo>
                <a:lnTo>
                  <a:pt x="28" y="144"/>
                </a:lnTo>
                <a:lnTo>
                  <a:pt x="32" y="142"/>
                </a:lnTo>
                <a:lnTo>
                  <a:pt x="40" y="140"/>
                </a:lnTo>
                <a:lnTo>
                  <a:pt x="48" y="138"/>
                </a:lnTo>
                <a:lnTo>
                  <a:pt x="58" y="140"/>
                </a:lnTo>
                <a:lnTo>
                  <a:pt x="70" y="142"/>
                </a:lnTo>
                <a:lnTo>
                  <a:pt x="84" y="148"/>
                </a:lnTo>
                <a:lnTo>
                  <a:pt x="98" y="156"/>
                </a:lnTo>
                <a:lnTo>
                  <a:pt x="112" y="166"/>
                </a:lnTo>
                <a:lnTo>
                  <a:pt x="112" y="166"/>
                </a:lnTo>
                <a:lnTo>
                  <a:pt x="102" y="154"/>
                </a:lnTo>
                <a:lnTo>
                  <a:pt x="92" y="146"/>
                </a:lnTo>
                <a:lnTo>
                  <a:pt x="80" y="140"/>
                </a:lnTo>
                <a:lnTo>
                  <a:pt x="68" y="132"/>
                </a:lnTo>
                <a:lnTo>
                  <a:pt x="52" y="128"/>
                </a:lnTo>
                <a:lnTo>
                  <a:pt x="38" y="128"/>
                </a:lnTo>
                <a:lnTo>
                  <a:pt x="22" y="130"/>
                </a:lnTo>
                <a:lnTo>
                  <a:pt x="22" y="130"/>
                </a:lnTo>
                <a:lnTo>
                  <a:pt x="18" y="132"/>
                </a:lnTo>
                <a:lnTo>
                  <a:pt x="14" y="136"/>
                </a:lnTo>
                <a:lnTo>
                  <a:pt x="12" y="142"/>
                </a:lnTo>
                <a:lnTo>
                  <a:pt x="12" y="144"/>
                </a:lnTo>
                <a:lnTo>
                  <a:pt x="12" y="144"/>
                </a:lnTo>
                <a:lnTo>
                  <a:pt x="10" y="150"/>
                </a:lnTo>
                <a:lnTo>
                  <a:pt x="10" y="154"/>
                </a:lnTo>
                <a:lnTo>
                  <a:pt x="12" y="160"/>
                </a:lnTo>
                <a:lnTo>
                  <a:pt x="14" y="164"/>
                </a:lnTo>
                <a:lnTo>
                  <a:pt x="14" y="164"/>
                </a:lnTo>
                <a:lnTo>
                  <a:pt x="20" y="168"/>
                </a:lnTo>
                <a:lnTo>
                  <a:pt x="28" y="168"/>
                </a:lnTo>
                <a:lnTo>
                  <a:pt x="34" y="166"/>
                </a:lnTo>
                <a:lnTo>
                  <a:pt x="40" y="160"/>
                </a:lnTo>
                <a:lnTo>
                  <a:pt x="40" y="160"/>
                </a:lnTo>
                <a:close/>
                <a:moveTo>
                  <a:pt x="76" y="294"/>
                </a:moveTo>
                <a:lnTo>
                  <a:pt x="76" y="294"/>
                </a:lnTo>
                <a:lnTo>
                  <a:pt x="74" y="292"/>
                </a:lnTo>
                <a:lnTo>
                  <a:pt x="72" y="290"/>
                </a:lnTo>
                <a:lnTo>
                  <a:pt x="68" y="288"/>
                </a:lnTo>
                <a:lnTo>
                  <a:pt x="66" y="290"/>
                </a:lnTo>
                <a:lnTo>
                  <a:pt x="66" y="292"/>
                </a:lnTo>
                <a:lnTo>
                  <a:pt x="66" y="294"/>
                </a:lnTo>
                <a:lnTo>
                  <a:pt x="66" y="294"/>
                </a:lnTo>
                <a:lnTo>
                  <a:pt x="60" y="292"/>
                </a:lnTo>
                <a:lnTo>
                  <a:pt x="54" y="290"/>
                </a:lnTo>
                <a:lnTo>
                  <a:pt x="44" y="280"/>
                </a:lnTo>
                <a:lnTo>
                  <a:pt x="34" y="268"/>
                </a:lnTo>
                <a:lnTo>
                  <a:pt x="30" y="256"/>
                </a:lnTo>
                <a:lnTo>
                  <a:pt x="30" y="256"/>
                </a:lnTo>
                <a:lnTo>
                  <a:pt x="38" y="266"/>
                </a:lnTo>
                <a:lnTo>
                  <a:pt x="46" y="272"/>
                </a:lnTo>
                <a:lnTo>
                  <a:pt x="52" y="272"/>
                </a:lnTo>
                <a:lnTo>
                  <a:pt x="58" y="272"/>
                </a:lnTo>
                <a:lnTo>
                  <a:pt x="62" y="268"/>
                </a:lnTo>
                <a:lnTo>
                  <a:pt x="66" y="264"/>
                </a:lnTo>
                <a:lnTo>
                  <a:pt x="68" y="262"/>
                </a:lnTo>
                <a:lnTo>
                  <a:pt x="66" y="258"/>
                </a:lnTo>
                <a:lnTo>
                  <a:pt x="66" y="258"/>
                </a:lnTo>
                <a:lnTo>
                  <a:pt x="60" y="262"/>
                </a:lnTo>
                <a:lnTo>
                  <a:pt x="52" y="264"/>
                </a:lnTo>
                <a:lnTo>
                  <a:pt x="46" y="262"/>
                </a:lnTo>
                <a:lnTo>
                  <a:pt x="38" y="256"/>
                </a:lnTo>
                <a:lnTo>
                  <a:pt x="38" y="256"/>
                </a:lnTo>
                <a:lnTo>
                  <a:pt x="48" y="260"/>
                </a:lnTo>
                <a:lnTo>
                  <a:pt x="56" y="260"/>
                </a:lnTo>
                <a:lnTo>
                  <a:pt x="62" y="256"/>
                </a:lnTo>
                <a:lnTo>
                  <a:pt x="68" y="252"/>
                </a:lnTo>
                <a:lnTo>
                  <a:pt x="72" y="246"/>
                </a:lnTo>
                <a:lnTo>
                  <a:pt x="72" y="240"/>
                </a:lnTo>
                <a:lnTo>
                  <a:pt x="72" y="236"/>
                </a:lnTo>
                <a:lnTo>
                  <a:pt x="70" y="234"/>
                </a:lnTo>
                <a:lnTo>
                  <a:pt x="70" y="234"/>
                </a:lnTo>
                <a:lnTo>
                  <a:pt x="64" y="242"/>
                </a:lnTo>
                <a:lnTo>
                  <a:pt x="56" y="248"/>
                </a:lnTo>
                <a:lnTo>
                  <a:pt x="48" y="248"/>
                </a:lnTo>
                <a:lnTo>
                  <a:pt x="40" y="246"/>
                </a:lnTo>
                <a:lnTo>
                  <a:pt x="34" y="244"/>
                </a:lnTo>
                <a:lnTo>
                  <a:pt x="30" y="238"/>
                </a:lnTo>
                <a:lnTo>
                  <a:pt x="26" y="234"/>
                </a:lnTo>
                <a:lnTo>
                  <a:pt x="24" y="228"/>
                </a:lnTo>
                <a:lnTo>
                  <a:pt x="24" y="228"/>
                </a:lnTo>
                <a:lnTo>
                  <a:pt x="24" y="224"/>
                </a:lnTo>
                <a:lnTo>
                  <a:pt x="22" y="224"/>
                </a:lnTo>
                <a:lnTo>
                  <a:pt x="20" y="226"/>
                </a:lnTo>
                <a:lnTo>
                  <a:pt x="18" y="230"/>
                </a:lnTo>
                <a:lnTo>
                  <a:pt x="18" y="230"/>
                </a:lnTo>
                <a:lnTo>
                  <a:pt x="18" y="242"/>
                </a:lnTo>
                <a:lnTo>
                  <a:pt x="20" y="254"/>
                </a:lnTo>
                <a:lnTo>
                  <a:pt x="22" y="264"/>
                </a:lnTo>
                <a:lnTo>
                  <a:pt x="26" y="274"/>
                </a:lnTo>
                <a:lnTo>
                  <a:pt x="36" y="292"/>
                </a:lnTo>
                <a:lnTo>
                  <a:pt x="48" y="302"/>
                </a:lnTo>
                <a:lnTo>
                  <a:pt x="48" y="302"/>
                </a:lnTo>
                <a:lnTo>
                  <a:pt x="52" y="306"/>
                </a:lnTo>
                <a:lnTo>
                  <a:pt x="58" y="306"/>
                </a:lnTo>
                <a:lnTo>
                  <a:pt x="62" y="306"/>
                </a:lnTo>
                <a:lnTo>
                  <a:pt x="66" y="306"/>
                </a:lnTo>
                <a:lnTo>
                  <a:pt x="74" y="302"/>
                </a:lnTo>
                <a:lnTo>
                  <a:pt x="74" y="298"/>
                </a:lnTo>
                <a:lnTo>
                  <a:pt x="76" y="294"/>
                </a:lnTo>
                <a:lnTo>
                  <a:pt x="76" y="294"/>
                </a:lnTo>
                <a:close/>
                <a:moveTo>
                  <a:pt x="134" y="126"/>
                </a:moveTo>
                <a:lnTo>
                  <a:pt x="134" y="126"/>
                </a:lnTo>
                <a:lnTo>
                  <a:pt x="110" y="102"/>
                </a:lnTo>
                <a:lnTo>
                  <a:pt x="96" y="78"/>
                </a:lnTo>
                <a:lnTo>
                  <a:pt x="84" y="58"/>
                </a:lnTo>
                <a:lnTo>
                  <a:pt x="78" y="40"/>
                </a:lnTo>
                <a:lnTo>
                  <a:pt x="76" y="24"/>
                </a:lnTo>
                <a:lnTo>
                  <a:pt x="76" y="12"/>
                </a:lnTo>
                <a:lnTo>
                  <a:pt x="76" y="4"/>
                </a:lnTo>
                <a:lnTo>
                  <a:pt x="78" y="0"/>
                </a:lnTo>
                <a:lnTo>
                  <a:pt x="78" y="0"/>
                </a:lnTo>
                <a:lnTo>
                  <a:pt x="68" y="2"/>
                </a:lnTo>
                <a:lnTo>
                  <a:pt x="62" y="8"/>
                </a:lnTo>
                <a:lnTo>
                  <a:pt x="58" y="12"/>
                </a:lnTo>
                <a:lnTo>
                  <a:pt x="56" y="18"/>
                </a:lnTo>
                <a:lnTo>
                  <a:pt x="54" y="26"/>
                </a:lnTo>
                <a:lnTo>
                  <a:pt x="54" y="32"/>
                </a:lnTo>
                <a:lnTo>
                  <a:pt x="56" y="40"/>
                </a:lnTo>
                <a:lnTo>
                  <a:pt x="56" y="40"/>
                </a:lnTo>
                <a:lnTo>
                  <a:pt x="50" y="28"/>
                </a:lnTo>
                <a:lnTo>
                  <a:pt x="48" y="22"/>
                </a:lnTo>
                <a:lnTo>
                  <a:pt x="48" y="22"/>
                </a:lnTo>
                <a:lnTo>
                  <a:pt x="42" y="16"/>
                </a:lnTo>
                <a:lnTo>
                  <a:pt x="32" y="12"/>
                </a:lnTo>
                <a:lnTo>
                  <a:pt x="18" y="8"/>
                </a:lnTo>
                <a:lnTo>
                  <a:pt x="8" y="8"/>
                </a:lnTo>
                <a:lnTo>
                  <a:pt x="8" y="8"/>
                </a:lnTo>
                <a:lnTo>
                  <a:pt x="8" y="20"/>
                </a:lnTo>
                <a:lnTo>
                  <a:pt x="12" y="32"/>
                </a:lnTo>
                <a:lnTo>
                  <a:pt x="16" y="42"/>
                </a:lnTo>
                <a:lnTo>
                  <a:pt x="22" y="48"/>
                </a:lnTo>
                <a:lnTo>
                  <a:pt x="22" y="48"/>
                </a:lnTo>
                <a:lnTo>
                  <a:pt x="28" y="50"/>
                </a:lnTo>
                <a:lnTo>
                  <a:pt x="40" y="58"/>
                </a:lnTo>
                <a:lnTo>
                  <a:pt x="40" y="58"/>
                </a:lnTo>
                <a:lnTo>
                  <a:pt x="30" y="56"/>
                </a:lnTo>
                <a:lnTo>
                  <a:pt x="24" y="54"/>
                </a:lnTo>
                <a:lnTo>
                  <a:pt x="18" y="56"/>
                </a:lnTo>
                <a:lnTo>
                  <a:pt x="12" y="58"/>
                </a:lnTo>
                <a:lnTo>
                  <a:pt x="6" y="62"/>
                </a:lnTo>
                <a:lnTo>
                  <a:pt x="2" y="68"/>
                </a:lnTo>
                <a:lnTo>
                  <a:pt x="0" y="78"/>
                </a:lnTo>
                <a:lnTo>
                  <a:pt x="0" y="78"/>
                </a:lnTo>
                <a:lnTo>
                  <a:pt x="4" y="76"/>
                </a:lnTo>
                <a:lnTo>
                  <a:pt x="12" y="76"/>
                </a:lnTo>
                <a:lnTo>
                  <a:pt x="24" y="76"/>
                </a:lnTo>
                <a:lnTo>
                  <a:pt x="40" y="78"/>
                </a:lnTo>
                <a:lnTo>
                  <a:pt x="58" y="84"/>
                </a:lnTo>
                <a:lnTo>
                  <a:pt x="78" y="96"/>
                </a:lnTo>
                <a:lnTo>
                  <a:pt x="100" y="112"/>
                </a:lnTo>
                <a:lnTo>
                  <a:pt x="126" y="134"/>
                </a:lnTo>
                <a:lnTo>
                  <a:pt x="126" y="134"/>
                </a:lnTo>
                <a:lnTo>
                  <a:pt x="148" y="158"/>
                </a:lnTo>
                <a:lnTo>
                  <a:pt x="164" y="176"/>
                </a:lnTo>
                <a:lnTo>
                  <a:pt x="174" y="192"/>
                </a:lnTo>
                <a:lnTo>
                  <a:pt x="182" y="206"/>
                </a:lnTo>
                <a:lnTo>
                  <a:pt x="184" y="214"/>
                </a:lnTo>
                <a:lnTo>
                  <a:pt x="186" y="222"/>
                </a:lnTo>
                <a:lnTo>
                  <a:pt x="184" y="226"/>
                </a:lnTo>
                <a:lnTo>
                  <a:pt x="184" y="228"/>
                </a:lnTo>
                <a:lnTo>
                  <a:pt x="184" y="228"/>
                </a:lnTo>
                <a:lnTo>
                  <a:pt x="190" y="226"/>
                </a:lnTo>
                <a:lnTo>
                  <a:pt x="196" y="220"/>
                </a:lnTo>
                <a:lnTo>
                  <a:pt x="198" y="212"/>
                </a:lnTo>
                <a:lnTo>
                  <a:pt x="198" y="206"/>
                </a:lnTo>
                <a:lnTo>
                  <a:pt x="196" y="202"/>
                </a:lnTo>
                <a:lnTo>
                  <a:pt x="196" y="202"/>
                </a:lnTo>
                <a:lnTo>
                  <a:pt x="200" y="206"/>
                </a:lnTo>
                <a:lnTo>
                  <a:pt x="202" y="210"/>
                </a:lnTo>
                <a:lnTo>
                  <a:pt x="204" y="216"/>
                </a:lnTo>
                <a:lnTo>
                  <a:pt x="204" y="216"/>
                </a:lnTo>
                <a:lnTo>
                  <a:pt x="210" y="218"/>
                </a:lnTo>
                <a:lnTo>
                  <a:pt x="222" y="224"/>
                </a:lnTo>
                <a:lnTo>
                  <a:pt x="222" y="224"/>
                </a:lnTo>
                <a:lnTo>
                  <a:pt x="218" y="210"/>
                </a:lnTo>
                <a:lnTo>
                  <a:pt x="214" y="204"/>
                </a:lnTo>
                <a:lnTo>
                  <a:pt x="214" y="204"/>
                </a:lnTo>
                <a:lnTo>
                  <a:pt x="210" y="202"/>
                </a:lnTo>
                <a:lnTo>
                  <a:pt x="206" y="200"/>
                </a:lnTo>
                <a:lnTo>
                  <a:pt x="200" y="198"/>
                </a:lnTo>
                <a:lnTo>
                  <a:pt x="200" y="198"/>
                </a:lnTo>
                <a:lnTo>
                  <a:pt x="206" y="198"/>
                </a:lnTo>
                <a:lnTo>
                  <a:pt x="210" y="200"/>
                </a:lnTo>
                <a:lnTo>
                  <a:pt x="220" y="196"/>
                </a:lnTo>
                <a:lnTo>
                  <a:pt x="224" y="190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2" y="186"/>
                </a:lnTo>
                <a:lnTo>
                  <a:pt x="214" y="184"/>
                </a:lnTo>
                <a:lnTo>
                  <a:pt x="204" y="182"/>
                </a:lnTo>
                <a:lnTo>
                  <a:pt x="192" y="176"/>
                </a:lnTo>
                <a:lnTo>
                  <a:pt x="176" y="164"/>
                </a:lnTo>
                <a:lnTo>
                  <a:pt x="156" y="148"/>
                </a:lnTo>
                <a:lnTo>
                  <a:pt x="134" y="126"/>
                </a:lnTo>
                <a:lnTo>
                  <a:pt x="134" y="126"/>
                </a:lnTo>
                <a:close/>
                <a:moveTo>
                  <a:pt x="530" y="2"/>
                </a:moveTo>
                <a:lnTo>
                  <a:pt x="530" y="2"/>
                </a:lnTo>
                <a:lnTo>
                  <a:pt x="512" y="4"/>
                </a:lnTo>
                <a:lnTo>
                  <a:pt x="492" y="10"/>
                </a:lnTo>
                <a:lnTo>
                  <a:pt x="474" y="20"/>
                </a:lnTo>
                <a:lnTo>
                  <a:pt x="454" y="32"/>
                </a:lnTo>
                <a:lnTo>
                  <a:pt x="436" y="44"/>
                </a:lnTo>
                <a:lnTo>
                  <a:pt x="418" y="60"/>
                </a:lnTo>
                <a:lnTo>
                  <a:pt x="402" y="74"/>
                </a:lnTo>
                <a:lnTo>
                  <a:pt x="390" y="90"/>
                </a:lnTo>
                <a:lnTo>
                  <a:pt x="390" y="90"/>
                </a:lnTo>
                <a:lnTo>
                  <a:pt x="394" y="82"/>
                </a:lnTo>
                <a:lnTo>
                  <a:pt x="396" y="74"/>
                </a:lnTo>
                <a:lnTo>
                  <a:pt x="398" y="62"/>
                </a:lnTo>
                <a:lnTo>
                  <a:pt x="400" y="52"/>
                </a:lnTo>
                <a:lnTo>
                  <a:pt x="398" y="40"/>
                </a:lnTo>
                <a:lnTo>
                  <a:pt x="394" y="30"/>
                </a:lnTo>
                <a:lnTo>
                  <a:pt x="388" y="20"/>
                </a:lnTo>
                <a:lnTo>
                  <a:pt x="378" y="14"/>
                </a:lnTo>
                <a:lnTo>
                  <a:pt x="378" y="14"/>
                </a:lnTo>
                <a:lnTo>
                  <a:pt x="374" y="12"/>
                </a:lnTo>
                <a:lnTo>
                  <a:pt x="372" y="14"/>
                </a:lnTo>
                <a:lnTo>
                  <a:pt x="372" y="16"/>
                </a:lnTo>
                <a:lnTo>
                  <a:pt x="372" y="18"/>
                </a:lnTo>
                <a:lnTo>
                  <a:pt x="372" y="18"/>
                </a:lnTo>
                <a:lnTo>
                  <a:pt x="364" y="14"/>
                </a:lnTo>
                <a:lnTo>
                  <a:pt x="354" y="14"/>
                </a:lnTo>
                <a:lnTo>
                  <a:pt x="346" y="18"/>
                </a:lnTo>
                <a:lnTo>
                  <a:pt x="336" y="24"/>
                </a:lnTo>
                <a:lnTo>
                  <a:pt x="336" y="24"/>
                </a:lnTo>
                <a:lnTo>
                  <a:pt x="334" y="28"/>
                </a:lnTo>
                <a:lnTo>
                  <a:pt x="334" y="32"/>
                </a:lnTo>
                <a:lnTo>
                  <a:pt x="334" y="34"/>
                </a:lnTo>
                <a:lnTo>
                  <a:pt x="334" y="36"/>
                </a:lnTo>
                <a:lnTo>
                  <a:pt x="340" y="38"/>
                </a:lnTo>
                <a:lnTo>
                  <a:pt x="344" y="36"/>
                </a:lnTo>
                <a:lnTo>
                  <a:pt x="344" y="36"/>
                </a:lnTo>
                <a:lnTo>
                  <a:pt x="350" y="32"/>
                </a:lnTo>
                <a:lnTo>
                  <a:pt x="360" y="30"/>
                </a:lnTo>
                <a:lnTo>
                  <a:pt x="366" y="30"/>
                </a:lnTo>
                <a:lnTo>
                  <a:pt x="370" y="30"/>
                </a:lnTo>
                <a:lnTo>
                  <a:pt x="376" y="34"/>
                </a:lnTo>
                <a:lnTo>
                  <a:pt x="382" y="38"/>
                </a:lnTo>
                <a:lnTo>
                  <a:pt x="382" y="38"/>
                </a:lnTo>
                <a:lnTo>
                  <a:pt x="374" y="36"/>
                </a:lnTo>
                <a:lnTo>
                  <a:pt x="364" y="34"/>
                </a:lnTo>
                <a:lnTo>
                  <a:pt x="356" y="36"/>
                </a:lnTo>
                <a:lnTo>
                  <a:pt x="346" y="40"/>
                </a:lnTo>
                <a:lnTo>
                  <a:pt x="346" y="40"/>
                </a:lnTo>
                <a:lnTo>
                  <a:pt x="342" y="44"/>
                </a:lnTo>
                <a:lnTo>
                  <a:pt x="340" y="46"/>
                </a:lnTo>
                <a:lnTo>
                  <a:pt x="340" y="50"/>
                </a:lnTo>
                <a:lnTo>
                  <a:pt x="340" y="52"/>
                </a:lnTo>
                <a:lnTo>
                  <a:pt x="346" y="54"/>
                </a:lnTo>
                <a:lnTo>
                  <a:pt x="352" y="54"/>
                </a:lnTo>
                <a:lnTo>
                  <a:pt x="352" y="54"/>
                </a:lnTo>
                <a:lnTo>
                  <a:pt x="356" y="52"/>
                </a:lnTo>
                <a:lnTo>
                  <a:pt x="364" y="52"/>
                </a:lnTo>
                <a:lnTo>
                  <a:pt x="372" y="54"/>
                </a:lnTo>
                <a:lnTo>
                  <a:pt x="380" y="58"/>
                </a:lnTo>
                <a:lnTo>
                  <a:pt x="382" y="62"/>
                </a:lnTo>
                <a:lnTo>
                  <a:pt x="384" y="66"/>
                </a:lnTo>
                <a:lnTo>
                  <a:pt x="384" y="72"/>
                </a:lnTo>
                <a:lnTo>
                  <a:pt x="382" y="80"/>
                </a:lnTo>
                <a:lnTo>
                  <a:pt x="380" y="88"/>
                </a:lnTo>
                <a:lnTo>
                  <a:pt x="374" y="96"/>
                </a:lnTo>
                <a:lnTo>
                  <a:pt x="358" y="120"/>
                </a:lnTo>
                <a:lnTo>
                  <a:pt x="358" y="120"/>
                </a:lnTo>
                <a:lnTo>
                  <a:pt x="362" y="112"/>
                </a:lnTo>
                <a:lnTo>
                  <a:pt x="362" y="102"/>
                </a:lnTo>
                <a:lnTo>
                  <a:pt x="360" y="96"/>
                </a:lnTo>
                <a:lnTo>
                  <a:pt x="358" y="92"/>
                </a:lnTo>
                <a:lnTo>
                  <a:pt x="354" y="90"/>
                </a:lnTo>
                <a:lnTo>
                  <a:pt x="354" y="90"/>
                </a:lnTo>
                <a:lnTo>
                  <a:pt x="354" y="94"/>
                </a:lnTo>
                <a:lnTo>
                  <a:pt x="354" y="98"/>
                </a:lnTo>
                <a:lnTo>
                  <a:pt x="354" y="102"/>
                </a:lnTo>
                <a:lnTo>
                  <a:pt x="352" y="106"/>
                </a:lnTo>
                <a:lnTo>
                  <a:pt x="352" y="106"/>
                </a:lnTo>
                <a:lnTo>
                  <a:pt x="350" y="100"/>
                </a:lnTo>
                <a:lnTo>
                  <a:pt x="346" y="92"/>
                </a:lnTo>
                <a:lnTo>
                  <a:pt x="340" y="86"/>
                </a:lnTo>
                <a:lnTo>
                  <a:pt x="336" y="86"/>
                </a:lnTo>
                <a:lnTo>
                  <a:pt x="334" y="86"/>
                </a:lnTo>
                <a:lnTo>
                  <a:pt x="334" y="86"/>
                </a:lnTo>
                <a:lnTo>
                  <a:pt x="330" y="88"/>
                </a:lnTo>
                <a:lnTo>
                  <a:pt x="330" y="92"/>
                </a:lnTo>
                <a:lnTo>
                  <a:pt x="332" y="104"/>
                </a:lnTo>
                <a:lnTo>
                  <a:pt x="334" y="118"/>
                </a:lnTo>
                <a:lnTo>
                  <a:pt x="334" y="124"/>
                </a:lnTo>
                <a:lnTo>
                  <a:pt x="330" y="130"/>
                </a:lnTo>
                <a:lnTo>
                  <a:pt x="330" y="130"/>
                </a:lnTo>
                <a:lnTo>
                  <a:pt x="324" y="136"/>
                </a:lnTo>
                <a:lnTo>
                  <a:pt x="314" y="142"/>
                </a:lnTo>
                <a:lnTo>
                  <a:pt x="302" y="144"/>
                </a:lnTo>
                <a:lnTo>
                  <a:pt x="286" y="146"/>
                </a:lnTo>
                <a:lnTo>
                  <a:pt x="256" y="148"/>
                </a:lnTo>
                <a:lnTo>
                  <a:pt x="242" y="148"/>
                </a:lnTo>
                <a:lnTo>
                  <a:pt x="232" y="146"/>
                </a:lnTo>
                <a:lnTo>
                  <a:pt x="232" y="146"/>
                </a:lnTo>
                <a:lnTo>
                  <a:pt x="252" y="140"/>
                </a:lnTo>
                <a:lnTo>
                  <a:pt x="266" y="134"/>
                </a:lnTo>
                <a:lnTo>
                  <a:pt x="276" y="128"/>
                </a:lnTo>
                <a:lnTo>
                  <a:pt x="284" y="124"/>
                </a:lnTo>
                <a:lnTo>
                  <a:pt x="288" y="118"/>
                </a:lnTo>
                <a:lnTo>
                  <a:pt x="292" y="114"/>
                </a:lnTo>
                <a:lnTo>
                  <a:pt x="294" y="102"/>
                </a:lnTo>
                <a:lnTo>
                  <a:pt x="294" y="102"/>
                </a:lnTo>
                <a:lnTo>
                  <a:pt x="294" y="98"/>
                </a:lnTo>
                <a:lnTo>
                  <a:pt x="294" y="92"/>
                </a:lnTo>
                <a:lnTo>
                  <a:pt x="290" y="86"/>
                </a:lnTo>
                <a:lnTo>
                  <a:pt x="286" y="82"/>
                </a:lnTo>
                <a:lnTo>
                  <a:pt x="282" y="80"/>
                </a:lnTo>
                <a:lnTo>
                  <a:pt x="276" y="78"/>
                </a:lnTo>
                <a:lnTo>
                  <a:pt x="270" y="78"/>
                </a:lnTo>
                <a:lnTo>
                  <a:pt x="264" y="80"/>
                </a:lnTo>
                <a:lnTo>
                  <a:pt x="264" y="80"/>
                </a:lnTo>
                <a:lnTo>
                  <a:pt x="260" y="82"/>
                </a:lnTo>
                <a:lnTo>
                  <a:pt x="256" y="86"/>
                </a:lnTo>
                <a:lnTo>
                  <a:pt x="254" y="90"/>
                </a:lnTo>
                <a:lnTo>
                  <a:pt x="252" y="96"/>
                </a:lnTo>
                <a:lnTo>
                  <a:pt x="254" y="104"/>
                </a:lnTo>
                <a:lnTo>
                  <a:pt x="258" y="110"/>
                </a:lnTo>
                <a:lnTo>
                  <a:pt x="258" y="110"/>
                </a:lnTo>
                <a:lnTo>
                  <a:pt x="262" y="112"/>
                </a:lnTo>
                <a:lnTo>
                  <a:pt x="266" y="112"/>
                </a:lnTo>
                <a:lnTo>
                  <a:pt x="268" y="112"/>
                </a:lnTo>
                <a:lnTo>
                  <a:pt x="270" y="110"/>
                </a:lnTo>
                <a:lnTo>
                  <a:pt x="270" y="110"/>
                </a:lnTo>
                <a:lnTo>
                  <a:pt x="266" y="106"/>
                </a:lnTo>
                <a:lnTo>
                  <a:pt x="266" y="104"/>
                </a:lnTo>
                <a:lnTo>
                  <a:pt x="268" y="100"/>
                </a:lnTo>
                <a:lnTo>
                  <a:pt x="268" y="100"/>
                </a:lnTo>
                <a:lnTo>
                  <a:pt x="270" y="98"/>
                </a:lnTo>
                <a:lnTo>
                  <a:pt x="272" y="98"/>
                </a:lnTo>
                <a:lnTo>
                  <a:pt x="276" y="102"/>
                </a:lnTo>
                <a:lnTo>
                  <a:pt x="278" y="108"/>
                </a:lnTo>
                <a:lnTo>
                  <a:pt x="276" y="112"/>
                </a:lnTo>
                <a:lnTo>
                  <a:pt x="274" y="116"/>
                </a:lnTo>
                <a:lnTo>
                  <a:pt x="274" y="116"/>
                </a:lnTo>
                <a:lnTo>
                  <a:pt x="262" y="122"/>
                </a:lnTo>
                <a:lnTo>
                  <a:pt x="246" y="130"/>
                </a:lnTo>
                <a:lnTo>
                  <a:pt x="234" y="134"/>
                </a:lnTo>
                <a:lnTo>
                  <a:pt x="224" y="136"/>
                </a:lnTo>
                <a:lnTo>
                  <a:pt x="212" y="136"/>
                </a:lnTo>
                <a:lnTo>
                  <a:pt x="200" y="134"/>
                </a:lnTo>
                <a:lnTo>
                  <a:pt x="200" y="134"/>
                </a:lnTo>
                <a:lnTo>
                  <a:pt x="182" y="128"/>
                </a:lnTo>
                <a:lnTo>
                  <a:pt x="170" y="122"/>
                </a:lnTo>
                <a:lnTo>
                  <a:pt x="156" y="114"/>
                </a:lnTo>
                <a:lnTo>
                  <a:pt x="142" y="102"/>
                </a:lnTo>
                <a:lnTo>
                  <a:pt x="142" y="102"/>
                </a:lnTo>
                <a:lnTo>
                  <a:pt x="136" y="94"/>
                </a:lnTo>
                <a:lnTo>
                  <a:pt x="130" y="86"/>
                </a:lnTo>
                <a:lnTo>
                  <a:pt x="124" y="70"/>
                </a:lnTo>
                <a:lnTo>
                  <a:pt x="120" y="54"/>
                </a:lnTo>
                <a:lnTo>
                  <a:pt x="120" y="42"/>
                </a:lnTo>
                <a:lnTo>
                  <a:pt x="120" y="42"/>
                </a:lnTo>
                <a:lnTo>
                  <a:pt x="120" y="30"/>
                </a:lnTo>
                <a:lnTo>
                  <a:pt x="118" y="22"/>
                </a:lnTo>
                <a:lnTo>
                  <a:pt x="112" y="18"/>
                </a:lnTo>
                <a:lnTo>
                  <a:pt x="106" y="20"/>
                </a:lnTo>
                <a:lnTo>
                  <a:pt x="106" y="20"/>
                </a:lnTo>
                <a:lnTo>
                  <a:pt x="102" y="22"/>
                </a:lnTo>
                <a:lnTo>
                  <a:pt x="100" y="28"/>
                </a:lnTo>
                <a:lnTo>
                  <a:pt x="100" y="36"/>
                </a:lnTo>
                <a:lnTo>
                  <a:pt x="100" y="48"/>
                </a:lnTo>
                <a:lnTo>
                  <a:pt x="104" y="60"/>
                </a:lnTo>
                <a:lnTo>
                  <a:pt x="110" y="74"/>
                </a:lnTo>
                <a:lnTo>
                  <a:pt x="118" y="88"/>
                </a:lnTo>
                <a:lnTo>
                  <a:pt x="132" y="104"/>
                </a:lnTo>
                <a:lnTo>
                  <a:pt x="132" y="104"/>
                </a:lnTo>
                <a:lnTo>
                  <a:pt x="150" y="122"/>
                </a:lnTo>
                <a:lnTo>
                  <a:pt x="168" y="136"/>
                </a:lnTo>
                <a:lnTo>
                  <a:pt x="186" y="146"/>
                </a:lnTo>
                <a:lnTo>
                  <a:pt x="204" y="154"/>
                </a:lnTo>
                <a:lnTo>
                  <a:pt x="222" y="158"/>
                </a:lnTo>
                <a:lnTo>
                  <a:pt x="238" y="162"/>
                </a:lnTo>
                <a:lnTo>
                  <a:pt x="266" y="166"/>
                </a:lnTo>
                <a:lnTo>
                  <a:pt x="266" y="166"/>
                </a:lnTo>
                <a:lnTo>
                  <a:pt x="276" y="166"/>
                </a:lnTo>
                <a:lnTo>
                  <a:pt x="286" y="170"/>
                </a:lnTo>
                <a:lnTo>
                  <a:pt x="294" y="174"/>
                </a:lnTo>
                <a:lnTo>
                  <a:pt x="300" y="180"/>
                </a:lnTo>
                <a:lnTo>
                  <a:pt x="306" y="186"/>
                </a:lnTo>
                <a:lnTo>
                  <a:pt x="308" y="192"/>
                </a:lnTo>
                <a:lnTo>
                  <a:pt x="306" y="198"/>
                </a:lnTo>
                <a:lnTo>
                  <a:pt x="302" y="202"/>
                </a:lnTo>
                <a:lnTo>
                  <a:pt x="302" y="202"/>
                </a:lnTo>
                <a:lnTo>
                  <a:pt x="298" y="206"/>
                </a:lnTo>
                <a:lnTo>
                  <a:pt x="292" y="208"/>
                </a:lnTo>
                <a:lnTo>
                  <a:pt x="288" y="206"/>
                </a:lnTo>
                <a:lnTo>
                  <a:pt x="284" y="204"/>
                </a:lnTo>
                <a:lnTo>
                  <a:pt x="280" y="202"/>
                </a:lnTo>
                <a:lnTo>
                  <a:pt x="278" y="198"/>
                </a:lnTo>
                <a:lnTo>
                  <a:pt x="278" y="194"/>
                </a:lnTo>
                <a:lnTo>
                  <a:pt x="278" y="192"/>
                </a:lnTo>
                <a:lnTo>
                  <a:pt x="278" y="192"/>
                </a:lnTo>
                <a:lnTo>
                  <a:pt x="274" y="194"/>
                </a:lnTo>
                <a:lnTo>
                  <a:pt x="270" y="198"/>
                </a:lnTo>
                <a:lnTo>
                  <a:pt x="268" y="202"/>
                </a:lnTo>
                <a:lnTo>
                  <a:pt x="268" y="208"/>
                </a:lnTo>
                <a:lnTo>
                  <a:pt x="270" y="214"/>
                </a:lnTo>
                <a:lnTo>
                  <a:pt x="272" y="218"/>
                </a:lnTo>
                <a:lnTo>
                  <a:pt x="278" y="224"/>
                </a:lnTo>
                <a:lnTo>
                  <a:pt x="284" y="226"/>
                </a:lnTo>
                <a:lnTo>
                  <a:pt x="284" y="226"/>
                </a:lnTo>
                <a:lnTo>
                  <a:pt x="292" y="228"/>
                </a:lnTo>
                <a:lnTo>
                  <a:pt x="302" y="226"/>
                </a:lnTo>
                <a:lnTo>
                  <a:pt x="310" y="222"/>
                </a:lnTo>
                <a:lnTo>
                  <a:pt x="318" y="216"/>
                </a:lnTo>
                <a:lnTo>
                  <a:pt x="324" y="206"/>
                </a:lnTo>
                <a:lnTo>
                  <a:pt x="326" y="196"/>
                </a:lnTo>
                <a:lnTo>
                  <a:pt x="324" y="184"/>
                </a:lnTo>
                <a:lnTo>
                  <a:pt x="318" y="172"/>
                </a:lnTo>
                <a:lnTo>
                  <a:pt x="318" y="172"/>
                </a:lnTo>
                <a:lnTo>
                  <a:pt x="322" y="176"/>
                </a:lnTo>
                <a:lnTo>
                  <a:pt x="326" y="180"/>
                </a:lnTo>
                <a:lnTo>
                  <a:pt x="330" y="192"/>
                </a:lnTo>
                <a:lnTo>
                  <a:pt x="330" y="202"/>
                </a:lnTo>
                <a:lnTo>
                  <a:pt x="328" y="212"/>
                </a:lnTo>
                <a:lnTo>
                  <a:pt x="328" y="212"/>
                </a:lnTo>
                <a:lnTo>
                  <a:pt x="330" y="218"/>
                </a:lnTo>
                <a:lnTo>
                  <a:pt x="330" y="222"/>
                </a:lnTo>
                <a:lnTo>
                  <a:pt x="330" y="226"/>
                </a:lnTo>
                <a:lnTo>
                  <a:pt x="332" y="226"/>
                </a:lnTo>
                <a:lnTo>
                  <a:pt x="332" y="226"/>
                </a:lnTo>
                <a:lnTo>
                  <a:pt x="338" y="224"/>
                </a:lnTo>
                <a:lnTo>
                  <a:pt x="342" y="218"/>
                </a:lnTo>
                <a:lnTo>
                  <a:pt x="344" y="208"/>
                </a:lnTo>
                <a:lnTo>
                  <a:pt x="346" y="196"/>
                </a:lnTo>
                <a:lnTo>
                  <a:pt x="346" y="196"/>
                </a:lnTo>
                <a:lnTo>
                  <a:pt x="344" y="188"/>
                </a:lnTo>
                <a:lnTo>
                  <a:pt x="340" y="182"/>
                </a:lnTo>
                <a:lnTo>
                  <a:pt x="336" y="176"/>
                </a:lnTo>
                <a:lnTo>
                  <a:pt x="328" y="168"/>
                </a:lnTo>
                <a:lnTo>
                  <a:pt x="320" y="164"/>
                </a:lnTo>
                <a:lnTo>
                  <a:pt x="312" y="160"/>
                </a:lnTo>
                <a:lnTo>
                  <a:pt x="304" y="158"/>
                </a:lnTo>
                <a:lnTo>
                  <a:pt x="296" y="156"/>
                </a:lnTo>
                <a:lnTo>
                  <a:pt x="296" y="156"/>
                </a:lnTo>
                <a:lnTo>
                  <a:pt x="306" y="156"/>
                </a:lnTo>
                <a:lnTo>
                  <a:pt x="316" y="156"/>
                </a:lnTo>
                <a:lnTo>
                  <a:pt x="326" y="160"/>
                </a:lnTo>
                <a:lnTo>
                  <a:pt x="326" y="160"/>
                </a:lnTo>
                <a:lnTo>
                  <a:pt x="342" y="152"/>
                </a:lnTo>
                <a:lnTo>
                  <a:pt x="354" y="146"/>
                </a:lnTo>
                <a:lnTo>
                  <a:pt x="362" y="138"/>
                </a:lnTo>
                <a:lnTo>
                  <a:pt x="362" y="138"/>
                </a:lnTo>
                <a:lnTo>
                  <a:pt x="368" y="134"/>
                </a:lnTo>
                <a:lnTo>
                  <a:pt x="374" y="132"/>
                </a:lnTo>
                <a:lnTo>
                  <a:pt x="380" y="130"/>
                </a:lnTo>
                <a:lnTo>
                  <a:pt x="386" y="130"/>
                </a:lnTo>
                <a:lnTo>
                  <a:pt x="394" y="130"/>
                </a:lnTo>
                <a:lnTo>
                  <a:pt x="400" y="132"/>
                </a:lnTo>
                <a:lnTo>
                  <a:pt x="404" y="136"/>
                </a:lnTo>
                <a:lnTo>
                  <a:pt x="408" y="142"/>
                </a:lnTo>
                <a:lnTo>
                  <a:pt x="408" y="142"/>
                </a:lnTo>
                <a:lnTo>
                  <a:pt x="412" y="136"/>
                </a:lnTo>
                <a:lnTo>
                  <a:pt x="414" y="130"/>
                </a:lnTo>
                <a:lnTo>
                  <a:pt x="410" y="126"/>
                </a:lnTo>
                <a:lnTo>
                  <a:pt x="408" y="122"/>
                </a:lnTo>
                <a:lnTo>
                  <a:pt x="408" y="122"/>
                </a:lnTo>
                <a:lnTo>
                  <a:pt x="408" y="120"/>
                </a:lnTo>
                <a:lnTo>
                  <a:pt x="406" y="118"/>
                </a:lnTo>
                <a:lnTo>
                  <a:pt x="398" y="114"/>
                </a:lnTo>
                <a:lnTo>
                  <a:pt x="386" y="116"/>
                </a:lnTo>
                <a:lnTo>
                  <a:pt x="380" y="118"/>
                </a:lnTo>
                <a:lnTo>
                  <a:pt x="376" y="122"/>
                </a:lnTo>
                <a:lnTo>
                  <a:pt x="376" y="122"/>
                </a:lnTo>
                <a:lnTo>
                  <a:pt x="396" y="100"/>
                </a:lnTo>
                <a:lnTo>
                  <a:pt x="408" y="88"/>
                </a:lnTo>
                <a:lnTo>
                  <a:pt x="426" y="74"/>
                </a:lnTo>
                <a:lnTo>
                  <a:pt x="426" y="74"/>
                </a:lnTo>
                <a:lnTo>
                  <a:pt x="448" y="60"/>
                </a:lnTo>
                <a:lnTo>
                  <a:pt x="462" y="52"/>
                </a:lnTo>
                <a:lnTo>
                  <a:pt x="474" y="48"/>
                </a:lnTo>
                <a:lnTo>
                  <a:pt x="488" y="46"/>
                </a:lnTo>
                <a:lnTo>
                  <a:pt x="502" y="46"/>
                </a:lnTo>
                <a:lnTo>
                  <a:pt x="514" y="50"/>
                </a:lnTo>
                <a:lnTo>
                  <a:pt x="524" y="56"/>
                </a:lnTo>
                <a:lnTo>
                  <a:pt x="524" y="56"/>
                </a:lnTo>
                <a:lnTo>
                  <a:pt x="532" y="66"/>
                </a:lnTo>
                <a:lnTo>
                  <a:pt x="534" y="74"/>
                </a:lnTo>
                <a:lnTo>
                  <a:pt x="532" y="80"/>
                </a:lnTo>
                <a:lnTo>
                  <a:pt x="528" y="84"/>
                </a:lnTo>
                <a:lnTo>
                  <a:pt x="522" y="88"/>
                </a:lnTo>
                <a:lnTo>
                  <a:pt x="516" y="88"/>
                </a:lnTo>
                <a:lnTo>
                  <a:pt x="510" y="88"/>
                </a:lnTo>
                <a:lnTo>
                  <a:pt x="506" y="88"/>
                </a:lnTo>
                <a:lnTo>
                  <a:pt x="506" y="88"/>
                </a:lnTo>
                <a:lnTo>
                  <a:pt x="506" y="90"/>
                </a:lnTo>
                <a:lnTo>
                  <a:pt x="508" y="94"/>
                </a:lnTo>
                <a:lnTo>
                  <a:pt x="514" y="96"/>
                </a:lnTo>
                <a:lnTo>
                  <a:pt x="522" y="98"/>
                </a:lnTo>
                <a:lnTo>
                  <a:pt x="526" y="96"/>
                </a:lnTo>
                <a:lnTo>
                  <a:pt x="530" y="94"/>
                </a:lnTo>
                <a:lnTo>
                  <a:pt x="530" y="94"/>
                </a:lnTo>
                <a:lnTo>
                  <a:pt x="524" y="100"/>
                </a:lnTo>
                <a:lnTo>
                  <a:pt x="518" y="102"/>
                </a:lnTo>
                <a:lnTo>
                  <a:pt x="514" y="104"/>
                </a:lnTo>
                <a:lnTo>
                  <a:pt x="508" y="106"/>
                </a:lnTo>
                <a:lnTo>
                  <a:pt x="502" y="104"/>
                </a:lnTo>
                <a:lnTo>
                  <a:pt x="498" y="102"/>
                </a:lnTo>
                <a:lnTo>
                  <a:pt x="488" y="94"/>
                </a:lnTo>
                <a:lnTo>
                  <a:pt x="488" y="94"/>
                </a:lnTo>
                <a:lnTo>
                  <a:pt x="486" y="88"/>
                </a:lnTo>
                <a:lnTo>
                  <a:pt x="486" y="84"/>
                </a:lnTo>
                <a:lnTo>
                  <a:pt x="488" y="76"/>
                </a:lnTo>
                <a:lnTo>
                  <a:pt x="492" y="70"/>
                </a:lnTo>
                <a:lnTo>
                  <a:pt x="492" y="68"/>
                </a:lnTo>
                <a:lnTo>
                  <a:pt x="492" y="68"/>
                </a:lnTo>
                <a:lnTo>
                  <a:pt x="492" y="68"/>
                </a:lnTo>
                <a:lnTo>
                  <a:pt x="486" y="70"/>
                </a:lnTo>
                <a:lnTo>
                  <a:pt x="480" y="72"/>
                </a:lnTo>
                <a:lnTo>
                  <a:pt x="476" y="76"/>
                </a:lnTo>
                <a:lnTo>
                  <a:pt x="474" y="82"/>
                </a:lnTo>
                <a:lnTo>
                  <a:pt x="472" y="88"/>
                </a:lnTo>
                <a:lnTo>
                  <a:pt x="472" y="96"/>
                </a:lnTo>
                <a:lnTo>
                  <a:pt x="476" y="104"/>
                </a:lnTo>
                <a:lnTo>
                  <a:pt x="476" y="104"/>
                </a:lnTo>
                <a:lnTo>
                  <a:pt x="472" y="100"/>
                </a:lnTo>
                <a:lnTo>
                  <a:pt x="468" y="92"/>
                </a:lnTo>
                <a:lnTo>
                  <a:pt x="468" y="86"/>
                </a:lnTo>
                <a:lnTo>
                  <a:pt x="470" y="80"/>
                </a:lnTo>
                <a:lnTo>
                  <a:pt x="470" y="80"/>
                </a:lnTo>
                <a:lnTo>
                  <a:pt x="466" y="82"/>
                </a:lnTo>
                <a:lnTo>
                  <a:pt x="462" y="84"/>
                </a:lnTo>
                <a:lnTo>
                  <a:pt x="460" y="88"/>
                </a:lnTo>
                <a:lnTo>
                  <a:pt x="458" y="94"/>
                </a:lnTo>
                <a:lnTo>
                  <a:pt x="458" y="100"/>
                </a:lnTo>
                <a:lnTo>
                  <a:pt x="460" y="106"/>
                </a:lnTo>
                <a:lnTo>
                  <a:pt x="462" y="112"/>
                </a:lnTo>
                <a:lnTo>
                  <a:pt x="468" y="120"/>
                </a:lnTo>
                <a:lnTo>
                  <a:pt x="468" y="120"/>
                </a:lnTo>
                <a:lnTo>
                  <a:pt x="476" y="126"/>
                </a:lnTo>
                <a:lnTo>
                  <a:pt x="486" y="130"/>
                </a:lnTo>
                <a:lnTo>
                  <a:pt x="496" y="132"/>
                </a:lnTo>
                <a:lnTo>
                  <a:pt x="508" y="134"/>
                </a:lnTo>
                <a:lnTo>
                  <a:pt x="520" y="132"/>
                </a:lnTo>
                <a:lnTo>
                  <a:pt x="530" y="128"/>
                </a:lnTo>
                <a:lnTo>
                  <a:pt x="540" y="122"/>
                </a:lnTo>
                <a:lnTo>
                  <a:pt x="550" y="112"/>
                </a:lnTo>
                <a:lnTo>
                  <a:pt x="550" y="112"/>
                </a:lnTo>
                <a:lnTo>
                  <a:pt x="554" y="106"/>
                </a:lnTo>
                <a:lnTo>
                  <a:pt x="556" y="100"/>
                </a:lnTo>
                <a:lnTo>
                  <a:pt x="556" y="86"/>
                </a:lnTo>
                <a:lnTo>
                  <a:pt x="554" y="74"/>
                </a:lnTo>
                <a:lnTo>
                  <a:pt x="550" y="62"/>
                </a:lnTo>
                <a:lnTo>
                  <a:pt x="542" y="52"/>
                </a:lnTo>
                <a:lnTo>
                  <a:pt x="532" y="44"/>
                </a:lnTo>
                <a:lnTo>
                  <a:pt x="522" y="38"/>
                </a:lnTo>
                <a:lnTo>
                  <a:pt x="512" y="36"/>
                </a:lnTo>
                <a:lnTo>
                  <a:pt x="512" y="36"/>
                </a:lnTo>
                <a:lnTo>
                  <a:pt x="520" y="34"/>
                </a:lnTo>
                <a:lnTo>
                  <a:pt x="526" y="32"/>
                </a:lnTo>
                <a:lnTo>
                  <a:pt x="534" y="32"/>
                </a:lnTo>
                <a:lnTo>
                  <a:pt x="542" y="34"/>
                </a:lnTo>
                <a:lnTo>
                  <a:pt x="554" y="38"/>
                </a:lnTo>
                <a:lnTo>
                  <a:pt x="564" y="46"/>
                </a:lnTo>
                <a:lnTo>
                  <a:pt x="564" y="46"/>
                </a:lnTo>
                <a:lnTo>
                  <a:pt x="572" y="54"/>
                </a:lnTo>
                <a:lnTo>
                  <a:pt x="580" y="66"/>
                </a:lnTo>
                <a:lnTo>
                  <a:pt x="582" y="72"/>
                </a:lnTo>
                <a:lnTo>
                  <a:pt x="584" y="78"/>
                </a:lnTo>
                <a:lnTo>
                  <a:pt x="586" y="86"/>
                </a:lnTo>
                <a:lnTo>
                  <a:pt x="584" y="92"/>
                </a:lnTo>
                <a:lnTo>
                  <a:pt x="584" y="92"/>
                </a:lnTo>
                <a:lnTo>
                  <a:pt x="584" y="94"/>
                </a:lnTo>
                <a:lnTo>
                  <a:pt x="586" y="96"/>
                </a:lnTo>
                <a:lnTo>
                  <a:pt x="592" y="92"/>
                </a:lnTo>
                <a:lnTo>
                  <a:pt x="600" y="84"/>
                </a:lnTo>
                <a:lnTo>
                  <a:pt x="602" y="80"/>
                </a:lnTo>
                <a:lnTo>
                  <a:pt x="602" y="72"/>
                </a:lnTo>
                <a:lnTo>
                  <a:pt x="602" y="72"/>
                </a:lnTo>
                <a:lnTo>
                  <a:pt x="600" y="66"/>
                </a:lnTo>
                <a:lnTo>
                  <a:pt x="596" y="56"/>
                </a:lnTo>
                <a:lnTo>
                  <a:pt x="590" y="48"/>
                </a:lnTo>
                <a:lnTo>
                  <a:pt x="582" y="38"/>
                </a:lnTo>
                <a:lnTo>
                  <a:pt x="574" y="32"/>
                </a:lnTo>
                <a:lnTo>
                  <a:pt x="564" y="26"/>
                </a:lnTo>
                <a:lnTo>
                  <a:pt x="554" y="22"/>
                </a:lnTo>
                <a:lnTo>
                  <a:pt x="542" y="20"/>
                </a:lnTo>
                <a:lnTo>
                  <a:pt x="542" y="20"/>
                </a:lnTo>
                <a:lnTo>
                  <a:pt x="552" y="20"/>
                </a:lnTo>
                <a:lnTo>
                  <a:pt x="564" y="24"/>
                </a:lnTo>
                <a:lnTo>
                  <a:pt x="574" y="28"/>
                </a:lnTo>
                <a:lnTo>
                  <a:pt x="586" y="36"/>
                </a:lnTo>
                <a:lnTo>
                  <a:pt x="596" y="46"/>
                </a:lnTo>
                <a:lnTo>
                  <a:pt x="604" y="60"/>
                </a:lnTo>
                <a:lnTo>
                  <a:pt x="608" y="74"/>
                </a:lnTo>
                <a:lnTo>
                  <a:pt x="608" y="88"/>
                </a:lnTo>
                <a:lnTo>
                  <a:pt x="608" y="88"/>
                </a:lnTo>
                <a:lnTo>
                  <a:pt x="608" y="92"/>
                </a:lnTo>
                <a:lnTo>
                  <a:pt x="608" y="94"/>
                </a:lnTo>
                <a:lnTo>
                  <a:pt x="612" y="96"/>
                </a:lnTo>
                <a:lnTo>
                  <a:pt x="614" y="96"/>
                </a:lnTo>
                <a:lnTo>
                  <a:pt x="620" y="94"/>
                </a:lnTo>
                <a:lnTo>
                  <a:pt x="624" y="90"/>
                </a:lnTo>
                <a:lnTo>
                  <a:pt x="624" y="86"/>
                </a:lnTo>
                <a:lnTo>
                  <a:pt x="624" y="86"/>
                </a:lnTo>
                <a:lnTo>
                  <a:pt x="624" y="76"/>
                </a:lnTo>
                <a:lnTo>
                  <a:pt x="622" y="68"/>
                </a:lnTo>
                <a:lnTo>
                  <a:pt x="618" y="60"/>
                </a:lnTo>
                <a:lnTo>
                  <a:pt x="618" y="60"/>
                </a:lnTo>
                <a:lnTo>
                  <a:pt x="624" y="70"/>
                </a:lnTo>
                <a:lnTo>
                  <a:pt x="628" y="80"/>
                </a:lnTo>
                <a:lnTo>
                  <a:pt x="628" y="86"/>
                </a:lnTo>
                <a:lnTo>
                  <a:pt x="628" y="92"/>
                </a:lnTo>
                <a:lnTo>
                  <a:pt x="624" y="98"/>
                </a:lnTo>
                <a:lnTo>
                  <a:pt x="620" y="102"/>
                </a:lnTo>
                <a:lnTo>
                  <a:pt x="620" y="102"/>
                </a:lnTo>
                <a:lnTo>
                  <a:pt x="616" y="104"/>
                </a:lnTo>
                <a:lnTo>
                  <a:pt x="616" y="106"/>
                </a:lnTo>
                <a:lnTo>
                  <a:pt x="616" y="112"/>
                </a:lnTo>
                <a:lnTo>
                  <a:pt x="620" y="116"/>
                </a:lnTo>
                <a:lnTo>
                  <a:pt x="622" y="116"/>
                </a:lnTo>
                <a:lnTo>
                  <a:pt x="626" y="116"/>
                </a:lnTo>
                <a:lnTo>
                  <a:pt x="626" y="116"/>
                </a:lnTo>
                <a:lnTo>
                  <a:pt x="630" y="114"/>
                </a:lnTo>
                <a:lnTo>
                  <a:pt x="634" y="110"/>
                </a:lnTo>
                <a:lnTo>
                  <a:pt x="636" y="102"/>
                </a:lnTo>
                <a:lnTo>
                  <a:pt x="640" y="94"/>
                </a:lnTo>
                <a:lnTo>
                  <a:pt x="640" y="84"/>
                </a:lnTo>
                <a:lnTo>
                  <a:pt x="638" y="74"/>
                </a:lnTo>
                <a:lnTo>
                  <a:pt x="636" y="62"/>
                </a:lnTo>
                <a:lnTo>
                  <a:pt x="630" y="52"/>
                </a:lnTo>
                <a:lnTo>
                  <a:pt x="630" y="52"/>
                </a:lnTo>
                <a:lnTo>
                  <a:pt x="622" y="40"/>
                </a:lnTo>
                <a:lnTo>
                  <a:pt x="614" y="30"/>
                </a:lnTo>
                <a:lnTo>
                  <a:pt x="604" y="22"/>
                </a:lnTo>
                <a:lnTo>
                  <a:pt x="592" y="14"/>
                </a:lnTo>
                <a:lnTo>
                  <a:pt x="580" y="8"/>
                </a:lnTo>
                <a:lnTo>
                  <a:pt x="566" y="4"/>
                </a:lnTo>
                <a:lnTo>
                  <a:pt x="548" y="2"/>
                </a:lnTo>
                <a:lnTo>
                  <a:pt x="530" y="2"/>
                </a:lnTo>
                <a:lnTo>
                  <a:pt x="530" y="2"/>
                </a:lnTo>
                <a:close/>
                <a:moveTo>
                  <a:pt x="158" y="74"/>
                </a:moveTo>
                <a:lnTo>
                  <a:pt x="158" y="74"/>
                </a:lnTo>
                <a:lnTo>
                  <a:pt x="158" y="88"/>
                </a:lnTo>
                <a:lnTo>
                  <a:pt x="164" y="100"/>
                </a:lnTo>
                <a:lnTo>
                  <a:pt x="170" y="110"/>
                </a:lnTo>
                <a:lnTo>
                  <a:pt x="180" y="118"/>
                </a:lnTo>
                <a:lnTo>
                  <a:pt x="188" y="124"/>
                </a:lnTo>
                <a:lnTo>
                  <a:pt x="198" y="126"/>
                </a:lnTo>
                <a:lnTo>
                  <a:pt x="206" y="128"/>
                </a:lnTo>
                <a:lnTo>
                  <a:pt x="212" y="126"/>
                </a:lnTo>
                <a:lnTo>
                  <a:pt x="212" y="126"/>
                </a:lnTo>
                <a:lnTo>
                  <a:pt x="216" y="122"/>
                </a:lnTo>
                <a:lnTo>
                  <a:pt x="218" y="118"/>
                </a:lnTo>
                <a:lnTo>
                  <a:pt x="216" y="114"/>
                </a:lnTo>
                <a:lnTo>
                  <a:pt x="216" y="112"/>
                </a:lnTo>
                <a:lnTo>
                  <a:pt x="212" y="110"/>
                </a:lnTo>
                <a:lnTo>
                  <a:pt x="210" y="108"/>
                </a:lnTo>
                <a:lnTo>
                  <a:pt x="206" y="110"/>
                </a:lnTo>
                <a:lnTo>
                  <a:pt x="204" y="112"/>
                </a:lnTo>
                <a:lnTo>
                  <a:pt x="204" y="112"/>
                </a:lnTo>
                <a:lnTo>
                  <a:pt x="202" y="116"/>
                </a:lnTo>
                <a:lnTo>
                  <a:pt x="202" y="118"/>
                </a:lnTo>
                <a:lnTo>
                  <a:pt x="204" y="118"/>
                </a:lnTo>
                <a:lnTo>
                  <a:pt x="204" y="118"/>
                </a:lnTo>
                <a:lnTo>
                  <a:pt x="202" y="120"/>
                </a:lnTo>
                <a:lnTo>
                  <a:pt x="196" y="120"/>
                </a:lnTo>
                <a:lnTo>
                  <a:pt x="190" y="118"/>
                </a:lnTo>
                <a:lnTo>
                  <a:pt x="180" y="108"/>
                </a:lnTo>
                <a:lnTo>
                  <a:pt x="180" y="108"/>
                </a:lnTo>
                <a:lnTo>
                  <a:pt x="174" y="102"/>
                </a:lnTo>
                <a:lnTo>
                  <a:pt x="172" y="96"/>
                </a:lnTo>
                <a:lnTo>
                  <a:pt x="172" y="88"/>
                </a:lnTo>
                <a:lnTo>
                  <a:pt x="172" y="80"/>
                </a:lnTo>
                <a:lnTo>
                  <a:pt x="174" y="72"/>
                </a:lnTo>
                <a:lnTo>
                  <a:pt x="176" y="66"/>
                </a:lnTo>
                <a:lnTo>
                  <a:pt x="180" y="60"/>
                </a:lnTo>
                <a:lnTo>
                  <a:pt x="184" y="56"/>
                </a:lnTo>
                <a:lnTo>
                  <a:pt x="184" y="56"/>
                </a:lnTo>
                <a:lnTo>
                  <a:pt x="190" y="54"/>
                </a:lnTo>
                <a:lnTo>
                  <a:pt x="194" y="52"/>
                </a:lnTo>
                <a:lnTo>
                  <a:pt x="198" y="52"/>
                </a:lnTo>
                <a:lnTo>
                  <a:pt x="200" y="54"/>
                </a:lnTo>
                <a:lnTo>
                  <a:pt x="204" y="58"/>
                </a:lnTo>
                <a:lnTo>
                  <a:pt x="202" y="64"/>
                </a:lnTo>
                <a:lnTo>
                  <a:pt x="202" y="64"/>
                </a:lnTo>
                <a:lnTo>
                  <a:pt x="198" y="68"/>
                </a:lnTo>
                <a:lnTo>
                  <a:pt x="196" y="68"/>
                </a:lnTo>
                <a:lnTo>
                  <a:pt x="190" y="66"/>
                </a:lnTo>
                <a:lnTo>
                  <a:pt x="190" y="66"/>
                </a:lnTo>
                <a:lnTo>
                  <a:pt x="188" y="70"/>
                </a:lnTo>
                <a:lnTo>
                  <a:pt x="188" y="72"/>
                </a:lnTo>
                <a:lnTo>
                  <a:pt x="192" y="76"/>
                </a:lnTo>
                <a:lnTo>
                  <a:pt x="194" y="78"/>
                </a:lnTo>
                <a:lnTo>
                  <a:pt x="202" y="82"/>
                </a:lnTo>
                <a:lnTo>
                  <a:pt x="208" y="82"/>
                </a:lnTo>
                <a:lnTo>
                  <a:pt x="208" y="82"/>
                </a:lnTo>
                <a:lnTo>
                  <a:pt x="214" y="82"/>
                </a:lnTo>
                <a:lnTo>
                  <a:pt x="218" y="78"/>
                </a:lnTo>
                <a:lnTo>
                  <a:pt x="222" y="72"/>
                </a:lnTo>
                <a:lnTo>
                  <a:pt x="222" y="72"/>
                </a:lnTo>
                <a:lnTo>
                  <a:pt x="224" y="66"/>
                </a:lnTo>
                <a:lnTo>
                  <a:pt x="224" y="58"/>
                </a:lnTo>
                <a:lnTo>
                  <a:pt x="222" y="52"/>
                </a:lnTo>
                <a:lnTo>
                  <a:pt x="218" y="46"/>
                </a:lnTo>
                <a:lnTo>
                  <a:pt x="214" y="42"/>
                </a:lnTo>
                <a:lnTo>
                  <a:pt x="208" y="40"/>
                </a:lnTo>
                <a:lnTo>
                  <a:pt x="204" y="38"/>
                </a:lnTo>
                <a:lnTo>
                  <a:pt x="198" y="38"/>
                </a:lnTo>
                <a:lnTo>
                  <a:pt x="198" y="38"/>
                </a:lnTo>
                <a:lnTo>
                  <a:pt x="190" y="38"/>
                </a:lnTo>
                <a:lnTo>
                  <a:pt x="184" y="40"/>
                </a:lnTo>
                <a:lnTo>
                  <a:pt x="178" y="42"/>
                </a:lnTo>
                <a:lnTo>
                  <a:pt x="170" y="46"/>
                </a:lnTo>
                <a:lnTo>
                  <a:pt x="164" y="54"/>
                </a:lnTo>
                <a:lnTo>
                  <a:pt x="160" y="62"/>
                </a:lnTo>
                <a:lnTo>
                  <a:pt x="158" y="74"/>
                </a:lnTo>
                <a:lnTo>
                  <a:pt x="158" y="74"/>
                </a:lnTo>
                <a:close/>
                <a:moveTo>
                  <a:pt x="166" y="114"/>
                </a:moveTo>
                <a:lnTo>
                  <a:pt x="166" y="114"/>
                </a:lnTo>
                <a:lnTo>
                  <a:pt x="156" y="98"/>
                </a:lnTo>
                <a:lnTo>
                  <a:pt x="148" y="84"/>
                </a:lnTo>
                <a:lnTo>
                  <a:pt x="142" y="70"/>
                </a:lnTo>
                <a:lnTo>
                  <a:pt x="140" y="58"/>
                </a:lnTo>
                <a:lnTo>
                  <a:pt x="138" y="48"/>
                </a:lnTo>
                <a:lnTo>
                  <a:pt x="138" y="40"/>
                </a:lnTo>
                <a:lnTo>
                  <a:pt x="142" y="32"/>
                </a:lnTo>
                <a:lnTo>
                  <a:pt x="144" y="28"/>
                </a:lnTo>
                <a:lnTo>
                  <a:pt x="144" y="28"/>
                </a:lnTo>
                <a:lnTo>
                  <a:pt x="148" y="26"/>
                </a:lnTo>
                <a:lnTo>
                  <a:pt x="150" y="26"/>
                </a:lnTo>
                <a:lnTo>
                  <a:pt x="152" y="26"/>
                </a:lnTo>
                <a:lnTo>
                  <a:pt x="154" y="28"/>
                </a:lnTo>
                <a:lnTo>
                  <a:pt x="158" y="40"/>
                </a:lnTo>
                <a:lnTo>
                  <a:pt x="158" y="40"/>
                </a:lnTo>
                <a:lnTo>
                  <a:pt x="166" y="34"/>
                </a:lnTo>
                <a:lnTo>
                  <a:pt x="168" y="28"/>
                </a:lnTo>
                <a:lnTo>
                  <a:pt x="166" y="20"/>
                </a:lnTo>
                <a:lnTo>
                  <a:pt x="164" y="14"/>
                </a:lnTo>
                <a:lnTo>
                  <a:pt x="164" y="14"/>
                </a:lnTo>
                <a:lnTo>
                  <a:pt x="160" y="12"/>
                </a:lnTo>
                <a:lnTo>
                  <a:pt x="154" y="10"/>
                </a:lnTo>
                <a:lnTo>
                  <a:pt x="150" y="10"/>
                </a:lnTo>
                <a:lnTo>
                  <a:pt x="144" y="12"/>
                </a:lnTo>
                <a:lnTo>
                  <a:pt x="144" y="12"/>
                </a:lnTo>
                <a:lnTo>
                  <a:pt x="140" y="12"/>
                </a:lnTo>
                <a:lnTo>
                  <a:pt x="136" y="14"/>
                </a:lnTo>
                <a:lnTo>
                  <a:pt x="132" y="18"/>
                </a:lnTo>
                <a:lnTo>
                  <a:pt x="130" y="22"/>
                </a:lnTo>
                <a:lnTo>
                  <a:pt x="130" y="22"/>
                </a:lnTo>
                <a:lnTo>
                  <a:pt x="126" y="38"/>
                </a:lnTo>
                <a:lnTo>
                  <a:pt x="128" y="54"/>
                </a:lnTo>
                <a:lnTo>
                  <a:pt x="132" y="68"/>
                </a:lnTo>
                <a:lnTo>
                  <a:pt x="140" y="80"/>
                </a:lnTo>
                <a:lnTo>
                  <a:pt x="146" y="92"/>
                </a:lnTo>
                <a:lnTo>
                  <a:pt x="154" y="102"/>
                </a:lnTo>
                <a:lnTo>
                  <a:pt x="166" y="114"/>
                </a:lnTo>
                <a:lnTo>
                  <a:pt x="166" y="114"/>
                </a:lnTo>
                <a:close/>
                <a:moveTo>
                  <a:pt x="256" y="38"/>
                </a:moveTo>
                <a:lnTo>
                  <a:pt x="256" y="38"/>
                </a:lnTo>
                <a:lnTo>
                  <a:pt x="262" y="46"/>
                </a:lnTo>
                <a:lnTo>
                  <a:pt x="262" y="54"/>
                </a:lnTo>
                <a:lnTo>
                  <a:pt x="262" y="60"/>
                </a:lnTo>
                <a:lnTo>
                  <a:pt x="258" y="66"/>
                </a:lnTo>
                <a:lnTo>
                  <a:pt x="258" y="66"/>
                </a:lnTo>
                <a:lnTo>
                  <a:pt x="260" y="68"/>
                </a:lnTo>
                <a:lnTo>
                  <a:pt x="264" y="66"/>
                </a:lnTo>
                <a:lnTo>
                  <a:pt x="268" y="64"/>
                </a:lnTo>
                <a:lnTo>
                  <a:pt x="272" y="58"/>
                </a:lnTo>
                <a:lnTo>
                  <a:pt x="272" y="52"/>
                </a:lnTo>
                <a:lnTo>
                  <a:pt x="270" y="46"/>
                </a:lnTo>
                <a:lnTo>
                  <a:pt x="266" y="38"/>
                </a:lnTo>
                <a:lnTo>
                  <a:pt x="256" y="30"/>
                </a:lnTo>
                <a:lnTo>
                  <a:pt x="256" y="30"/>
                </a:lnTo>
                <a:lnTo>
                  <a:pt x="268" y="36"/>
                </a:lnTo>
                <a:lnTo>
                  <a:pt x="280" y="44"/>
                </a:lnTo>
                <a:lnTo>
                  <a:pt x="290" y="54"/>
                </a:lnTo>
                <a:lnTo>
                  <a:pt x="292" y="60"/>
                </a:lnTo>
                <a:lnTo>
                  <a:pt x="294" y="66"/>
                </a:lnTo>
                <a:lnTo>
                  <a:pt x="294" y="66"/>
                </a:lnTo>
                <a:lnTo>
                  <a:pt x="292" y="66"/>
                </a:lnTo>
                <a:lnTo>
                  <a:pt x="290" y="66"/>
                </a:lnTo>
                <a:lnTo>
                  <a:pt x="288" y="70"/>
                </a:lnTo>
                <a:lnTo>
                  <a:pt x="290" y="74"/>
                </a:lnTo>
                <a:lnTo>
                  <a:pt x="292" y="74"/>
                </a:lnTo>
                <a:lnTo>
                  <a:pt x="294" y="76"/>
                </a:lnTo>
                <a:lnTo>
                  <a:pt x="294" y="76"/>
                </a:lnTo>
                <a:lnTo>
                  <a:pt x="298" y="76"/>
                </a:lnTo>
                <a:lnTo>
                  <a:pt x="302" y="74"/>
                </a:lnTo>
                <a:lnTo>
                  <a:pt x="306" y="68"/>
                </a:lnTo>
                <a:lnTo>
                  <a:pt x="306" y="62"/>
                </a:lnTo>
                <a:lnTo>
                  <a:pt x="306" y="58"/>
                </a:lnTo>
                <a:lnTo>
                  <a:pt x="304" y="54"/>
                </a:lnTo>
                <a:lnTo>
                  <a:pt x="302" y="48"/>
                </a:lnTo>
                <a:lnTo>
                  <a:pt x="302" y="48"/>
                </a:lnTo>
                <a:lnTo>
                  <a:pt x="292" y="38"/>
                </a:lnTo>
                <a:lnTo>
                  <a:pt x="274" y="26"/>
                </a:lnTo>
                <a:lnTo>
                  <a:pt x="264" y="22"/>
                </a:lnTo>
                <a:lnTo>
                  <a:pt x="254" y="20"/>
                </a:lnTo>
                <a:lnTo>
                  <a:pt x="242" y="18"/>
                </a:lnTo>
                <a:lnTo>
                  <a:pt x="230" y="18"/>
                </a:lnTo>
                <a:lnTo>
                  <a:pt x="230" y="18"/>
                </a:lnTo>
                <a:lnTo>
                  <a:pt x="226" y="20"/>
                </a:lnTo>
                <a:lnTo>
                  <a:pt x="224" y="22"/>
                </a:lnTo>
                <a:lnTo>
                  <a:pt x="224" y="24"/>
                </a:lnTo>
                <a:lnTo>
                  <a:pt x="228" y="24"/>
                </a:lnTo>
                <a:lnTo>
                  <a:pt x="228" y="24"/>
                </a:lnTo>
                <a:lnTo>
                  <a:pt x="232" y="26"/>
                </a:lnTo>
                <a:lnTo>
                  <a:pt x="238" y="30"/>
                </a:lnTo>
                <a:lnTo>
                  <a:pt x="244" y="34"/>
                </a:lnTo>
                <a:lnTo>
                  <a:pt x="246" y="42"/>
                </a:lnTo>
                <a:lnTo>
                  <a:pt x="248" y="48"/>
                </a:lnTo>
                <a:lnTo>
                  <a:pt x="246" y="56"/>
                </a:lnTo>
                <a:lnTo>
                  <a:pt x="242" y="64"/>
                </a:lnTo>
                <a:lnTo>
                  <a:pt x="234" y="72"/>
                </a:lnTo>
                <a:lnTo>
                  <a:pt x="234" y="72"/>
                </a:lnTo>
                <a:lnTo>
                  <a:pt x="236" y="74"/>
                </a:lnTo>
                <a:lnTo>
                  <a:pt x="240" y="74"/>
                </a:lnTo>
                <a:lnTo>
                  <a:pt x="246" y="72"/>
                </a:lnTo>
                <a:lnTo>
                  <a:pt x="252" y="68"/>
                </a:lnTo>
                <a:lnTo>
                  <a:pt x="256" y="62"/>
                </a:lnTo>
                <a:lnTo>
                  <a:pt x="260" y="56"/>
                </a:lnTo>
                <a:lnTo>
                  <a:pt x="260" y="48"/>
                </a:lnTo>
                <a:lnTo>
                  <a:pt x="256" y="38"/>
                </a:lnTo>
                <a:lnTo>
                  <a:pt x="256" y="38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115888" y="3415578"/>
            <a:ext cx="1016000" cy="1016000"/>
          </a:xfrm>
          <a:custGeom>
            <a:avLst/>
            <a:gdLst>
              <a:gd name="T0" fmla="*/ 238 w 640"/>
              <a:gd name="T1" fmla="*/ 478 h 640"/>
              <a:gd name="T2" fmla="*/ 120 w 640"/>
              <a:gd name="T3" fmla="*/ 598 h 640"/>
              <a:gd name="T4" fmla="*/ 276 w 640"/>
              <a:gd name="T5" fmla="*/ 538 h 640"/>
              <a:gd name="T6" fmla="*/ 270 w 640"/>
              <a:gd name="T7" fmla="*/ 562 h 640"/>
              <a:gd name="T8" fmla="*/ 314 w 640"/>
              <a:gd name="T9" fmla="*/ 498 h 640"/>
              <a:gd name="T10" fmla="*/ 354 w 640"/>
              <a:gd name="T11" fmla="*/ 550 h 640"/>
              <a:gd name="T12" fmla="*/ 340 w 640"/>
              <a:gd name="T13" fmla="*/ 590 h 640"/>
              <a:gd name="T14" fmla="*/ 334 w 640"/>
              <a:gd name="T15" fmla="*/ 612 h 640"/>
              <a:gd name="T16" fmla="*/ 390 w 640"/>
              <a:gd name="T17" fmla="*/ 550 h 640"/>
              <a:gd name="T18" fmla="*/ 640 w 640"/>
              <a:gd name="T19" fmla="*/ 554 h 640"/>
              <a:gd name="T20" fmla="*/ 622 w 640"/>
              <a:gd name="T21" fmla="*/ 572 h 640"/>
              <a:gd name="T22" fmla="*/ 554 w 640"/>
              <a:gd name="T23" fmla="*/ 618 h 640"/>
              <a:gd name="T24" fmla="*/ 564 w 640"/>
              <a:gd name="T25" fmla="*/ 594 h 640"/>
              <a:gd name="T26" fmla="*/ 520 w 640"/>
              <a:gd name="T27" fmla="*/ 508 h 640"/>
              <a:gd name="T28" fmla="*/ 472 w 640"/>
              <a:gd name="T29" fmla="*/ 544 h 640"/>
              <a:gd name="T30" fmla="*/ 530 w 640"/>
              <a:gd name="T31" fmla="*/ 546 h 640"/>
              <a:gd name="T32" fmla="*/ 474 w 640"/>
              <a:gd name="T33" fmla="*/ 592 h 640"/>
              <a:gd name="T34" fmla="*/ 404 w 640"/>
              <a:gd name="T35" fmla="*/ 502 h 640"/>
              <a:gd name="T36" fmla="*/ 336 w 640"/>
              <a:gd name="T37" fmla="*/ 464 h 640"/>
              <a:gd name="T38" fmla="*/ 324 w 640"/>
              <a:gd name="T39" fmla="*/ 454 h 640"/>
              <a:gd name="T40" fmla="*/ 214 w 640"/>
              <a:gd name="T41" fmla="*/ 558 h 640"/>
              <a:gd name="T42" fmla="*/ 180 w 640"/>
              <a:gd name="T43" fmla="*/ 580 h 640"/>
              <a:gd name="T44" fmla="*/ 216 w 640"/>
              <a:gd name="T45" fmla="*/ 528 h 640"/>
              <a:gd name="T46" fmla="*/ 198 w 640"/>
              <a:gd name="T47" fmla="*/ 602 h 640"/>
              <a:gd name="T48" fmla="*/ 138 w 640"/>
              <a:gd name="T49" fmla="*/ 592 h 640"/>
              <a:gd name="T50" fmla="*/ 154 w 640"/>
              <a:gd name="T51" fmla="*/ 630 h 640"/>
              <a:gd name="T52" fmla="*/ 268 w 640"/>
              <a:gd name="T53" fmla="*/ 604 h 640"/>
              <a:gd name="T54" fmla="*/ 246 w 640"/>
              <a:gd name="T55" fmla="*/ 568 h 640"/>
              <a:gd name="T56" fmla="*/ 264 w 640"/>
              <a:gd name="T57" fmla="*/ 616 h 640"/>
              <a:gd name="T58" fmla="*/ 4 w 640"/>
              <a:gd name="T59" fmla="*/ 562 h 640"/>
              <a:gd name="T60" fmla="*/ 42 w 640"/>
              <a:gd name="T61" fmla="*/ 622 h 640"/>
              <a:gd name="T62" fmla="*/ 134 w 640"/>
              <a:gd name="T63" fmla="*/ 514 h 640"/>
              <a:gd name="T64" fmla="*/ 218 w 640"/>
              <a:gd name="T65" fmla="*/ 430 h 640"/>
              <a:gd name="T66" fmla="*/ 164 w 640"/>
              <a:gd name="T67" fmla="*/ 462 h 640"/>
              <a:gd name="T68" fmla="*/ 20 w 640"/>
              <a:gd name="T69" fmla="*/ 250 h 640"/>
              <a:gd name="T70" fmla="*/ 28 w 640"/>
              <a:gd name="T71" fmla="*/ 280 h 640"/>
              <a:gd name="T72" fmla="*/ 58 w 640"/>
              <a:gd name="T73" fmla="*/ 260 h 640"/>
              <a:gd name="T74" fmla="*/ 92 w 640"/>
              <a:gd name="T75" fmla="*/ 292 h 640"/>
              <a:gd name="T76" fmla="*/ 134 w 640"/>
              <a:gd name="T77" fmla="*/ 374 h 640"/>
              <a:gd name="T78" fmla="*/ 108 w 640"/>
              <a:gd name="T79" fmla="*/ 382 h 640"/>
              <a:gd name="T80" fmla="*/ 136 w 640"/>
              <a:gd name="T81" fmla="*/ 416 h 640"/>
              <a:gd name="T82" fmla="*/ 28 w 640"/>
              <a:gd name="T83" fmla="*/ 538 h 640"/>
              <a:gd name="T84" fmla="*/ 192 w 640"/>
              <a:gd name="T85" fmla="*/ 332 h 640"/>
              <a:gd name="T86" fmla="*/ 226 w 640"/>
              <a:gd name="T87" fmla="*/ 354 h 640"/>
              <a:gd name="T88" fmla="*/ 224 w 640"/>
              <a:gd name="T89" fmla="*/ 302 h 640"/>
              <a:gd name="T90" fmla="*/ 138 w 640"/>
              <a:gd name="T91" fmla="*/ 276 h 640"/>
              <a:gd name="T92" fmla="*/ 120 w 640"/>
              <a:gd name="T93" fmla="*/ 264 h 640"/>
              <a:gd name="T94" fmla="*/ 88 w 640"/>
              <a:gd name="T95" fmla="*/ 132 h 640"/>
              <a:gd name="T96" fmla="*/ 66 w 640"/>
              <a:gd name="T97" fmla="*/ 148 h 640"/>
              <a:gd name="T98" fmla="*/ 112 w 640"/>
              <a:gd name="T99" fmla="*/ 176 h 640"/>
              <a:gd name="T100" fmla="*/ 36 w 640"/>
              <a:gd name="T101" fmla="*/ 126 h 640"/>
              <a:gd name="T102" fmla="*/ 72 w 640"/>
              <a:gd name="T103" fmla="*/ 36 h 640"/>
              <a:gd name="T104" fmla="*/ 96 w 640"/>
              <a:gd name="T105" fmla="*/ 28 h 640"/>
              <a:gd name="T106" fmla="*/ 116 w 640"/>
              <a:gd name="T107" fmla="*/ 16 h 640"/>
              <a:gd name="T108" fmla="*/ 74 w 640"/>
              <a:gd name="T109" fmla="*/ 482 h 640"/>
              <a:gd name="T110" fmla="*/ 116 w 640"/>
              <a:gd name="T111" fmla="*/ 438 h 640"/>
              <a:gd name="T112" fmla="*/ 58 w 640"/>
              <a:gd name="T113" fmla="*/ 436 h 640"/>
              <a:gd name="T114" fmla="*/ 46 w 640"/>
              <a:gd name="T115" fmla="*/ 422 h 640"/>
              <a:gd name="T116" fmla="*/ 40 w 640"/>
              <a:gd name="T117" fmla="*/ 500 h 640"/>
              <a:gd name="T118" fmla="*/ 14 w 640"/>
              <a:gd name="T119" fmla="*/ 502 h 640"/>
              <a:gd name="T120" fmla="*/ 62 w 640"/>
              <a:gd name="T121" fmla="*/ 370 h 640"/>
              <a:gd name="T122" fmla="*/ 74 w 640"/>
              <a:gd name="T123" fmla="*/ 338 h 640"/>
              <a:gd name="T124" fmla="*/ 34 w 640"/>
              <a:gd name="T125" fmla="*/ 39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278" y="448"/>
                </a:moveTo>
                <a:lnTo>
                  <a:pt x="278" y="448"/>
                </a:lnTo>
                <a:lnTo>
                  <a:pt x="278" y="444"/>
                </a:lnTo>
                <a:lnTo>
                  <a:pt x="278" y="440"/>
                </a:lnTo>
                <a:lnTo>
                  <a:pt x="280" y="438"/>
                </a:lnTo>
                <a:lnTo>
                  <a:pt x="284" y="434"/>
                </a:lnTo>
                <a:lnTo>
                  <a:pt x="288" y="432"/>
                </a:lnTo>
                <a:lnTo>
                  <a:pt x="292" y="432"/>
                </a:lnTo>
                <a:lnTo>
                  <a:pt x="298" y="434"/>
                </a:lnTo>
                <a:lnTo>
                  <a:pt x="302" y="436"/>
                </a:lnTo>
                <a:lnTo>
                  <a:pt x="302" y="436"/>
                </a:lnTo>
                <a:lnTo>
                  <a:pt x="306" y="442"/>
                </a:lnTo>
                <a:lnTo>
                  <a:pt x="308" y="448"/>
                </a:lnTo>
                <a:lnTo>
                  <a:pt x="306" y="454"/>
                </a:lnTo>
                <a:lnTo>
                  <a:pt x="300" y="460"/>
                </a:lnTo>
                <a:lnTo>
                  <a:pt x="294" y="464"/>
                </a:lnTo>
                <a:lnTo>
                  <a:pt x="286" y="470"/>
                </a:lnTo>
                <a:lnTo>
                  <a:pt x="276" y="472"/>
                </a:lnTo>
                <a:lnTo>
                  <a:pt x="266" y="474"/>
                </a:lnTo>
                <a:lnTo>
                  <a:pt x="266" y="474"/>
                </a:lnTo>
                <a:lnTo>
                  <a:pt x="238" y="478"/>
                </a:lnTo>
                <a:lnTo>
                  <a:pt x="222" y="480"/>
                </a:lnTo>
                <a:lnTo>
                  <a:pt x="204" y="486"/>
                </a:lnTo>
                <a:lnTo>
                  <a:pt x="186" y="494"/>
                </a:lnTo>
                <a:lnTo>
                  <a:pt x="168" y="504"/>
                </a:lnTo>
                <a:lnTo>
                  <a:pt x="150" y="518"/>
                </a:lnTo>
                <a:lnTo>
                  <a:pt x="132" y="534"/>
                </a:lnTo>
                <a:lnTo>
                  <a:pt x="132" y="534"/>
                </a:lnTo>
                <a:lnTo>
                  <a:pt x="118" y="550"/>
                </a:lnTo>
                <a:lnTo>
                  <a:pt x="110" y="566"/>
                </a:lnTo>
                <a:lnTo>
                  <a:pt x="104" y="580"/>
                </a:lnTo>
                <a:lnTo>
                  <a:pt x="100" y="592"/>
                </a:lnTo>
                <a:lnTo>
                  <a:pt x="100" y="602"/>
                </a:lnTo>
                <a:lnTo>
                  <a:pt x="100" y="612"/>
                </a:lnTo>
                <a:lnTo>
                  <a:pt x="102" y="616"/>
                </a:lnTo>
                <a:lnTo>
                  <a:pt x="106" y="620"/>
                </a:lnTo>
                <a:lnTo>
                  <a:pt x="106" y="620"/>
                </a:lnTo>
                <a:lnTo>
                  <a:pt x="112" y="620"/>
                </a:lnTo>
                <a:lnTo>
                  <a:pt x="118" y="616"/>
                </a:lnTo>
                <a:lnTo>
                  <a:pt x="120" y="610"/>
                </a:lnTo>
                <a:lnTo>
                  <a:pt x="120" y="598"/>
                </a:lnTo>
                <a:lnTo>
                  <a:pt x="120" y="598"/>
                </a:lnTo>
                <a:lnTo>
                  <a:pt x="120" y="584"/>
                </a:lnTo>
                <a:lnTo>
                  <a:pt x="124" y="568"/>
                </a:lnTo>
                <a:lnTo>
                  <a:pt x="130" y="552"/>
                </a:lnTo>
                <a:lnTo>
                  <a:pt x="136" y="544"/>
                </a:lnTo>
                <a:lnTo>
                  <a:pt x="142" y="538"/>
                </a:lnTo>
                <a:lnTo>
                  <a:pt x="142" y="538"/>
                </a:lnTo>
                <a:lnTo>
                  <a:pt x="156" y="526"/>
                </a:lnTo>
                <a:lnTo>
                  <a:pt x="170" y="516"/>
                </a:lnTo>
                <a:lnTo>
                  <a:pt x="182" y="510"/>
                </a:lnTo>
                <a:lnTo>
                  <a:pt x="200" y="506"/>
                </a:lnTo>
                <a:lnTo>
                  <a:pt x="200" y="506"/>
                </a:lnTo>
                <a:lnTo>
                  <a:pt x="212" y="504"/>
                </a:lnTo>
                <a:lnTo>
                  <a:pt x="224" y="504"/>
                </a:lnTo>
                <a:lnTo>
                  <a:pt x="234" y="506"/>
                </a:lnTo>
                <a:lnTo>
                  <a:pt x="246" y="508"/>
                </a:lnTo>
                <a:lnTo>
                  <a:pt x="262" y="516"/>
                </a:lnTo>
                <a:lnTo>
                  <a:pt x="274" y="524"/>
                </a:lnTo>
                <a:lnTo>
                  <a:pt x="274" y="524"/>
                </a:lnTo>
                <a:lnTo>
                  <a:pt x="276" y="528"/>
                </a:lnTo>
                <a:lnTo>
                  <a:pt x="278" y="532"/>
                </a:lnTo>
                <a:lnTo>
                  <a:pt x="276" y="538"/>
                </a:lnTo>
                <a:lnTo>
                  <a:pt x="272" y="542"/>
                </a:lnTo>
                <a:lnTo>
                  <a:pt x="270" y="542"/>
                </a:lnTo>
                <a:lnTo>
                  <a:pt x="268" y="540"/>
                </a:lnTo>
                <a:lnTo>
                  <a:pt x="268" y="540"/>
                </a:lnTo>
                <a:lnTo>
                  <a:pt x="266" y="536"/>
                </a:lnTo>
                <a:lnTo>
                  <a:pt x="266" y="532"/>
                </a:lnTo>
                <a:lnTo>
                  <a:pt x="270" y="530"/>
                </a:lnTo>
                <a:lnTo>
                  <a:pt x="270" y="530"/>
                </a:lnTo>
                <a:lnTo>
                  <a:pt x="268" y="528"/>
                </a:lnTo>
                <a:lnTo>
                  <a:pt x="266" y="528"/>
                </a:lnTo>
                <a:lnTo>
                  <a:pt x="262" y="528"/>
                </a:lnTo>
                <a:lnTo>
                  <a:pt x="258" y="530"/>
                </a:lnTo>
                <a:lnTo>
                  <a:pt x="258" y="530"/>
                </a:lnTo>
                <a:lnTo>
                  <a:pt x="254" y="536"/>
                </a:lnTo>
                <a:lnTo>
                  <a:pt x="252" y="544"/>
                </a:lnTo>
                <a:lnTo>
                  <a:pt x="254" y="548"/>
                </a:lnTo>
                <a:lnTo>
                  <a:pt x="256" y="554"/>
                </a:lnTo>
                <a:lnTo>
                  <a:pt x="260" y="558"/>
                </a:lnTo>
                <a:lnTo>
                  <a:pt x="264" y="560"/>
                </a:lnTo>
                <a:lnTo>
                  <a:pt x="264" y="560"/>
                </a:lnTo>
                <a:lnTo>
                  <a:pt x="270" y="562"/>
                </a:lnTo>
                <a:lnTo>
                  <a:pt x="276" y="562"/>
                </a:lnTo>
                <a:lnTo>
                  <a:pt x="282" y="560"/>
                </a:lnTo>
                <a:lnTo>
                  <a:pt x="286" y="556"/>
                </a:lnTo>
                <a:lnTo>
                  <a:pt x="290" y="552"/>
                </a:lnTo>
                <a:lnTo>
                  <a:pt x="294" y="548"/>
                </a:lnTo>
                <a:lnTo>
                  <a:pt x="294" y="542"/>
                </a:lnTo>
                <a:lnTo>
                  <a:pt x="294" y="538"/>
                </a:lnTo>
                <a:lnTo>
                  <a:pt x="294" y="538"/>
                </a:lnTo>
                <a:lnTo>
                  <a:pt x="292" y="526"/>
                </a:lnTo>
                <a:lnTo>
                  <a:pt x="288" y="522"/>
                </a:lnTo>
                <a:lnTo>
                  <a:pt x="284" y="516"/>
                </a:lnTo>
                <a:lnTo>
                  <a:pt x="276" y="510"/>
                </a:lnTo>
                <a:lnTo>
                  <a:pt x="266" y="506"/>
                </a:lnTo>
                <a:lnTo>
                  <a:pt x="252" y="500"/>
                </a:lnTo>
                <a:lnTo>
                  <a:pt x="232" y="494"/>
                </a:lnTo>
                <a:lnTo>
                  <a:pt x="232" y="494"/>
                </a:lnTo>
                <a:lnTo>
                  <a:pt x="242" y="492"/>
                </a:lnTo>
                <a:lnTo>
                  <a:pt x="256" y="492"/>
                </a:lnTo>
                <a:lnTo>
                  <a:pt x="286" y="492"/>
                </a:lnTo>
                <a:lnTo>
                  <a:pt x="302" y="494"/>
                </a:lnTo>
                <a:lnTo>
                  <a:pt x="314" y="498"/>
                </a:lnTo>
                <a:lnTo>
                  <a:pt x="324" y="502"/>
                </a:lnTo>
                <a:lnTo>
                  <a:pt x="330" y="508"/>
                </a:lnTo>
                <a:lnTo>
                  <a:pt x="330" y="508"/>
                </a:lnTo>
                <a:lnTo>
                  <a:pt x="334" y="516"/>
                </a:lnTo>
                <a:lnTo>
                  <a:pt x="334" y="522"/>
                </a:lnTo>
                <a:lnTo>
                  <a:pt x="332" y="536"/>
                </a:lnTo>
                <a:lnTo>
                  <a:pt x="330" y="548"/>
                </a:lnTo>
                <a:lnTo>
                  <a:pt x="330" y="552"/>
                </a:lnTo>
                <a:lnTo>
                  <a:pt x="334" y="554"/>
                </a:lnTo>
                <a:lnTo>
                  <a:pt x="334" y="554"/>
                </a:lnTo>
                <a:lnTo>
                  <a:pt x="336" y="554"/>
                </a:lnTo>
                <a:lnTo>
                  <a:pt x="340" y="552"/>
                </a:lnTo>
                <a:lnTo>
                  <a:pt x="346" y="548"/>
                </a:lnTo>
                <a:lnTo>
                  <a:pt x="350" y="540"/>
                </a:lnTo>
                <a:lnTo>
                  <a:pt x="352" y="534"/>
                </a:lnTo>
                <a:lnTo>
                  <a:pt x="352" y="534"/>
                </a:lnTo>
                <a:lnTo>
                  <a:pt x="354" y="538"/>
                </a:lnTo>
                <a:lnTo>
                  <a:pt x="354" y="542"/>
                </a:lnTo>
                <a:lnTo>
                  <a:pt x="354" y="546"/>
                </a:lnTo>
                <a:lnTo>
                  <a:pt x="354" y="550"/>
                </a:lnTo>
                <a:lnTo>
                  <a:pt x="354" y="550"/>
                </a:lnTo>
                <a:lnTo>
                  <a:pt x="358" y="548"/>
                </a:lnTo>
                <a:lnTo>
                  <a:pt x="360" y="544"/>
                </a:lnTo>
                <a:lnTo>
                  <a:pt x="362" y="536"/>
                </a:lnTo>
                <a:lnTo>
                  <a:pt x="362" y="528"/>
                </a:lnTo>
                <a:lnTo>
                  <a:pt x="358" y="520"/>
                </a:lnTo>
                <a:lnTo>
                  <a:pt x="358" y="520"/>
                </a:lnTo>
                <a:lnTo>
                  <a:pt x="374" y="542"/>
                </a:lnTo>
                <a:lnTo>
                  <a:pt x="380" y="552"/>
                </a:lnTo>
                <a:lnTo>
                  <a:pt x="382" y="560"/>
                </a:lnTo>
                <a:lnTo>
                  <a:pt x="384" y="568"/>
                </a:lnTo>
                <a:lnTo>
                  <a:pt x="384" y="572"/>
                </a:lnTo>
                <a:lnTo>
                  <a:pt x="382" y="578"/>
                </a:lnTo>
                <a:lnTo>
                  <a:pt x="380" y="580"/>
                </a:lnTo>
                <a:lnTo>
                  <a:pt x="372" y="586"/>
                </a:lnTo>
                <a:lnTo>
                  <a:pt x="364" y="588"/>
                </a:lnTo>
                <a:lnTo>
                  <a:pt x="356" y="588"/>
                </a:lnTo>
                <a:lnTo>
                  <a:pt x="352" y="586"/>
                </a:lnTo>
                <a:lnTo>
                  <a:pt x="352" y="586"/>
                </a:lnTo>
                <a:lnTo>
                  <a:pt x="346" y="584"/>
                </a:lnTo>
                <a:lnTo>
                  <a:pt x="340" y="588"/>
                </a:lnTo>
                <a:lnTo>
                  <a:pt x="340" y="590"/>
                </a:lnTo>
                <a:lnTo>
                  <a:pt x="340" y="592"/>
                </a:lnTo>
                <a:lnTo>
                  <a:pt x="342" y="596"/>
                </a:lnTo>
                <a:lnTo>
                  <a:pt x="346" y="600"/>
                </a:lnTo>
                <a:lnTo>
                  <a:pt x="346" y="600"/>
                </a:lnTo>
                <a:lnTo>
                  <a:pt x="356" y="604"/>
                </a:lnTo>
                <a:lnTo>
                  <a:pt x="364" y="606"/>
                </a:lnTo>
                <a:lnTo>
                  <a:pt x="374" y="604"/>
                </a:lnTo>
                <a:lnTo>
                  <a:pt x="382" y="600"/>
                </a:lnTo>
                <a:lnTo>
                  <a:pt x="382" y="600"/>
                </a:lnTo>
                <a:lnTo>
                  <a:pt x="376" y="606"/>
                </a:lnTo>
                <a:lnTo>
                  <a:pt x="370" y="608"/>
                </a:lnTo>
                <a:lnTo>
                  <a:pt x="366" y="610"/>
                </a:lnTo>
                <a:lnTo>
                  <a:pt x="360" y="610"/>
                </a:lnTo>
                <a:lnTo>
                  <a:pt x="350" y="608"/>
                </a:lnTo>
                <a:lnTo>
                  <a:pt x="344" y="604"/>
                </a:lnTo>
                <a:lnTo>
                  <a:pt x="344" y="604"/>
                </a:lnTo>
                <a:lnTo>
                  <a:pt x="340" y="602"/>
                </a:lnTo>
                <a:lnTo>
                  <a:pt x="334" y="602"/>
                </a:lnTo>
                <a:lnTo>
                  <a:pt x="334" y="604"/>
                </a:lnTo>
                <a:lnTo>
                  <a:pt x="334" y="608"/>
                </a:lnTo>
                <a:lnTo>
                  <a:pt x="334" y="612"/>
                </a:lnTo>
                <a:lnTo>
                  <a:pt x="336" y="616"/>
                </a:lnTo>
                <a:lnTo>
                  <a:pt x="336" y="616"/>
                </a:lnTo>
                <a:lnTo>
                  <a:pt x="346" y="622"/>
                </a:lnTo>
                <a:lnTo>
                  <a:pt x="354" y="626"/>
                </a:lnTo>
                <a:lnTo>
                  <a:pt x="364" y="624"/>
                </a:lnTo>
                <a:lnTo>
                  <a:pt x="372" y="622"/>
                </a:lnTo>
                <a:lnTo>
                  <a:pt x="372" y="622"/>
                </a:lnTo>
                <a:lnTo>
                  <a:pt x="372" y="624"/>
                </a:lnTo>
                <a:lnTo>
                  <a:pt x="372" y="626"/>
                </a:lnTo>
                <a:lnTo>
                  <a:pt x="374" y="626"/>
                </a:lnTo>
                <a:lnTo>
                  <a:pt x="378" y="626"/>
                </a:lnTo>
                <a:lnTo>
                  <a:pt x="378" y="626"/>
                </a:lnTo>
                <a:lnTo>
                  <a:pt x="388" y="620"/>
                </a:lnTo>
                <a:lnTo>
                  <a:pt x="394" y="610"/>
                </a:lnTo>
                <a:lnTo>
                  <a:pt x="398" y="600"/>
                </a:lnTo>
                <a:lnTo>
                  <a:pt x="400" y="588"/>
                </a:lnTo>
                <a:lnTo>
                  <a:pt x="398" y="578"/>
                </a:lnTo>
                <a:lnTo>
                  <a:pt x="396" y="566"/>
                </a:lnTo>
                <a:lnTo>
                  <a:pt x="394" y="556"/>
                </a:lnTo>
                <a:lnTo>
                  <a:pt x="390" y="550"/>
                </a:lnTo>
                <a:lnTo>
                  <a:pt x="390" y="550"/>
                </a:lnTo>
                <a:lnTo>
                  <a:pt x="402" y="564"/>
                </a:lnTo>
                <a:lnTo>
                  <a:pt x="418" y="580"/>
                </a:lnTo>
                <a:lnTo>
                  <a:pt x="436" y="594"/>
                </a:lnTo>
                <a:lnTo>
                  <a:pt x="454" y="608"/>
                </a:lnTo>
                <a:lnTo>
                  <a:pt x="474" y="620"/>
                </a:lnTo>
                <a:lnTo>
                  <a:pt x="492" y="630"/>
                </a:lnTo>
                <a:lnTo>
                  <a:pt x="512" y="636"/>
                </a:lnTo>
                <a:lnTo>
                  <a:pt x="530" y="638"/>
                </a:lnTo>
                <a:lnTo>
                  <a:pt x="530" y="638"/>
                </a:lnTo>
                <a:lnTo>
                  <a:pt x="548" y="638"/>
                </a:lnTo>
                <a:lnTo>
                  <a:pt x="566" y="636"/>
                </a:lnTo>
                <a:lnTo>
                  <a:pt x="580" y="630"/>
                </a:lnTo>
                <a:lnTo>
                  <a:pt x="592" y="624"/>
                </a:lnTo>
                <a:lnTo>
                  <a:pt x="604" y="618"/>
                </a:lnTo>
                <a:lnTo>
                  <a:pt x="614" y="608"/>
                </a:lnTo>
                <a:lnTo>
                  <a:pt x="622" y="598"/>
                </a:lnTo>
                <a:lnTo>
                  <a:pt x="630" y="588"/>
                </a:lnTo>
                <a:lnTo>
                  <a:pt x="630" y="588"/>
                </a:lnTo>
                <a:lnTo>
                  <a:pt x="636" y="576"/>
                </a:lnTo>
                <a:lnTo>
                  <a:pt x="638" y="566"/>
                </a:lnTo>
                <a:lnTo>
                  <a:pt x="640" y="554"/>
                </a:lnTo>
                <a:lnTo>
                  <a:pt x="640" y="546"/>
                </a:lnTo>
                <a:lnTo>
                  <a:pt x="636" y="536"/>
                </a:lnTo>
                <a:lnTo>
                  <a:pt x="634" y="530"/>
                </a:lnTo>
                <a:lnTo>
                  <a:pt x="630" y="526"/>
                </a:lnTo>
                <a:lnTo>
                  <a:pt x="626" y="522"/>
                </a:lnTo>
                <a:lnTo>
                  <a:pt x="626" y="522"/>
                </a:lnTo>
                <a:lnTo>
                  <a:pt x="622" y="522"/>
                </a:lnTo>
                <a:lnTo>
                  <a:pt x="620" y="524"/>
                </a:lnTo>
                <a:lnTo>
                  <a:pt x="616" y="528"/>
                </a:lnTo>
                <a:lnTo>
                  <a:pt x="616" y="534"/>
                </a:lnTo>
                <a:lnTo>
                  <a:pt x="616" y="536"/>
                </a:lnTo>
                <a:lnTo>
                  <a:pt x="620" y="538"/>
                </a:lnTo>
                <a:lnTo>
                  <a:pt x="620" y="538"/>
                </a:lnTo>
                <a:lnTo>
                  <a:pt x="624" y="542"/>
                </a:lnTo>
                <a:lnTo>
                  <a:pt x="628" y="548"/>
                </a:lnTo>
                <a:lnTo>
                  <a:pt x="628" y="554"/>
                </a:lnTo>
                <a:lnTo>
                  <a:pt x="628" y="558"/>
                </a:lnTo>
                <a:lnTo>
                  <a:pt x="624" y="570"/>
                </a:lnTo>
                <a:lnTo>
                  <a:pt x="618" y="580"/>
                </a:lnTo>
                <a:lnTo>
                  <a:pt x="618" y="580"/>
                </a:lnTo>
                <a:lnTo>
                  <a:pt x="622" y="572"/>
                </a:lnTo>
                <a:lnTo>
                  <a:pt x="624" y="564"/>
                </a:lnTo>
                <a:lnTo>
                  <a:pt x="624" y="554"/>
                </a:lnTo>
                <a:lnTo>
                  <a:pt x="624" y="554"/>
                </a:lnTo>
                <a:lnTo>
                  <a:pt x="624" y="548"/>
                </a:lnTo>
                <a:lnTo>
                  <a:pt x="620" y="546"/>
                </a:lnTo>
                <a:lnTo>
                  <a:pt x="614" y="542"/>
                </a:lnTo>
                <a:lnTo>
                  <a:pt x="612" y="544"/>
                </a:lnTo>
                <a:lnTo>
                  <a:pt x="608" y="544"/>
                </a:lnTo>
                <a:lnTo>
                  <a:pt x="608" y="548"/>
                </a:lnTo>
                <a:lnTo>
                  <a:pt x="608" y="550"/>
                </a:lnTo>
                <a:lnTo>
                  <a:pt x="608" y="550"/>
                </a:lnTo>
                <a:lnTo>
                  <a:pt x="608" y="566"/>
                </a:lnTo>
                <a:lnTo>
                  <a:pt x="604" y="580"/>
                </a:lnTo>
                <a:lnTo>
                  <a:pt x="596" y="592"/>
                </a:lnTo>
                <a:lnTo>
                  <a:pt x="586" y="602"/>
                </a:lnTo>
                <a:lnTo>
                  <a:pt x="574" y="610"/>
                </a:lnTo>
                <a:lnTo>
                  <a:pt x="564" y="616"/>
                </a:lnTo>
                <a:lnTo>
                  <a:pt x="552" y="620"/>
                </a:lnTo>
                <a:lnTo>
                  <a:pt x="542" y="618"/>
                </a:lnTo>
                <a:lnTo>
                  <a:pt x="542" y="618"/>
                </a:lnTo>
                <a:lnTo>
                  <a:pt x="554" y="618"/>
                </a:lnTo>
                <a:lnTo>
                  <a:pt x="564" y="614"/>
                </a:lnTo>
                <a:lnTo>
                  <a:pt x="574" y="608"/>
                </a:lnTo>
                <a:lnTo>
                  <a:pt x="582" y="600"/>
                </a:lnTo>
                <a:lnTo>
                  <a:pt x="590" y="592"/>
                </a:lnTo>
                <a:lnTo>
                  <a:pt x="596" y="582"/>
                </a:lnTo>
                <a:lnTo>
                  <a:pt x="600" y="574"/>
                </a:lnTo>
                <a:lnTo>
                  <a:pt x="602" y="566"/>
                </a:lnTo>
                <a:lnTo>
                  <a:pt x="602" y="566"/>
                </a:lnTo>
                <a:lnTo>
                  <a:pt x="602" y="560"/>
                </a:lnTo>
                <a:lnTo>
                  <a:pt x="600" y="554"/>
                </a:lnTo>
                <a:lnTo>
                  <a:pt x="592" y="546"/>
                </a:lnTo>
                <a:lnTo>
                  <a:pt x="586" y="544"/>
                </a:lnTo>
                <a:lnTo>
                  <a:pt x="584" y="544"/>
                </a:lnTo>
                <a:lnTo>
                  <a:pt x="584" y="548"/>
                </a:lnTo>
                <a:lnTo>
                  <a:pt x="584" y="548"/>
                </a:lnTo>
                <a:lnTo>
                  <a:pt x="586" y="554"/>
                </a:lnTo>
                <a:lnTo>
                  <a:pt x="584" y="560"/>
                </a:lnTo>
                <a:lnTo>
                  <a:pt x="582" y="568"/>
                </a:lnTo>
                <a:lnTo>
                  <a:pt x="580" y="574"/>
                </a:lnTo>
                <a:lnTo>
                  <a:pt x="572" y="584"/>
                </a:lnTo>
                <a:lnTo>
                  <a:pt x="564" y="594"/>
                </a:lnTo>
                <a:lnTo>
                  <a:pt x="564" y="594"/>
                </a:lnTo>
                <a:lnTo>
                  <a:pt x="554" y="600"/>
                </a:lnTo>
                <a:lnTo>
                  <a:pt x="542" y="606"/>
                </a:lnTo>
                <a:lnTo>
                  <a:pt x="534" y="608"/>
                </a:lnTo>
                <a:lnTo>
                  <a:pt x="526" y="608"/>
                </a:lnTo>
                <a:lnTo>
                  <a:pt x="520" y="606"/>
                </a:lnTo>
                <a:lnTo>
                  <a:pt x="512" y="602"/>
                </a:lnTo>
                <a:lnTo>
                  <a:pt x="512" y="602"/>
                </a:lnTo>
                <a:lnTo>
                  <a:pt x="522" y="602"/>
                </a:lnTo>
                <a:lnTo>
                  <a:pt x="532" y="596"/>
                </a:lnTo>
                <a:lnTo>
                  <a:pt x="542" y="588"/>
                </a:lnTo>
                <a:lnTo>
                  <a:pt x="550" y="578"/>
                </a:lnTo>
                <a:lnTo>
                  <a:pt x="554" y="566"/>
                </a:lnTo>
                <a:lnTo>
                  <a:pt x="556" y="554"/>
                </a:lnTo>
                <a:lnTo>
                  <a:pt x="556" y="540"/>
                </a:lnTo>
                <a:lnTo>
                  <a:pt x="554" y="534"/>
                </a:lnTo>
                <a:lnTo>
                  <a:pt x="550" y="528"/>
                </a:lnTo>
                <a:lnTo>
                  <a:pt x="550" y="528"/>
                </a:lnTo>
                <a:lnTo>
                  <a:pt x="540" y="518"/>
                </a:lnTo>
                <a:lnTo>
                  <a:pt x="530" y="512"/>
                </a:lnTo>
                <a:lnTo>
                  <a:pt x="520" y="508"/>
                </a:lnTo>
                <a:lnTo>
                  <a:pt x="508" y="506"/>
                </a:lnTo>
                <a:lnTo>
                  <a:pt x="496" y="506"/>
                </a:lnTo>
                <a:lnTo>
                  <a:pt x="486" y="510"/>
                </a:lnTo>
                <a:lnTo>
                  <a:pt x="476" y="514"/>
                </a:lnTo>
                <a:lnTo>
                  <a:pt x="468" y="520"/>
                </a:lnTo>
                <a:lnTo>
                  <a:pt x="468" y="520"/>
                </a:lnTo>
                <a:lnTo>
                  <a:pt x="462" y="526"/>
                </a:lnTo>
                <a:lnTo>
                  <a:pt x="460" y="534"/>
                </a:lnTo>
                <a:lnTo>
                  <a:pt x="458" y="540"/>
                </a:lnTo>
                <a:lnTo>
                  <a:pt x="458" y="546"/>
                </a:lnTo>
                <a:lnTo>
                  <a:pt x="460" y="550"/>
                </a:lnTo>
                <a:lnTo>
                  <a:pt x="462" y="556"/>
                </a:lnTo>
                <a:lnTo>
                  <a:pt x="466" y="558"/>
                </a:lnTo>
                <a:lnTo>
                  <a:pt x="470" y="560"/>
                </a:lnTo>
                <a:lnTo>
                  <a:pt x="470" y="560"/>
                </a:lnTo>
                <a:lnTo>
                  <a:pt x="468" y="554"/>
                </a:lnTo>
                <a:lnTo>
                  <a:pt x="468" y="548"/>
                </a:lnTo>
                <a:lnTo>
                  <a:pt x="472" y="540"/>
                </a:lnTo>
                <a:lnTo>
                  <a:pt x="476" y="534"/>
                </a:lnTo>
                <a:lnTo>
                  <a:pt x="476" y="534"/>
                </a:lnTo>
                <a:lnTo>
                  <a:pt x="472" y="544"/>
                </a:lnTo>
                <a:lnTo>
                  <a:pt x="472" y="552"/>
                </a:lnTo>
                <a:lnTo>
                  <a:pt x="474" y="558"/>
                </a:lnTo>
                <a:lnTo>
                  <a:pt x="476" y="564"/>
                </a:lnTo>
                <a:lnTo>
                  <a:pt x="480" y="568"/>
                </a:lnTo>
                <a:lnTo>
                  <a:pt x="486" y="570"/>
                </a:lnTo>
                <a:lnTo>
                  <a:pt x="492" y="572"/>
                </a:lnTo>
                <a:lnTo>
                  <a:pt x="492" y="572"/>
                </a:lnTo>
                <a:lnTo>
                  <a:pt x="492" y="572"/>
                </a:lnTo>
                <a:lnTo>
                  <a:pt x="492" y="570"/>
                </a:lnTo>
                <a:lnTo>
                  <a:pt x="488" y="564"/>
                </a:lnTo>
                <a:lnTo>
                  <a:pt x="486" y="556"/>
                </a:lnTo>
                <a:lnTo>
                  <a:pt x="486" y="550"/>
                </a:lnTo>
                <a:lnTo>
                  <a:pt x="488" y="546"/>
                </a:lnTo>
                <a:lnTo>
                  <a:pt x="488" y="546"/>
                </a:lnTo>
                <a:lnTo>
                  <a:pt x="498" y="538"/>
                </a:lnTo>
                <a:lnTo>
                  <a:pt x="502" y="534"/>
                </a:lnTo>
                <a:lnTo>
                  <a:pt x="508" y="534"/>
                </a:lnTo>
                <a:lnTo>
                  <a:pt x="514" y="534"/>
                </a:lnTo>
                <a:lnTo>
                  <a:pt x="518" y="536"/>
                </a:lnTo>
                <a:lnTo>
                  <a:pt x="524" y="540"/>
                </a:lnTo>
                <a:lnTo>
                  <a:pt x="530" y="546"/>
                </a:lnTo>
                <a:lnTo>
                  <a:pt x="530" y="546"/>
                </a:lnTo>
                <a:lnTo>
                  <a:pt x="526" y="544"/>
                </a:lnTo>
                <a:lnTo>
                  <a:pt x="522" y="542"/>
                </a:lnTo>
                <a:lnTo>
                  <a:pt x="514" y="542"/>
                </a:lnTo>
                <a:lnTo>
                  <a:pt x="508" y="546"/>
                </a:lnTo>
                <a:lnTo>
                  <a:pt x="506" y="548"/>
                </a:lnTo>
                <a:lnTo>
                  <a:pt x="506" y="552"/>
                </a:lnTo>
                <a:lnTo>
                  <a:pt x="506" y="552"/>
                </a:lnTo>
                <a:lnTo>
                  <a:pt x="510" y="550"/>
                </a:lnTo>
                <a:lnTo>
                  <a:pt x="516" y="550"/>
                </a:lnTo>
                <a:lnTo>
                  <a:pt x="522" y="552"/>
                </a:lnTo>
                <a:lnTo>
                  <a:pt x="528" y="556"/>
                </a:lnTo>
                <a:lnTo>
                  <a:pt x="532" y="560"/>
                </a:lnTo>
                <a:lnTo>
                  <a:pt x="534" y="566"/>
                </a:lnTo>
                <a:lnTo>
                  <a:pt x="532" y="574"/>
                </a:lnTo>
                <a:lnTo>
                  <a:pt x="524" y="582"/>
                </a:lnTo>
                <a:lnTo>
                  <a:pt x="524" y="582"/>
                </a:lnTo>
                <a:lnTo>
                  <a:pt x="514" y="590"/>
                </a:lnTo>
                <a:lnTo>
                  <a:pt x="502" y="594"/>
                </a:lnTo>
                <a:lnTo>
                  <a:pt x="488" y="594"/>
                </a:lnTo>
                <a:lnTo>
                  <a:pt x="474" y="592"/>
                </a:lnTo>
                <a:lnTo>
                  <a:pt x="462" y="586"/>
                </a:lnTo>
                <a:lnTo>
                  <a:pt x="448" y="580"/>
                </a:lnTo>
                <a:lnTo>
                  <a:pt x="426" y="566"/>
                </a:lnTo>
                <a:lnTo>
                  <a:pt x="426" y="566"/>
                </a:lnTo>
                <a:lnTo>
                  <a:pt x="408" y="552"/>
                </a:lnTo>
                <a:lnTo>
                  <a:pt x="396" y="538"/>
                </a:lnTo>
                <a:lnTo>
                  <a:pt x="376" y="518"/>
                </a:lnTo>
                <a:lnTo>
                  <a:pt x="376" y="518"/>
                </a:lnTo>
                <a:lnTo>
                  <a:pt x="380" y="522"/>
                </a:lnTo>
                <a:lnTo>
                  <a:pt x="386" y="524"/>
                </a:lnTo>
                <a:lnTo>
                  <a:pt x="398" y="524"/>
                </a:lnTo>
                <a:lnTo>
                  <a:pt x="406" y="522"/>
                </a:lnTo>
                <a:lnTo>
                  <a:pt x="408" y="520"/>
                </a:lnTo>
                <a:lnTo>
                  <a:pt x="408" y="516"/>
                </a:lnTo>
                <a:lnTo>
                  <a:pt x="408" y="516"/>
                </a:lnTo>
                <a:lnTo>
                  <a:pt x="410" y="514"/>
                </a:lnTo>
                <a:lnTo>
                  <a:pt x="414" y="508"/>
                </a:lnTo>
                <a:lnTo>
                  <a:pt x="412" y="504"/>
                </a:lnTo>
                <a:lnTo>
                  <a:pt x="408" y="498"/>
                </a:lnTo>
                <a:lnTo>
                  <a:pt x="408" y="498"/>
                </a:lnTo>
                <a:lnTo>
                  <a:pt x="404" y="502"/>
                </a:lnTo>
                <a:lnTo>
                  <a:pt x="400" y="506"/>
                </a:lnTo>
                <a:lnTo>
                  <a:pt x="394" y="510"/>
                </a:lnTo>
                <a:lnTo>
                  <a:pt x="386" y="510"/>
                </a:lnTo>
                <a:lnTo>
                  <a:pt x="380" y="510"/>
                </a:lnTo>
                <a:lnTo>
                  <a:pt x="374" y="508"/>
                </a:lnTo>
                <a:lnTo>
                  <a:pt x="368" y="504"/>
                </a:lnTo>
                <a:lnTo>
                  <a:pt x="362" y="500"/>
                </a:lnTo>
                <a:lnTo>
                  <a:pt x="362" y="500"/>
                </a:lnTo>
                <a:lnTo>
                  <a:pt x="354" y="492"/>
                </a:lnTo>
                <a:lnTo>
                  <a:pt x="342" y="486"/>
                </a:lnTo>
                <a:lnTo>
                  <a:pt x="326" y="480"/>
                </a:lnTo>
                <a:lnTo>
                  <a:pt x="326" y="480"/>
                </a:lnTo>
                <a:lnTo>
                  <a:pt x="316" y="484"/>
                </a:lnTo>
                <a:lnTo>
                  <a:pt x="306" y="484"/>
                </a:lnTo>
                <a:lnTo>
                  <a:pt x="296" y="482"/>
                </a:lnTo>
                <a:lnTo>
                  <a:pt x="296" y="482"/>
                </a:lnTo>
                <a:lnTo>
                  <a:pt x="304" y="482"/>
                </a:lnTo>
                <a:lnTo>
                  <a:pt x="312" y="480"/>
                </a:lnTo>
                <a:lnTo>
                  <a:pt x="320" y="476"/>
                </a:lnTo>
                <a:lnTo>
                  <a:pt x="328" y="470"/>
                </a:lnTo>
                <a:lnTo>
                  <a:pt x="336" y="464"/>
                </a:lnTo>
                <a:lnTo>
                  <a:pt x="340" y="458"/>
                </a:lnTo>
                <a:lnTo>
                  <a:pt x="344" y="450"/>
                </a:lnTo>
                <a:lnTo>
                  <a:pt x="346" y="444"/>
                </a:lnTo>
                <a:lnTo>
                  <a:pt x="346" y="444"/>
                </a:lnTo>
                <a:lnTo>
                  <a:pt x="344" y="432"/>
                </a:lnTo>
                <a:lnTo>
                  <a:pt x="342" y="422"/>
                </a:lnTo>
                <a:lnTo>
                  <a:pt x="338" y="416"/>
                </a:lnTo>
                <a:lnTo>
                  <a:pt x="332" y="412"/>
                </a:lnTo>
                <a:lnTo>
                  <a:pt x="332" y="412"/>
                </a:lnTo>
                <a:lnTo>
                  <a:pt x="330" y="414"/>
                </a:lnTo>
                <a:lnTo>
                  <a:pt x="330" y="418"/>
                </a:lnTo>
                <a:lnTo>
                  <a:pt x="330" y="422"/>
                </a:lnTo>
                <a:lnTo>
                  <a:pt x="328" y="426"/>
                </a:lnTo>
                <a:lnTo>
                  <a:pt x="328" y="426"/>
                </a:lnTo>
                <a:lnTo>
                  <a:pt x="330" y="436"/>
                </a:lnTo>
                <a:lnTo>
                  <a:pt x="330" y="448"/>
                </a:lnTo>
                <a:lnTo>
                  <a:pt x="326" y="460"/>
                </a:lnTo>
                <a:lnTo>
                  <a:pt x="322" y="464"/>
                </a:lnTo>
                <a:lnTo>
                  <a:pt x="318" y="468"/>
                </a:lnTo>
                <a:lnTo>
                  <a:pt x="318" y="468"/>
                </a:lnTo>
                <a:lnTo>
                  <a:pt x="324" y="454"/>
                </a:lnTo>
                <a:lnTo>
                  <a:pt x="326" y="444"/>
                </a:lnTo>
                <a:lnTo>
                  <a:pt x="324" y="432"/>
                </a:lnTo>
                <a:lnTo>
                  <a:pt x="318" y="424"/>
                </a:lnTo>
                <a:lnTo>
                  <a:pt x="310" y="418"/>
                </a:lnTo>
                <a:lnTo>
                  <a:pt x="302" y="414"/>
                </a:lnTo>
                <a:lnTo>
                  <a:pt x="292" y="412"/>
                </a:lnTo>
                <a:lnTo>
                  <a:pt x="284" y="412"/>
                </a:lnTo>
                <a:lnTo>
                  <a:pt x="284" y="412"/>
                </a:lnTo>
                <a:lnTo>
                  <a:pt x="278" y="416"/>
                </a:lnTo>
                <a:lnTo>
                  <a:pt x="272" y="420"/>
                </a:lnTo>
                <a:lnTo>
                  <a:pt x="270" y="426"/>
                </a:lnTo>
                <a:lnTo>
                  <a:pt x="268" y="432"/>
                </a:lnTo>
                <a:lnTo>
                  <a:pt x="268" y="436"/>
                </a:lnTo>
                <a:lnTo>
                  <a:pt x="270" y="442"/>
                </a:lnTo>
                <a:lnTo>
                  <a:pt x="274" y="446"/>
                </a:lnTo>
                <a:lnTo>
                  <a:pt x="278" y="448"/>
                </a:lnTo>
                <a:lnTo>
                  <a:pt x="278" y="448"/>
                </a:lnTo>
                <a:close/>
                <a:moveTo>
                  <a:pt x="222" y="568"/>
                </a:moveTo>
                <a:lnTo>
                  <a:pt x="222" y="568"/>
                </a:lnTo>
                <a:lnTo>
                  <a:pt x="218" y="560"/>
                </a:lnTo>
                <a:lnTo>
                  <a:pt x="214" y="558"/>
                </a:lnTo>
                <a:lnTo>
                  <a:pt x="208" y="558"/>
                </a:lnTo>
                <a:lnTo>
                  <a:pt x="208" y="558"/>
                </a:lnTo>
                <a:lnTo>
                  <a:pt x="202" y="558"/>
                </a:lnTo>
                <a:lnTo>
                  <a:pt x="194" y="560"/>
                </a:lnTo>
                <a:lnTo>
                  <a:pt x="192" y="564"/>
                </a:lnTo>
                <a:lnTo>
                  <a:pt x="188" y="566"/>
                </a:lnTo>
                <a:lnTo>
                  <a:pt x="188" y="570"/>
                </a:lnTo>
                <a:lnTo>
                  <a:pt x="190" y="574"/>
                </a:lnTo>
                <a:lnTo>
                  <a:pt x="190" y="574"/>
                </a:lnTo>
                <a:lnTo>
                  <a:pt x="196" y="572"/>
                </a:lnTo>
                <a:lnTo>
                  <a:pt x="198" y="572"/>
                </a:lnTo>
                <a:lnTo>
                  <a:pt x="202" y="576"/>
                </a:lnTo>
                <a:lnTo>
                  <a:pt x="202" y="576"/>
                </a:lnTo>
                <a:lnTo>
                  <a:pt x="204" y="582"/>
                </a:lnTo>
                <a:lnTo>
                  <a:pt x="200" y="586"/>
                </a:lnTo>
                <a:lnTo>
                  <a:pt x="198" y="588"/>
                </a:lnTo>
                <a:lnTo>
                  <a:pt x="194" y="588"/>
                </a:lnTo>
                <a:lnTo>
                  <a:pt x="190" y="586"/>
                </a:lnTo>
                <a:lnTo>
                  <a:pt x="184" y="584"/>
                </a:lnTo>
                <a:lnTo>
                  <a:pt x="184" y="584"/>
                </a:lnTo>
                <a:lnTo>
                  <a:pt x="180" y="580"/>
                </a:lnTo>
                <a:lnTo>
                  <a:pt x="176" y="574"/>
                </a:lnTo>
                <a:lnTo>
                  <a:pt x="174" y="566"/>
                </a:lnTo>
                <a:lnTo>
                  <a:pt x="172" y="560"/>
                </a:lnTo>
                <a:lnTo>
                  <a:pt x="172" y="552"/>
                </a:lnTo>
                <a:lnTo>
                  <a:pt x="172" y="544"/>
                </a:lnTo>
                <a:lnTo>
                  <a:pt x="174" y="536"/>
                </a:lnTo>
                <a:lnTo>
                  <a:pt x="180" y="530"/>
                </a:lnTo>
                <a:lnTo>
                  <a:pt x="180" y="530"/>
                </a:lnTo>
                <a:lnTo>
                  <a:pt x="190" y="522"/>
                </a:lnTo>
                <a:lnTo>
                  <a:pt x="196" y="518"/>
                </a:lnTo>
                <a:lnTo>
                  <a:pt x="202" y="518"/>
                </a:lnTo>
                <a:lnTo>
                  <a:pt x="204" y="520"/>
                </a:lnTo>
                <a:lnTo>
                  <a:pt x="204" y="520"/>
                </a:lnTo>
                <a:lnTo>
                  <a:pt x="202" y="522"/>
                </a:lnTo>
                <a:lnTo>
                  <a:pt x="202" y="524"/>
                </a:lnTo>
                <a:lnTo>
                  <a:pt x="204" y="528"/>
                </a:lnTo>
                <a:lnTo>
                  <a:pt x="204" y="528"/>
                </a:lnTo>
                <a:lnTo>
                  <a:pt x="206" y="530"/>
                </a:lnTo>
                <a:lnTo>
                  <a:pt x="210" y="530"/>
                </a:lnTo>
                <a:lnTo>
                  <a:pt x="212" y="530"/>
                </a:lnTo>
                <a:lnTo>
                  <a:pt x="216" y="528"/>
                </a:lnTo>
                <a:lnTo>
                  <a:pt x="216" y="526"/>
                </a:lnTo>
                <a:lnTo>
                  <a:pt x="218" y="522"/>
                </a:lnTo>
                <a:lnTo>
                  <a:pt x="216" y="518"/>
                </a:lnTo>
                <a:lnTo>
                  <a:pt x="212" y="514"/>
                </a:lnTo>
                <a:lnTo>
                  <a:pt x="212" y="514"/>
                </a:lnTo>
                <a:lnTo>
                  <a:pt x="206" y="512"/>
                </a:lnTo>
                <a:lnTo>
                  <a:pt x="198" y="512"/>
                </a:lnTo>
                <a:lnTo>
                  <a:pt x="188" y="516"/>
                </a:lnTo>
                <a:lnTo>
                  <a:pt x="180" y="522"/>
                </a:lnTo>
                <a:lnTo>
                  <a:pt x="170" y="530"/>
                </a:lnTo>
                <a:lnTo>
                  <a:pt x="164" y="540"/>
                </a:lnTo>
                <a:lnTo>
                  <a:pt x="158" y="552"/>
                </a:lnTo>
                <a:lnTo>
                  <a:pt x="158" y="566"/>
                </a:lnTo>
                <a:lnTo>
                  <a:pt x="158" y="566"/>
                </a:lnTo>
                <a:lnTo>
                  <a:pt x="160" y="576"/>
                </a:lnTo>
                <a:lnTo>
                  <a:pt x="164" y="586"/>
                </a:lnTo>
                <a:lnTo>
                  <a:pt x="170" y="592"/>
                </a:lnTo>
                <a:lnTo>
                  <a:pt x="178" y="598"/>
                </a:lnTo>
                <a:lnTo>
                  <a:pt x="184" y="600"/>
                </a:lnTo>
                <a:lnTo>
                  <a:pt x="190" y="602"/>
                </a:lnTo>
                <a:lnTo>
                  <a:pt x="198" y="602"/>
                </a:lnTo>
                <a:lnTo>
                  <a:pt x="198" y="602"/>
                </a:lnTo>
                <a:lnTo>
                  <a:pt x="204" y="602"/>
                </a:lnTo>
                <a:lnTo>
                  <a:pt x="208" y="600"/>
                </a:lnTo>
                <a:lnTo>
                  <a:pt x="214" y="598"/>
                </a:lnTo>
                <a:lnTo>
                  <a:pt x="218" y="592"/>
                </a:lnTo>
                <a:lnTo>
                  <a:pt x="222" y="588"/>
                </a:lnTo>
                <a:lnTo>
                  <a:pt x="224" y="582"/>
                </a:lnTo>
                <a:lnTo>
                  <a:pt x="224" y="574"/>
                </a:lnTo>
                <a:lnTo>
                  <a:pt x="222" y="568"/>
                </a:lnTo>
                <a:lnTo>
                  <a:pt x="222" y="568"/>
                </a:lnTo>
                <a:close/>
                <a:moveTo>
                  <a:pt x="158" y="600"/>
                </a:moveTo>
                <a:lnTo>
                  <a:pt x="158" y="600"/>
                </a:lnTo>
                <a:lnTo>
                  <a:pt x="154" y="612"/>
                </a:lnTo>
                <a:lnTo>
                  <a:pt x="152" y="614"/>
                </a:lnTo>
                <a:lnTo>
                  <a:pt x="150" y="614"/>
                </a:lnTo>
                <a:lnTo>
                  <a:pt x="148" y="614"/>
                </a:lnTo>
                <a:lnTo>
                  <a:pt x="144" y="612"/>
                </a:lnTo>
                <a:lnTo>
                  <a:pt x="144" y="612"/>
                </a:lnTo>
                <a:lnTo>
                  <a:pt x="142" y="606"/>
                </a:lnTo>
                <a:lnTo>
                  <a:pt x="138" y="600"/>
                </a:lnTo>
                <a:lnTo>
                  <a:pt x="138" y="592"/>
                </a:lnTo>
                <a:lnTo>
                  <a:pt x="140" y="582"/>
                </a:lnTo>
                <a:lnTo>
                  <a:pt x="142" y="570"/>
                </a:lnTo>
                <a:lnTo>
                  <a:pt x="148" y="556"/>
                </a:lnTo>
                <a:lnTo>
                  <a:pt x="156" y="542"/>
                </a:lnTo>
                <a:lnTo>
                  <a:pt x="166" y="526"/>
                </a:lnTo>
                <a:lnTo>
                  <a:pt x="166" y="526"/>
                </a:lnTo>
                <a:lnTo>
                  <a:pt x="154" y="538"/>
                </a:lnTo>
                <a:lnTo>
                  <a:pt x="146" y="546"/>
                </a:lnTo>
                <a:lnTo>
                  <a:pt x="140" y="558"/>
                </a:lnTo>
                <a:lnTo>
                  <a:pt x="132" y="572"/>
                </a:lnTo>
                <a:lnTo>
                  <a:pt x="128" y="586"/>
                </a:lnTo>
                <a:lnTo>
                  <a:pt x="128" y="602"/>
                </a:lnTo>
                <a:lnTo>
                  <a:pt x="130" y="616"/>
                </a:lnTo>
                <a:lnTo>
                  <a:pt x="130" y="616"/>
                </a:lnTo>
                <a:lnTo>
                  <a:pt x="132" y="622"/>
                </a:lnTo>
                <a:lnTo>
                  <a:pt x="136" y="626"/>
                </a:lnTo>
                <a:lnTo>
                  <a:pt x="140" y="628"/>
                </a:lnTo>
                <a:lnTo>
                  <a:pt x="144" y="626"/>
                </a:lnTo>
                <a:lnTo>
                  <a:pt x="144" y="626"/>
                </a:lnTo>
                <a:lnTo>
                  <a:pt x="150" y="630"/>
                </a:lnTo>
                <a:lnTo>
                  <a:pt x="154" y="630"/>
                </a:lnTo>
                <a:lnTo>
                  <a:pt x="160" y="628"/>
                </a:lnTo>
                <a:lnTo>
                  <a:pt x="164" y="624"/>
                </a:lnTo>
                <a:lnTo>
                  <a:pt x="164" y="624"/>
                </a:lnTo>
                <a:lnTo>
                  <a:pt x="166" y="618"/>
                </a:lnTo>
                <a:lnTo>
                  <a:pt x="168" y="612"/>
                </a:lnTo>
                <a:lnTo>
                  <a:pt x="166" y="606"/>
                </a:lnTo>
                <a:lnTo>
                  <a:pt x="158" y="600"/>
                </a:lnTo>
                <a:lnTo>
                  <a:pt x="158" y="600"/>
                </a:lnTo>
                <a:close/>
                <a:moveTo>
                  <a:pt x="294" y="564"/>
                </a:moveTo>
                <a:lnTo>
                  <a:pt x="294" y="564"/>
                </a:lnTo>
                <a:lnTo>
                  <a:pt x="292" y="564"/>
                </a:lnTo>
                <a:lnTo>
                  <a:pt x="290" y="566"/>
                </a:lnTo>
                <a:lnTo>
                  <a:pt x="288" y="570"/>
                </a:lnTo>
                <a:lnTo>
                  <a:pt x="290" y="574"/>
                </a:lnTo>
                <a:lnTo>
                  <a:pt x="292" y="574"/>
                </a:lnTo>
                <a:lnTo>
                  <a:pt x="294" y="574"/>
                </a:lnTo>
                <a:lnTo>
                  <a:pt x="294" y="574"/>
                </a:lnTo>
                <a:lnTo>
                  <a:pt x="292" y="578"/>
                </a:lnTo>
                <a:lnTo>
                  <a:pt x="290" y="584"/>
                </a:lnTo>
                <a:lnTo>
                  <a:pt x="280" y="596"/>
                </a:lnTo>
                <a:lnTo>
                  <a:pt x="268" y="604"/>
                </a:lnTo>
                <a:lnTo>
                  <a:pt x="256" y="610"/>
                </a:lnTo>
                <a:lnTo>
                  <a:pt x="256" y="610"/>
                </a:lnTo>
                <a:lnTo>
                  <a:pt x="266" y="602"/>
                </a:lnTo>
                <a:lnTo>
                  <a:pt x="270" y="594"/>
                </a:lnTo>
                <a:lnTo>
                  <a:pt x="272" y="586"/>
                </a:lnTo>
                <a:lnTo>
                  <a:pt x="272" y="580"/>
                </a:lnTo>
                <a:lnTo>
                  <a:pt x="268" y="576"/>
                </a:lnTo>
                <a:lnTo>
                  <a:pt x="264" y="574"/>
                </a:lnTo>
                <a:lnTo>
                  <a:pt x="260" y="572"/>
                </a:lnTo>
                <a:lnTo>
                  <a:pt x="258" y="572"/>
                </a:lnTo>
                <a:lnTo>
                  <a:pt x="258" y="572"/>
                </a:lnTo>
                <a:lnTo>
                  <a:pt x="262" y="580"/>
                </a:lnTo>
                <a:lnTo>
                  <a:pt x="262" y="586"/>
                </a:lnTo>
                <a:lnTo>
                  <a:pt x="262" y="594"/>
                </a:lnTo>
                <a:lnTo>
                  <a:pt x="256" y="602"/>
                </a:lnTo>
                <a:lnTo>
                  <a:pt x="256" y="602"/>
                </a:lnTo>
                <a:lnTo>
                  <a:pt x="260" y="592"/>
                </a:lnTo>
                <a:lnTo>
                  <a:pt x="260" y="584"/>
                </a:lnTo>
                <a:lnTo>
                  <a:pt x="256" y="578"/>
                </a:lnTo>
                <a:lnTo>
                  <a:pt x="252" y="572"/>
                </a:lnTo>
                <a:lnTo>
                  <a:pt x="246" y="568"/>
                </a:lnTo>
                <a:lnTo>
                  <a:pt x="240" y="566"/>
                </a:lnTo>
                <a:lnTo>
                  <a:pt x="236" y="566"/>
                </a:lnTo>
                <a:lnTo>
                  <a:pt x="234" y="568"/>
                </a:lnTo>
                <a:lnTo>
                  <a:pt x="234" y="568"/>
                </a:lnTo>
                <a:lnTo>
                  <a:pt x="242" y="576"/>
                </a:lnTo>
                <a:lnTo>
                  <a:pt x="246" y="584"/>
                </a:lnTo>
                <a:lnTo>
                  <a:pt x="248" y="592"/>
                </a:lnTo>
                <a:lnTo>
                  <a:pt x="246" y="598"/>
                </a:lnTo>
                <a:lnTo>
                  <a:pt x="244" y="604"/>
                </a:lnTo>
                <a:lnTo>
                  <a:pt x="238" y="610"/>
                </a:lnTo>
                <a:lnTo>
                  <a:pt x="232" y="614"/>
                </a:lnTo>
                <a:lnTo>
                  <a:pt x="228" y="614"/>
                </a:lnTo>
                <a:lnTo>
                  <a:pt x="228" y="614"/>
                </a:lnTo>
                <a:lnTo>
                  <a:pt x="224" y="616"/>
                </a:lnTo>
                <a:lnTo>
                  <a:pt x="224" y="618"/>
                </a:lnTo>
                <a:lnTo>
                  <a:pt x="226" y="620"/>
                </a:lnTo>
                <a:lnTo>
                  <a:pt x="230" y="622"/>
                </a:lnTo>
                <a:lnTo>
                  <a:pt x="230" y="622"/>
                </a:lnTo>
                <a:lnTo>
                  <a:pt x="242" y="622"/>
                </a:lnTo>
                <a:lnTo>
                  <a:pt x="254" y="620"/>
                </a:lnTo>
                <a:lnTo>
                  <a:pt x="264" y="616"/>
                </a:lnTo>
                <a:lnTo>
                  <a:pt x="274" y="612"/>
                </a:lnTo>
                <a:lnTo>
                  <a:pt x="292" y="602"/>
                </a:lnTo>
                <a:lnTo>
                  <a:pt x="302" y="592"/>
                </a:lnTo>
                <a:lnTo>
                  <a:pt x="302" y="592"/>
                </a:lnTo>
                <a:lnTo>
                  <a:pt x="304" y="586"/>
                </a:lnTo>
                <a:lnTo>
                  <a:pt x="306" y="582"/>
                </a:lnTo>
                <a:lnTo>
                  <a:pt x="306" y="576"/>
                </a:lnTo>
                <a:lnTo>
                  <a:pt x="306" y="572"/>
                </a:lnTo>
                <a:lnTo>
                  <a:pt x="302" y="566"/>
                </a:lnTo>
                <a:lnTo>
                  <a:pt x="298" y="564"/>
                </a:lnTo>
                <a:lnTo>
                  <a:pt x="294" y="564"/>
                </a:lnTo>
                <a:lnTo>
                  <a:pt x="294" y="564"/>
                </a:lnTo>
                <a:close/>
                <a:moveTo>
                  <a:pt x="126" y="506"/>
                </a:moveTo>
                <a:lnTo>
                  <a:pt x="126" y="506"/>
                </a:lnTo>
                <a:lnTo>
                  <a:pt x="100" y="528"/>
                </a:lnTo>
                <a:lnTo>
                  <a:pt x="78" y="544"/>
                </a:lnTo>
                <a:lnTo>
                  <a:pt x="58" y="554"/>
                </a:lnTo>
                <a:lnTo>
                  <a:pt x="40" y="560"/>
                </a:lnTo>
                <a:lnTo>
                  <a:pt x="24" y="564"/>
                </a:lnTo>
                <a:lnTo>
                  <a:pt x="12" y="564"/>
                </a:lnTo>
                <a:lnTo>
                  <a:pt x="4" y="562"/>
                </a:lnTo>
                <a:lnTo>
                  <a:pt x="0" y="562"/>
                </a:lnTo>
                <a:lnTo>
                  <a:pt x="0" y="562"/>
                </a:lnTo>
                <a:lnTo>
                  <a:pt x="2" y="570"/>
                </a:lnTo>
                <a:lnTo>
                  <a:pt x="6" y="578"/>
                </a:lnTo>
                <a:lnTo>
                  <a:pt x="12" y="582"/>
                </a:lnTo>
                <a:lnTo>
                  <a:pt x="18" y="584"/>
                </a:lnTo>
                <a:lnTo>
                  <a:pt x="24" y="584"/>
                </a:lnTo>
                <a:lnTo>
                  <a:pt x="30" y="584"/>
                </a:lnTo>
                <a:lnTo>
                  <a:pt x="40" y="582"/>
                </a:lnTo>
                <a:lnTo>
                  <a:pt x="40" y="582"/>
                </a:lnTo>
                <a:lnTo>
                  <a:pt x="28" y="588"/>
                </a:lnTo>
                <a:lnTo>
                  <a:pt x="22" y="592"/>
                </a:lnTo>
                <a:lnTo>
                  <a:pt x="22" y="592"/>
                </a:lnTo>
                <a:lnTo>
                  <a:pt x="16" y="598"/>
                </a:lnTo>
                <a:lnTo>
                  <a:pt x="12" y="608"/>
                </a:lnTo>
                <a:lnTo>
                  <a:pt x="8" y="620"/>
                </a:lnTo>
                <a:lnTo>
                  <a:pt x="8" y="632"/>
                </a:lnTo>
                <a:lnTo>
                  <a:pt x="8" y="632"/>
                </a:lnTo>
                <a:lnTo>
                  <a:pt x="18" y="632"/>
                </a:lnTo>
                <a:lnTo>
                  <a:pt x="32" y="628"/>
                </a:lnTo>
                <a:lnTo>
                  <a:pt x="42" y="622"/>
                </a:lnTo>
                <a:lnTo>
                  <a:pt x="48" y="618"/>
                </a:lnTo>
                <a:lnTo>
                  <a:pt x="48" y="618"/>
                </a:lnTo>
                <a:lnTo>
                  <a:pt x="50" y="612"/>
                </a:lnTo>
                <a:lnTo>
                  <a:pt x="56" y="598"/>
                </a:lnTo>
                <a:lnTo>
                  <a:pt x="56" y="598"/>
                </a:lnTo>
                <a:lnTo>
                  <a:pt x="54" y="608"/>
                </a:lnTo>
                <a:lnTo>
                  <a:pt x="54" y="614"/>
                </a:lnTo>
                <a:lnTo>
                  <a:pt x="56" y="620"/>
                </a:lnTo>
                <a:lnTo>
                  <a:pt x="58" y="626"/>
                </a:lnTo>
                <a:lnTo>
                  <a:pt x="62" y="632"/>
                </a:lnTo>
                <a:lnTo>
                  <a:pt x="68" y="636"/>
                </a:lnTo>
                <a:lnTo>
                  <a:pt x="78" y="640"/>
                </a:lnTo>
                <a:lnTo>
                  <a:pt x="78" y="640"/>
                </a:lnTo>
                <a:lnTo>
                  <a:pt x="76" y="634"/>
                </a:lnTo>
                <a:lnTo>
                  <a:pt x="76" y="626"/>
                </a:lnTo>
                <a:lnTo>
                  <a:pt x="76" y="614"/>
                </a:lnTo>
                <a:lnTo>
                  <a:pt x="78" y="600"/>
                </a:lnTo>
                <a:lnTo>
                  <a:pt x="84" y="582"/>
                </a:lnTo>
                <a:lnTo>
                  <a:pt x="96" y="562"/>
                </a:lnTo>
                <a:lnTo>
                  <a:pt x="110" y="538"/>
                </a:lnTo>
                <a:lnTo>
                  <a:pt x="134" y="514"/>
                </a:lnTo>
                <a:lnTo>
                  <a:pt x="134" y="514"/>
                </a:lnTo>
                <a:lnTo>
                  <a:pt x="156" y="492"/>
                </a:lnTo>
                <a:lnTo>
                  <a:pt x="176" y="476"/>
                </a:lnTo>
                <a:lnTo>
                  <a:pt x="192" y="464"/>
                </a:lnTo>
                <a:lnTo>
                  <a:pt x="204" y="458"/>
                </a:lnTo>
                <a:lnTo>
                  <a:pt x="214" y="454"/>
                </a:lnTo>
                <a:lnTo>
                  <a:pt x="222" y="454"/>
                </a:lnTo>
                <a:lnTo>
                  <a:pt x="226" y="454"/>
                </a:lnTo>
                <a:lnTo>
                  <a:pt x="226" y="456"/>
                </a:lnTo>
                <a:lnTo>
                  <a:pt x="226" y="456"/>
                </a:lnTo>
                <a:lnTo>
                  <a:pt x="224" y="448"/>
                </a:lnTo>
                <a:lnTo>
                  <a:pt x="220" y="442"/>
                </a:lnTo>
                <a:lnTo>
                  <a:pt x="210" y="440"/>
                </a:lnTo>
                <a:lnTo>
                  <a:pt x="206" y="440"/>
                </a:lnTo>
                <a:lnTo>
                  <a:pt x="200" y="442"/>
                </a:lnTo>
                <a:lnTo>
                  <a:pt x="200" y="442"/>
                </a:lnTo>
                <a:lnTo>
                  <a:pt x="206" y="440"/>
                </a:lnTo>
                <a:lnTo>
                  <a:pt x="210" y="436"/>
                </a:lnTo>
                <a:lnTo>
                  <a:pt x="214" y="436"/>
                </a:lnTo>
                <a:lnTo>
                  <a:pt x="214" y="436"/>
                </a:lnTo>
                <a:lnTo>
                  <a:pt x="218" y="430"/>
                </a:lnTo>
                <a:lnTo>
                  <a:pt x="222" y="416"/>
                </a:lnTo>
                <a:lnTo>
                  <a:pt x="222" y="416"/>
                </a:lnTo>
                <a:lnTo>
                  <a:pt x="210" y="420"/>
                </a:lnTo>
                <a:lnTo>
                  <a:pt x="204" y="424"/>
                </a:lnTo>
                <a:lnTo>
                  <a:pt x="204" y="424"/>
                </a:lnTo>
                <a:lnTo>
                  <a:pt x="202" y="428"/>
                </a:lnTo>
                <a:lnTo>
                  <a:pt x="200" y="434"/>
                </a:lnTo>
                <a:lnTo>
                  <a:pt x="196" y="438"/>
                </a:lnTo>
                <a:lnTo>
                  <a:pt x="196" y="438"/>
                </a:lnTo>
                <a:lnTo>
                  <a:pt x="198" y="434"/>
                </a:lnTo>
                <a:lnTo>
                  <a:pt x="198" y="428"/>
                </a:lnTo>
                <a:lnTo>
                  <a:pt x="196" y="420"/>
                </a:lnTo>
                <a:lnTo>
                  <a:pt x="190" y="414"/>
                </a:lnTo>
                <a:lnTo>
                  <a:pt x="184" y="412"/>
                </a:lnTo>
                <a:lnTo>
                  <a:pt x="184" y="412"/>
                </a:lnTo>
                <a:lnTo>
                  <a:pt x="184" y="414"/>
                </a:lnTo>
                <a:lnTo>
                  <a:pt x="186" y="418"/>
                </a:lnTo>
                <a:lnTo>
                  <a:pt x="184" y="424"/>
                </a:lnTo>
                <a:lnTo>
                  <a:pt x="182" y="434"/>
                </a:lnTo>
                <a:lnTo>
                  <a:pt x="174" y="446"/>
                </a:lnTo>
                <a:lnTo>
                  <a:pt x="164" y="462"/>
                </a:lnTo>
                <a:lnTo>
                  <a:pt x="148" y="482"/>
                </a:lnTo>
                <a:lnTo>
                  <a:pt x="126" y="506"/>
                </a:lnTo>
                <a:lnTo>
                  <a:pt x="126" y="506"/>
                </a:lnTo>
                <a:close/>
                <a:moveTo>
                  <a:pt x="2" y="110"/>
                </a:moveTo>
                <a:lnTo>
                  <a:pt x="2" y="110"/>
                </a:lnTo>
                <a:lnTo>
                  <a:pt x="4" y="128"/>
                </a:lnTo>
                <a:lnTo>
                  <a:pt x="10" y="146"/>
                </a:lnTo>
                <a:lnTo>
                  <a:pt x="20" y="166"/>
                </a:lnTo>
                <a:lnTo>
                  <a:pt x="30" y="184"/>
                </a:lnTo>
                <a:lnTo>
                  <a:pt x="44" y="204"/>
                </a:lnTo>
                <a:lnTo>
                  <a:pt x="58" y="220"/>
                </a:lnTo>
                <a:lnTo>
                  <a:pt x="74" y="236"/>
                </a:lnTo>
                <a:lnTo>
                  <a:pt x="90" y="250"/>
                </a:lnTo>
                <a:lnTo>
                  <a:pt x="90" y="250"/>
                </a:lnTo>
                <a:lnTo>
                  <a:pt x="82" y="246"/>
                </a:lnTo>
                <a:lnTo>
                  <a:pt x="72" y="242"/>
                </a:lnTo>
                <a:lnTo>
                  <a:pt x="62" y="240"/>
                </a:lnTo>
                <a:lnTo>
                  <a:pt x="50" y="240"/>
                </a:lnTo>
                <a:lnTo>
                  <a:pt x="40" y="240"/>
                </a:lnTo>
                <a:lnTo>
                  <a:pt x="28" y="244"/>
                </a:lnTo>
                <a:lnTo>
                  <a:pt x="20" y="250"/>
                </a:lnTo>
                <a:lnTo>
                  <a:pt x="14" y="260"/>
                </a:lnTo>
                <a:lnTo>
                  <a:pt x="14" y="260"/>
                </a:lnTo>
                <a:lnTo>
                  <a:pt x="12" y="264"/>
                </a:lnTo>
                <a:lnTo>
                  <a:pt x="14" y="266"/>
                </a:lnTo>
                <a:lnTo>
                  <a:pt x="16" y="268"/>
                </a:lnTo>
                <a:lnTo>
                  <a:pt x="18" y="266"/>
                </a:lnTo>
                <a:lnTo>
                  <a:pt x="18" y="266"/>
                </a:lnTo>
                <a:lnTo>
                  <a:pt x="14" y="274"/>
                </a:lnTo>
                <a:lnTo>
                  <a:pt x="14" y="284"/>
                </a:lnTo>
                <a:lnTo>
                  <a:pt x="16" y="294"/>
                </a:lnTo>
                <a:lnTo>
                  <a:pt x="24" y="302"/>
                </a:lnTo>
                <a:lnTo>
                  <a:pt x="24" y="302"/>
                </a:lnTo>
                <a:lnTo>
                  <a:pt x="28" y="304"/>
                </a:lnTo>
                <a:lnTo>
                  <a:pt x="32" y="306"/>
                </a:lnTo>
                <a:lnTo>
                  <a:pt x="34" y="306"/>
                </a:lnTo>
                <a:lnTo>
                  <a:pt x="36" y="304"/>
                </a:lnTo>
                <a:lnTo>
                  <a:pt x="38" y="300"/>
                </a:lnTo>
                <a:lnTo>
                  <a:pt x="36" y="296"/>
                </a:lnTo>
                <a:lnTo>
                  <a:pt x="36" y="296"/>
                </a:lnTo>
                <a:lnTo>
                  <a:pt x="32" y="290"/>
                </a:lnTo>
                <a:lnTo>
                  <a:pt x="28" y="280"/>
                </a:lnTo>
                <a:lnTo>
                  <a:pt x="30" y="274"/>
                </a:lnTo>
                <a:lnTo>
                  <a:pt x="30" y="268"/>
                </a:lnTo>
                <a:lnTo>
                  <a:pt x="34" y="262"/>
                </a:lnTo>
                <a:lnTo>
                  <a:pt x="38" y="258"/>
                </a:lnTo>
                <a:lnTo>
                  <a:pt x="38" y="258"/>
                </a:lnTo>
                <a:lnTo>
                  <a:pt x="36" y="266"/>
                </a:lnTo>
                <a:lnTo>
                  <a:pt x="34" y="274"/>
                </a:lnTo>
                <a:lnTo>
                  <a:pt x="36" y="284"/>
                </a:lnTo>
                <a:lnTo>
                  <a:pt x="40" y="294"/>
                </a:lnTo>
                <a:lnTo>
                  <a:pt x="40" y="294"/>
                </a:lnTo>
                <a:lnTo>
                  <a:pt x="44" y="298"/>
                </a:lnTo>
                <a:lnTo>
                  <a:pt x="46" y="300"/>
                </a:lnTo>
                <a:lnTo>
                  <a:pt x="50" y="300"/>
                </a:lnTo>
                <a:lnTo>
                  <a:pt x="52" y="298"/>
                </a:lnTo>
                <a:lnTo>
                  <a:pt x="54" y="294"/>
                </a:lnTo>
                <a:lnTo>
                  <a:pt x="54" y="288"/>
                </a:lnTo>
                <a:lnTo>
                  <a:pt x="54" y="288"/>
                </a:lnTo>
                <a:lnTo>
                  <a:pt x="52" y="282"/>
                </a:lnTo>
                <a:lnTo>
                  <a:pt x="52" y="274"/>
                </a:lnTo>
                <a:lnTo>
                  <a:pt x="54" y="266"/>
                </a:lnTo>
                <a:lnTo>
                  <a:pt x="58" y="260"/>
                </a:lnTo>
                <a:lnTo>
                  <a:pt x="62" y="258"/>
                </a:lnTo>
                <a:lnTo>
                  <a:pt x="66" y="256"/>
                </a:lnTo>
                <a:lnTo>
                  <a:pt x="72" y="256"/>
                </a:lnTo>
                <a:lnTo>
                  <a:pt x="80" y="258"/>
                </a:lnTo>
                <a:lnTo>
                  <a:pt x="88" y="260"/>
                </a:lnTo>
                <a:lnTo>
                  <a:pt x="96" y="264"/>
                </a:lnTo>
                <a:lnTo>
                  <a:pt x="120" y="282"/>
                </a:lnTo>
                <a:lnTo>
                  <a:pt x="120" y="282"/>
                </a:lnTo>
                <a:lnTo>
                  <a:pt x="112" y="278"/>
                </a:lnTo>
                <a:lnTo>
                  <a:pt x="102" y="276"/>
                </a:lnTo>
                <a:lnTo>
                  <a:pt x="94" y="280"/>
                </a:lnTo>
                <a:lnTo>
                  <a:pt x="92" y="282"/>
                </a:lnTo>
                <a:lnTo>
                  <a:pt x="90" y="286"/>
                </a:lnTo>
                <a:lnTo>
                  <a:pt x="90" y="286"/>
                </a:lnTo>
                <a:lnTo>
                  <a:pt x="94" y="286"/>
                </a:lnTo>
                <a:lnTo>
                  <a:pt x="98" y="286"/>
                </a:lnTo>
                <a:lnTo>
                  <a:pt x="102" y="286"/>
                </a:lnTo>
                <a:lnTo>
                  <a:pt x="106" y="288"/>
                </a:lnTo>
                <a:lnTo>
                  <a:pt x="106" y="288"/>
                </a:lnTo>
                <a:lnTo>
                  <a:pt x="100" y="288"/>
                </a:lnTo>
                <a:lnTo>
                  <a:pt x="92" y="292"/>
                </a:lnTo>
                <a:lnTo>
                  <a:pt x="86" y="298"/>
                </a:lnTo>
                <a:lnTo>
                  <a:pt x="86" y="302"/>
                </a:lnTo>
                <a:lnTo>
                  <a:pt x="86" y="306"/>
                </a:lnTo>
                <a:lnTo>
                  <a:pt x="86" y="306"/>
                </a:lnTo>
                <a:lnTo>
                  <a:pt x="88" y="308"/>
                </a:lnTo>
                <a:lnTo>
                  <a:pt x="92" y="310"/>
                </a:lnTo>
                <a:lnTo>
                  <a:pt x="102" y="306"/>
                </a:lnTo>
                <a:lnTo>
                  <a:pt x="116" y="304"/>
                </a:lnTo>
                <a:lnTo>
                  <a:pt x="124" y="306"/>
                </a:lnTo>
                <a:lnTo>
                  <a:pt x="130" y="308"/>
                </a:lnTo>
                <a:lnTo>
                  <a:pt x="130" y="308"/>
                </a:lnTo>
                <a:lnTo>
                  <a:pt x="136" y="314"/>
                </a:lnTo>
                <a:lnTo>
                  <a:pt x="140" y="326"/>
                </a:lnTo>
                <a:lnTo>
                  <a:pt x="144" y="338"/>
                </a:lnTo>
                <a:lnTo>
                  <a:pt x="146" y="352"/>
                </a:lnTo>
                <a:lnTo>
                  <a:pt x="148" y="382"/>
                </a:lnTo>
                <a:lnTo>
                  <a:pt x="148" y="396"/>
                </a:lnTo>
                <a:lnTo>
                  <a:pt x="146" y="406"/>
                </a:lnTo>
                <a:lnTo>
                  <a:pt x="146" y="406"/>
                </a:lnTo>
                <a:lnTo>
                  <a:pt x="140" y="388"/>
                </a:lnTo>
                <a:lnTo>
                  <a:pt x="134" y="374"/>
                </a:lnTo>
                <a:lnTo>
                  <a:pt x="128" y="362"/>
                </a:lnTo>
                <a:lnTo>
                  <a:pt x="124" y="356"/>
                </a:lnTo>
                <a:lnTo>
                  <a:pt x="118" y="350"/>
                </a:lnTo>
                <a:lnTo>
                  <a:pt x="112" y="348"/>
                </a:lnTo>
                <a:lnTo>
                  <a:pt x="102" y="344"/>
                </a:lnTo>
                <a:lnTo>
                  <a:pt x="102" y="344"/>
                </a:lnTo>
                <a:lnTo>
                  <a:pt x="96" y="344"/>
                </a:lnTo>
                <a:lnTo>
                  <a:pt x="92" y="346"/>
                </a:lnTo>
                <a:lnTo>
                  <a:pt x="86" y="348"/>
                </a:lnTo>
                <a:lnTo>
                  <a:pt x="82" y="352"/>
                </a:lnTo>
                <a:lnTo>
                  <a:pt x="80" y="358"/>
                </a:lnTo>
                <a:lnTo>
                  <a:pt x="78" y="364"/>
                </a:lnTo>
                <a:lnTo>
                  <a:pt x="76" y="368"/>
                </a:lnTo>
                <a:lnTo>
                  <a:pt x="78" y="374"/>
                </a:lnTo>
                <a:lnTo>
                  <a:pt x="78" y="374"/>
                </a:lnTo>
                <a:lnTo>
                  <a:pt x="82" y="380"/>
                </a:lnTo>
                <a:lnTo>
                  <a:pt x="86" y="384"/>
                </a:lnTo>
                <a:lnTo>
                  <a:pt x="90" y="386"/>
                </a:lnTo>
                <a:lnTo>
                  <a:pt x="94" y="386"/>
                </a:lnTo>
                <a:lnTo>
                  <a:pt x="104" y="386"/>
                </a:lnTo>
                <a:lnTo>
                  <a:pt x="108" y="382"/>
                </a:lnTo>
                <a:lnTo>
                  <a:pt x="108" y="382"/>
                </a:lnTo>
                <a:lnTo>
                  <a:pt x="112" y="378"/>
                </a:lnTo>
                <a:lnTo>
                  <a:pt x="112" y="374"/>
                </a:lnTo>
                <a:lnTo>
                  <a:pt x="112" y="372"/>
                </a:lnTo>
                <a:lnTo>
                  <a:pt x="110" y="368"/>
                </a:lnTo>
                <a:lnTo>
                  <a:pt x="110" y="368"/>
                </a:lnTo>
                <a:lnTo>
                  <a:pt x="106" y="372"/>
                </a:lnTo>
                <a:lnTo>
                  <a:pt x="104" y="374"/>
                </a:lnTo>
                <a:lnTo>
                  <a:pt x="100" y="372"/>
                </a:lnTo>
                <a:lnTo>
                  <a:pt x="100" y="372"/>
                </a:lnTo>
                <a:lnTo>
                  <a:pt x="98" y="370"/>
                </a:lnTo>
                <a:lnTo>
                  <a:pt x="98" y="368"/>
                </a:lnTo>
                <a:lnTo>
                  <a:pt x="102" y="364"/>
                </a:lnTo>
                <a:lnTo>
                  <a:pt x="108" y="362"/>
                </a:lnTo>
                <a:lnTo>
                  <a:pt x="112" y="362"/>
                </a:lnTo>
                <a:lnTo>
                  <a:pt x="114" y="366"/>
                </a:lnTo>
                <a:lnTo>
                  <a:pt x="114" y="366"/>
                </a:lnTo>
                <a:lnTo>
                  <a:pt x="122" y="376"/>
                </a:lnTo>
                <a:lnTo>
                  <a:pt x="130" y="394"/>
                </a:lnTo>
                <a:lnTo>
                  <a:pt x="134" y="404"/>
                </a:lnTo>
                <a:lnTo>
                  <a:pt x="136" y="416"/>
                </a:lnTo>
                <a:lnTo>
                  <a:pt x="136" y="428"/>
                </a:lnTo>
                <a:lnTo>
                  <a:pt x="134" y="440"/>
                </a:lnTo>
                <a:lnTo>
                  <a:pt x="134" y="440"/>
                </a:lnTo>
                <a:lnTo>
                  <a:pt x="128" y="456"/>
                </a:lnTo>
                <a:lnTo>
                  <a:pt x="122" y="470"/>
                </a:lnTo>
                <a:lnTo>
                  <a:pt x="114" y="482"/>
                </a:lnTo>
                <a:lnTo>
                  <a:pt x="100" y="498"/>
                </a:lnTo>
                <a:lnTo>
                  <a:pt x="100" y="498"/>
                </a:lnTo>
                <a:lnTo>
                  <a:pt x="94" y="504"/>
                </a:lnTo>
                <a:lnTo>
                  <a:pt x="86" y="508"/>
                </a:lnTo>
                <a:lnTo>
                  <a:pt x="70" y="516"/>
                </a:lnTo>
                <a:lnTo>
                  <a:pt x="54" y="520"/>
                </a:lnTo>
                <a:lnTo>
                  <a:pt x="42" y="520"/>
                </a:lnTo>
                <a:lnTo>
                  <a:pt x="42" y="520"/>
                </a:lnTo>
                <a:lnTo>
                  <a:pt x="30" y="520"/>
                </a:lnTo>
                <a:lnTo>
                  <a:pt x="22" y="522"/>
                </a:lnTo>
                <a:lnTo>
                  <a:pt x="18" y="526"/>
                </a:lnTo>
                <a:lnTo>
                  <a:pt x="20" y="534"/>
                </a:lnTo>
                <a:lnTo>
                  <a:pt x="20" y="534"/>
                </a:lnTo>
                <a:lnTo>
                  <a:pt x="22" y="536"/>
                </a:lnTo>
                <a:lnTo>
                  <a:pt x="28" y="538"/>
                </a:lnTo>
                <a:lnTo>
                  <a:pt x="36" y="540"/>
                </a:lnTo>
                <a:lnTo>
                  <a:pt x="48" y="538"/>
                </a:lnTo>
                <a:lnTo>
                  <a:pt x="60" y="536"/>
                </a:lnTo>
                <a:lnTo>
                  <a:pt x="74" y="530"/>
                </a:lnTo>
                <a:lnTo>
                  <a:pt x="88" y="520"/>
                </a:lnTo>
                <a:lnTo>
                  <a:pt x="104" y="508"/>
                </a:lnTo>
                <a:lnTo>
                  <a:pt x="104" y="508"/>
                </a:lnTo>
                <a:lnTo>
                  <a:pt x="122" y="490"/>
                </a:lnTo>
                <a:lnTo>
                  <a:pt x="136" y="472"/>
                </a:lnTo>
                <a:lnTo>
                  <a:pt x="146" y="452"/>
                </a:lnTo>
                <a:lnTo>
                  <a:pt x="154" y="434"/>
                </a:lnTo>
                <a:lnTo>
                  <a:pt x="158" y="418"/>
                </a:lnTo>
                <a:lnTo>
                  <a:pt x="162" y="400"/>
                </a:lnTo>
                <a:lnTo>
                  <a:pt x="164" y="374"/>
                </a:lnTo>
                <a:lnTo>
                  <a:pt x="164" y="374"/>
                </a:lnTo>
                <a:lnTo>
                  <a:pt x="166" y="362"/>
                </a:lnTo>
                <a:lnTo>
                  <a:pt x="170" y="352"/>
                </a:lnTo>
                <a:lnTo>
                  <a:pt x="174" y="344"/>
                </a:lnTo>
                <a:lnTo>
                  <a:pt x="180" y="338"/>
                </a:lnTo>
                <a:lnTo>
                  <a:pt x="186" y="334"/>
                </a:lnTo>
                <a:lnTo>
                  <a:pt x="192" y="332"/>
                </a:lnTo>
                <a:lnTo>
                  <a:pt x="198" y="332"/>
                </a:lnTo>
                <a:lnTo>
                  <a:pt x="202" y="336"/>
                </a:lnTo>
                <a:lnTo>
                  <a:pt x="202" y="336"/>
                </a:lnTo>
                <a:lnTo>
                  <a:pt x="206" y="342"/>
                </a:lnTo>
                <a:lnTo>
                  <a:pt x="206" y="348"/>
                </a:lnTo>
                <a:lnTo>
                  <a:pt x="206" y="352"/>
                </a:lnTo>
                <a:lnTo>
                  <a:pt x="204" y="356"/>
                </a:lnTo>
                <a:lnTo>
                  <a:pt x="202" y="358"/>
                </a:lnTo>
                <a:lnTo>
                  <a:pt x="198" y="360"/>
                </a:lnTo>
                <a:lnTo>
                  <a:pt x="194" y="362"/>
                </a:lnTo>
                <a:lnTo>
                  <a:pt x="190" y="362"/>
                </a:lnTo>
                <a:lnTo>
                  <a:pt x="190" y="362"/>
                </a:lnTo>
                <a:lnTo>
                  <a:pt x="194" y="366"/>
                </a:lnTo>
                <a:lnTo>
                  <a:pt x="198" y="368"/>
                </a:lnTo>
                <a:lnTo>
                  <a:pt x="202" y="370"/>
                </a:lnTo>
                <a:lnTo>
                  <a:pt x="208" y="370"/>
                </a:lnTo>
                <a:lnTo>
                  <a:pt x="214" y="370"/>
                </a:lnTo>
                <a:lnTo>
                  <a:pt x="218" y="366"/>
                </a:lnTo>
                <a:lnTo>
                  <a:pt x="222" y="362"/>
                </a:lnTo>
                <a:lnTo>
                  <a:pt x="226" y="354"/>
                </a:lnTo>
                <a:lnTo>
                  <a:pt x="226" y="354"/>
                </a:lnTo>
                <a:lnTo>
                  <a:pt x="228" y="346"/>
                </a:lnTo>
                <a:lnTo>
                  <a:pt x="226" y="338"/>
                </a:lnTo>
                <a:lnTo>
                  <a:pt x="222" y="328"/>
                </a:lnTo>
                <a:lnTo>
                  <a:pt x="216" y="320"/>
                </a:lnTo>
                <a:lnTo>
                  <a:pt x="206" y="316"/>
                </a:lnTo>
                <a:lnTo>
                  <a:pt x="196" y="312"/>
                </a:lnTo>
                <a:lnTo>
                  <a:pt x="184" y="314"/>
                </a:lnTo>
                <a:lnTo>
                  <a:pt x="172" y="322"/>
                </a:lnTo>
                <a:lnTo>
                  <a:pt x="172" y="322"/>
                </a:lnTo>
                <a:lnTo>
                  <a:pt x="176" y="318"/>
                </a:lnTo>
                <a:lnTo>
                  <a:pt x="180" y="314"/>
                </a:lnTo>
                <a:lnTo>
                  <a:pt x="192" y="310"/>
                </a:lnTo>
                <a:lnTo>
                  <a:pt x="202" y="308"/>
                </a:lnTo>
                <a:lnTo>
                  <a:pt x="212" y="312"/>
                </a:lnTo>
                <a:lnTo>
                  <a:pt x="212" y="312"/>
                </a:lnTo>
                <a:lnTo>
                  <a:pt x="218" y="310"/>
                </a:lnTo>
                <a:lnTo>
                  <a:pt x="222" y="310"/>
                </a:lnTo>
                <a:lnTo>
                  <a:pt x="226" y="308"/>
                </a:lnTo>
                <a:lnTo>
                  <a:pt x="226" y="306"/>
                </a:lnTo>
                <a:lnTo>
                  <a:pt x="226" y="306"/>
                </a:lnTo>
                <a:lnTo>
                  <a:pt x="224" y="302"/>
                </a:lnTo>
                <a:lnTo>
                  <a:pt x="218" y="298"/>
                </a:lnTo>
                <a:lnTo>
                  <a:pt x="208" y="294"/>
                </a:lnTo>
                <a:lnTo>
                  <a:pt x="196" y="294"/>
                </a:lnTo>
                <a:lnTo>
                  <a:pt x="196" y="294"/>
                </a:lnTo>
                <a:lnTo>
                  <a:pt x="188" y="296"/>
                </a:lnTo>
                <a:lnTo>
                  <a:pt x="182" y="298"/>
                </a:lnTo>
                <a:lnTo>
                  <a:pt x="174" y="304"/>
                </a:lnTo>
                <a:lnTo>
                  <a:pt x="168" y="310"/>
                </a:lnTo>
                <a:lnTo>
                  <a:pt x="164" y="318"/>
                </a:lnTo>
                <a:lnTo>
                  <a:pt x="160" y="326"/>
                </a:lnTo>
                <a:lnTo>
                  <a:pt x="156" y="336"/>
                </a:lnTo>
                <a:lnTo>
                  <a:pt x="156" y="344"/>
                </a:lnTo>
                <a:lnTo>
                  <a:pt x="156" y="344"/>
                </a:lnTo>
                <a:lnTo>
                  <a:pt x="154" y="332"/>
                </a:lnTo>
                <a:lnTo>
                  <a:pt x="156" y="322"/>
                </a:lnTo>
                <a:lnTo>
                  <a:pt x="160" y="312"/>
                </a:lnTo>
                <a:lnTo>
                  <a:pt x="160" y="312"/>
                </a:lnTo>
                <a:lnTo>
                  <a:pt x="152" y="296"/>
                </a:lnTo>
                <a:lnTo>
                  <a:pt x="146" y="286"/>
                </a:lnTo>
                <a:lnTo>
                  <a:pt x="138" y="276"/>
                </a:lnTo>
                <a:lnTo>
                  <a:pt x="138" y="276"/>
                </a:lnTo>
                <a:lnTo>
                  <a:pt x="134" y="272"/>
                </a:lnTo>
                <a:lnTo>
                  <a:pt x="132" y="266"/>
                </a:lnTo>
                <a:lnTo>
                  <a:pt x="130" y="260"/>
                </a:lnTo>
                <a:lnTo>
                  <a:pt x="130" y="252"/>
                </a:lnTo>
                <a:lnTo>
                  <a:pt x="130" y="246"/>
                </a:lnTo>
                <a:lnTo>
                  <a:pt x="132" y="240"/>
                </a:lnTo>
                <a:lnTo>
                  <a:pt x="136" y="234"/>
                </a:lnTo>
                <a:lnTo>
                  <a:pt x="142" y="232"/>
                </a:lnTo>
                <a:lnTo>
                  <a:pt x="142" y="232"/>
                </a:lnTo>
                <a:lnTo>
                  <a:pt x="136" y="226"/>
                </a:lnTo>
                <a:lnTo>
                  <a:pt x="130" y="226"/>
                </a:lnTo>
                <a:lnTo>
                  <a:pt x="126" y="228"/>
                </a:lnTo>
                <a:lnTo>
                  <a:pt x="122" y="232"/>
                </a:lnTo>
                <a:lnTo>
                  <a:pt x="122" y="232"/>
                </a:lnTo>
                <a:lnTo>
                  <a:pt x="120" y="232"/>
                </a:lnTo>
                <a:lnTo>
                  <a:pt x="118" y="234"/>
                </a:lnTo>
                <a:lnTo>
                  <a:pt x="114" y="242"/>
                </a:lnTo>
                <a:lnTo>
                  <a:pt x="116" y="252"/>
                </a:lnTo>
                <a:lnTo>
                  <a:pt x="118" y="258"/>
                </a:lnTo>
                <a:lnTo>
                  <a:pt x="120" y="264"/>
                </a:lnTo>
                <a:lnTo>
                  <a:pt x="120" y="264"/>
                </a:lnTo>
                <a:lnTo>
                  <a:pt x="100" y="244"/>
                </a:lnTo>
                <a:lnTo>
                  <a:pt x="86" y="230"/>
                </a:lnTo>
                <a:lnTo>
                  <a:pt x="72" y="214"/>
                </a:lnTo>
                <a:lnTo>
                  <a:pt x="72" y="214"/>
                </a:lnTo>
                <a:lnTo>
                  <a:pt x="58" y="190"/>
                </a:lnTo>
                <a:lnTo>
                  <a:pt x="52" y="178"/>
                </a:lnTo>
                <a:lnTo>
                  <a:pt x="48" y="164"/>
                </a:lnTo>
                <a:lnTo>
                  <a:pt x="46" y="150"/>
                </a:lnTo>
                <a:lnTo>
                  <a:pt x="46" y="138"/>
                </a:lnTo>
                <a:lnTo>
                  <a:pt x="48" y="126"/>
                </a:lnTo>
                <a:lnTo>
                  <a:pt x="56" y="114"/>
                </a:lnTo>
                <a:lnTo>
                  <a:pt x="56" y="114"/>
                </a:lnTo>
                <a:lnTo>
                  <a:pt x="66" y="108"/>
                </a:lnTo>
                <a:lnTo>
                  <a:pt x="74" y="106"/>
                </a:lnTo>
                <a:lnTo>
                  <a:pt x="80" y="106"/>
                </a:lnTo>
                <a:lnTo>
                  <a:pt x="84" y="110"/>
                </a:lnTo>
                <a:lnTo>
                  <a:pt x="86" y="116"/>
                </a:lnTo>
                <a:lnTo>
                  <a:pt x="88" y="122"/>
                </a:lnTo>
                <a:lnTo>
                  <a:pt x="88" y="128"/>
                </a:lnTo>
                <a:lnTo>
                  <a:pt x="88" y="132"/>
                </a:lnTo>
                <a:lnTo>
                  <a:pt x="88" y="132"/>
                </a:lnTo>
                <a:lnTo>
                  <a:pt x="90" y="132"/>
                </a:lnTo>
                <a:lnTo>
                  <a:pt x="92" y="132"/>
                </a:lnTo>
                <a:lnTo>
                  <a:pt x="96" y="126"/>
                </a:lnTo>
                <a:lnTo>
                  <a:pt x="98" y="118"/>
                </a:lnTo>
                <a:lnTo>
                  <a:pt x="96" y="114"/>
                </a:lnTo>
                <a:lnTo>
                  <a:pt x="94" y="110"/>
                </a:lnTo>
                <a:lnTo>
                  <a:pt x="94" y="110"/>
                </a:lnTo>
                <a:lnTo>
                  <a:pt x="98" y="116"/>
                </a:lnTo>
                <a:lnTo>
                  <a:pt x="102" y="120"/>
                </a:lnTo>
                <a:lnTo>
                  <a:pt x="104" y="126"/>
                </a:lnTo>
                <a:lnTo>
                  <a:pt x="106" y="132"/>
                </a:lnTo>
                <a:lnTo>
                  <a:pt x="104" y="136"/>
                </a:lnTo>
                <a:lnTo>
                  <a:pt x="102" y="142"/>
                </a:lnTo>
                <a:lnTo>
                  <a:pt x="94" y="150"/>
                </a:lnTo>
                <a:lnTo>
                  <a:pt x="94" y="150"/>
                </a:lnTo>
                <a:lnTo>
                  <a:pt x="88" y="154"/>
                </a:lnTo>
                <a:lnTo>
                  <a:pt x="84" y="154"/>
                </a:lnTo>
                <a:lnTo>
                  <a:pt x="76" y="152"/>
                </a:lnTo>
                <a:lnTo>
                  <a:pt x="70" y="148"/>
                </a:lnTo>
                <a:lnTo>
                  <a:pt x="68" y="148"/>
                </a:lnTo>
                <a:lnTo>
                  <a:pt x="66" y="148"/>
                </a:lnTo>
                <a:lnTo>
                  <a:pt x="66" y="148"/>
                </a:lnTo>
                <a:lnTo>
                  <a:pt x="68" y="154"/>
                </a:lnTo>
                <a:lnTo>
                  <a:pt x="72" y="158"/>
                </a:lnTo>
                <a:lnTo>
                  <a:pt x="76" y="162"/>
                </a:lnTo>
                <a:lnTo>
                  <a:pt x="82" y="166"/>
                </a:lnTo>
                <a:lnTo>
                  <a:pt x="88" y="168"/>
                </a:lnTo>
                <a:lnTo>
                  <a:pt x="96" y="166"/>
                </a:lnTo>
                <a:lnTo>
                  <a:pt x="104" y="162"/>
                </a:lnTo>
                <a:lnTo>
                  <a:pt x="104" y="162"/>
                </a:lnTo>
                <a:lnTo>
                  <a:pt x="98" y="168"/>
                </a:lnTo>
                <a:lnTo>
                  <a:pt x="92" y="170"/>
                </a:lnTo>
                <a:lnTo>
                  <a:pt x="86" y="172"/>
                </a:lnTo>
                <a:lnTo>
                  <a:pt x="80" y="170"/>
                </a:lnTo>
                <a:lnTo>
                  <a:pt x="80" y="170"/>
                </a:lnTo>
                <a:lnTo>
                  <a:pt x="80" y="174"/>
                </a:lnTo>
                <a:lnTo>
                  <a:pt x="84" y="176"/>
                </a:lnTo>
                <a:lnTo>
                  <a:pt x="88" y="180"/>
                </a:lnTo>
                <a:lnTo>
                  <a:pt x="94" y="180"/>
                </a:lnTo>
                <a:lnTo>
                  <a:pt x="100" y="182"/>
                </a:lnTo>
                <a:lnTo>
                  <a:pt x="106" y="180"/>
                </a:lnTo>
                <a:lnTo>
                  <a:pt x="112" y="176"/>
                </a:lnTo>
                <a:lnTo>
                  <a:pt x="120" y="170"/>
                </a:lnTo>
                <a:lnTo>
                  <a:pt x="120" y="170"/>
                </a:lnTo>
                <a:lnTo>
                  <a:pt x="126" y="162"/>
                </a:lnTo>
                <a:lnTo>
                  <a:pt x="130" y="154"/>
                </a:lnTo>
                <a:lnTo>
                  <a:pt x="132" y="142"/>
                </a:lnTo>
                <a:lnTo>
                  <a:pt x="134" y="132"/>
                </a:lnTo>
                <a:lnTo>
                  <a:pt x="132" y="120"/>
                </a:lnTo>
                <a:lnTo>
                  <a:pt x="128" y="108"/>
                </a:lnTo>
                <a:lnTo>
                  <a:pt x="120" y="98"/>
                </a:lnTo>
                <a:lnTo>
                  <a:pt x="110" y="90"/>
                </a:lnTo>
                <a:lnTo>
                  <a:pt x="110" y="90"/>
                </a:lnTo>
                <a:lnTo>
                  <a:pt x="106" y="86"/>
                </a:lnTo>
                <a:lnTo>
                  <a:pt x="98" y="84"/>
                </a:lnTo>
                <a:lnTo>
                  <a:pt x="86" y="82"/>
                </a:lnTo>
                <a:lnTo>
                  <a:pt x="74" y="84"/>
                </a:lnTo>
                <a:lnTo>
                  <a:pt x="62" y="90"/>
                </a:lnTo>
                <a:lnTo>
                  <a:pt x="52" y="98"/>
                </a:lnTo>
                <a:lnTo>
                  <a:pt x="42" y="106"/>
                </a:lnTo>
                <a:lnTo>
                  <a:pt x="38" y="116"/>
                </a:lnTo>
                <a:lnTo>
                  <a:pt x="36" y="126"/>
                </a:lnTo>
                <a:lnTo>
                  <a:pt x="36" y="126"/>
                </a:lnTo>
                <a:lnTo>
                  <a:pt x="34" y="120"/>
                </a:lnTo>
                <a:lnTo>
                  <a:pt x="32" y="112"/>
                </a:lnTo>
                <a:lnTo>
                  <a:pt x="32" y="106"/>
                </a:lnTo>
                <a:lnTo>
                  <a:pt x="32" y="98"/>
                </a:lnTo>
                <a:lnTo>
                  <a:pt x="38" y="86"/>
                </a:lnTo>
                <a:lnTo>
                  <a:pt x="46" y="74"/>
                </a:lnTo>
                <a:lnTo>
                  <a:pt x="46" y="74"/>
                </a:lnTo>
                <a:lnTo>
                  <a:pt x="54" y="68"/>
                </a:lnTo>
                <a:lnTo>
                  <a:pt x="66" y="60"/>
                </a:lnTo>
                <a:lnTo>
                  <a:pt x="72" y="56"/>
                </a:lnTo>
                <a:lnTo>
                  <a:pt x="78" y="54"/>
                </a:lnTo>
                <a:lnTo>
                  <a:pt x="86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6" y="54"/>
                </a:lnTo>
                <a:lnTo>
                  <a:pt x="92" y="46"/>
                </a:lnTo>
                <a:lnTo>
                  <a:pt x="84" y="40"/>
                </a:lnTo>
                <a:lnTo>
                  <a:pt x="78" y="38"/>
                </a:lnTo>
                <a:lnTo>
                  <a:pt x="72" y="36"/>
                </a:lnTo>
                <a:lnTo>
                  <a:pt x="72" y="36"/>
                </a:lnTo>
                <a:lnTo>
                  <a:pt x="66" y="38"/>
                </a:lnTo>
                <a:lnTo>
                  <a:pt x="56" y="42"/>
                </a:lnTo>
                <a:lnTo>
                  <a:pt x="48" y="48"/>
                </a:lnTo>
                <a:lnTo>
                  <a:pt x="38" y="56"/>
                </a:lnTo>
                <a:lnTo>
                  <a:pt x="30" y="66"/>
                </a:lnTo>
                <a:lnTo>
                  <a:pt x="24" y="76"/>
                </a:lnTo>
                <a:lnTo>
                  <a:pt x="22" y="86"/>
                </a:lnTo>
                <a:lnTo>
                  <a:pt x="20" y="96"/>
                </a:lnTo>
                <a:lnTo>
                  <a:pt x="20" y="96"/>
                </a:lnTo>
                <a:lnTo>
                  <a:pt x="20" y="86"/>
                </a:lnTo>
                <a:lnTo>
                  <a:pt x="22" y="76"/>
                </a:lnTo>
                <a:lnTo>
                  <a:pt x="28" y="64"/>
                </a:lnTo>
                <a:lnTo>
                  <a:pt x="36" y="54"/>
                </a:lnTo>
                <a:lnTo>
                  <a:pt x="46" y="44"/>
                </a:lnTo>
                <a:lnTo>
                  <a:pt x="58" y="36"/>
                </a:lnTo>
                <a:lnTo>
                  <a:pt x="72" y="32"/>
                </a:lnTo>
                <a:lnTo>
                  <a:pt x="88" y="30"/>
                </a:lnTo>
                <a:lnTo>
                  <a:pt x="88" y="30"/>
                </a:lnTo>
                <a:lnTo>
                  <a:pt x="92" y="32"/>
                </a:lnTo>
                <a:lnTo>
                  <a:pt x="94" y="30"/>
                </a:lnTo>
                <a:lnTo>
                  <a:pt x="96" y="28"/>
                </a:lnTo>
                <a:lnTo>
                  <a:pt x="96" y="24"/>
                </a:lnTo>
                <a:lnTo>
                  <a:pt x="94" y="18"/>
                </a:lnTo>
                <a:lnTo>
                  <a:pt x="90" y="16"/>
                </a:lnTo>
                <a:lnTo>
                  <a:pt x="86" y="14"/>
                </a:lnTo>
                <a:lnTo>
                  <a:pt x="86" y="14"/>
                </a:lnTo>
                <a:lnTo>
                  <a:pt x="76" y="14"/>
                </a:lnTo>
                <a:lnTo>
                  <a:pt x="68" y="18"/>
                </a:lnTo>
                <a:lnTo>
                  <a:pt x="60" y="22"/>
                </a:lnTo>
                <a:lnTo>
                  <a:pt x="60" y="22"/>
                </a:lnTo>
                <a:lnTo>
                  <a:pt x="70" y="14"/>
                </a:lnTo>
                <a:lnTo>
                  <a:pt x="80" y="10"/>
                </a:lnTo>
                <a:lnTo>
                  <a:pt x="86" y="10"/>
                </a:lnTo>
                <a:lnTo>
                  <a:pt x="92" y="12"/>
                </a:lnTo>
                <a:lnTo>
                  <a:pt x="96" y="14"/>
                </a:lnTo>
                <a:lnTo>
                  <a:pt x="102" y="20"/>
                </a:lnTo>
                <a:lnTo>
                  <a:pt x="102" y="20"/>
                </a:lnTo>
                <a:lnTo>
                  <a:pt x="104" y="22"/>
                </a:lnTo>
                <a:lnTo>
                  <a:pt x="106" y="24"/>
                </a:lnTo>
                <a:lnTo>
                  <a:pt x="112" y="24"/>
                </a:lnTo>
                <a:lnTo>
                  <a:pt x="116" y="20"/>
                </a:lnTo>
                <a:lnTo>
                  <a:pt x="116" y="16"/>
                </a:lnTo>
                <a:lnTo>
                  <a:pt x="116" y="12"/>
                </a:lnTo>
                <a:lnTo>
                  <a:pt x="116" y="12"/>
                </a:lnTo>
                <a:lnTo>
                  <a:pt x="114" y="10"/>
                </a:lnTo>
                <a:lnTo>
                  <a:pt x="110" y="6"/>
                </a:lnTo>
                <a:lnTo>
                  <a:pt x="102" y="2"/>
                </a:lnTo>
                <a:lnTo>
                  <a:pt x="94" y="0"/>
                </a:lnTo>
                <a:lnTo>
                  <a:pt x="84" y="0"/>
                </a:lnTo>
                <a:lnTo>
                  <a:pt x="74" y="0"/>
                </a:lnTo>
                <a:lnTo>
                  <a:pt x="62" y="4"/>
                </a:lnTo>
                <a:lnTo>
                  <a:pt x="52" y="10"/>
                </a:lnTo>
                <a:lnTo>
                  <a:pt x="52" y="10"/>
                </a:lnTo>
                <a:lnTo>
                  <a:pt x="40" y="18"/>
                </a:lnTo>
                <a:lnTo>
                  <a:pt x="30" y="26"/>
                </a:lnTo>
                <a:lnTo>
                  <a:pt x="22" y="36"/>
                </a:lnTo>
                <a:lnTo>
                  <a:pt x="14" y="46"/>
                </a:lnTo>
                <a:lnTo>
                  <a:pt x="8" y="60"/>
                </a:lnTo>
                <a:lnTo>
                  <a:pt x="4" y="74"/>
                </a:lnTo>
                <a:lnTo>
                  <a:pt x="2" y="90"/>
                </a:lnTo>
                <a:lnTo>
                  <a:pt x="2" y="110"/>
                </a:lnTo>
                <a:lnTo>
                  <a:pt x="2" y="110"/>
                </a:lnTo>
                <a:close/>
                <a:moveTo>
                  <a:pt x="74" y="482"/>
                </a:moveTo>
                <a:lnTo>
                  <a:pt x="74" y="482"/>
                </a:lnTo>
                <a:lnTo>
                  <a:pt x="88" y="480"/>
                </a:lnTo>
                <a:lnTo>
                  <a:pt x="100" y="476"/>
                </a:lnTo>
                <a:lnTo>
                  <a:pt x="110" y="468"/>
                </a:lnTo>
                <a:lnTo>
                  <a:pt x="118" y="460"/>
                </a:lnTo>
                <a:lnTo>
                  <a:pt x="124" y="450"/>
                </a:lnTo>
                <a:lnTo>
                  <a:pt x="126" y="442"/>
                </a:lnTo>
                <a:lnTo>
                  <a:pt x="128" y="434"/>
                </a:lnTo>
                <a:lnTo>
                  <a:pt x="124" y="426"/>
                </a:lnTo>
                <a:lnTo>
                  <a:pt x="124" y="426"/>
                </a:lnTo>
                <a:lnTo>
                  <a:pt x="120" y="424"/>
                </a:lnTo>
                <a:lnTo>
                  <a:pt x="118" y="422"/>
                </a:lnTo>
                <a:lnTo>
                  <a:pt x="114" y="422"/>
                </a:lnTo>
                <a:lnTo>
                  <a:pt x="110" y="424"/>
                </a:lnTo>
                <a:lnTo>
                  <a:pt x="108" y="426"/>
                </a:lnTo>
                <a:lnTo>
                  <a:pt x="108" y="430"/>
                </a:lnTo>
                <a:lnTo>
                  <a:pt x="108" y="432"/>
                </a:lnTo>
                <a:lnTo>
                  <a:pt x="112" y="436"/>
                </a:lnTo>
                <a:lnTo>
                  <a:pt x="112" y="436"/>
                </a:lnTo>
                <a:lnTo>
                  <a:pt x="116" y="438"/>
                </a:lnTo>
                <a:lnTo>
                  <a:pt x="116" y="438"/>
                </a:lnTo>
                <a:lnTo>
                  <a:pt x="118" y="434"/>
                </a:lnTo>
                <a:lnTo>
                  <a:pt x="118" y="434"/>
                </a:lnTo>
                <a:lnTo>
                  <a:pt x="120" y="438"/>
                </a:lnTo>
                <a:lnTo>
                  <a:pt x="120" y="442"/>
                </a:lnTo>
                <a:lnTo>
                  <a:pt x="116" y="450"/>
                </a:lnTo>
                <a:lnTo>
                  <a:pt x="108" y="460"/>
                </a:lnTo>
                <a:lnTo>
                  <a:pt x="108" y="460"/>
                </a:lnTo>
                <a:lnTo>
                  <a:pt x="102" y="464"/>
                </a:lnTo>
                <a:lnTo>
                  <a:pt x="96" y="468"/>
                </a:lnTo>
                <a:lnTo>
                  <a:pt x="88" y="468"/>
                </a:lnTo>
                <a:lnTo>
                  <a:pt x="80" y="468"/>
                </a:lnTo>
                <a:lnTo>
                  <a:pt x="72" y="466"/>
                </a:lnTo>
                <a:lnTo>
                  <a:pt x="66" y="464"/>
                </a:lnTo>
                <a:lnTo>
                  <a:pt x="60" y="460"/>
                </a:lnTo>
                <a:lnTo>
                  <a:pt x="56" y="454"/>
                </a:lnTo>
                <a:lnTo>
                  <a:pt x="56" y="454"/>
                </a:lnTo>
                <a:lnTo>
                  <a:pt x="52" y="450"/>
                </a:lnTo>
                <a:lnTo>
                  <a:pt x="52" y="446"/>
                </a:lnTo>
                <a:lnTo>
                  <a:pt x="52" y="442"/>
                </a:lnTo>
                <a:lnTo>
                  <a:pt x="52" y="440"/>
                </a:lnTo>
                <a:lnTo>
                  <a:pt x="58" y="436"/>
                </a:lnTo>
                <a:lnTo>
                  <a:pt x="64" y="436"/>
                </a:lnTo>
                <a:lnTo>
                  <a:pt x="64" y="436"/>
                </a:lnTo>
                <a:lnTo>
                  <a:pt x="68" y="440"/>
                </a:lnTo>
                <a:lnTo>
                  <a:pt x="68" y="444"/>
                </a:lnTo>
                <a:lnTo>
                  <a:pt x="66" y="448"/>
                </a:lnTo>
                <a:lnTo>
                  <a:pt x="66" y="448"/>
                </a:lnTo>
                <a:lnTo>
                  <a:pt x="68" y="450"/>
                </a:lnTo>
                <a:lnTo>
                  <a:pt x="72" y="450"/>
                </a:lnTo>
                <a:lnTo>
                  <a:pt x="76" y="448"/>
                </a:lnTo>
                <a:lnTo>
                  <a:pt x="78" y="444"/>
                </a:lnTo>
                <a:lnTo>
                  <a:pt x="82" y="436"/>
                </a:lnTo>
                <a:lnTo>
                  <a:pt x="82" y="430"/>
                </a:lnTo>
                <a:lnTo>
                  <a:pt x="82" y="430"/>
                </a:lnTo>
                <a:lnTo>
                  <a:pt x="82" y="426"/>
                </a:lnTo>
                <a:lnTo>
                  <a:pt x="78" y="422"/>
                </a:lnTo>
                <a:lnTo>
                  <a:pt x="72" y="416"/>
                </a:lnTo>
                <a:lnTo>
                  <a:pt x="72" y="416"/>
                </a:lnTo>
                <a:lnTo>
                  <a:pt x="64" y="416"/>
                </a:lnTo>
                <a:lnTo>
                  <a:pt x="58" y="416"/>
                </a:lnTo>
                <a:lnTo>
                  <a:pt x="52" y="418"/>
                </a:lnTo>
                <a:lnTo>
                  <a:pt x="46" y="422"/>
                </a:lnTo>
                <a:lnTo>
                  <a:pt x="42" y="426"/>
                </a:lnTo>
                <a:lnTo>
                  <a:pt x="40" y="430"/>
                </a:lnTo>
                <a:lnTo>
                  <a:pt x="38" y="436"/>
                </a:lnTo>
                <a:lnTo>
                  <a:pt x="38" y="440"/>
                </a:lnTo>
                <a:lnTo>
                  <a:pt x="38" y="440"/>
                </a:lnTo>
                <a:lnTo>
                  <a:pt x="38" y="448"/>
                </a:lnTo>
                <a:lnTo>
                  <a:pt x="38" y="454"/>
                </a:lnTo>
                <a:lnTo>
                  <a:pt x="42" y="462"/>
                </a:lnTo>
                <a:lnTo>
                  <a:pt x="46" y="468"/>
                </a:lnTo>
                <a:lnTo>
                  <a:pt x="54" y="474"/>
                </a:lnTo>
                <a:lnTo>
                  <a:pt x="62" y="480"/>
                </a:lnTo>
                <a:lnTo>
                  <a:pt x="74" y="482"/>
                </a:lnTo>
                <a:lnTo>
                  <a:pt x="74" y="482"/>
                </a:lnTo>
                <a:close/>
                <a:moveTo>
                  <a:pt x="112" y="472"/>
                </a:moveTo>
                <a:lnTo>
                  <a:pt x="112" y="472"/>
                </a:lnTo>
                <a:lnTo>
                  <a:pt x="98" y="484"/>
                </a:lnTo>
                <a:lnTo>
                  <a:pt x="84" y="492"/>
                </a:lnTo>
                <a:lnTo>
                  <a:pt x="70" y="496"/>
                </a:lnTo>
                <a:lnTo>
                  <a:pt x="58" y="500"/>
                </a:lnTo>
                <a:lnTo>
                  <a:pt x="48" y="500"/>
                </a:lnTo>
                <a:lnTo>
                  <a:pt x="40" y="500"/>
                </a:lnTo>
                <a:lnTo>
                  <a:pt x="32" y="498"/>
                </a:lnTo>
                <a:lnTo>
                  <a:pt x="28" y="494"/>
                </a:lnTo>
                <a:lnTo>
                  <a:pt x="28" y="494"/>
                </a:lnTo>
                <a:lnTo>
                  <a:pt x="26" y="492"/>
                </a:lnTo>
                <a:lnTo>
                  <a:pt x="26" y="488"/>
                </a:lnTo>
                <a:lnTo>
                  <a:pt x="26" y="486"/>
                </a:lnTo>
                <a:lnTo>
                  <a:pt x="28" y="484"/>
                </a:lnTo>
                <a:lnTo>
                  <a:pt x="40" y="480"/>
                </a:lnTo>
                <a:lnTo>
                  <a:pt x="40" y="480"/>
                </a:lnTo>
                <a:lnTo>
                  <a:pt x="34" y="474"/>
                </a:lnTo>
                <a:lnTo>
                  <a:pt x="28" y="472"/>
                </a:lnTo>
                <a:lnTo>
                  <a:pt x="20" y="472"/>
                </a:lnTo>
                <a:lnTo>
                  <a:pt x="14" y="476"/>
                </a:lnTo>
                <a:lnTo>
                  <a:pt x="14" y="476"/>
                </a:lnTo>
                <a:lnTo>
                  <a:pt x="12" y="480"/>
                </a:lnTo>
                <a:lnTo>
                  <a:pt x="10" y="484"/>
                </a:lnTo>
                <a:lnTo>
                  <a:pt x="10" y="490"/>
                </a:lnTo>
                <a:lnTo>
                  <a:pt x="12" y="496"/>
                </a:lnTo>
                <a:lnTo>
                  <a:pt x="12" y="496"/>
                </a:lnTo>
                <a:lnTo>
                  <a:pt x="12" y="498"/>
                </a:lnTo>
                <a:lnTo>
                  <a:pt x="14" y="502"/>
                </a:lnTo>
                <a:lnTo>
                  <a:pt x="18" y="506"/>
                </a:lnTo>
                <a:lnTo>
                  <a:pt x="22" y="510"/>
                </a:lnTo>
                <a:lnTo>
                  <a:pt x="22" y="510"/>
                </a:lnTo>
                <a:lnTo>
                  <a:pt x="38" y="512"/>
                </a:lnTo>
                <a:lnTo>
                  <a:pt x="52" y="510"/>
                </a:lnTo>
                <a:lnTo>
                  <a:pt x="68" y="506"/>
                </a:lnTo>
                <a:lnTo>
                  <a:pt x="80" y="500"/>
                </a:lnTo>
                <a:lnTo>
                  <a:pt x="92" y="492"/>
                </a:lnTo>
                <a:lnTo>
                  <a:pt x="102" y="484"/>
                </a:lnTo>
                <a:lnTo>
                  <a:pt x="112" y="472"/>
                </a:lnTo>
                <a:lnTo>
                  <a:pt x="112" y="472"/>
                </a:lnTo>
                <a:close/>
                <a:moveTo>
                  <a:pt x="38" y="382"/>
                </a:moveTo>
                <a:lnTo>
                  <a:pt x="38" y="382"/>
                </a:lnTo>
                <a:lnTo>
                  <a:pt x="46" y="378"/>
                </a:lnTo>
                <a:lnTo>
                  <a:pt x="52" y="376"/>
                </a:lnTo>
                <a:lnTo>
                  <a:pt x="60" y="378"/>
                </a:lnTo>
                <a:lnTo>
                  <a:pt x="66" y="382"/>
                </a:lnTo>
                <a:lnTo>
                  <a:pt x="66" y="382"/>
                </a:lnTo>
                <a:lnTo>
                  <a:pt x="68" y="378"/>
                </a:lnTo>
                <a:lnTo>
                  <a:pt x="66" y="374"/>
                </a:lnTo>
                <a:lnTo>
                  <a:pt x="62" y="370"/>
                </a:lnTo>
                <a:lnTo>
                  <a:pt x="58" y="368"/>
                </a:lnTo>
                <a:lnTo>
                  <a:pt x="52" y="366"/>
                </a:lnTo>
                <a:lnTo>
                  <a:pt x="46" y="368"/>
                </a:lnTo>
                <a:lnTo>
                  <a:pt x="38" y="374"/>
                </a:lnTo>
                <a:lnTo>
                  <a:pt x="30" y="382"/>
                </a:lnTo>
                <a:lnTo>
                  <a:pt x="30" y="382"/>
                </a:lnTo>
                <a:lnTo>
                  <a:pt x="34" y="372"/>
                </a:lnTo>
                <a:lnTo>
                  <a:pt x="44" y="360"/>
                </a:lnTo>
                <a:lnTo>
                  <a:pt x="54" y="350"/>
                </a:lnTo>
                <a:lnTo>
                  <a:pt x="60" y="346"/>
                </a:lnTo>
                <a:lnTo>
                  <a:pt x="66" y="346"/>
                </a:lnTo>
                <a:lnTo>
                  <a:pt x="66" y="346"/>
                </a:lnTo>
                <a:lnTo>
                  <a:pt x="66" y="348"/>
                </a:lnTo>
                <a:lnTo>
                  <a:pt x="66" y="350"/>
                </a:lnTo>
                <a:lnTo>
                  <a:pt x="68" y="350"/>
                </a:lnTo>
                <a:lnTo>
                  <a:pt x="72" y="350"/>
                </a:lnTo>
                <a:lnTo>
                  <a:pt x="74" y="348"/>
                </a:lnTo>
                <a:lnTo>
                  <a:pt x="76" y="344"/>
                </a:lnTo>
                <a:lnTo>
                  <a:pt x="76" y="344"/>
                </a:lnTo>
                <a:lnTo>
                  <a:pt x="74" y="342"/>
                </a:lnTo>
                <a:lnTo>
                  <a:pt x="74" y="338"/>
                </a:lnTo>
                <a:lnTo>
                  <a:pt x="66" y="334"/>
                </a:lnTo>
                <a:lnTo>
                  <a:pt x="62" y="332"/>
                </a:lnTo>
                <a:lnTo>
                  <a:pt x="58" y="332"/>
                </a:lnTo>
                <a:lnTo>
                  <a:pt x="52" y="334"/>
                </a:lnTo>
                <a:lnTo>
                  <a:pt x="48" y="338"/>
                </a:lnTo>
                <a:lnTo>
                  <a:pt x="48" y="338"/>
                </a:lnTo>
                <a:lnTo>
                  <a:pt x="36" y="348"/>
                </a:lnTo>
                <a:lnTo>
                  <a:pt x="26" y="364"/>
                </a:lnTo>
                <a:lnTo>
                  <a:pt x="22" y="374"/>
                </a:lnTo>
                <a:lnTo>
                  <a:pt x="20" y="386"/>
                </a:lnTo>
                <a:lnTo>
                  <a:pt x="18" y="398"/>
                </a:lnTo>
                <a:lnTo>
                  <a:pt x="18" y="410"/>
                </a:lnTo>
                <a:lnTo>
                  <a:pt x="18" y="410"/>
                </a:lnTo>
                <a:lnTo>
                  <a:pt x="20" y="414"/>
                </a:lnTo>
                <a:lnTo>
                  <a:pt x="22" y="416"/>
                </a:lnTo>
                <a:lnTo>
                  <a:pt x="24" y="414"/>
                </a:lnTo>
                <a:lnTo>
                  <a:pt x="24" y="412"/>
                </a:lnTo>
                <a:lnTo>
                  <a:pt x="24" y="412"/>
                </a:lnTo>
                <a:lnTo>
                  <a:pt x="26" y="406"/>
                </a:lnTo>
                <a:lnTo>
                  <a:pt x="30" y="402"/>
                </a:lnTo>
                <a:lnTo>
                  <a:pt x="34" y="396"/>
                </a:lnTo>
                <a:lnTo>
                  <a:pt x="40" y="392"/>
                </a:lnTo>
                <a:lnTo>
                  <a:pt x="48" y="392"/>
                </a:lnTo>
                <a:lnTo>
                  <a:pt x="56" y="392"/>
                </a:lnTo>
                <a:lnTo>
                  <a:pt x="64" y="396"/>
                </a:lnTo>
                <a:lnTo>
                  <a:pt x="70" y="406"/>
                </a:lnTo>
                <a:lnTo>
                  <a:pt x="70" y="406"/>
                </a:lnTo>
                <a:lnTo>
                  <a:pt x="72" y="404"/>
                </a:lnTo>
                <a:lnTo>
                  <a:pt x="72" y="398"/>
                </a:lnTo>
                <a:lnTo>
                  <a:pt x="72" y="394"/>
                </a:lnTo>
                <a:lnTo>
                  <a:pt x="68" y="388"/>
                </a:lnTo>
                <a:lnTo>
                  <a:pt x="62" y="384"/>
                </a:lnTo>
                <a:lnTo>
                  <a:pt x="56" y="380"/>
                </a:lnTo>
                <a:lnTo>
                  <a:pt x="48" y="380"/>
                </a:lnTo>
                <a:lnTo>
                  <a:pt x="38" y="382"/>
                </a:lnTo>
                <a:lnTo>
                  <a:pt x="38" y="38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278438" y="140423"/>
            <a:ext cx="1016000" cy="1016000"/>
          </a:xfrm>
          <a:custGeom>
            <a:avLst/>
            <a:gdLst>
              <a:gd name="T0" fmla="*/ 414 w 640"/>
              <a:gd name="T1" fmla="*/ 334 h 640"/>
              <a:gd name="T2" fmla="*/ 494 w 640"/>
              <a:gd name="T3" fmla="*/ 354 h 640"/>
              <a:gd name="T4" fmla="*/ 522 w 640"/>
              <a:gd name="T5" fmla="*/ 382 h 640"/>
              <a:gd name="T6" fmla="*/ 552 w 640"/>
              <a:gd name="T7" fmla="*/ 510 h 640"/>
              <a:gd name="T8" fmla="*/ 570 w 640"/>
              <a:gd name="T9" fmla="*/ 492 h 640"/>
              <a:gd name="T10" fmla="*/ 540 w 640"/>
              <a:gd name="T11" fmla="*/ 458 h 640"/>
              <a:gd name="T12" fmla="*/ 602 w 640"/>
              <a:gd name="T13" fmla="*/ 524 h 640"/>
              <a:gd name="T14" fmla="*/ 562 w 640"/>
              <a:gd name="T15" fmla="*/ 602 h 640"/>
              <a:gd name="T16" fmla="*/ 548 w 640"/>
              <a:gd name="T17" fmla="*/ 608 h 640"/>
              <a:gd name="T18" fmla="*/ 528 w 640"/>
              <a:gd name="T19" fmla="*/ 616 h 640"/>
              <a:gd name="T20" fmla="*/ 638 w 640"/>
              <a:gd name="T21" fmla="*/ 530 h 640"/>
              <a:gd name="T22" fmla="*/ 626 w 640"/>
              <a:gd name="T23" fmla="*/ 372 h 640"/>
              <a:gd name="T24" fmla="*/ 602 w 640"/>
              <a:gd name="T25" fmla="*/ 382 h 640"/>
              <a:gd name="T26" fmla="*/ 562 w 640"/>
              <a:gd name="T27" fmla="*/ 382 h 640"/>
              <a:gd name="T28" fmla="*/ 554 w 640"/>
              <a:gd name="T29" fmla="*/ 334 h 640"/>
              <a:gd name="T30" fmla="*/ 528 w 640"/>
              <a:gd name="T31" fmla="*/ 292 h 640"/>
              <a:gd name="T32" fmla="*/ 528 w 640"/>
              <a:gd name="T33" fmla="*/ 268 h 640"/>
              <a:gd name="T34" fmla="*/ 512 w 640"/>
              <a:gd name="T35" fmla="*/ 182 h 640"/>
              <a:gd name="T36" fmla="*/ 566 w 640"/>
              <a:gd name="T37" fmla="*/ 110 h 640"/>
              <a:gd name="T38" fmla="*/ 434 w 640"/>
              <a:gd name="T39" fmla="*/ 298 h 640"/>
              <a:gd name="T40" fmla="*/ 602 w 640"/>
              <a:gd name="T41" fmla="*/ 184 h 640"/>
              <a:gd name="T42" fmla="*/ 532 w 640"/>
              <a:gd name="T43" fmla="*/ 210 h 640"/>
              <a:gd name="T44" fmla="*/ 584 w 640"/>
              <a:gd name="T45" fmla="*/ 184 h 640"/>
              <a:gd name="T46" fmla="*/ 568 w 640"/>
              <a:gd name="T47" fmla="*/ 222 h 640"/>
              <a:gd name="T48" fmla="*/ 618 w 640"/>
              <a:gd name="T49" fmla="*/ 130 h 640"/>
              <a:gd name="T50" fmla="*/ 614 w 640"/>
              <a:gd name="T51" fmla="*/ 152 h 640"/>
              <a:gd name="T52" fmla="*/ 616 w 640"/>
              <a:gd name="T53" fmla="*/ 228 h 640"/>
              <a:gd name="T54" fmla="*/ 588 w 640"/>
              <a:gd name="T55" fmla="*/ 264 h 640"/>
              <a:gd name="T56" fmla="*/ 572 w 640"/>
              <a:gd name="T57" fmla="*/ 288 h 640"/>
              <a:gd name="T58" fmla="*/ 434 w 640"/>
              <a:gd name="T59" fmla="*/ 200 h 640"/>
              <a:gd name="T60" fmla="*/ 454 w 640"/>
              <a:gd name="T61" fmla="*/ 222 h 640"/>
              <a:gd name="T62" fmla="*/ 616 w 640"/>
              <a:gd name="T63" fmla="*/ 54 h 640"/>
              <a:gd name="T64" fmla="*/ 586 w 640"/>
              <a:gd name="T65" fmla="*/ 26 h 640"/>
              <a:gd name="T66" fmla="*/ 420 w 640"/>
              <a:gd name="T67" fmla="*/ 186 h 640"/>
              <a:gd name="T68" fmla="*/ 22 w 640"/>
              <a:gd name="T69" fmla="*/ 102 h 640"/>
              <a:gd name="T70" fmla="*/ 36 w 640"/>
              <a:gd name="T71" fmla="*/ 60 h 640"/>
              <a:gd name="T72" fmla="*/ 56 w 640"/>
              <a:gd name="T73" fmla="*/ 94 h 640"/>
              <a:gd name="T74" fmla="*/ 86 w 640"/>
              <a:gd name="T75" fmla="*/ 74 h 640"/>
              <a:gd name="T76" fmla="*/ 174 w 640"/>
              <a:gd name="T77" fmla="*/ 82 h 640"/>
              <a:gd name="T78" fmla="*/ 152 w 640"/>
              <a:gd name="T79" fmla="*/ 94 h 640"/>
              <a:gd name="T80" fmla="*/ 108 w 640"/>
              <a:gd name="T81" fmla="*/ 80 h 640"/>
              <a:gd name="T82" fmla="*/ 232 w 640"/>
              <a:gd name="T83" fmla="*/ 120 h 640"/>
              <a:gd name="T84" fmla="*/ 324 w 640"/>
              <a:gd name="T85" fmla="*/ 156 h 640"/>
              <a:gd name="T86" fmla="*/ 312 w 640"/>
              <a:gd name="T87" fmla="*/ 212 h 640"/>
              <a:gd name="T88" fmla="*/ 372 w 640"/>
              <a:gd name="T89" fmla="*/ 202 h 640"/>
              <a:gd name="T90" fmla="*/ 374 w 640"/>
              <a:gd name="T91" fmla="*/ 166 h 640"/>
              <a:gd name="T92" fmla="*/ 520 w 640"/>
              <a:gd name="T93" fmla="*/ 30 h 640"/>
              <a:gd name="T94" fmla="*/ 364 w 640"/>
              <a:gd name="T95" fmla="*/ 112 h 640"/>
              <a:gd name="T96" fmla="*/ 376 w 640"/>
              <a:gd name="T97" fmla="*/ 80 h 640"/>
              <a:gd name="T98" fmla="*/ 354 w 640"/>
              <a:gd name="T99" fmla="*/ 146 h 640"/>
              <a:gd name="T100" fmla="*/ 286 w 640"/>
              <a:gd name="T101" fmla="*/ 94 h 640"/>
              <a:gd name="T102" fmla="*/ 294 w 640"/>
              <a:gd name="T103" fmla="*/ 54 h 640"/>
              <a:gd name="T104" fmla="*/ 306 w 640"/>
              <a:gd name="T105" fmla="*/ 34 h 640"/>
              <a:gd name="T106" fmla="*/ 246 w 640"/>
              <a:gd name="T107" fmla="*/ 82 h 640"/>
              <a:gd name="T108" fmla="*/ 442 w 640"/>
              <a:gd name="T109" fmla="*/ 38 h 640"/>
              <a:gd name="T110" fmla="*/ 450 w 640"/>
              <a:gd name="T111" fmla="*/ 66 h 640"/>
              <a:gd name="T112" fmla="*/ 450 w 640"/>
              <a:gd name="T113" fmla="*/ 118 h 640"/>
              <a:gd name="T114" fmla="*/ 462 w 640"/>
              <a:gd name="T115" fmla="*/ 118 h 640"/>
              <a:gd name="T116" fmla="*/ 492 w 640"/>
              <a:gd name="T117" fmla="*/ 10 h 640"/>
              <a:gd name="T118" fmla="*/ 492 w 640"/>
              <a:gd name="T119" fmla="*/ 84 h 640"/>
              <a:gd name="T120" fmla="*/ 412 w 640"/>
              <a:gd name="T121" fmla="*/ 24 h 640"/>
              <a:gd name="T122" fmla="*/ 346 w 640"/>
              <a:gd name="T123" fmla="*/ 76 h 640"/>
              <a:gd name="T124" fmla="*/ 382 w 640"/>
              <a:gd name="T125" fmla="*/ 6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414" y="284"/>
                </a:moveTo>
                <a:lnTo>
                  <a:pt x="414" y="284"/>
                </a:lnTo>
                <a:lnTo>
                  <a:pt x="412" y="292"/>
                </a:lnTo>
                <a:lnTo>
                  <a:pt x="414" y="302"/>
                </a:lnTo>
                <a:lnTo>
                  <a:pt x="418" y="312"/>
                </a:lnTo>
                <a:lnTo>
                  <a:pt x="426" y="318"/>
                </a:lnTo>
                <a:lnTo>
                  <a:pt x="434" y="324"/>
                </a:lnTo>
                <a:lnTo>
                  <a:pt x="444" y="326"/>
                </a:lnTo>
                <a:lnTo>
                  <a:pt x="456" y="326"/>
                </a:lnTo>
                <a:lnTo>
                  <a:pt x="468" y="318"/>
                </a:lnTo>
                <a:lnTo>
                  <a:pt x="468" y="318"/>
                </a:lnTo>
                <a:lnTo>
                  <a:pt x="464" y="322"/>
                </a:lnTo>
                <a:lnTo>
                  <a:pt x="460" y="326"/>
                </a:lnTo>
                <a:lnTo>
                  <a:pt x="450" y="330"/>
                </a:lnTo>
                <a:lnTo>
                  <a:pt x="438" y="330"/>
                </a:lnTo>
                <a:lnTo>
                  <a:pt x="428" y="328"/>
                </a:lnTo>
                <a:lnTo>
                  <a:pt x="428" y="328"/>
                </a:lnTo>
                <a:lnTo>
                  <a:pt x="422" y="330"/>
                </a:lnTo>
                <a:lnTo>
                  <a:pt x="418" y="330"/>
                </a:lnTo>
                <a:lnTo>
                  <a:pt x="416" y="330"/>
                </a:lnTo>
                <a:lnTo>
                  <a:pt x="414" y="334"/>
                </a:lnTo>
                <a:lnTo>
                  <a:pt x="414" y="334"/>
                </a:lnTo>
                <a:lnTo>
                  <a:pt x="416" y="338"/>
                </a:lnTo>
                <a:lnTo>
                  <a:pt x="424" y="342"/>
                </a:lnTo>
                <a:lnTo>
                  <a:pt x="432" y="346"/>
                </a:lnTo>
                <a:lnTo>
                  <a:pt x="446" y="346"/>
                </a:lnTo>
                <a:lnTo>
                  <a:pt x="446" y="346"/>
                </a:lnTo>
                <a:lnTo>
                  <a:pt x="452" y="344"/>
                </a:lnTo>
                <a:lnTo>
                  <a:pt x="458" y="340"/>
                </a:lnTo>
                <a:lnTo>
                  <a:pt x="466" y="336"/>
                </a:lnTo>
                <a:lnTo>
                  <a:pt x="472" y="328"/>
                </a:lnTo>
                <a:lnTo>
                  <a:pt x="478" y="320"/>
                </a:lnTo>
                <a:lnTo>
                  <a:pt x="482" y="312"/>
                </a:lnTo>
                <a:lnTo>
                  <a:pt x="484" y="304"/>
                </a:lnTo>
                <a:lnTo>
                  <a:pt x="484" y="296"/>
                </a:lnTo>
                <a:lnTo>
                  <a:pt x="484" y="296"/>
                </a:lnTo>
                <a:lnTo>
                  <a:pt x="486" y="308"/>
                </a:lnTo>
                <a:lnTo>
                  <a:pt x="484" y="318"/>
                </a:lnTo>
                <a:lnTo>
                  <a:pt x="480" y="328"/>
                </a:lnTo>
                <a:lnTo>
                  <a:pt x="480" y="328"/>
                </a:lnTo>
                <a:lnTo>
                  <a:pt x="488" y="344"/>
                </a:lnTo>
                <a:lnTo>
                  <a:pt x="494" y="354"/>
                </a:lnTo>
                <a:lnTo>
                  <a:pt x="502" y="364"/>
                </a:lnTo>
                <a:lnTo>
                  <a:pt x="502" y="364"/>
                </a:lnTo>
                <a:lnTo>
                  <a:pt x="506" y="368"/>
                </a:lnTo>
                <a:lnTo>
                  <a:pt x="508" y="374"/>
                </a:lnTo>
                <a:lnTo>
                  <a:pt x="510" y="380"/>
                </a:lnTo>
                <a:lnTo>
                  <a:pt x="512" y="386"/>
                </a:lnTo>
                <a:lnTo>
                  <a:pt x="510" y="394"/>
                </a:lnTo>
                <a:lnTo>
                  <a:pt x="508" y="400"/>
                </a:lnTo>
                <a:lnTo>
                  <a:pt x="504" y="404"/>
                </a:lnTo>
                <a:lnTo>
                  <a:pt x="498" y="408"/>
                </a:lnTo>
                <a:lnTo>
                  <a:pt x="498" y="408"/>
                </a:lnTo>
                <a:lnTo>
                  <a:pt x="504" y="412"/>
                </a:lnTo>
                <a:lnTo>
                  <a:pt x="510" y="414"/>
                </a:lnTo>
                <a:lnTo>
                  <a:pt x="514" y="412"/>
                </a:lnTo>
                <a:lnTo>
                  <a:pt x="518" y="408"/>
                </a:lnTo>
                <a:lnTo>
                  <a:pt x="518" y="408"/>
                </a:lnTo>
                <a:lnTo>
                  <a:pt x="520" y="408"/>
                </a:lnTo>
                <a:lnTo>
                  <a:pt x="522" y="406"/>
                </a:lnTo>
                <a:lnTo>
                  <a:pt x="526" y="398"/>
                </a:lnTo>
                <a:lnTo>
                  <a:pt x="524" y="388"/>
                </a:lnTo>
                <a:lnTo>
                  <a:pt x="522" y="382"/>
                </a:lnTo>
                <a:lnTo>
                  <a:pt x="520" y="376"/>
                </a:lnTo>
                <a:lnTo>
                  <a:pt x="520" y="376"/>
                </a:lnTo>
                <a:lnTo>
                  <a:pt x="540" y="396"/>
                </a:lnTo>
                <a:lnTo>
                  <a:pt x="554" y="410"/>
                </a:lnTo>
                <a:lnTo>
                  <a:pt x="568" y="426"/>
                </a:lnTo>
                <a:lnTo>
                  <a:pt x="568" y="426"/>
                </a:lnTo>
                <a:lnTo>
                  <a:pt x="582" y="448"/>
                </a:lnTo>
                <a:lnTo>
                  <a:pt x="588" y="462"/>
                </a:lnTo>
                <a:lnTo>
                  <a:pt x="592" y="476"/>
                </a:lnTo>
                <a:lnTo>
                  <a:pt x="596" y="488"/>
                </a:lnTo>
                <a:lnTo>
                  <a:pt x="596" y="502"/>
                </a:lnTo>
                <a:lnTo>
                  <a:pt x="592" y="514"/>
                </a:lnTo>
                <a:lnTo>
                  <a:pt x="584" y="524"/>
                </a:lnTo>
                <a:lnTo>
                  <a:pt x="584" y="524"/>
                </a:lnTo>
                <a:lnTo>
                  <a:pt x="574" y="532"/>
                </a:lnTo>
                <a:lnTo>
                  <a:pt x="566" y="534"/>
                </a:lnTo>
                <a:lnTo>
                  <a:pt x="560" y="534"/>
                </a:lnTo>
                <a:lnTo>
                  <a:pt x="556" y="528"/>
                </a:lnTo>
                <a:lnTo>
                  <a:pt x="554" y="524"/>
                </a:lnTo>
                <a:lnTo>
                  <a:pt x="552" y="516"/>
                </a:lnTo>
                <a:lnTo>
                  <a:pt x="552" y="510"/>
                </a:lnTo>
                <a:lnTo>
                  <a:pt x="554" y="506"/>
                </a:lnTo>
                <a:lnTo>
                  <a:pt x="554" y="506"/>
                </a:lnTo>
                <a:lnTo>
                  <a:pt x="550" y="506"/>
                </a:lnTo>
                <a:lnTo>
                  <a:pt x="548" y="508"/>
                </a:lnTo>
                <a:lnTo>
                  <a:pt x="544" y="514"/>
                </a:lnTo>
                <a:lnTo>
                  <a:pt x="544" y="522"/>
                </a:lnTo>
                <a:lnTo>
                  <a:pt x="544" y="526"/>
                </a:lnTo>
                <a:lnTo>
                  <a:pt x="546" y="530"/>
                </a:lnTo>
                <a:lnTo>
                  <a:pt x="546" y="530"/>
                </a:lnTo>
                <a:lnTo>
                  <a:pt x="542" y="524"/>
                </a:lnTo>
                <a:lnTo>
                  <a:pt x="538" y="520"/>
                </a:lnTo>
                <a:lnTo>
                  <a:pt x="536" y="514"/>
                </a:lnTo>
                <a:lnTo>
                  <a:pt x="536" y="508"/>
                </a:lnTo>
                <a:lnTo>
                  <a:pt x="536" y="504"/>
                </a:lnTo>
                <a:lnTo>
                  <a:pt x="538" y="498"/>
                </a:lnTo>
                <a:lnTo>
                  <a:pt x="546" y="490"/>
                </a:lnTo>
                <a:lnTo>
                  <a:pt x="546" y="490"/>
                </a:lnTo>
                <a:lnTo>
                  <a:pt x="552" y="486"/>
                </a:lnTo>
                <a:lnTo>
                  <a:pt x="556" y="486"/>
                </a:lnTo>
                <a:lnTo>
                  <a:pt x="564" y="488"/>
                </a:lnTo>
                <a:lnTo>
                  <a:pt x="570" y="492"/>
                </a:lnTo>
                <a:lnTo>
                  <a:pt x="572" y="492"/>
                </a:lnTo>
                <a:lnTo>
                  <a:pt x="574" y="492"/>
                </a:lnTo>
                <a:lnTo>
                  <a:pt x="574" y="492"/>
                </a:lnTo>
                <a:lnTo>
                  <a:pt x="572" y="486"/>
                </a:lnTo>
                <a:lnTo>
                  <a:pt x="568" y="482"/>
                </a:lnTo>
                <a:lnTo>
                  <a:pt x="564" y="478"/>
                </a:lnTo>
                <a:lnTo>
                  <a:pt x="558" y="474"/>
                </a:lnTo>
                <a:lnTo>
                  <a:pt x="552" y="472"/>
                </a:lnTo>
                <a:lnTo>
                  <a:pt x="544" y="472"/>
                </a:lnTo>
                <a:lnTo>
                  <a:pt x="536" y="476"/>
                </a:lnTo>
                <a:lnTo>
                  <a:pt x="536" y="476"/>
                </a:lnTo>
                <a:lnTo>
                  <a:pt x="542" y="472"/>
                </a:lnTo>
                <a:lnTo>
                  <a:pt x="548" y="468"/>
                </a:lnTo>
                <a:lnTo>
                  <a:pt x="554" y="468"/>
                </a:lnTo>
                <a:lnTo>
                  <a:pt x="562" y="470"/>
                </a:lnTo>
                <a:lnTo>
                  <a:pt x="562" y="470"/>
                </a:lnTo>
                <a:lnTo>
                  <a:pt x="560" y="466"/>
                </a:lnTo>
                <a:lnTo>
                  <a:pt x="556" y="462"/>
                </a:lnTo>
                <a:lnTo>
                  <a:pt x="552" y="460"/>
                </a:lnTo>
                <a:lnTo>
                  <a:pt x="546" y="458"/>
                </a:lnTo>
                <a:lnTo>
                  <a:pt x="540" y="458"/>
                </a:lnTo>
                <a:lnTo>
                  <a:pt x="534" y="460"/>
                </a:lnTo>
                <a:lnTo>
                  <a:pt x="528" y="464"/>
                </a:lnTo>
                <a:lnTo>
                  <a:pt x="520" y="468"/>
                </a:lnTo>
                <a:lnTo>
                  <a:pt x="520" y="468"/>
                </a:lnTo>
                <a:lnTo>
                  <a:pt x="514" y="476"/>
                </a:lnTo>
                <a:lnTo>
                  <a:pt x="510" y="486"/>
                </a:lnTo>
                <a:lnTo>
                  <a:pt x="508" y="496"/>
                </a:lnTo>
                <a:lnTo>
                  <a:pt x="506" y="508"/>
                </a:lnTo>
                <a:lnTo>
                  <a:pt x="508" y="520"/>
                </a:lnTo>
                <a:lnTo>
                  <a:pt x="512" y="530"/>
                </a:lnTo>
                <a:lnTo>
                  <a:pt x="520" y="542"/>
                </a:lnTo>
                <a:lnTo>
                  <a:pt x="530" y="550"/>
                </a:lnTo>
                <a:lnTo>
                  <a:pt x="530" y="550"/>
                </a:lnTo>
                <a:lnTo>
                  <a:pt x="536" y="554"/>
                </a:lnTo>
                <a:lnTo>
                  <a:pt x="542" y="556"/>
                </a:lnTo>
                <a:lnTo>
                  <a:pt x="554" y="556"/>
                </a:lnTo>
                <a:lnTo>
                  <a:pt x="566" y="554"/>
                </a:lnTo>
                <a:lnTo>
                  <a:pt x="578" y="550"/>
                </a:lnTo>
                <a:lnTo>
                  <a:pt x="590" y="542"/>
                </a:lnTo>
                <a:lnTo>
                  <a:pt x="598" y="532"/>
                </a:lnTo>
                <a:lnTo>
                  <a:pt x="602" y="524"/>
                </a:lnTo>
                <a:lnTo>
                  <a:pt x="604" y="514"/>
                </a:lnTo>
                <a:lnTo>
                  <a:pt x="604" y="514"/>
                </a:lnTo>
                <a:lnTo>
                  <a:pt x="608" y="520"/>
                </a:lnTo>
                <a:lnTo>
                  <a:pt x="608" y="528"/>
                </a:lnTo>
                <a:lnTo>
                  <a:pt x="608" y="534"/>
                </a:lnTo>
                <a:lnTo>
                  <a:pt x="608" y="542"/>
                </a:lnTo>
                <a:lnTo>
                  <a:pt x="602" y="554"/>
                </a:lnTo>
                <a:lnTo>
                  <a:pt x="594" y="564"/>
                </a:lnTo>
                <a:lnTo>
                  <a:pt x="594" y="564"/>
                </a:lnTo>
                <a:lnTo>
                  <a:pt x="586" y="572"/>
                </a:lnTo>
                <a:lnTo>
                  <a:pt x="574" y="580"/>
                </a:lnTo>
                <a:lnTo>
                  <a:pt x="568" y="584"/>
                </a:lnTo>
                <a:lnTo>
                  <a:pt x="562" y="586"/>
                </a:lnTo>
                <a:lnTo>
                  <a:pt x="554" y="586"/>
                </a:lnTo>
                <a:lnTo>
                  <a:pt x="548" y="584"/>
                </a:lnTo>
                <a:lnTo>
                  <a:pt x="548" y="584"/>
                </a:lnTo>
                <a:lnTo>
                  <a:pt x="546" y="584"/>
                </a:lnTo>
                <a:lnTo>
                  <a:pt x="544" y="586"/>
                </a:lnTo>
                <a:lnTo>
                  <a:pt x="548" y="592"/>
                </a:lnTo>
                <a:lnTo>
                  <a:pt x="556" y="600"/>
                </a:lnTo>
                <a:lnTo>
                  <a:pt x="562" y="602"/>
                </a:lnTo>
                <a:lnTo>
                  <a:pt x="568" y="602"/>
                </a:lnTo>
                <a:lnTo>
                  <a:pt x="568" y="602"/>
                </a:lnTo>
                <a:lnTo>
                  <a:pt x="576" y="602"/>
                </a:lnTo>
                <a:lnTo>
                  <a:pt x="584" y="596"/>
                </a:lnTo>
                <a:lnTo>
                  <a:pt x="592" y="590"/>
                </a:lnTo>
                <a:lnTo>
                  <a:pt x="602" y="584"/>
                </a:lnTo>
                <a:lnTo>
                  <a:pt x="610" y="574"/>
                </a:lnTo>
                <a:lnTo>
                  <a:pt x="616" y="564"/>
                </a:lnTo>
                <a:lnTo>
                  <a:pt x="620" y="554"/>
                </a:lnTo>
                <a:lnTo>
                  <a:pt x="620" y="544"/>
                </a:lnTo>
                <a:lnTo>
                  <a:pt x="620" y="544"/>
                </a:lnTo>
                <a:lnTo>
                  <a:pt x="620" y="552"/>
                </a:lnTo>
                <a:lnTo>
                  <a:pt x="618" y="564"/>
                </a:lnTo>
                <a:lnTo>
                  <a:pt x="612" y="576"/>
                </a:lnTo>
                <a:lnTo>
                  <a:pt x="604" y="586"/>
                </a:lnTo>
                <a:lnTo>
                  <a:pt x="594" y="596"/>
                </a:lnTo>
                <a:lnTo>
                  <a:pt x="582" y="604"/>
                </a:lnTo>
                <a:lnTo>
                  <a:pt x="568" y="608"/>
                </a:lnTo>
                <a:lnTo>
                  <a:pt x="552" y="608"/>
                </a:lnTo>
                <a:lnTo>
                  <a:pt x="552" y="608"/>
                </a:lnTo>
                <a:lnTo>
                  <a:pt x="548" y="608"/>
                </a:lnTo>
                <a:lnTo>
                  <a:pt x="546" y="610"/>
                </a:lnTo>
                <a:lnTo>
                  <a:pt x="544" y="612"/>
                </a:lnTo>
                <a:lnTo>
                  <a:pt x="544" y="614"/>
                </a:lnTo>
                <a:lnTo>
                  <a:pt x="546" y="622"/>
                </a:lnTo>
                <a:lnTo>
                  <a:pt x="550" y="624"/>
                </a:lnTo>
                <a:lnTo>
                  <a:pt x="554" y="626"/>
                </a:lnTo>
                <a:lnTo>
                  <a:pt x="554" y="626"/>
                </a:lnTo>
                <a:lnTo>
                  <a:pt x="564" y="626"/>
                </a:lnTo>
                <a:lnTo>
                  <a:pt x="572" y="622"/>
                </a:lnTo>
                <a:lnTo>
                  <a:pt x="582" y="618"/>
                </a:lnTo>
                <a:lnTo>
                  <a:pt x="582" y="618"/>
                </a:lnTo>
                <a:lnTo>
                  <a:pt x="572" y="626"/>
                </a:lnTo>
                <a:lnTo>
                  <a:pt x="560" y="628"/>
                </a:lnTo>
                <a:lnTo>
                  <a:pt x="554" y="630"/>
                </a:lnTo>
                <a:lnTo>
                  <a:pt x="548" y="628"/>
                </a:lnTo>
                <a:lnTo>
                  <a:pt x="544" y="624"/>
                </a:lnTo>
                <a:lnTo>
                  <a:pt x="538" y="620"/>
                </a:lnTo>
                <a:lnTo>
                  <a:pt x="538" y="620"/>
                </a:lnTo>
                <a:lnTo>
                  <a:pt x="536" y="618"/>
                </a:lnTo>
                <a:lnTo>
                  <a:pt x="534" y="616"/>
                </a:lnTo>
                <a:lnTo>
                  <a:pt x="528" y="616"/>
                </a:lnTo>
                <a:lnTo>
                  <a:pt x="524" y="620"/>
                </a:lnTo>
                <a:lnTo>
                  <a:pt x="524" y="624"/>
                </a:lnTo>
                <a:lnTo>
                  <a:pt x="524" y="626"/>
                </a:lnTo>
                <a:lnTo>
                  <a:pt x="524" y="626"/>
                </a:lnTo>
                <a:lnTo>
                  <a:pt x="526" y="630"/>
                </a:lnTo>
                <a:lnTo>
                  <a:pt x="530" y="634"/>
                </a:lnTo>
                <a:lnTo>
                  <a:pt x="538" y="638"/>
                </a:lnTo>
                <a:lnTo>
                  <a:pt x="546" y="640"/>
                </a:lnTo>
                <a:lnTo>
                  <a:pt x="556" y="640"/>
                </a:lnTo>
                <a:lnTo>
                  <a:pt x="566" y="640"/>
                </a:lnTo>
                <a:lnTo>
                  <a:pt x="578" y="636"/>
                </a:lnTo>
                <a:lnTo>
                  <a:pt x="588" y="630"/>
                </a:lnTo>
                <a:lnTo>
                  <a:pt x="588" y="630"/>
                </a:lnTo>
                <a:lnTo>
                  <a:pt x="600" y="622"/>
                </a:lnTo>
                <a:lnTo>
                  <a:pt x="610" y="614"/>
                </a:lnTo>
                <a:lnTo>
                  <a:pt x="618" y="604"/>
                </a:lnTo>
                <a:lnTo>
                  <a:pt x="626" y="594"/>
                </a:lnTo>
                <a:lnTo>
                  <a:pt x="632" y="580"/>
                </a:lnTo>
                <a:lnTo>
                  <a:pt x="636" y="566"/>
                </a:lnTo>
                <a:lnTo>
                  <a:pt x="638" y="548"/>
                </a:lnTo>
                <a:lnTo>
                  <a:pt x="638" y="530"/>
                </a:lnTo>
                <a:lnTo>
                  <a:pt x="638" y="530"/>
                </a:lnTo>
                <a:lnTo>
                  <a:pt x="636" y="512"/>
                </a:lnTo>
                <a:lnTo>
                  <a:pt x="630" y="494"/>
                </a:lnTo>
                <a:lnTo>
                  <a:pt x="622" y="474"/>
                </a:lnTo>
                <a:lnTo>
                  <a:pt x="610" y="454"/>
                </a:lnTo>
                <a:lnTo>
                  <a:pt x="596" y="436"/>
                </a:lnTo>
                <a:lnTo>
                  <a:pt x="582" y="418"/>
                </a:lnTo>
                <a:lnTo>
                  <a:pt x="566" y="404"/>
                </a:lnTo>
                <a:lnTo>
                  <a:pt x="550" y="390"/>
                </a:lnTo>
                <a:lnTo>
                  <a:pt x="550" y="390"/>
                </a:lnTo>
                <a:lnTo>
                  <a:pt x="558" y="394"/>
                </a:lnTo>
                <a:lnTo>
                  <a:pt x="568" y="396"/>
                </a:lnTo>
                <a:lnTo>
                  <a:pt x="578" y="400"/>
                </a:lnTo>
                <a:lnTo>
                  <a:pt x="590" y="400"/>
                </a:lnTo>
                <a:lnTo>
                  <a:pt x="600" y="398"/>
                </a:lnTo>
                <a:lnTo>
                  <a:pt x="612" y="396"/>
                </a:lnTo>
                <a:lnTo>
                  <a:pt x="620" y="388"/>
                </a:lnTo>
                <a:lnTo>
                  <a:pt x="628" y="380"/>
                </a:lnTo>
                <a:lnTo>
                  <a:pt x="628" y="380"/>
                </a:lnTo>
                <a:lnTo>
                  <a:pt x="628" y="374"/>
                </a:lnTo>
                <a:lnTo>
                  <a:pt x="626" y="372"/>
                </a:lnTo>
                <a:lnTo>
                  <a:pt x="624" y="372"/>
                </a:lnTo>
                <a:lnTo>
                  <a:pt x="622" y="374"/>
                </a:lnTo>
                <a:lnTo>
                  <a:pt x="622" y="374"/>
                </a:lnTo>
                <a:lnTo>
                  <a:pt x="626" y="364"/>
                </a:lnTo>
                <a:lnTo>
                  <a:pt x="626" y="354"/>
                </a:lnTo>
                <a:lnTo>
                  <a:pt x="624" y="346"/>
                </a:lnTo>
                <a:lnTo>
                  <a:pt x="616" y="338"/>
                </a:lnTo>
                <a:lnTo>
                  <a:pt x="616" y="338"/>
                </a:lnTo>
                <a:lnTo>
                  <a:pt x="612" y="334"/>
                </a:lnTo>
                <a:lnTo>
                  <a:pt x="608" y="334"/>
                </a:lnTo>
                <a:lnTo>
                  <a:pt x="606" y="334"/>
                </a:lnTo>
                <a:lnTo>
                  <a:pt x="604" y="336"/>
                </a:lnTo>
                <a:lnTo>
                  <a:pt x="602" y="340"/>
                </a:lnTo>
                <a:lnTo>
                  <a:pt x="604" y="344"/>
                </a:lnTo>
                <a:lnTo>
                  <a:pt x="604" y="344"/>
                </a:lnTo>
                <a:lnTo>
                  <a:pt x="608" y="350"/>
                </a:lnTo>
                <a:lnTo>
                  <a:pt x="612" y="360"/>
                </a:lnTo>
                <a:lnTo>
                  <a:pt x="612" y="366"/>
                </a:lnTo>
                <a:lnTo>
                  <a:pt x="610" y="372"/>
                </a:lnTo>
                <a:lnTo>
                  <a:pt x="606" y="376"/>
                </a:lnTo>
                <a:lnTo>
                  <a:pt x="602" y="382"/>
                </a:lnTo>
                <a:lnTo>
                  <a:pt x="602" y="382"/>
                </a:lnTo>
                <a:lnTo>
                  <a:pt x="604" y="374"/>
                </a:lnTo>
                <a:lnTo>
                  <a:pt x="606" y="364"/>
                </a:lnTo>
                <a:lnTo>
                  <a:pt x="606" y="356"/>
                </a:lnTo>
                <a:lnTo>
                  <a:pt x="600" y="346"/>
                </a:lnTo>
                <a:lnTo>
                  <a:pt x="600" y="346"/>
                </a:lnTo>
                <a:lnTo>
                  <a:pt x="598" y="342"/>
                </a:lnTo>
                <a:lnTo>
                  <a:pt x="594" y="340"/>
                </a:lnTo>
                <a:lnTo>
                  <a:pt x="590" y="340"/>
                </a:lnTo>
                <a:lnTo>
                  <a:pt x="588" y="342"/>
                </a:lnTo>
                <a:lnTo>
                  <a:pt x="586" y="346"/>
                </a:lnTo>
                <a:lnTo>
                  <a:pt x="588" y="352"/>
                </a:lnTo>
                <a:lnTo>
                  <a:pt x="588" y="352"/>
                </a:lnTo>
                <a:lnTo>
                  <a:pt x="588" y="358"/>
                </a:lnTo>
                <a:lnTo>
                  <a:pt x="588" y="364"/>
                </a:lnTo>
                <a:lnTo>
                  <a:pt x="586" y="372"/>
                </a:lnTo>
                <a:lnTo>
                  <a:pt x="582" y="380"/>
                </a:lnTo>
                <a:lnTo>
                  <a:pt x="578" y="382"/>
                </a:lnTo>
                <a:lnTo>
                  <a:pt x="574" y="384"/>
                </a:lnTo>
                <a:lnTo>
                  <a:pt x="568" y="384"/>
                </a:lnTo>
                <a:lnTo>
                  <a:pt x="562" y="382"/>
                </a:lnTo>
                <a:lnTo>
                  <a:pt x="554" y="380"/>
                </a:lnTo>
                <a:lnTo>
                  <a:pt x="544" y="374"/>
                </a:lnTo>
                <a:lnTo>
                  <a:pt x="520" y="358"/>
                </a:lnTo>
                <a:lnTo>
                  <a:pt x="520" y="358"/>
                </a:lnTo>
                <a:lnTo>
                  <a:pt x="528" y="362"/>
                </a:lnTo>
                <a:lnTo>
                  <a:pt x="538" y="362"/>
                </a:lnTo>
                <a:lnTo>
                  <a:pt x="546" y="360"/>
                </a:lnTo>
                <a:lnTo>
                  <a:pt x="548" y="358"/>
                </a:lnTo>
                <a:lnTo>
                  <a:pt x="550" y="354"/>
                </a:lnTo>
                <a:lnTo>
                  <a:pt x="550" y="354"/>
                </a:lnTo>
                <a:lnTo>
                  <a:pt x="548" y="354"/>
                </a:lnTo>
                <a:lnTo>
                  <a:pt x="542" y="354"/>
                </a:lnTo>
                <a:lnTo>
                  <a:pt x="538" y="354"/>
                </a:lnTo>
                <a:lnTo>
                  <a:pt x="534" y="352"/>
                </a:lnTo>
                <a:lnTo>
                  <a:pt x="534" y="352"/>
                </a:lnTo>
                <a:lnTo>
                  <a:pt x="542" y="350"/>
                </a:lnTo>
                <a:lnTo>
                  <a:pt x="548" y="346"/>
                </a:lnTo>
                <a:lnTo>
                  <a:pt x="554" y="340"/>
                </a:lnTo>
                <a:lnTo>
                  <a:pt x="554" y="338"/>
                </a:lnTo>
                <a:lnTo>
                  <a:pt x="554" y="334"/>
                </a:lnTo>
                <a:lnTo>
                  <a:pt x="554" y="334"/>
                </a:lnTo>
                <a:lnTo>
                  <a:pt x="552" y="330"/>
                </a:lnTo>
                <a:lnTo>
                  <a:pt x="550" y="330"/>
                </a:lnTo>
                <a:lnTo>
                  <a:pt x="538" y="332"/>
                </a:lnTo>
                <a:lnTo>
                  <a:pt x="524" y="334"/>
                </a:lnTo>
                <a:lnTo>
                  <a:pt x="516" y="334"/>
                </a:lnTo>
                <a:lnTo>
                  <a:pt x="510" y="332"/>
                </a:lnTo>
                <a:lnTo>
                  <a:pt x="510" y="332"/>
                </a:lnTo>
                <a:lnTo>
                  <a:pt x="504" y="324"/>
                </a:lnTo>
                <a:lnTo>
                  <a:pt x="500" y="314"/>
                </a:lnTo>
                <a:lnTo>
                  <a:pt x="496" y="302"/>
                </a:lnTo>
                <a:lnTo>
                  <a:pt x="494" y="286"/>
                </a:lnTo>
                <a:lnTo>
                  <a:pt x="492" y="256"/>
                </a:lnTo>
                <a:lnTo>
                  <a:pt x="494" y="244"/>
                </a:lnTo>
                <a:lnTo>
                  <a:pt x="494" y="232"/>
                </a:lnTo>
                <a:lnTo>
                  <a:pt x="494" y="232"/>
                </a:lnTo>
                <a:lnTo>
                  <a:pt x="500" y="252"/>
                </a:lnTo>
                <a:lnTo>
                  <a:pt x="506" y="266"/>
                </a:lnTo>
                <a:lnTo>
                  <a:pt x="512" y="276"/>
                </a:lnTo>
                <a:lnTo>
                  <a:pt x="516" y="284"/>
                </a:lnTo>
                <a:lnTo>
                  <a:pt x="522" y="290"/>
                </a:lnTo>
                <a:lnTo>
                  <a:pt x="528" y="292"/>
                </a:lnTo>
                <a:lnTo>
                  <a:pt x="538" y="296"/>
                </a:lnTo>
                <a:lnTo>
                  <a:pt x="538" y="296"/>
                </a:lnTo>
                <a:lnTo>
                  <a:pt x="544" y="296"/>
                </a:lnTo>
                <a:lnTo>
                  <a:pt x="548" y="294"/>
                </a:lnTo>
                <a:lnTo>
                  <a:pt x="554" y="290"/>
                </a:lnTo>
                <a:lnTo>
                  <a:pt x="558" y="286"/>
                </a:lnTo>
                <a:lnTo>
                  <a:pt x="562" y="282"/>
                </a:lnTo>
                <a:lnTo>
                  <a:pt x="564" y="276"/>
                </a:lnTo>
                <a:lnTo>
                  <a:pt x="564" y="270"/>
                </a:lnTo>
                <a:lnTo>
                  <a:pt x="562" y="264"/>
                </a:lnTo>
                <a:lnTo>
                  <a:pt x="562" y="264"/>
                </a:lnTo>
                <a:lnTo>
                  <a:pt x="558" y="260"/>
                </a:lnTo>
                <a:lnTo>
                  <a:pt x="554" y="256"/>
                </a:lnTo>
                <a:lnTo>
                  <a:pt x="550" y="254"/>
                </a:lnTo>
                <a:lnTo>
                  <a:pt x="546" y="254"/>
                </a:lnTo>
                <a:lnTo>
                  <a:pt x="538" y="254"/>
                </a:lnTo>
                <a:lnTo>
                  <a:pt x="532" y="258"/>
                </a:lnTo>
                <a:lnTo>
                  <a:pt x="532" y="258"/>
                </a:lnTo>
                <a:lnTo>
                  <a:pt x="528" y="262"/>
                </a:lnTo>
                <a:lnTo>
                  <a:pt x="528" y="266"/>
                </a:lnTo>
                <a:lnTo>
                  <a:pt x="528" y="268"/>
                </a:lnTo>
                <a:lnTo>
                  <a:pt x="530" y="270"/>
                </a:lnTo>
                <a:lnTo>
                  <a:pt x="530" y="270"/>
                </a:lnTo>
                <a:lnTo>
                  <a:pt x="534" y="268"/>
                </a:lnTo>
                <a:lnTo>
                  <a:pt x="536" y="266"/>
                </a:lnTo>
                <a:lnTo>
                  <a:pt x="540" y="268"/>
                </a:lnTo>
                <a:lnTo>
                  <a:pt x="540" y="268"/>
                </a:lnTo>
                <a:lnTo>
                  <a:pt x="542" y="270"/>
                </a:lnTo>
                <a:lnTo>
                  <a:pt x="542" y="272"/>
                </a:lnTo>
                <a:lnTo>
                  <a:pt x="540" y="276"/>
                </a:lnTo>
                <a:lnTo>
                  <a:pt x="532" y="278"/>
                </a:lnTo>
                <a:lnTo>
                  <a:pt x="530" y="276"/>
                </a:lnTo>
                <a:lnTo>
                  <a:pt x="526" y="274"/>
                </a:lnTo>
                <a:lnTo>
                  <a:pt x="526" y="274"/>
                </a:lnTo>
                <a:lnTo>
                  <a:pt x="518" y="264"/>
                </a:lnTo>
                <a:lnTo>
                  <a:pt x="510" y="246"/>
                </a:lnTo>
                <a:lnTo>
                  <a:pt x="506" y="234"/>
                </a:lnTo>
                <a:lnTo>
                  <a:pt x="506" y="224"/>
                </a:lnTo>
                <a:lnTo>
                  <a:pt x="504" y="212"/>
                </a:lnTo>
                <a:lnTo>
                  <a:pt x="506" y="200"/>
                </a:lnTo>
                <a:lnTo>
                  <a:pt x="506" y="200"/>
                </a:lnTo>
                <a:lnTo>
                  <a:pt x="512" y="182"/>
                </a:lnTo>
                <a:lnTo>
                  <a:pt x="518" y="170"/>
                </a:lnTo>
                <a:lnTo>
                  <a:pt x="526" y="156"/>
                </a:lnTo>
                <a:lnTo>
                  <a:pt x="540" y="142"/>
                </a:lnTo>
                <a:lnTo>
                  <a:pt x="540" y="142"/>
                </a:lnTo>
                <a:lnTo>
                  <a:pt x="546" y="136"/>
                </a:lnTo>
                <a:lnTo>
                  <a:pt x="554" y="130"/>
                </a:lnTo>
                <a:lnTo>
                  <a:pt x="570" y="124"/>
                </a:lnTo>
                <a:lnTo>
                  <a:pt x="586" y="120"/>
                </a:lnTo>
                <a:lnTo>
                  <a:pt x="598" y="120"/>
                </a:lnTo>
                <a:lnTo>
                  <a:pt x="598" y="120"/>
                </a:lnTo>
                <a:lnTo>
                  <a:pt x="610" y="120"/>
                </a:lnTo>
                <a:lnTo>
                  <a:pt x="618" y="118"/>
                </a:lnTo>
                <a:lnTo>
                  <a:pt x="622" y="112"/>
                </a:lnTo>
                <a:lnTo>
                  <a:pt x="620" y="106"/>
                </a:lnTo>
                <a:lnTo>
                  <a:pt x="620" y="106"/>
                </a:lnTo>
                <a:lnTo>
                  <a:pt x="618" y="102"/>
                </a:lnTo>
                <a:lnTo>
                  <a:pt x="612" y="100"/>
                </a:lnTo>
                <a:lnTo>
                  <a:pt x="604" y="100"/>
                </a:lnTo>
                <a:lnTo>
                  <a:pt x="594" y="100"/>
                </a:lnTo>
                <a:lnTo>
                  <a:pt x="580" y="104"/>
                </a:lnTo>
                <a:lnTo>
                  <a:pt x="566" y="110"/>
                </a:lnTo>
                <a:lnTo>
                  <a:pt x="552" y="118"/>
                </a:lnTo>
                <a:lnTo>
                  <a:pt x="536" y="132"/>
                </a:lnTo>
                <a:lnTo>
                  <a:pt x="536" y="132"/>
                </a:lnTo>
                <a:lnTo>
                  <a:pt x="518" y="150"/>
                </a:lnTo>
                <a:lnTo>
                  <a:pt x="504" y="168"/>
                </a:lnTo>
                <a:lnTo>
                  <a:pt x="494" y="186"/>
                </a:lnTo>
                <a:lnTo>
                  <a:pt x="486" y="206"/>
                </a:lnTo>
                <a:lnTo>
                  <a:pt x="482" y="222"/>
                </a:lnTo>
                <a:lnTo>
                  <a:pt x="478" y="238"/>
                </a:lnTo>
                <a:lnTo>
                  <a:pt x="476" y="266"/>
                </a:lnTo>
                <a:lnTo>
                  <a:pt x="476" y="266"/>
                </a:lnTo>
                <a:lnTo>
                  <a:pt x="474" y="276"/>
                </a:lnTo>
                <a:lnTo>
                  <a:pt x="470" y="286"/>
                </a:lnTo>
                <a:lnTo>
                  <a:pt x="466" y="294"/>
                </a:lnTo>
                <a:lnTo>
                  <a:pt x="460" y="302"/>
                </a:lnTo>
                <a:lnTo>
                  <a:pt x="454" y="306"/>
                </a:lnTo>
                <a:lnTo>
                  <a:pt x="448" y="308"/>
                </a:lnTo>
                <a:lnTo>
                  <a:pt x="444" y="306"/>
                </a:lnTo>
                <a:lnTo>
                  <a:pt x="438" y="302"/>
                </a:lnTo>
                <a:lnTo>
                  <a:pt x="438" y="302"/>
                </a:lnTo>
                <a:lnTo>
                  <a:pt x="434" y="298"/>
                </a:lnTo>
                <a:lnTo>
                  <a:pt x="434" y="292"/>
                </a:lnTo>
                <a:lnTo>
                  <a:pt x="434" y="288"/>
                </a:lnTo>
                <a:lnTo>
                  <a:pt x="436" y="284"/>
                </a:lnTo>
                <a:lnTo>
                  <a:pt x="438" y="280"/>
                </a:lnTo>
                <a:lnTo>
                  <a:pt x="442" y="278"/>
                </a:lnTo>
                <a:lnTo>
                  <a:pt x="446" y="278"/>
                </a:lnTo>
                <a:lnTo>
                  <a:pt x="450" y="278"/>
                </a:lnTo>
                <a:lnTo>
                  <a:pt x="450" y="278"/>
                </a:lnTo>
                <a:lnTo>
                  <a:pt x="446" y="274"/>
                </a:lnTo>
                <a:lnTo>
                  <a:pt x="442" y="270"/>
                </a:lnTo>
                <a:lnTo>
                  <a:pt x="438" y="268"/>
                </a:lnTo>
                <a:lnTo>
                  <a:pt x="432" y="268"/>
                </a:lnTo>
                <a:lnTo>
                  <a:pt x="428" y="270"/>
                </a:lnTo>
                <a:lnTo>
                  <a:pt x="422" y="274"/>
                </a:lnTo>
                <a:lnTo>
                  <a:pt x="418" y="278"/>
                </a:lnTo>
                <a:lnTo>
                  <a:pt x="414" y="284"/>
                </a:lnTo>
                <a:lnTo>
                  <a:pt x="414" y="284"/>
                </a:lnTo>
                <a:close/>
                <a:moveTo>
                  <a:pt x="602" y="198"/>
                </a:moveTo>
                <a:lnTo>
                  <a:pt x="602" y="198"/>
                </a:lnTo>
                <a:lnTo>
                  <a:pt x="602" y="190"/>
                </a:lnTo>
                <a:lnTo>
                  <a:pt x="602" y="184"/>
                </a:lnTo>
                <a:lnTo>
                  <a:pt x="598" y="178"/>
                </a:lnTo>
                <a:lnTo>
                  <a:pt x="594" y="170"/>
                </a:lnTo>
                <a:lnTo>
                  <a:pt x="586" y="164"/>
                </a:lnTo>
                <a:lnTo>
                  <a:pt x="578" y="160"/>
                </a:lnTo>
                <a:lnTo>
                  <a:pt x="566" y="158"/>
                </a:lnTo>
                <a:lnTo>
                  <a:pt x="566" y="158"/>
                </a:lnTo>
                <a:lnTo>
                  <a:pt x="552" y="158"/>
                </a:lnTo>
                <a:lnTo>
                  <a:pt x="540" y="164"/>
                </a:lnTo>
                <a:lnTo>
                  <a:pt x="530" y="170"/>
                </a:lnTo>
                <a:lnTo>
                  <a:pt x="522" y="180"/>
                </a:lnTo>
                <a:lnTo>
                  <a:pt x="516" y="188"/>
                </a:lnTo>
                <a:lnTo>
                  <a:pt x="514" y="198"/>
                </a:lnTo>
                <a:lnTo>
                  <a:pt x="514" y="206"/>
                </a:lnTo>
                <a:lnTo>
                  <a:pt x="516" y="212"/>
                </a:lnTo>
                <a:lnTo>
                  <a:pt x="516" y="212"/>
                </a:lnTo>
                <a:lnTo>
                  <a:pt x="520" y="216"/>
                </a:lnTo>
                <a:lnTo>
                  <a:pt x="524" y="218"/>
                </a:lnTo>
                <a:lnTo>
                  <a:pt x="526" y="218"/>
                </a:lnTo>
                <a:lnTo>
                  <a:pt x="530" y="216"/>
                </a:lnTo>
                <a:lnTo>
                  <a:pt x="532" y="212"/>
                </a:lnTo>
                <a:lnTo>
                  <a:pt x="532" y="210"/>
                </a:lnTo>
                <a:lnTo>
                  <a:pt x="532" y="206"/>
                </a:lnTo>
                <a:lnTo>
                  <a:pt x="528" y="204"/>
                </a:lnTo>
                <a:lnTo>
                  <a:pt x="528" y="204"/>
                </a:lnTo>
                <a:lnTo>
                  <a:pt x="524" y="202"/>
                </a:lnTo>
                <a:lnTo>
                  <a:pt x="524" y="202"/>
                </a:lnTo>
                <a:lnTo>
                  <a:pt x="522" y="206"/>
                </a:lnTo>
                <a:lnTo>
                  <a:pt x="522" y="206"/>
                </a:lnTo>
                <a:lnTo>
                  <a:pt x="520" y="202"/>
                </a:lnTo>
                <a:lnTo>
                  <a:pt x="520" y="196"/>
                </a:lnTo>
                <a:lnTo>
                  <a:pt x="524" y="190"/>
                </a:lnTo>
                <a:lnTo>
                  <a:pt x="532" y="180"/>
                </a:lnTo>
                <a:lnTo>
                  <a:pt x="532" y="180"/>
                </a:lnTo>
                <a:lnTo>
                  <a:pt x="538" y="176"/>
                </a:lnTo>
                <a:lnTo>
                  <a:pt x="546" y="172"/>
                </a:lnTo>
                <a:lnTo>
                  <a:pt x="552" y="172"/>
                </a:lnTo>
                <a:lnTo>
                  <a:pt x="560" y="172"/>
                </a:lnTo>
                <a:lnTo>
                  <a:pt x="568" y="174"/>
                </a:lnTo>
                <a:lnTo>
                  <a:pt x="574" y="176"/>
                </a:lnTo>
                <a:lnTo>
                  <a:pt x="580" y="180"/>
                </a:lnTo>
                <a:lnTo>
                  <a:pt x="584" y="184"/>
                </a:lnTo>
                <a:lnTo>
                  <a:pt x="584" y="184"/>
                </a:lnTo>
                <a:lnTo>
                  <a:pt x="588" y="190"/>
                </a:lnTo>
                <a:lnTo>
                  <a:pt x="588" y="194"/>
                </a:lnTo>
                <a:lnTo>
                  <a:pt x="588" y="198"/>
                </a:lnTo>
                <a:lnTo>
                  <a:pt x="588" y="200"/>
                </a:lnTo>
                <a:lnTo>
                  <a:pt x="582" y="204"/>
                </a:lnTo>
                <a:lnTo>
                  <a:pt x="576" y="202"/>
                </a:lnTo>
                <a:lnTo>
                  <a:pt x="576" y="202"/>
                </a:lnTo>
                <a:lnTo>
                  <a:pt x="572" y="200"/>
                </a:lnTo>
                <a:lnTo>
                  <a:pt x="572" y="196"/>
                </a:lnTo>
                <a:lnTo>
                  <a:pt x="576" y="190"/>
                </a:lnTo>
                <a:lnTo>
                  <a:pt x="576" y="190"/>
                </a:lnTo>
                <a:lnTo>
                  <a:pt x="572" y="188"/>
                </a:lnTo>
                <a:lnTo>
                  <a:pt x="568" y="190"/>
                </a:lnTo>
                <a:lnTo>
                  <a:pt x="564" y="192"/>
                </a:lnTo>
                <a:lnTo>
                  <a:pt x="562" y="194"/>
                </a:lnTo>
                <a:lnTo>
                  <a:pt x="558" y="202"/>
                </a:lnTo>
                <a:lnTo>
                  <a:pt x="558" y="208"/>
                </a:lnTo>
                <a:lnTo>
                  <a:pt x="558" y="208"/>
                </a:lnTo>
                <a:lnTo>
                  <a:pt x="558" y="214"/>
                </a:lnTo>
                <a:lnTo>
                  <a:pt x="562" y="218"/>
                </a:lnTo>
                <a:lnTo>
                  <a:pt x="568" y="222"/>
                </a:lnTo>
                <a:lnTo>
                  <a:pt x="568" y="222"/>
                </a:lnTo>
                <a:lnTo>
                  <a:pt x="576" y="224"/>
                </a:lnTo>
                <a:lnTo>
                  <a:pt x="582" y="224"/>
                </a:lnTo>
                <a:lnTo>
                  <a:pt x="588" y="222"/>
                </a:lnTo>
                <a:lnTo>
                  <a:pt x="594" y="218"/>
                </a:lnTo>
                <a:lnTo>
                  <a:pt x="598" y="214"/>
                </a:lnTo>
                <a:lnTo>
                  <a:pt x="602" y="208"/>
                </a:lnTo>
                <a:lnTo>
                  <a:pt x="602" y="204"/>
                </a:lnTo>
                <a:lnTo>
                  <a:pt x="602" y="198"/>
                </a:lnTo>
                <a:lnTo>
                  <a:pt x="602" y="198"/>
                </a:lnTo>
                <a:close/>
                <a:moveTo>
                  <a:pt x="626" y="164"/>
                </a:moveTo>
                <a:lnTo>
                  <a:pt x="626" y="164"/>
                </a:lnTo>
                <a:lnTo>
                  <a:pt x="630" y="160"/>
                </a:lnTo>
                <a:lnTo>
                  <a:pt x="630" y="154"/>
                </a:lnTo>
                <a:lnTo>
                  <a:pt x="630" y="150"/>
                </a:lnTo>
                <a:lnTo>
                  <a:pt x="628" y="144"/>
                </a:lnTo>
                <a:lnTo>
                  <a:pt x="628" y="144"/>
                </a:lnTo>
                <a:lnTo>
                  <a:pt x="628" y="142"/>
                </a:lnTo>
                <a:lnTo>
                  <a:pt x="626" y="136"/>
                </a:lnTo>
                <a:lnTo>
                  <a:pt x="624" y="132"/>
                </a:lnTo>
                <a:lnTo>
                  <a:pt x="618" y="130"/>
                </a:lnTo>
                <a:lnTo>
                  <a:pt x="618" y="130"/>
                </a:lnTo>
                <a:lnTo>
                  <a:pt x="602" y="128"/>
                </a:lnTo>
                <a:lnTo>
                  <a:pt x="588" y="128"/>
                </a:lnTo>
                <a:lnTo>
                  <a:pt x="572" y="132"/>
                </a:lnTo>
                <a:lnTo>
                  <a:pt x="560" y="140"/>
                </a:lnTo>
                <a:lnTo>
                  <a:pt x="548" y="146"/>
                </a:lnTo>
                <a:lnTo>
                  <a:pt x="538" y="154"/>
                </a:lnTo>
                <a:lnTo>
                  <a:pt x="528" y="166"/>
                </a:lnTo>
                <a:lnTo>
                  <a:pt x="528" y="166"/>
                </a:lnTo>
                <a:lnTo>
                  <a:pt x="542" y="156"/>
                </a:lnTo>
                <a:lnTo>
                  <a:pt x="558" y="148"/>
                </a:lnTo>
                <a:lnTo>
                  <a:pt x="570" y="142"/>
                </a:lnTo>
                <a:lnTo>
                  <a:pt x="582" y="140"/>
                </a:lnTo>
                <a:lnTo>
                  <a:pt x="592" y="138"/>
                </a:lnTo>
                <a:lnTo>
                  <a:pt x="602" y="140"/>
                </a:lnTo>
                <a:lnTo>
                  <a:pt x="608" y="142"/>
                </a:lnTo>
                <a:lnTo>
                  <a:pt x="612" y="144"/>
                </a:lnTo>
                <a:lnTo>
                  <a:pt x="612" y="144"/>
                </a:lnTo>
                <a:lnTo>
                  <a:pt x="614" y="148"/>
                </a:lnTo>
                <a:lnTo>
                  <a:pt x="616" y="150"/>
                </a:lnTo>
                <a:lnTo>
                  <a:pt x="614" y="152"/>
                </a:lnTo>
                <a:lnTo>
                  <a:pt x="612" y="154"/>
                </a:lnTo>
                <a:lnTo>
                  <a:pt x="600" y="160"/>
                </a:lnTo>
                <a:lnTo>
                  <a:pt x="600" y="160"/>
                </a:lnTo>
                <a:lnTo>
                  <a:pt x="606" y="166"/>
                </a:lnTo>
                <a:lnTo>
                  <a:pt x="612" y="168"/>
                </a:lnTo>
                <a:lnTo>
                  <a:pt x="620" y="168"/>
                </a:lnTo>
                <a:lnTo>
                  <a:pt x="626" y="164"/>
                </a:lnTo>
                <a:lnTo>
                  <a:pt x="626" y="164"/>
                </a:lnTo>
                <a:close/>
                <a:moveTo>
                  <a:pt x="592" y="302"/>
                </a:moveTo>
                <a:lnTo>
                  <a:pt x="592" y="302"/>
                </a:lnTo>
                <a:lnTo>
                  <a:pt x="604" y="292"/>
                </a:lnTo>
                <a:lnTo>
                  <a:pt x="614" y="274"/>
                </a:lnTo>
                <a:lnTo>
                  <a:pt x="618" y="264"/>
                </a:lnTo>
                <a:lnTo>
                  <a:pt x="620" y="254"/>
                </a:lnTo>
                <a:lnTo>
                  <a:pt x="622" y="242"/>
                </a:lnTo>
                <a:lnTo>
                  <a:pt x="622" y="230"/>
                </a:lnTo>
                <a:lnTo>
                  <a:pt x="622" y="230"/>
                </a:lnTo>
                <a:lnTo>
                  <a:pt x="620" y="226"/>
                </a:lnTo>
                <a:lnTo>
                  <a:pt x="618" y="224"/>
                </a:lnTo>
                <a:lnTo>
                  <a:pt x="616" y="224"/>
                </a:lnTo>
                <a:lnTo>
                  <a:pt x="616" y="228"/>
                </a:lnTo>
                <a:lnTo>
                  <a:pt x="616" y="228"/>
                </a:lnTo>
                <a:lnTo>
                  <a:pt x="614" y="234"/>
                </a:lnTo>
                <a:lnTo>
                  <a:pt x="612" y="238"/>
                </a:lnTo>
                <a:lnTo>
                  <a:pt x="606" y="244"/>
                </a:lnTo>
                <a:lnTo>
                  <a:pt x="600" y="246"/>
                </a:lnTo>
                <a:lnTo>
                  <a:pt x="592" y="248"/>
                </a:lnTo>
                <a:lnTo>
                  <a:pt x="584" y="248"/>
                </a:lnTo>
                <a:lnTo>
                  <a:pt x="576" y="242"/>
                </a:lnTo>
                <a:lnTo>
                  <a:pt x="570" y="234"/>
                </a:lnTo>
                <a:lnTo>
                  <a:pt x="570" y="234"/>
                </a:lnTo>
                <a:lnTo>
                  <a:pt x="568" y="236"/>
                </a:lnTo>
                <a:lnTo>
                  <a:pt x="568" y="240"/>
                </a:lnTo>
                <a:lnTo>
                  <a:pt x="570" y="246"/>
                </a:lnTo>
                <a:lnTo>
                  <a:pt x="572" y="252"/>
                </a:lnTo>
                <a:lnTo>
                  <a:pt x="578" y="256"/>
                </a:lnTo>
                <a:lnTo>
                  <a:pt x="584" y="260"/>
                </a:lnTo>
                <a:lnTo>
                  <a:pt x="592" y="260"/>
                </a:lnTo>
                <a:lnTo>
                  <a:pt x="602" y="256"/>
                </a:lnTo>
                <a:lnTo>
                  <a:pt x="602" y="256"/>
                </a:lnTo>
                <a:lnTo>
                  <a:pt x="594" y="262"/>
                </a:lnTo>
                <a:lnTo>
                  <a:pt x="588" y="264"/>
                </a:lnTo>
                <a:lnTo>
                  <a:pt x="580" y="262"/>
                </a:lnTo>
                <a:lnTo>
                  <a:pt x="574" y="258"/>
                </a:lnTo>
                <a:lnTo>
                  <a:pt x="574" y="258"/>
                </a:lnTo>
                <a:lnTo>
                  <a:pt x="574" y="262"/>
                </a:lnTo>
                <a:lnTo>
                  <a:pt x="574" y="264"/>
                </a:lnTo>
                <a:lnTo>
                  <a:pt x="578" y="268"/>
                </a:lnTo>
                <a:lnTo>
                  <a:pt x="582" y="272"/>
                </a:lnTo>
                <a:lnTo>
                  <a:pt x="588" y="272"/>
                </a:lnTo>
                <a:lnTo>
                  <a:pt x="594" y="272"/>
                </a:lnTo>
                <a:lnTo>
                  <a:pt x="602" y="266"/>
                </a:lnTo>
                <a:lnTo>
                  <a:pt x="610" y="256"/>
                </a:lnTo>
                <a:lnTo>
                  <a:pt x="610" y="256"/>
                </a:lnTo>
                <a:lnTo>
                  <a:pt x="606" y="268"/>
                </a:lnTo>
                <a:lnTo>
                  <a:pt x="596" y="280"/>
                </a:lnTo>
                <a:lnTo>
                  <a:pt x="586" y="290"/>
                </a:lnTo>
                <a:lnTo>
                  <a:pt x="580" y="292"/>
                </a:lnTo>
                <a:lnTo>
                  <a:pt x="574" y="294"/>
                </a:lnTo>
                <a:lnTo>
                  <a:pt x="574" y="294"/>
                </a:lnTo>
                <a:lnTo>
                  <a:pt x="576" y="292"/>
                </a:lnTo>
                <a:lnTo>
                  <a:pt x="574" y="290"/>
                </a:lnTo>
                <a:lnTo>
                  <a:pt x="572" y="288"/>
                </a:lnTo>
                <a:lnTo>
                  <a:pt x="568" y="290"/>
                </a:lnTo>
                <a:lnTo>
                  <a:pt x="566" y="292"/>
                </a:lnTo>
                <a:lnTo>
                  <a:pt x="566" y="294"/>
                </a:lnTo>
                <a:lnTo>
                  <a:pt x="566" y="294"/>
                </a:lnTo>
                <a:lnTo>
                  <a:pt x="566" y="298"/>
                </a:lnTo>
                <a:lnTo>
                  <a:pt x="568" y="302"/>
                </a:lnTo>
                <a:lnTo>
                  <a:pt x="574" y="306"/>
                </a:lnTo>
                <a:lnTo>
                  <a:pt x="578" y="306"/>
                </a:lnTo>
                <a:lnTo>
                  <a:pt x="582" y="306"/>
                </a:lnTo>
                <a:lnTo>
                  <a:pt x="588" y="306"/>
                </a:lnTo>
                <a:lnTo>
                  <a:pt x="592" y="302"/>
                </a:lnTo>
                <a:lnTo>
                  <a:pt x="592" y="302"/>
                </a:lnTo>
                <a:close/>
                <a:moveTo>
                  <a:pt x="414" y="184"/>
                </a:moveTo>
                <a:lnTo>
                  <a:pt x="414" y="184"/>
                </a:lnTo>
                <a:lnTo>
                  <a:pt x="416" y="190"/>
                </a:lnTo>
                <a:lnTo>
                  <a:pt x="422" y="196"/>
                </a:lnTo>
                <a:lnTo>
                  <a:pt x="430" y="200"/>
                </a:lnTo>
                <a:lnTo>
                  <a:pt x="434" y="198"/>
                </a:lnTo>
                <a:lnTo>
                  <a:pt x="440" y="198"/>
                </a:lnTo>
                <a:lnTo>
                  <a:pt x="440" y="198"/>
                </a:lnTo>
                <a:lnTo>
                  <a:pt x="434" y="200"/>
                </a:lnTo>
                <a:lnTo>
                  <a:pt x="430" y="202"/>
                </a:lnTo>
                <a:lnTo>
                  <a:pt x="426" y="204"/>
                </a:lnTo>
                <a:lnTo>
                  <a:pt x="426" y="204"/>
                </a:lnTo>
                <a:lnTo>
                  <a:pt x="422" y="210"/>
                </a:lnTo>
                <a:lnTo>
                  <a:pt x="418" y="224"/>
                </a:lnTo>
                <a:lnTo>
                  <a:pt x="418" y="224"/>
                </a:lnTo>
                <a:lnTo>
                  <a:pt x="430" y="218"/>
                </a:lnTo>
                <a:lnTo>
                  <a:pt x="438" y="216"/>
                </a:lnTo>
                <a:lnTo>
                  <a:pt x="438" y="216"/>
                </a:lnTo>
                <a:lnTo>
                  <a:pt x="438" y="210"/>
                </a:lnTo>
                <a:lnTo>
                  <a:pt x="440" y="206"/>
                </a:lnTo>
                <a:lnTo>
                  <a:pt x="444" y="202"/>
                </a:lnTo>
                <a:lnTo>
                  <a:pt x="444" y="202"/>
                </a:lnTo>
                <a:lnTo>
                  <a:pt x="442" y="206"/>
                </a:lnTo>
                <a:lnTo>
                  <a:pt x="442" y="212"/>
                </a:lnTo>
                <a:lnTo>
                  <a:pt x="444" y="220"/>
                </a:lnTo>
                <a:lnTo>
                  <a:pt x="450" y="226"/>
                </a:lnTo>
                <a:lnTo>
                  <a:pt x="456" y="228"/>
                </a:lnTo>
                <a:lnTo>
                  <a:pt x="456" y="228"/>
                </a:lnTo>
                <a:lnTo>
                  <a:pt x="456" y="226"/>
                </a:lnTo>
                <a:lnTo>
                  <a:pt x="454" y="222"/>
                </a:lnTo>
                <a:lnTo>
                  <a:pt x="456" y="214"/>
                </a:lnTo>
                <a:lnTo>
                  <a:pt x="458" y="206"/>
                </a:lnTo>
                <a:lnTo>
                  <a:pt x="466" y="192"/>
                </a:lnTo>
                <a:lnTo>
                  <a:pt x="476" y="176"/>
                </a:lnTo>
                <a:lnTo>
                  <a:pt x="492" y="158"/>
                </a:lnTo>
                <a:lnTo>
                  <a:pt x="514" y="134"/>
                </a:lnTo>
                <a:lnTo>
                  <a:pt x="514" y="134"/>
                </a:lnTo>
                <a:lnTo>
                  <a:pt x="540" y="112"/>
                </a:lnTo>
                <a:lnTo>
                  <a:pt x="562" y="96"/>
                </a:lnTo>
                <a:lnTo>
                  <a:pt x="582" y="84"/>
                </a:lnTo>
                <a:lnTo>
                  <a:pt x="600" y="78"/>
                </a:lnTo>
                <a:lnTo>
                  <a:pt x="616" y="76"/>
                </a:lnTo>
                <a:lnTo>
                  <a:pt x="628" y="76"/>
                </a:lnTo>
                <a:lnTo>
                  <a:pt x="636" y="76"/>
                </a:lnTo>
                <a:lnTo>
                  <a:pt x="640" y="78"/>
                </a:lnTo>
                <a:lnTo>
                  <a:pt x="640" y="78"/>
                </a:lnTo>
                <a:lnTo>
                  <a:pt x="638" y="68"/>
                </a:lnTo>
                <a:lnTo>
                  <a:pt x="634" y="62"/>
                </a:lnTo>
                <a:lnTo>
                  <a:pt x="628" y="58"/>
                </a:lnTo>
                <a:lnTo>
                  <a:pt x="622" y="56"/>
                </a:lnTo>
                <a:lnTo>
                  <a:pt x="616" y="54"/>
                </a:lnTo>
                <a:lnTo>
                  <a:pt x="610" y="56"/>
                </a:lnTo>
                <a:lnTo>
                  <a:pt x="600" y="58"/>
                </a:lnTo>
                <a:lnTo>
                  <a:pt x="600" y="58"/>
                </a:lnTo>
                <a:lnTo>
                  <a:pt x="612" y="50"/>
                </a:lnTo>
                <a:lnTo>
                  <a:pt x="618" y="48"/>
                </a:lnTo>
                <a:lnTo>
                  <a:pt x="618" y="48"/>
                </a:lnTo>
                <a:lnTo>
                  <a:pt x="624" y="42"/>
                </a:lnTo>
                <a:lnTo>
                  <a:pt x="628" y="32"/>
                </a:lnTo>
                <a:lnTo>
                  <a:pt x="632" y="20"/>
                </a:lnTo>
                <a:lnTo>
                  <a:pt x="634" y="8"/>
                </a:lnTo>
                <a:lnTo>
                  <a:pt x="634" y="8"/>
                </a:lnTo>
                <a:lnTo>
                  <a:pt x="622" y="8"/>
                </a:lnTo>
                <a:lnTo>
                  <a:pt x="610" y="12"/>
                </a:lnTo>
                <a:lnTo>
                  <a:pt x="598" y="16"/>
                </a:lnTo>
                <a:lnTo>
                  <a:pt x="592" y="22"/>
                </a:lnTo>
                <a:lnTo>
                  <a:pt x="592" y="22"/>
                </a:lnTo>
                <a:lnTo>
                  <a:pt x="590" y="28"/>
                </a:lnTo>
                <a:lnTo>
                  <a:pt x="584" y="40"/>
                </a:lnTo>
                <a:lnTo>
                  <a:pt x="584" y="40"/>
                </a:lnTo>
                <a:lnTo>
                  <a:pt x="586" y="32"/>
                </a:lnTo>
                <a:lnTo>
                  <a:pt x="586" y="26"/>
                </a:lnTo>
                <a:lnTo>
                  <a:pt x="586" y="18"/>
                </a:lnTo>
                <a:lnTo>
                  <a:pt x="582" y="12"/>
                </a:lnTo>
                <a:lnTo>
                  <a:pt x="578" y="8"/>
                </a:lnTo>
                <a:lnTo>
                  <a:pt x="572" y="2"/>
                </a:lnTo>
                <a:lnTo>
                  <a:pt x="562" y="0"/>
                </a:lnTo>
                <a:lnTo>
                  <a:pt x="562" y="0"/>
                </a:lnTo>
                <a:lnTo>
                  <a:pt x="564" y="4"/>
                </a:lnTo>
                <a:lnTo>
                  <a:pt x="564" y="12"/>
                </a:lnTo>
                <a:lnTo>
                  <a:pt x="564" y="24"/>
                </a:lnTo>
                <a:lnTo>
                  <a:pt x="562" y="40"/>
                </a:lnTo>
                <a:lnTo>
                  <a:pt x="556" y="58"/>
                </a:lnTo>
                <a:lnTo>
                  <a:pt x="546" y="78"/>
                </a:lnTo>
                <a:lnTo>
                  <a:pt x="530" y="102"/>
                </a:lnTo>
                <a:lnTo>
                  <a:pt x="508" y="126"/>
                </a:lnTo>
                <a:lnTo>
                  <a:pt x="508" y="126"/>
                </a:lnTo>
                <a:lnTo>
                  <a:pt x="484" y="148"/>
                </a:lnTo>
                <a:lnTo>
                  <a:pt x="464" y="164"/>
                </a:lnTo>
                <a:lnTo>
                  <a:pt x="448" y="176"/>
                </a:lnTo>
                <a:lnTo>
                  <a:pt x="436" y="182"/>
                </a:lnTo>
                <a:lnTo>
                  <a:pt x="426" y="184"/>
                </a:lnTo>
                <a:lnTo>
                  <a:pt x="420" y="186"/>
                </a:lnTo>
                <a:lnTo>
                  <a:pt x="416" y="184"/>
                </a:lnTo>
                <a:lnTo>
                  <a:pt x="414" y="184"/>
                </a:lnTo>
                <a:lnTo>
                  <a:pt x="414" y="184"/>
                </a:lnTo>
                <a:close/>
                <a:moveTo>
                  <a:pt x="10" y="52"/>
                </a:moveTo>
                <a:lnTo>
                  <a:pt x="10" y="52"/>
                </a:lnTo>
                <a:lnTo>
                  <a:pt x="4" y="62"/>
                </a:lnTo>
                <a:lnTo>
                  <a:pt x="2" y="74"/>
                </a:lnTo>
                <a:lnTo>
                  <a:pt x="0" y="84"/>
                </a:lnTo>
                <a:lnTo>
                  <a:pt x="2" y="94"/>
                </a:lnTo>
                <a:lnTo>
                  <a:pt x="4" y="102"/>
                </a:lnTo>
                <a:lnTo>
                  <a:pt x="6" y="110"/>
                </a:lnTo>
                <a:lnTo>
                  <a:pt x="10" y="114"/>
                </a:lnTo>
                <a:lnTo>
                  <a:pt x="14" y="116"/>
                </a:lnTo>
                <a:lnTo>
                  <a:pt x="14" y="116"/>
                </a:lnTo>
                <a:lnTo>
                  <a:pt x="18" y="116"/>
                </a:lnTo>
                <a:lnTo>
                  <a:pt x="20" y="116"/>
                </a:lnTo>
                <a:lnTo>
                  <a:pt x="24" y="112"/>
                </a:lnTo>
                <a:lnTo>
                  <a:pt x="24" y="106"/>
                </a:lnTo>
                <a:lnTo>
                  <a:pt x="24" y="104"/>
                </a:lnTo>
                <a:lnTo>
                  <a:pt x="22" y="102"/>
                </a:lnTo>
                <a:lnTo>
                  <a:pt x="22" y="102"/>
                </a:lnTo>
                <a:lnTo>
                  <a:pt x="16" y="98"/>
                </a:lnTo>
                <a:lnTo>
                  <a:pt x="12" y="92"/>
                </a:lnTo>
                <a:lnTo>
                  <a:pt x="12" y="86"/>
                </a:lnTo>
                <a:lnTo>
                  <a:pt x="12" y="80"/>
                </a:lnTo>
                <a:lnTo>
                  <a:pt x="16" y="70"/>
                </a:lnTo>
                <a:lnTo>
                  <a:pt x="22" y="60"/>
                </a:lnTo>
                <a:lnTo>
                  <a:pt x="22" y="60"/>
                </a:lnTo>
                <a:lnTo>
                  <a:pt x="18" y="68"/>
                </a:lnTo>
                <a:lnTo>
                  <a:pt x="16" y="76"/>
                </a:lnTo>
                <a:lnTo>
                  <a:pt x="16" y="86"/>
                </a:lnTo>
                <a:lnTo>
                  <a:pt x="16" y="86"/>
                </a:lnTo>
                <a:lnTo>
                  <a:pt x="16" y="90"/>
                </a:lnTo>
                <a:lnTo>
                  <a:pt x="20" y="94"/>
                </a:lnTo>
                <a:lnTo>
                  <a:pt x="26" y="96"/>
                </a:lnTo>
                <a:lnTo>
                  <a:pt x="30" y="96"/>
                </a:lnTo>
                <a:lnTo>
                  <a:pt x="32" y="94"/>
                </a:lnTo>
                <a:lnTo>
                  <a:pt x="32" y="92"/>
                </a:lnTo>
                <a:lnTo>
                  <a:pt x="32" y="88"/>
                </a:lnTo>
                <a:lnTo>
                  <a:pt x="32" y="88"/>
                </a:lnTo>
                <a:lnTo>
                  <a:pt x="32" y="74"/>
                </a:lnTo>
                <a:lnTo>
                  <a:pt x="36" y="60"/>
                </a:lnTo>
                <a:lnTo>
                  <a:pt x="44" y="46"/>
                </a:lnTo>
                <a:lnTo>
                  <a:pt x="54" y="36"/>
                </a:lnTo>
                <a:lnTo>
                  <a:pt x="66" y="28"/>
                </a:lnTo>
                <a:lnTo>
                  <a:pt x="76" y="24"/>
                </a:lnTo>
                <a:lnTo>
                  <a:pt x="88" y="20"/>
                </a:lnTo>
                <a:lnTo>
                  <a:pt x="98" y="20"/>
                </a:lnTo>
                <a:lnTo>
                  <a:pt x="98" y="20"/>
                </a:lnTo>
                <a:lnTo>
                  <a:pt x="86" y="22"/>
                </a:lnTo>
                <a:lnTo>
                  <a:pt x="76" y="26"/>
                </a:lnTo>
                <a:lnTo>
                  <a:pt x="66" y="32"/>
                </a:lnTo>
                <a:lnTo>
                  <a:pt x="58" y="38"/>
                </a:lnTo>
                <a:lnTo>
                  <a:pt x="50" y="48"/>
                </a:lnTo>
                <a:lnTo>
                  <a:pt x="44" y="56"/>
                </a:lnTo>
                <a:lnTo>
                  <a:pt x="40" y="66"/>
                </a:lnTo>
                <a:lnTo>
                  <a:pt x="38" y="72"/>
                </a:lnTo>
                <a:lnTo>
                  <a:pt x="38" y="72"/>
                </a:lnTo>
                <a:lnTo>
                  <a:pt x="38" y="80"/>
                </a:lnTo>
                <a:lnTo>
                  <a:pt x="40" y="84"/>
                </a:lnTo>
                <a:lnTo>
                  <a:pt x="48" y="92"/>
                </a:lnTo>
                <a:lnTo>
                  <a:pt x="54" y="96"/>
                </a:lnTo>
                <a:lnTo>
                  <a:pt x="56" y="94"/>
                </a:lnTo>
                <a:lnTo>
                  <a:pt x="56" y="92"/>
                </a:lnTo>
                <a:lnTo>
                  <a:pt x="56" y="92"/>
                </a:lnTo>
                <a:lnTo>
                  <a:pt x="56" y="86"/>
                </a:lnTo>
                <a:lnTo>
                  <a:pt x="56" y="78"/>
                </a:lnTo>
                <a:lnTo>
                  <a:pt x="58" y="72"/>
                </a:lnTo>
                <a:lnTo>
                  <a:pt x="60" y="66"/>
                </a:lnTo>
                <a:lnTo>
                  <a:pt x="68" y="54"/>
                </a:lnTo>
                <a:lnTo>
                  <a:pt x="76" y="46"/>
                </a:lnTo>
                <a:lnTo>
                  <a:pt x="76" y="46"/>
                </a:lnTo>
                <a:lnTo>
                  <a:pt x="86" y="38"/>
                </a:lnTo>
                <a:lnTo>
                  <a:pt x="100" y="34"/>
                </a:lnTo>
                <a:lnTo>
                  <a:pt x="106" y="32"/>
                </a:lnTo>
                <a:lnTo>
                  <a:pt x="114" y="32"/>
                </a:lnTo>
                <a:lnTo>
                  <a:pt x="120" y="34"/>
                </a:lnTo>
                <a:lnTo>
                  <a:pt x="128" y="36"/>
                </a:lnTo>
                <a:lnTo>
                  <a:pt x="128" y="36"/>
                </a:lnTo>
                <a:lnTo>
                  <a:pt x="118" y="38"/>
                </a:lnTo>
                <a:lnTo>
                  <a:pt x="108" y="44"/>
                </a:lnTo>
                <a:lnTo>
                  <a:pt x="98" y="52"/>
                </a:lnTo>
                <a:lnTo>
                  <a:pt x="92" y="62"/>
                </a:lnTo>
                <a:lnTo>
                  <a:pt x="86" y="74"/>
                </a:lnTo>
                <a:lnTo>
                  <a:pt x="84" y="86"/>
                </a:lnTo>
                <a:lnTo>
                  <a:pt x="84" y="100"/>
                </a:lnTo>
                <a:lnTo>
                  <a:pt x="88" y="106"/>
                </a:lnTo>
                <a:lnTo>
                  <a:pt x="90" y="112"/>
                </a:lnTo>
                <a:lnTo>
                  <a:pt x="90" y="112"/>
                </a:lnTo>
                <a:lnTo>
                  <a:pt x="100" y="122"/>
                </a:lnTo>
                <a:lnTo>
                  <a:pt x="110" y="128"/>
                </a:lnTo>
                <a:lnTo>
                  <a:pt x="120" y="132"/>
                </a:lnTo>
                <a:lnTo>
                  <a:pt x="132" y="134"/>
                </a:lnTo>
                <a:lnTo>
                  <a:pt x="144" y="132"/>
                </a:lnTo>
                <a:lnTo>
                  <a:pt x="154" y="130"/>
                </a:lnTo>
                <a:lnTo>
                  <a:pt x="164" y="126"/>
                </a:lnTo>
                <a:lnTo>
                  <a:pt x="172" y="120"/>
                </a:lnTo>
                <a:lnTo>
                  <a:pt x="172" y="120"/>
                </a:lnTo>
                <a:lnTo>
                  <a:pt x="178" y="112"/>
                </a:lnTo>
                <a:lnTo>
                  <a:pt x="180" y="106"/>
                </a:lnTo>
                <a:lnTo>
                  <a:pt x="182" y="100"/>
                </a:lnTo>
                <a:lnTo>
                  <a:pt x="182" y="94"/>
                </a:lnTo>
                <a:lnTo>
                  <a:pt x="180" y="88"/>
                </a:lnTo>
                <a:lnTo>
                  <a:pt x="178" y="84"/>
                </a:lnTo>
                <a:lnTo>
                  <a:pt x="174" y="82"/>
                </a:lnTo>
                <a:lnTo>
                  <a:pt x="170" y="80"/>
                </a:lnTo>
                <a:lnTo>
                  <a:pt x="170" y="80"/>
                </a:lnTo>
                <a:lnTo>
                  <a:pt x="172" y="86"/>
                </a:lnTo>
                <a:lnTo>
                  <a:pt x="172" y="92"/>
                </a:lnTo>
                <a:lnTo>
                  <a:pt x="168" y="100"/>
                </a:lnTo>
                <a:lnTo>
                  <a:pt x="164" y="104"/>
                </a:lnTo>
                <a:lnTo>
                  <a:pt x="164" y="104"/>
                </a:lnTo>
                <a:lnTo>
                  <a:pt x="168" y="96"/>
                </a:lnTo>
                <a:lnTo>
                  <a:pt x="168" y="88"/>
                </a:lnTo>
                <a:lnTo>
                  <a:pt x="166" y="82"/>
                </a:lnTo>
                <a:lnTo>
                  <a:pt x="164" y="76"/>
                </a:lnTo>
                <a:lnTo>
                  <a:pt x="160" y="72"/>
                </a:lnTo>
                <a:lnTo>
                  <a:pt x="154" y="70"/>
                </a:lnTo>
                <a:lnTo>
                  <a:pt x="148" y="68"/>
                </a:lnTo>
                <a:lnTo>
                  <a:pt x="148" y="68"/>
                </a:lnTo>
                <a:lnTo>
                  <a:pt x="148" y="68"/>
                </a:lnTo>
                <a:lnTo>
                  <a:pt x="150" y="70"/>
                </a:lnTo>
                <a:lnTo>
                  <a:pt x="152" y="76"/>
                </a:lnTo>
                <a:lnTo>
                  <a:pt x="154" y="84"/>
                </a:lnTo>
                <a:lnTo>
                  <a:pt x="154" y="88"/>
                </a:lnTo>
                <a:lnTo>
                  <a:pt x="152" y="94"/>
                </a:lnTo>
                <a:lnTo>
                  <a:pt x="152" y="94"/>
                </a:lnTo>
                <a:lnTo>
                  <a:pt x="142" y="102"/>
                </a:lnTo>
                <a:lnTo>
                  <a:pt x="138" y="104"/>
                </a:lnTo>
                <a:lnTo>
                  <a:pt x="132" y="106"/>
                </a:lnTo>
                <a:lnTo>
                  <a:pt x="126" y="104"/>
                </a:lnTo>
                <a:lnTo>
                  <a:pt x="122" y="102"/>
                </a:lnTo>
                <a:lnTo>
                  <a:pt x="116" y="100"/>
                </a:lnTo>
                <a:lnTo>
                  <a:pt x="112" y="94"/>
                </a:lnTo>
                <a:lnTo>
                  <a:pt x="112" y="94"/>
                </a:lnTo>
                <a:lnTo>
                  <a:pt x="114" y="96"/>
                </a:lnTo>
                <a:lnTo>
                  <a:pt x="118" y="98"/>
                </a:lnTo>
                <a:lnTo>
                  <a:pt x="126" y="96"/>
                </a:lnTo>
                <a:lnTo>
                  <a:pt x="132" y="94"/>
                </a:lnTo>
                <a:lnTo>
                  <a:pt x="134" y="90"/>
                </a:lnTo>
                <a:lnTo>
                  <a:pt x="134" y="88"/>
                </a:lnTo>
                <a:lnTo>
                  <a:pt x="134" y="88"/>
                </a:lnTo>
                <a:lnTo>
                  <a:pt x="130" y="88"/>
                </a:lnTo>
                <a:lnTo>
                  <a:pt x="124" y="88"/>
                </a:lnTo>
                <a:lnTo>
                  <a:pt x="118" y="88"/>
                </a:lnTo>
                <a:lnTo>
                  <a:pt x="112" y="84"/>
                </a:lnTo>
                <a:lnTo>
                  <a:pt x="108" y="80"/>
                </a:lnTo>
                <a:lnTo>
                  <a:pt x="106" y="74"/>
                </a:lnTo>
                <a:lnTo>
                  <a:pt x="108" y="66"/>
                </a:lnTo>
                <a:lnTo>
                  <a:pt x="116" y="56"/>
                </a:lnTo>
                <a:lnTo>
                  <a:pt x="116" y="56"/>
                </a:lnTo>
                <a:lnTo>
                  <a:pt x="126" y="50"/>
                </a:lnTo>
                <a:lnTo>
                  <a:pt x="138" y="46"/>
                </a:lnTo>
                <a:lnTo>
                  <a:pt x="152" y="46"/>
                </a:lnTo>
                <a:lnTo>
                  <a:pt x="166" y="48"/>
                </a:lnTo>
                <a:lnTo>
                  <a:pt x="178" y="52"/>
                </a:lnTo>
                <a:lnTo>
                  <a:pt x="192" y="60"/>
                </a:lnTo>
                <a:lnTo>
                  <a:pt x="214" y="74"/>
                </a:lnTo>
                <a:lnTo>
                  <a:pt x="214" y="74"/>
                </a:lnTo>
                <a:lnTo>
                  <a:pt x="232" y="88"/>
                </a:lnTo>
                <a:lnTo>
                  <a:pt x="246" y="100"/>
                </a:lnTo>
                <a:lnTo>
                  <a:pt x="264" y="122"/>
                </a:lnTo>
                <a:lnTo>
                  <a:pt x="264" y="122"/>
                </a:lnTo>
                <a:lnTo>
                  <a:pt x="260" y="118"/>
                </a:lnTo>
                <a:lnTo>
                  <a:pt x="254" y="116"/>
                </a:lnTo>
                <a:lnTo>
                  <a:pt x="242" y="114"/>
                </a:lnTo>
                <a:lnTo>
                  <a:pt x="234" y="118"/>
                </a:lnTo>
                <a:lnTo>
                  <a:pt x="232" y="120"/>
                </a:lnTo>
                <a:lnTo>
                  <a:pt x="232" y="122"/>
                </a:lnTo>
                <a:lnTo>
                  <a:pt x="232" y="122"/>
                </a:lnTo>
                <a:lnTo>
                  <a:pt x="230" y="126"/>
                </a:lnTo>
                <a:lnTo>
                  <a:pt x="228" y="130"/>
                </a:lnTo>
                <a:lnTo>
                  <a:pt x="228" y="136"/>
                </a:lnTo>
                <a:lnTo>
                  <a:pt x="232" y="142"/>
                </a:lnTo>
                <a:lnTo>
                  <a:pt x="232" y="142"/>
                </a:lnTo>
                <a:lnTo>
                  <a:pt x="236" y="136"/>
                </a:lnTo>
                <a:lnTo>
                  <a:pt x="240" y="132"/>
                </a:lnTo>
                <a:lnTo>
                  <a:pt x="246" y="130"/>
                </a:lnTo>
                <a:lnTo>
                  <a:pt x="254" y="130"/>
                </a:lnTo>
                <a:lnTo>
                  <a:pt x="260" y="130"/>
                </a:lnTo>
                <a:lnTo>
                  <a:pt x="268" y="132"/>
                </a:lnTo>
                <a:lnTo>
                  <a:pt x="272" y="134"/>
                </a:lnTo>
                <a:lnTo>
                  <a:pt x="278" y="138"/>
                </a:lnTo>
                <a:lnTo>
                  <a:pt x="278" y="138"/>
                </a:lnTo>
                <a:lnTo>
                  <a:pt x="286" y="146"/>
                </a:lnTo>
                <a:lnTo>
                  <a:pt x="298" y="152"/>
                </a:lnTo>
                <a:lnTo>
                  <a:pt x="314" y="160"/>
                </a:lnTo>
                <a:lnTo>
                  <a:pt x="314" y="160"/>
                </a:lnTo>
                <a:lnTo>
                  <a:pt x="324" y="156"/>
                </a:lnTo>
                <a:lnTo>
                  <a:pt x="334" y="156"/>
                </a:lnTo>
                <a:lnTo>
                  <a:pt x="344" y="156"/>
                </a:lnTo>
                <a:lnTo>
                  <a:pt x="344" y="156"/>
                </a:lnTo>
                <a:lnTo>
                  <a:pt x="336" y="158"/>
                </a:lnTo>
                <a:lnTo>
                  <a:pt x="328" y="160"/>
                </a:lnTo>
                <a:lnTo>
                  <a:pt x="320" y="164"/>
                </a:lnTo>
                <a:lnTo>
                  <a:pt x="312" y="168"/>
                </a:lnTo>
                <a:lnTo>
                  <a:pt x="306" y="176"/>
                </a:lnTo>
                <a:lnTo>
                  <a:pt x="300" y="182"/>
                </a:lnTo>
                <a:lnTo>
                  <a:pt x="296" y="188"/>
                </a:lnTo>
                <a:lnTo>
                  <a:pt x="294" y="196"/>
                </a:lnTo>
                <a:lnTo>
                  <a:pt x="294" y="196"/>
                </a:lnTo>
                <a:lnTo>
                  <a:pt x="296" y="208"/>
                </a:lnTo>
                <a:lnTo>
                  <a:pt x="298" y="218"/>
                </a:lnTo>
                <a:lnTo>
                  <a:pt x="304" y="224"/>
                </a:lnTo>
                <a:lnTo>
                  <a:pt x="308" y="226"/>
                </a:lnTo>
                <a:lnTo>
                  <a:pt x="308" y="226"/>
                </a:lnTo>
                <a:lnTo>
                  <a:pt x="310" y="226"/>
                </a:lnTo>
                <a:lnTo>
                  <a:pt x="310" y="222"/>
                </a:lnTo>
                <a:lnTo>
                  <a:pt x="310" y="218"/>
                </a:lnTo>
                <a:lnTo>
                  <a:pt x="312" y="212"/>
                </a:lnTo>
                <a:lnTo>
                  <a:pt x="312" y="212"/>
                </a:lnTo>
                <a:lnTo>
                  <a:pt x="310" y="202"/>
                </a:lnTo>
                <a:lnTo>
                  <a:pt x="310" y="192"/>
                </a:lnTo>
                <a:lnTo>
                  <a:pt x="314" y="180"/>
                </a:lnTo>
                <a:lnTo>
                  <a:pt x="318" y="176"/>
                </a:lnTo>
                <a:lnTo>
                  <a:pt x="322" y="172"/>
                </a:lnTo>
                <a:lnTo>
                  <a:pt x="322" y="172"/>
                </a:lnTo>
                <a:lnTo>
                  <a:pt x="316" y="184"/>
                </a:lnTo>
                <a:lnTo>
                  <a:pt x="314" y="196"/>
                </a:lnTo>
                <a:lnTo>
                  <a:pt x="316" y="206"/>
                </a:lnTo>
                <a:lnTo>
                  <a:pt x="322" y="216"/>
                </a:lnTo>
                <a:lnTo>
                  <a:pt x="330" y="222"/>
                </a:lnTo>
                <a:lnTo>
                  <a:pt x="338" y="226"/>
                </a:lnTo>
                <a:lnTo>
                  <a:pt x="348" y="228"/>
                </a:lnTo>
                <a:lnTo>
                  <a:pt x="356" y="226"/>
                </a:lnTo>
                <a:lnTo>
                  <a:pt x="356" y="226"/>
                </a:lnTo>
                <a:lnTo>
                  <a:pt x="362" y="224"/>
                </a:lnTo>
                <a:lnTo>
                  <a:pt x="368" y="218"/>
                </a:lnTo>
                <a:lnTo>
                  <a:pt x="370" y="214"/>
                </a:lnTo>
                <a:lnTo>
                  <a:pt x="372" y="208"/>
                </a:lnTo>
                <a:lnTo>
                  <a:pt x="372" y="202"/>
                </a:lnTo>
                <a:lnTo>
                  <a:pt x="370" y="198"/>
                </a:lnTo>
                <a:lnTo>
                  <a:pt x="366" y="194"/>
                </a:lnTo>
                <a:lnTo>
                  <a:pt x="362" y="192"/>
                </a:lnTo>
                <a:lnTo>
                  <a:pt x="362" y="192"/>
                </a:lnTo>
                <a:lnTo>
                  <a:pt x="362" y="194"/>
                </a:lnTo>
                <a:lnTo>
                  <a:pt x="362" y="198"/>
                </a:lnTo>
                <a:lnTo>
                  <a:pt x="360" y="202"/>
                </a:lnTo>
                <a:lnTo>
                  <a:pt x="356" y="204"/>
                </a:lnTo>
                <a:lnTo>
                  <a:pt x="352" y="206"/>
                </a:lnTo>
                <a:lnTo>
                  <a:pt x="348" y="208"/>
                </a:lnTo>
                <a:lnTo>
                  <a:pt x="342" y="206"/>
                </a:lnTo>
                <a:lnTo>
                  <a:pt x="338" y="202"/>
                </a:lnTo>
                <a:lnTo>
                  <a:pt x="338" y="202"/>
                </a:lnTo>
                <a:lnTo>
                  <a:pt x="334" y="198"/>
                </a:lnTo>
                <a:lnTo>
                  <a:pt x="332" y="192"/>
                </a:lnTo>
                <a:lnTo>
                  <a:pt x="334" y="186"/>
                </a:lnTo>
                <a:lnTo>
                  <a:pt x="340" y="180"/>
                </a:lnTo>
                <a:lnTo>
                  <a:pt x="346" y="174"/>
                </a:lnTo>
                <a:lnTo>
                  <a:pt x="354" y="170"/>
                </a:lnTo>
                <a:lnTo>
                  <a:pt x="364" y="166"/>
                </a:lnTo>
                <a:lnTo>
                  <a:pt x="374" y="166"/>
                </a:lnTo>
                <a:lnTo>
                  <a:pt x="374" y="166"/>
                </a:lnTo>
                <a:lnTo>
                  <a:pt x="402" y="162"/>
                </a:lnTo>
                <a:lnTo>
                  <a:pt x="418" y="158"/>
                </a:lnTo>
                <a:lnTo>
                  <a:pt x="436" y="154"/>
                </a:lnTo>
                <a:lnTo>
                  <a:pt x="454" y="146"/>
                </a:lnTo>
                <a:lnTo>
                  <a:pt x="472" y="136"/>
                </a:lnTo>
                <a:lnTo>
                  <a:pt x="490" y="122"/>
                </a:lnTo>
                <a:lnTo>
                  <a:pt x="510" y="104"/>
                </a:lnTo>
                <a:lnTo>
                  <a:pt x="510" y="104"/>
                </a:lnTo>
                <a:lnTo>
                  <a:pt x="522" y="88"/>
                </a:lnTo>
                <a:lnTo>
                  <a:pt x="530" y="74"/>
                </a:lnTo>
                <a:lnTo>
                  <a:pt x="536" y="60"/>
                </a:lnTo>
                <a:lnTo>
                  <a:pt x="540" y="48"/>
                </a:lnTo>
                <a:lnTo>
                  <a:pt x="540" y="36"/>
                </a:lnTo>
                <a:lnTo>
                  <a:pt x="540" y="28"/>
                </a:lnTo>
                <a:lnTo>
                  <a:pt x="538" y="22"/>
                </a:lnTo>
                <a:lnTo>
                  <a:pt x="534" y="20"/>
                </a:lnTo>
                <a:lnTo>
                  <a:pt x="534" y="20"/>
                </a:lnTo>
                <a:lnTo>
                  <a:pt x="528" y="18"/>
                </a:lnTo>
                <a:lnTo>
                  <a:pt x="522" y="22"/>
                </a:lnTo>
                <a:lnTo>
                  <a:pt x="520" y="30"/>
                </a:lnTo>
                <a:lnTo>
                  <a:pt x="520" y="42"/>
                </a:lnTo>
                <a:lnTo>
                  <a:pt x="520" y="42"/>
                </a:lnTo>
                <a:lnTo>
                  <a:pt x="520" y="54"/>
                </a:lnTo>
                <a:lnTo>
                  <a:pt x="516" y="70"/>
                </a:lnTo>
                <a:lnTo>
                  <a:pt x="510" y="86"/>
                </a:lnTo>
                <a:lnTo>
                  <a:pt x="504" y="94"/>
                </a:lnTo>
                <a:lnTo>
                  <a:pt x="498" y="102"/>
                </a:lnTo>
                <a:lnTo>
                  <a:pt x="498" y="102"/>
                </a:lnTo>
                <a:lnTo>
                  <a:pt x="484" y="114"/>
                </a:lnTo>
                <a:lnTo>
                  <a:pt x="472" y="122"/>
                </a:lnTo>
                <a:lnTo>
                  <a:pt x="458" y="128"/>
                </a:lnTo>
                <a:lnTo>
                  <a:pt x="440" y="134"/>
                </a:lnTo>
                <a:lnTo>
                  <a:pt x="440" y="134"/>
                </a:lnTo>
                <a:lnTo>
                  <a:pt x="428" y="136"/>
                </a:lnTo>
                <a:lnTo>
                  <a:pt x="416" y="136"/>
                </a:lnTo>
                <a:lnTo>
                  <a:pt x="406" y="134"/>
                </a:lnTo>
                <a:lnTo>
                  <a:pt x="396" y="130"/>
                </a:lnTo>
                <a:lnTo>
                  <a:pt x="378" y="122"/>
                </a:lnTo>
                <a:lnTo>
                  <a:pt x="366" y="116"/>
                </a:lnTo>
                <a:lnTo>
                  <a:pt x="366" y="116"/>
                </a:lnTo>
                <a:lnTo>
                  <a:pt x="364" y="112"/>
                </a:lnTo>
                <a:lnTo>
                  <a:pt x="362" y="108"/>
                </a:lnTo>
                <a:lnTo>
                  <a:pt x="364" y="102"/>
                </a:lnTo>
                <a:lnTo>
                  <a:pt x="368" y="98"/>
                </a:lnTo>
                <a:lnTo>
                  <a:pt x="370" y="98"/>
                </a:lnTo>
                <a:lnTo>
                  <a:pt x="372" y="100"/>
                </a:lnTo>
                <a:lnTo>
                  <a:pt x="372" y="100"/>
                </a:lnTo>
                <a:lnTo>
                  <a:pt x="374" y="104"/>
                </a:lnTo>
                <a:lnTo>
                  <a:pt x="374" y="106"/>
                </a:lnTo>
                <a:lnTo>
                  <a:pt x="370" y="110"/>
                </a:lnTo>
                <a:lnTo>
                  <a:pt x="370" y="110"/>
                </a:lnTo>
                <a:lnTo>
                  <a:pt x="372" y="112"/>
                </a:lnTo>
                <a:lnTo>
                  <a:pt x="376" y="112"/>
                </a:lnTo>
                <a:lnTo>
                  <a:pt x="378" y="112"/>
                </a:lnTo>
                <a:lnTo>
                  <a:pt x="382" y="110"/>
                </a:lnTo>
                <a:lnTo>
                  <a:pt x="382" y="110"/>
                </a:lnTo>
                <a:lnTo>
                  <a:pt x="386" y="104"/>
                </a:lnTo>
                <a:lnTo>
                  <a:pt x="388" y="96"/>
                </a:lnTo>
                <a:lnTo>
                  <a:pt x="386" y="90"/>
                </a:lnTo>
                <a:lnTo>
                  <a:pt x="384" y="86"/>
                </a:lnTo>
                <a:lnTo>
                  <a:pt x="380" y="82"/>
                </a:lnTo>
                <a:lnTo>
                  <a:pt x="376" y="80"/>
                </a:lnTo>
                <a:lnTo>
                  <a:pt x="376" y="80"/>
                </a:lnTo>
                <a:lnTo>
                  <a:pt x="370" y="78"/>
                </a:lnTo>
                <a:lnTo>
                  <a:pt x="364" y="78"/>
                </a:lnTo>
                <a:lnTo>
                  <a:pt x="358" y="80"/>
                </a:lnTo>
                <a:lnTo>
                  <a:pt x="354" y="82"/>
                </a:lnTo>
                <a:lnTo>
                  <a:pt x="350" y="86"/>
                </a:lnTo>
                <a:lnTo>
                  <a:pt x="348" y="92"/>
                </a:lnTo>
                <a:lnTo>
                  <a:pt x="346" y="98"/>
                </a:lnTo>
                <a:lnTo>
                  <a:pt x="346" y="102"/>
                </a:lnTo>
                <a:lnTo>
                  <a:pt x="346" y="102"/>
                </a:lnTo>
                <a:lnTo>
                  <a:pt x="348" y="114"/>
                </a:lnTo>
                <a:lnTo>
                  <a:pt x="352" y="118"/>
                </a:lnTo>
                <a:lnTo>
                  <a:pt x="356" y="124"/>
                </a:lnTo>
                <a:lnTo>
                  <a:pt x="364" y="128"/>
                </a:lnTo>
                <a:lnTo>
                  <a:pt x="374" y="134"/>
                </a:lnTo>
                <a:lnTo>
                  <a:pt x="390" y="140"/>
                </a:lnTo>
                <a:lnTo>
                  <a:pt x="408" y="146"/>
                </a:lnTo>
                <a:lnTo>
                  <a:pt x="408" y="146"/>
                </a:lnTo>
                <a:lnTo>
                  <a:pt x="398" y="148"/>
                </a:lnTo>
                <a:lnTo>
                  <a:pt x="384" y="148"/>
                </a:lnTo>
                <a:lnTo>
                  <a:pt x="354" y="146"/>
                </a:lnTo>
                <a:lnTo>
                  <a:pt x="340" y="144"/>
                </a:lnTo>
                <a:lnTo>
                  <a:pt x="326" y="142"/>
                </a:lnTo>
                <a:lnTo>
                  <a:pt x="316" y="136"/>
                </a:lnTo>
                <a:lnTo>
                  <a:pt x="310" y="130"/>
                </a:lnTo>
                <a:lnTo>
                  <a:pt x="310" y="130"/>
                </a:lnTo>
                <a:lnTo>
                  <a:pt x="306" y="124"/>
                </a:lnTo>
                <a:lnTo>
                  <a:pt x="306" y="118"/>
                </a:lnTo>
                <a:lnTo>
                  <a:pt x="308" y="104"/>
                </a:lnTo>
                <a:lnTo>
                  <a:pt x="310" y="92"/>
                </a:lnTo>
                <a:lnTo>
                  <a:pt x="310" y="88"/>
                </a:lnTo>
                <a:lnTo>
                  <a:pt x="308" y="86"/>
                </a:lnTo>
                <a:lnTo>
                  <a:pt x="308" y="86"/>
                </a:lnTo>
                <a:lnTo>
                  <a:pt x="304" y="86"/>
                </a:lnTo>
                <a:lnTo>
                  <a:pt x="300" y="86"/>
                </a:lnTo>
                <a:lnTo>
                  <a:pt x="294" y="92"/>
                </a:lnTo>
                <a:lnTo>
                  <a:pt x="290" y="100"/>
                </a:lnTo>
                <a:lnTo>
                  <a:pt x="288" y="106"/>
                </a:lnTo>
                <a:lnTo>
                  <a:pt x="288" y="106"/>
                </a:lnTo>
                <a:lnTo>
                  <a:pt x="288" y="102"/>
                </a:lnTo>
                <a:lnTo>
                  <a:pt x="286" y="98"/>
                </a:lnTo>
                <a:lnTo>
                  <a:pt x="286" y="94"/>
                </a:lnTo>
                <a:lnTo>
                  <a:pt x="286" y="90"/>
                </a:lnTo>
                <a:lnTo>
                  <a:pt x="286" y="90"/>
                </a:lnTo>
                <a:lnTo>
                  <a:pt x="282" y="92"/>
                </a:lnTo>
                <a:lnTo>
                  <a:pt x="280" y="96"/>
                </a:lnTo>
                <a:lnTo>
                  <a:pt x="278" y="102"/>
                </a:lnTo>
                <a:lnTo>
                  <a:pt x="278" y="112"/>
                </a:lnTo>
                <a:lnTo>
                  <a:pt x="282" y="120"/>
                </a:lnTo>
                <a:lnTo>
                  <a:pt x="282" y="120"/>
                </a:lnTo>
                <a:lnTo>
                  <a:pt x="266" y="96"/>
                </a:lnTo>
                <a:lnTo>
                  <a:pt x="262" y="88"/>
                </a:lnTo>
                <a:lnTo>
                  <a:pt x="258" y="80"/>
                </a:lnTo>
                <a:lnTo>
                  <a:pt x="256" y="72"/>
                </a:lnTo>
                <a:lnTo>
                  <a:pt x="258" y="66"/>
                </a:lnTo>
                <a:lnTo>
                  <a:pt x="258" y="62"/>
                </a:lnTo>
                <a:lnTo>
                  <a:pt x="260" y="58"/>
                </a:lnTo>
                <a:lnTo>
                  <a:pt x="268" y="54"/>
                </a:lnTo>
                <a:lnTo>
                  <a:pt x="276" y="52"/>
                </a:lnTo>
                <a:lnTo>
                  <a:pt x="284" y="52"/>
                </a:lnTo>
                <a:lnTo>
                  <a:pt x="288" y="54"/>
                </a:lnTo>
                <a:lnTo>
                  <a:pt x="288" y="54"/>
                </a:lnTo>
                <a:lnTo>
                  <a:pt x="294" y="54"/>
                </a:lnTo>
                <a:lnTo>
                  <a:pt x="300" y="52"/>
                </a:lnTo>
                <a:lnTo>
                  <a:pt x="300" y="50"/>
                </a:lnTo>
                <a:lnTo>
                  <a:pt x="300" y="46"/>
                </a:lnTo>
                <a:lnTo>
                  <a:pt x="298" y="44"/>
                </a:lnTo>
                <a:lnTo>
                  <a:pt x="294" y="40"/>
                </a:lnTo>
                <a:lnTo>
                  <a:pt x="294" y="40"/>
                </a:lnTo>
                <a:lnTo>
                  <a:pt x="286" y="36"/>
                </a:lnTo>
                <a:lnTo>
                  <a:pt x="276" y="34"/>
                </a:lnTo>
                <a:lnTo>
                  <a:pt x="268" y="36"/>
                </a:lnTo>
                <a:lnTo>
                  <a:pt x="258" y="38"/>
                </a:lnTo>
                <a:lnTo>
                  <a:pt x="258" y="38"/>
                </a:lnTo>
                <a:lnTo>
                  <a:pt x="264" y="34"/>
                </a:lnTo>
                <a:lnTo>
                  <a:pt x="270" y="30"/>
                </a:lnTo>
                <a:lnTo>
                  <a:pt x="276" y="30"/>
                </a:lnTo>
                <a:lnTo>
                  <a:pt x="280" y="30"/>
                </a:lnTo>
                <a:lnTo>
                  <a:pt x="290" y="32"/>
                </a:lnTo>
                <a:lnTo>
                  <a:pt x="296" y="36"/>
                </a:lnTo>
                <a:lnTo>
                  <a:pt x="296" y="36"/>
                </a:lnTo>
                <a:lnTo>
                  <a:pt x="302" y="38"/>
                </a:lnTo>
                <a:lnTo>
                  <a:pt x="306" y="36"/>
                </a:lnTo>
                <a:lnTo>
                  <a:pt x="306" y="34"/>
                </a:lnTo>
                <a:lnTo>
                  <a:pt x="306" y="32"/>
                </a:lnTo>
                <a:lnTo>
                  <a:pt x="306" y="28"/>
                </a:lnTo>
                <a:lnTo>
                  <a:pt x="304" y="24"/>
                </a:lnTo>
                <a:lnTo>
                  <a:pt x="304" y="24"/>
                </a:lnTo>
                <a:lnTo>
                  <a:pt x="296" y="18"/>
                </a:lnTo>
                <a:lnTo>
                  <a:pt x="286" y="14"/>
                </a:lnTo>
                <a:lnTo>
                  <a:pt x="276" y="14"/>
                </a:lnTo>
                <a:lnTo>
                  <a:pt x="268" y="18"/>
                </a:lnTo>
                <a:lnTo>
                  <a:pt x="268" y="18"/>
                </a:lnTo>
                <a:lnTo>
                  <a:pt x="268" y="16"/>
                </a:lnTo>
                <a:lnTo>
                  <a:pt x="268" y="14"/>
                </a:lnTo>
                <a:lnTo>
                  <a:pt x="266" y="12"/>
                </a:lnTo>
                <a:lnTo>
                  <a:pt x="262" y="14"/>
                </a:lnTo>
                <a:lnTo>
                  <a:pt x="262" y="14"/>
                </a:lnTo>
                <a:lnTo>
                  <a:pt x="252" y="20"/>
                </a:lnTo>
                <a:lnTo>
                  <a:pt x="246" y="30"/>
                </a:lnTo>
                <a:lnTo>
                  <a:pt x="242" y="40"/>
                </a:lnTo>
                <a:lnTo>
                  <a:pt x="240" y="52"/>
                </a:lnTo>
                <a:lnTo>
                  <a:pt x="242" y="62"/>
                </a:lnTo>
                <a:lnTo>
                  <a:pt x="244" y="74"/>
                </a:lnTo>
                <a:lnTo>
                  <a:pt x="246" y="82"/>
                </a:lnTo>
                <a:lnTo>
                  <a:pt x="250" y="90"/>
                </a:lnTo>
                <a:lnTo>
                  <a:pt x="250" y="90"/>
                </a:lnTo>
                <a:lnTo>
                  <a:pt x="238" y="74"/>
                </a:lnTo>
                <a:lnTo>
                  <a:pt x="222" y="60"/>
                </a:lnTo>
                <a:lnTo>
                  <a:pt x="204" y="44"/>
                </a:lnTo>
                <a:lnTo>
                  <a:pt x="186" y="32"/>
                </a:lnTo>
                <a:lnTo>
                  <a:pt x="166" y="20"/>
                </a:lnTo>
                <a:lnTo>
                  <a:pt x="148" y="10"/>
                </a:lnTo>
                <a:lnTo>
                  <a:pt x="128" y="4"/>
                </a:lnTo>
                <a:lnTo>
                  <a:pt x="110" y="2"/>
                </a:lnTo>
                <a:lnTo>
                  <a:pt x="110" y="2"/>
                </a:lnTo>
                <a:lnTo>
                  <a:pt x="92" y="2"/>
                </a:lnTo>
                <a:lnTo>
                  <a:pt x="74" y="4"/>
                </a:lnTo>
                <a:lnTo>
                  <a:pt x="60" y="8"/>
                </a:lnTo>
                <a:lnTo>
                  <a:pt x="48" y="14"/>
                </a:lnTo>
                <a:lnTo>
                  <a:pt x="36" y="22"/>
                </a:lnTo>
                <a:lnTo>
                  <a:pt x="26" y="30"/>
                </a:lnTo>
                <a:lnTo>
                  <a:pt x="18" y="40"/>
                </a:lnTo>
                <a:lnTo>
                  <a:pt x="10" y="52"/>
                </a:lnTo>
                <a:lnTo>
                  <a:pt x="10" y="52"/>
                </a:lnTo>
                <a:close/>
                <a:moveTo>
                  <a:pt x="442" y="38"/>
                </a:moveTo>
                <a:lnTo>
                  <a:pt x="442" y="38"/>
                </a:lnTo>
                <a:lnTo>
                  <a:pt x="436" y="38"/>
                </a:lnTo>
                <a:lnTo>
                  <a:pt x="432" y="40"/>
                </a:lnTo>
                <a:lnTo>
                  <a:pt x="426" y="42"/>
                </a:lnTo>
                <a:lnTo>
                  <a:pt x="422" y="46"/>
                </a:lnTo>
                <a:lnTo>
                  <a:pt x="418" y="52"/>
                </a:lnTo>
                <a:lnTo>
                  <a:pt x="416" y="58"/>
                </a:lnTo>
                <a:lnTo>
                  <a:pt x="416" y="66"/>
                </a:lnTo>
                <a:lnTo>
                  <a:pt x="418" y="72"/>
                </a:lnTo>
                <a:lnTo>
                  <a:pt x="418" y="72"/>
                </a:lnTo>
                <a:lnTo>
                  <a:pt x="422" y="78"/>
                </a:lnTo>
                <a:lnTo>
                  <a:pt x="426" y="82"/>
                </a:lnTo>
                <a:lnTo>
                  <a:pt x="432" y="82"/>
                </a:lnTo>
                <a:lnTo>
                  <a:pt x="432" y="82"/>
                </a:lnTo>
                <a:lnTo>
                  <a:pt x="438" y="82"/>
                </a:lnTo>
                <a:lnTo>
                  <a:pt x="446" y="78"/>
                </a:lnTo>
                <a:lnTo>
                  <a:pt x="450" y="76"/>
                </a:lnTo>
                <a:lnTo>
                  <a:pt x="452" y="72"/>
                </a:lnTo>
                <a:lnTo>
                  <a:pt x="452" y="70"/>
                </a:lnTo>
                <a:lnTo>
                  <a:pt x="450" y="66"/>
                </a:lnTo>
                <a:lnTo>
                  <a:pt x="450" y="66"/>
                </a:lnTo>
                <a:lnTo>
                  <a:pt x="444" y="68"/>
                </a:lnTo>
                <a:lnTo>
                  <a:pt x="442" y="68"/>
                </a:lnTo>
                <a:lnTo>
                  <a:pt x="438" y="64"/>
                </a:lnTo>
                <a:lnTo>
                  <a:pt x="438" y="64"/>
                </a:lnTo>
                <a:lnTo>
                  <a:pt x="438" y="58"/>
                </a:lnTo>
                <a:lnTo>
                  <a:pt x="440" y="54"/>
                </a:lnTo>
                <a:lnTo>
                  <a:pt x="444" y="52"/>
                </a:lnTo>
                <a:lnTo>
                  <a:pt x="446" y="52"/>
                </a:lnTo>
                <a:lnTo>
                  <a:pt x="450" y="54"/>
                </a:lnTo>
                <a:lnTo>
                  <a:pt x="456" y="56"/>
                </a:lnTo>
                <a:lnTo>
                  <a:pt x="456" y="56"/>
                </a:lnTo>
                <a:lnTo>
                  <a:pt x="460" y="60"/>
                </a:lnTo>
                <a:lnTo>
                  <a:pt x="464" y="66"/>
                </a:lnTo>
                <a:lnTo>
                  <a:pt x="466" y="72"/>
                </a:lnTo>
                <a:lnTo>
                  <a:pt x="468" y="80"/>
                </a:lnTo>
                <a:lnTo>
                  <a:pt x="470" y="88"/>
                </a:lnTo>
                <a:lnTo>
                  <a:pt x="468" y="96"/>
                </a:lnTo>
                <a:lnTo>
                  <a:pt x="466" y="102"/>
                </a:lnTo>
                <a:lnTo>
                  <a:pt x="460" y="108"/>
                </a:lnTo>
                <a:lnTo>
                  <a:pt x="460" y="108"/>
                </a:lnTo>
                <a:lnTo>
                  <a:pt x="450" y="118"/>
                </a:lnTo>
                <a:lnTo>
                  <a:pt x="444" y="120"/>
                </a:lnTo>
                <a:lnTo>
                  <a:pt x="438" y="120"/>
                </a:lnTo>
                <a:lnTo>
                  <a:pt x="436" y="118"/>
                </a:lnTo>
                <a:lnTo>
                  <a:pt x="436" y="118"/>
                </a:lnTo>
                <a:lnTo>
                  <a:pt x="438" y="118"/>
                </a:lnTo>
                <a:lnTo>
                  <a:pt x="438" y="116"/>
                </a:lnTo>
                <a:lnTo>
                  <a:pt x="436" y="112"/>
                </a:lnTo>
                <a:lnTo>
                  <a:pt x="436" y="112"/>
                </a:lnTo>
                <a:lnTo>
                  <a:pt x="434" y="110"/>
                </a:lnTo>
                <a:lnTo>
                  <a:pt x="430" y="108"/>
                </a:lnTo>
                <a:lnTo>
                  <a:pt x="428" y="110"/>
                </a:lnTo>
                <a:lnTo>
                  <a:pt x="426" y="112"/>
                </a:lnTo>
                <a:lnTo>
                  <a:pt x="424" y="114"/>
                </a:lnTo>
                <a:lnTo>
                  <a:pt x="424" y="118"/>
                </a:lnTo>
                <a:lnTo>
                  <a:pt x="424" y="122"/>
                </a:lnTo>
                <a:lnTo>
                  <a:pt x="428" y="126"/>
                </a:lnTo>
                <a:lnTo>
                  <a:pt x="428" y="126"/>
                </a:lnTo>
                <a:lnTo>
                  <a:pt x="434" y="128"/>
                </a:lnTo>
                <a:lnTo>
                  <a:pt x="442" y="126"/>
                </a:lnTo>
                <a:lnTo>
                  <a:pt x="452" y="124"/>
                </a:lnTo>
                <a:lnTo>
                  <a:pt x="462" y="118"/>
                </a:lnTo>
                <a:lnTo>
                  <a:pt x="470" y="110"/>
                </a:lnTo>
                <a:lnTo>
                  <a:pt x="478" y="100"/>
                </a:lnTo>
                <a:lnTo>
                  <a:pt x="482" y="88"/>
                </a:lnTo>
                <a:lnTo>
                  <a:pt x="482" y="74"/>
                </a:lnTo>
                <a:lnTo>
                  <a:pt x="482" y="74"/>
                </a:lnTo>
                <a:lnTo>
                  <a:pt x="480" y="62"/>
                </a:lnTo>
                <a:lnTo>
                  <a:pt x="476" y="54"/>
                </a:lnTo>
                <a:lnTo>
                  <a:pt x="470" y="46"/>
                </a:lnTo>
                <a:lnTo>
                  <a:pt x="462" y="42"/>
                </a:lnTo>
                <a:lnTo>
                  <a:pt x="456" y="40"/>
                </a:lnTo>
                <a:lnTo>
                  <a:pt x="450" y="38"/>
                </a:lnTo>
                <a:lnTo>
                  <a:pt x="442" y="38"/>
                </a:lnTo>
                <a:lnTo>
                  <a:pt x="442" y="38"/>
                </a:lnTo>
                <a:close/>
                <a:moveTo>
                  <a:pt x="510" y="22"/>
                </a:moveTo>
                <a:lnTo>
                  <a:pt x="510" y="22"/>
                </a:lnTo>
                <a:lnTo>
                  <a:pt x="508" y="18"/>
                </a:lnTo>
                <a:lnTo>
                  <a:pt x="504" y="14"/>
                </a:lnTo>
                <a:lnTo>
                  <a:pt x="500" y="12"/>
                </a:lnTo>
                <a:lnTo>
                  <a:pt x="496" y="12"/>
                </a:lnTo>
                <a:lnTo>
                  <a:pt x="496" y="12"/>
                </a:lnTo>
                <a:lnTo>
                  <a:pt x="492" y="10"/>
                </a:lnTo>
                <a:lnTo>
                  <a:pt x="486" y="10"/>
                </a:lnTo>
                <a:lnTo>
                  <a:pt x="480" y="12"/>
                </a:lnTo>
                <a:lnTo>
                  <a:pt x="476" y="14"/>
                </a:lnTo>
                <a:lnTo>
                  <a:pt x="476" y="14"/>
                </a:lnTo>
                <a:lnTo>
                  <a:pt x="474" y="20"/>
                </a:lnTo>
                <a:lnTo>
                  <a:pt x="472" y="28"/>
                </a:lnTo>
                <a:lnTo>
                  <a:pt x="474" y="34"/>
                </a:lnTo>
                <a:lnTo>
                  <a:pt x="482" y="40"/>
                </a:lnTo>
                <a:lnTo>
                  <a:pt x="482" y="40"/>
                </a:lnTo>
                <a:lnTo>
                  <a:pt x="486" y="28"/>
                </a:lnTo>
                <a:lnTo>
                  <a:pt x="488" y="26"/>
                </a:lnTo>
                <a:lnTo>
                  <a:pt x="490" y="26"/>
                </a:lnTo>
                <a:lnTo>
                  <a:pt x="492" y="26"/>
                </a:lnTo>
                <a:lnTo>
                  <a:pt x="496" y="28"/>
                </a:lnTo>
                <a:lnTo>
                  <a:pt x="496" y="28"/>
                </a:lnTo>
                <a:lnTo>
                  <a:pt x="500" y="32"/>
                </a:lnTo>
                <a:lnTo>
                  <a:pt x="502" y="40"/>
                </a:lnTo>
                <a:lnTo>
                  <a:pt x="502" y="48"/>
                </a:lnTo>
                <a:lnTo>
                  <a:pt x="502" y="58"/>
                </a:lnTo>
                <a:lnTo>
                  <a:pt x="498" y="70"/>
                </a:lnTo>
                <a:lnTo>
                  <a:pt x="492" y="84"/>
                </a:lnTo>
                <a:lnTo>
                  <a:pt x="484" y="98"/>
                </a:lnTo>
                <a:lnTo>
                  <a:pt x="474" y="114"/>
                </a:lnTo>
                <a:lnTo>
                  <a:pt x="474" y="114"/>
                </a:lnTo>
                <a:lnTo>
                  <a:pt x="486" y="102"/>
                </a:lnTo>
                <a:lnTo>
                  <a:pt x="494" y="92"/>
                </a:lnTo>
                <a:lnTo>
                  <a:pt x="502" y="80"/>
                </a:lnTo>
                <a:lnTo>
                  <a:pt x="508" y="68"/>
                </a:lnTo>
                <a:lnTo>
                  <a:pt x="512" y="54"/>
                </a:lnTo>
                <a:lnTo>
                  <a:pt x="514" y="38"/>
                </a:lnTo>
                <a:lnTo>
                  <a:pt x="510" y="22"/>
                </a:lnTo>
                <a:lnTo>
                  <a:pt x="510" y="22"/>
                </a:lnTo>
                <a:close/>
                <a:moveTo>
                  <a:pt x="406" y="72"/>
                </a:moveTo>
                <a:lnTo>
                  <a:pt x="406" y="72"/>
                </a:lnTo>
                <a:lnTo>
                  <a:pt x="398" y="64"/>
                </a:lnTo>
                <a:lnTo>
                  <a:pt x="394" y="56"/>
                </a:lnTo>
                <a:lnTo>
                  <a:pt x="392" y="48"/>
                </a:lnTo>
                <a:lnTo>
                  <a:pt x="394" y="42"/>
                </a:lnTo>
                <a:lnTo>
                  <a:pt x="398" y="34"/>
                </a:lnTo>
                <a:lnTo>
                  <a:pt x="402" y="30"/>
                </a:lnTo>
                <a:lnTo>
                  <a:pt x="408" y="26"/>
                </a:lnTo>
                <a:lnTo>
                  <a:pt x="412" y="24"/>
                </a:lnTo>
                <a:lnTo>
                  <a:pt x="412" y="24"/>
                </a:lnTo>
                <a:lnTo>
                  <a:pt x="416" y="24"/>
                </a:lnTo>
                <a:lnTo>
                  <a:pt x="416" y="22"/>
                </a:lnTo>
                <a:lnTo>
                  <a:pt x="416" y="20"/>
                </a:lnTo>
                <a:lnTo>
                  <a:pt x="410" y="18"/>
                </a:lnTo>
                <a:lnTo>
                  <a:pt x="410" y="18"/>
                </a:lnTo>
                <a:lnTo>
                  <a:pt x="398" y="18"/>
                </a:lnTo>
                <a:lnTo>
                  <a:pt x="386" y="20"/>
                </a:lnTo>
                <a:lnTo>
                  <a:pt x="376" y="22"/>
                </a:lnTo>
                <a:lnTo>
                  <a:pt x="366" y="26"/>
                </a:lnTo>
                <a:lnTo>
                  <a:pt x="350" y="38"/>
                </a:lnTo>
                <a:lnTo>
                  <a:pt x="338" y="48"/>
                </a:lnTo>
                <a:lnTo>
                  <a:pt x="338" y="48"/>
                </a:lnTo>
                <a:lnTo>
                  <a:pt x="336" y="54"/>
                </a:lnTo>
                <a:lnTo>
                  <a:pt x="334" y="58"/>
                </a:lnTo>
                <a:lnTo>
                  <a:pt x="334" y="62"/>
                </a:lnTo>
                <a:lnTo>
                  <a:pt x="334" y="68"/>
                </a:lnTo>
                <a:lnTo>
                  <a:pt x="340" y="74"/>
                </a:lnTo>
                <a:lnTo>
                  <a:pt x="342" y="76"/>
                </a:lnTo>
                <a:lnTo>
                  <a:pt x="346" y="76"/>
                </a:lnTo>
                <a:lnTo>
                  <a:pt x="346" y="76"/>
                </a:lnTo>
                <a:lnTo>
                  <a:pt x="348" y="74"/>
                </a:lnTo>
                <a:lnTo>
                  <a:pt x="350" y="74"/>
                </a:lnTo>
                <a:lnTo>
                  <a:pt x="352" y="70"/>
                </a:lnTo>
                <a:lnTo>
                  <a:pt x="350" y="66"/>
                </a:lnTo>
                <a:lnTo>
                  <a:pt x="348" y="66"/>
                </a:lnTo>
                <a:lnTo>
                  <a:pt x="346" y="66"/>
                </a:lnTo>
                <a:lnTo>
                  <a:pt x="346" y="66"/>
                </a:lnTo>
                <a:lnTo>
                  <a:pt x="348" y="60"/>
                </a:lnTo>
                <a:lnTo>
                  <a:pt x="352" y="54"/>
                </a:lnTo>
                <a:lnTo>
                  <a:pt x="360" y="44"/>
                </a:lnTo>
                <a:lnTo>
                  <a:pt x="372" y="36"/>
                </a:lnTo>
                <a:lnTo>
                  <a:pt x="384" y="30"/>
                </a:lnTo>
                <a:lnTo>
                  <a:pt x="384" y="30"/>
                </a:lnTo>
                <a:lnTo>
                  <a:pt x="374" y="38"/>
                </a:lnTo>
                <a:lnTo>
                  <a:pt x="370" y="46"/>
                </a:lnTo>
                <a:lnTo>
                  <a:pt x="368" y="52"/>
                </a:lnTo>
                <a:lnTo>
                  <a:pt x="368" y="58"/>
                </a:lnTo>
                <a:lnTo>
                  <a:pt x="372" y="64"/>
                </a:lnTo>
                <a:lnTo>
                  <a:pt x="376" y="66"/>
                </a:lnTo>
                <a:lnTo>
                  <a:pt x="380" y="68"/>
                </a:lnTo>
                <a:lnTo>
                  <a:pt x="382" y="66"/>
                </a:lnTo>
                <a:lnTo>
                  <a:pt x="382" y="66"/>
                </a:lnTo>
                <a:lnTo>
                  <a:pt x="378" y="60"/>
                </a:lnTo>
                <a:lnTo>
                  <a:pt x="378" y="54"/>
                </a:lnTo>
                <a:lnTo>
                  <a:pt x="378" y="46"/>
                </a:lnTo>
                <a:lnTo>
                  <a:pt x="384" y="38"/>
                </a:lnTo>
                <a:lnTo>
                  <a:pt x="384" y="38"/>
                </a:lnTo>
                <a:lnTo>
                  <a:pt x="380" y="48"/>
                </a:lnTo>
                <a:lnTo>
                  <a:pt x="382" y="56"/>
                </a:lnTo>
                <a:lnTo>
                  <a:pt x="384" y="62"/>
                </a:lnTo>
                <a:lnTo>
                  <a:pt x="388" y="68"/>
                </a:lnTo>
                <a:lnTo>
                  <a:pt x="394" y="72"/>
                </a:lnTo>
                <a:lnTo>
                  <a:pt x="400" y="74"/>
                </a:lnTo>
                <a:lnTo>
                  <a:pt x="404" y="74"/>
                </a:lnTo>
                <a:lnTo>
                  <a:pt x="406" y="72"/>
                </a:lnTo>
                <a:lnTo>
                  <a:pt x="406" y="7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5278438" y="3415578"/>
            <a:ext cx="1016000" cy="1016000"/>
          </a:xfrm>
          <a:custGeom>
            <a:avLst/>
            <a:gdLst>
              <a:gd name="T0" fmla="*/ 308 w 640"/>
              <a:gd name="T1" fmla="*/ 412 h 640"/>
              <a:gd name="T2" fmla="*/ 286 w 640"/>
              <a:gd name="T3" fmla="*/ 492 h 640"/>
              <a:gd name="T4" fmla="*/ 260 w 640"/>
              <a:gd name="T5" fmla="*/ 522 h 640"/>
              <a:gd name="T6" fmla="*/ 130 w 640"/>
              <a:gd name="T7" fmla="*/ 550 h 640"/>
              <a:gd name="T8" fmla="*/ 150 w 640"/>
              <a:gd name="T9" fmla="*/ 570 h 640"/>
              <a:gd name="T10" fmla="*/ 182 w 640"/>
              <a:gd name="T11" fmla="*/ 540 h 640"/>
              <a:gd name="T12" fmla="*/ 118 w 640"/>
              <a:gd name="T13" fmla="*/ 602 h 640"/>
              <a:gd name="T14" fmla="*/ 38 w 640"/>
              <a:gd name="T15" fmla="*/ 560 h 640"/>
              <a:gd name="T16" fmla="*/ 32 w 640"/>
              <a:gd name="T17" fmla="*/ 548 h 640"/>
              <a:gd name="T18" fmla="*/ 24 w 640"/>
              <a:gd name="T19" fmla="*/ 528 h 640"/>
              <a:gd name="T20" fmla="*/ 110 w 640"/>
              <a:gd name="T21" fmla="*/ 638 h 640"/>
              <a:gd name="T22" fmla="*/ 268 w 640"/>
              <a:gd name="T23" fmla="*/ 626 h 640"/>
              <a:gd name="T24" fmla="*/ 258 w 640"/>
              <a:gd name="T25" fmla="*/ 600 h 640"/>
              <a:gd name="T26" fmla="*/ 258 w 640"/>
              <a:gd name="T27" fmla="*/ 560 h 640"/>
              <a:gd name="T28" fmla="*/ 308 w 640"/>
              <a:gd name="T29" fmla="*/ 554 h 640"/>
              <a:gd name="T30" fmla="*/ 348 w 640"/>
              <a:gd name="T31" fmla="*/ 526 h 640"/>
              <a:gd name="T32" fmla="*/ 372 w 640"/>
              <a:gd name="T33" fmla="*/ 528 h 640"/>
              <a:gd name="T34" fmla="*/ 458 w 640"/>
              <a:gd name="T35" fmla="*/ 510 h 640"/>
              <a:gd name="T36" fmla="*/ 530 w 640"/>
              <a:gd name="T37" fmla="*/ 566 h 640"/>
              <a:gd name="T38" fmla="*/ 342 w 640"/>
              <a:gd name="T39" fmla="*/ 434 h 640"/>
              <a:gd name="T40" fmla="*/ 456 w 640"/>
              <a:gd name="T41" fmla="*/ 600 h 640"/>
              <a:gd name="T42" fmla="*/ 430 w 640"/>
              <a:gd name="T43" fmla="*/ 530 h 640"/>
              <a:gd name="T44" fmla="*/ 456 w 640"/>
              <a:gd name="T45" fmla="*/ 584 h 640"/>
              <a:gd name="T46" fmla="*/ 418 w 640"/>
              <a:gd name="T47" fmla="*/ 568 h 640"/>
              <a:gd name="T48" fmla="*/ 510 w 640"/>
              <a:gd name="T49" fmla="*/ 616 h 640"/>
              <a:gd name="T50" fmla="*/ 488 w 640"/>
              <a:gd name="T51" fmla="*/ 614 h 640"/>
              <a:gd name="T52" fmla="*/ 412 w 640"/>
              <a:gd name="T53" fmla="*/ 614 h 640"/>
              <a:gd name="T54" fmla="*/ 378 w 640"/>
              <a:gd name="T55" fmla="*/ 586 h 640"/>
              <a:gd name="T56" fmla="*/ 352 w 640"/>
              <a:gd name="T57" fmla="*/ 570 h 640"/>
              <a:gd name="T58" fmla="*/ 440 w 640"/>
              <a:gd name="T59" fmla="*/ 434 h 640"/>
              <a:gd name="T60" fmla="*/ 420 w 640"/>
              <a:gd name="T61" fmla="*/ 454 h 640"/>
              <a:gd name="T62" fmla="*/ 586 w 640"/>
              <a:gd name="T63" fmla="*/ 614 h 640"/>
              <a:gd name="T64" fmla="*/ 616 w 640"/>
              <a:gd name="T65" fmla="*/ 584 h 640"/>
              <a:gd name="T66" fmla="*/ 454 w 640"/>
              <a:gd name="T67" fmla="*/ 418 h 640"/>
              <a:gd name="T68" fmla="*/ 538 w 640"/>
              <a:gd name="T69" fmla="*/ 20 h 640"/>
              <a:gd name="T70" fmla="*/ 582 w 640"/>
              <a:gd name="T71" fmla="*/ 36 h 640"/>
              <a:gd name="T72" fmla="*/ 546 w 640"/>
              <a:gd name="T73" fmla="*/ 56 h 640"/>
              <a:gd name="T74" fmla="*/ 566 w 640"/>
              <a:gd name="T75" fmla="*/ 84 h 640"/>
              <a:gd name="T76" fmla="*/ 560 w 640"/>
              <a:gd name="T77" fmla="*/ 174 h 640"/>
              <a:gd name="T78" fmla="*/ 546 w 640"/>
              <a:gd name="T79" fmla="*/ 150 h 640"/>
              <a:gd name="T80" fmla="*/ 560 w 640"/>
              <a:gd name="T81" fmla="*/ 106 h 640"/>
              <a:gd name="T82" fmla="*/ 520 w 640"/>
              <a:gd name="T83" fmla="*/ 232 h 640"/>
              <a:gd name="T84" fmla="*/ 484 w 640"/>
              <a:gd name="T85" fmla="*/ 322 h 640"/>
              <a:gd name="T86" fmla="*/ 428 w 640"/>
              <a:gd name="T87" fmla="*/ 312 h 640"/>
              <a:gd name="T88" fmla="*/ 438 w 640"/>
              <a:gd name="T89" fmla="*/ 370 h 640"/>
              <a:gd name="T90" fmla="*/ 476 w 640"/>
              <a:gd name="T91" fmla="*/ 374 h 640"/>
              <a:gd name="T92" fmla="*/ 610 w 640"/>
              <a:gd name="T93" fmla="*/ 520 h 640"/>
              <a:gd name="T94" fmla="*/ 530 w 640"/>
              <a:gd name="T95" fmla="*/ 362 h 640"/>
              <a:gd name="T96" fmla="*/ 562 w 640"/>
              <a:gd name="T97" fmla="*/ 374 h 640"/>
              <a:gd name="T98" fmla="*/ 494 w 640"/>
              <a:gd name="T99" fmla="*/ 352 h 640"/>
              <a:gd name="T100" fmla="*/ 548 w 640"/>
              <a:gd name="T101" fmla="*/ 286 h 640"/>
              <a:gd name="T102" fmla="*/ 586 w 640"/>
              <a:gd name="T103" fmla="*/ 294 h 640"/>
              <a:gd name="T104" fmla="*/ 606 w 640"/>
              <a:gd name="T105" fmla="*/ 306 h 640"/>
              <a:gd name="T106" fmla="*/ 558 w 640"/>
              <a:gd name="T107" fmla="*/ 246 h 640"/>
              <a:gd name="T108" fmla="*/ 602 w 640"/>
              <a:gd name="T109" fmla="*/ 440 h 640"/>
              <a:gd name="T110" fmla="*/ 576 w 640"/>
              <a:gd name="T111" fmla="*/ 448 h 640"/>
              <a:gd name="T112" fmla="*/ 524 w 640"/>
              <a:gd name="T113" fmla="*/ 450 h 640"/>
              <a:gd name="T114" fmla="*/ 522 w 640"/>
              <a:gd name="T115" fmla="*/ 460 h 640"/>
              <a:gd name="T116" fmla="*/ 630 w 640"/>
              <a:gd name="T117" fmla="*/ 490 h 640"/>
              <a:gd name="T118" fmla="*/ 558 w 640"/>
              <a:gd name="T119" fmla="*/ 492 h 640"/>
              <a:gd name="T120" fmla="*/ 616 w 640"/>
              <a:gd name="T121" fmla="*/ 412 h 640"/>
              <a:gd name="T122" fmla="*/ 566 w 640"/>
              <a:gd name="T123" fmla="*/ 344 h 640"/>
              <a:gd name="T124" fmla="*/ 574 w 640"/>
              <a:gd name="T125" fmla="*/ 38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356" y="412"/>
                </a:moveTo>
                <a:lnTo>
                  <a:pt x="356" y="412"/>
                </a:lnTo>
                <a:lnTo>
                  <a:pt x="348" y="412"/>
                </a:lnTo>
                <a:lnTo>
                  <a:pt x="338" y="414"/>
                </a:lnTo>
                <a:lnTo>
                  <a:pt x="330" y="418"/>
                </a:lnTo>
                <a:lnTo>
                  <a:pt x="322" y="424"/>
                </a:lnTo>
                <a:lnTo>
                  <a:pt x="316" y="432"/>
                </a:lnTo>
                <a:lnTo>
                  <a:pt x="314" y="444"/>
                </a:lnTo>
                <a:lnTo>
                  <a:pt x="316" y="454"/>
                </a:lnTo>
                <a:lnTo>
                  <a:pt x="322" y="468"/>
                </a:lnTo>
                <a:lnTo>
                  <a:pt x="322" y="468"/>
                </a:lnTo>
                <a:lnTo>
                  <a:pt x="318" y="464"/>
                </a:lnTo>
                <a:lnTo>
                  <a:pt x="314" y="460"/>
                </a:lnTo>
                <a:lnTo>
                  <a:pt x="310" y="448"/>
                </a:lnTo>
                <a:lnTo>
                  <a:pt x="310" y="436"/>
                </a:lnTo>
                <a:lnTo>
                  <a:pt x="312" y="426"/>
                </a:lnTo>
                <a:lnTo>
                  <a:pt x="312" y="426"/>
                </a:lnTo>
                <a:lnTo>
                  <a:pt x="310" y="422"/>
                </a:lnTo>
                <a:lnTo>
                  <a:pt x="310" y="418"/>
                </a:lnTo>
                <a:lnTo>
                  <a:pt x="310" y="414"/>
                </a:lnTo>
                <a:lnTo>
                  <a:pt x="308" y="412"/>
                </a:lnTo>
                <a:lnTo>
                  <a:pt x="308" y="412"/>
                </a:lnTo>
                <a:lnTo>
                  <a:pt x="304" y="416"/>
                </a:lnTo>
                <a:lnTo>
                  <a:pt x="298" y="422"/>
                </a:lnTo>
                <a:lnTo>
                  <a:pt x="296" y="432"/>
                </a:lnTo>
                <a:lnTo>
                  <a:pt x="294" y="444"/>
                </a:lnTo>
                <a:lnTo>
                  <a:pt x="294" y="444"/>
                </a:lnTo>
                <a:lnTo>
                  <a:pt x="296" y="450"/>
                </a:lnTo>
                <a:lnTo>
                  <a:pt x="300" y="458"/>
                </a:lnTo>
                <a:lnTo>
                  <a:pt x="306" y="464"/>
                </a:lnTo>
                <a:lnTo>
                  <a:pt x="312" y="470"/>
                </a:lnTo>
                <a:lnTo>
                  <a:pt x="320" y="476"/>
                </a:lnTo>
                <a:lnTo>
                  <a:pt x="328" y="480"/>
                </a:lnTo>
                <a:lnTo>
                  <a:pt x="336" y="482"/>
                </a:lnTo>
                <a:lnTo>
                  <a:pt x="344" y="482"/>
                </a:lnTo>
                <a:lnTo>
                  <a:pt x="344" y="482"/>
                </a:lnTo>
                <a:lnTo>
                  <a:pt x="334" y="484"/>
                </a:lnTo>
                <a:lnTo>
                  <a:pt x="324" y="484"/>
                </a:lnTo>
                <a:lnTo>
                  <a:pt x="314" y="480"/>
                </a:lnTo>
                <a:lnTo>
                  <a:pt x="314" y="480"/>
                </a:lnTo>
                <a:lnTo>
                  <a:pt x="298" y="486"/>
                </a:lnTo>
                <a:lnTo>
                  <a:pt x="286" y="492"/>
                </a:lnTo>
                <a:lnTo>
                  <a:pt x="278" y="500"/>
                </a:lnTo>
                <a:lnTo>
                  <a:pt x="278" y="500"/>
                </a:lnTo>
                <a:lnTo>
                  <a:pt x="272" y="504"/>
                </a:lnTo>
                <a:lnTo>
                  <a:pt x="268" y="508"/>
                </a:lnTo>
                <a:lnTo>
                  <a:pt x="260" y="510"/>
                </a:lnTo>
                <a:lnTo>
                  <a:pt x="254" y="510"/>
                </a:lnTo>
                <a:lnTo>
                  <a:pt x="246" y="510"/>
                </a:lnTo>
                <a:lnTo>
                  <a:pt x="240" y="506"/>
                </a:lnTo>
                <a:lnTo>
                  <a:pt x="236" y="502"/>
                </a:lnTo>
                <a:lnTo>
                  <a:pt x="232" y="498"/>
                </a:lnTo>
                <a:lnTo>
                  <a:pt x="232" y="498"/>
                </a:lnTo>
                <a:lnTo>
                  <a:pt x="228" y="504"/>
                </a:lnTo>
                <a:lnTo>
                  <a:pt x="228" y="508"/>
                </a:lnTo>
                <a:lnTo>
                  <a:pt x="230" y="514"/>
                </a:lnTo>
                <a:lnTo>
                  <a:pt x="232" y="516"/>
                </a:lnTo>
                <a:lnTo>
                  <a:pt x="232" y="516"/>
                </a:lnTo>
                <a:lnTo>
                  <a:pt x="232" y="520"/>
                </a:lnTo>
                <a:lnTo>
                  <a:pt x="234" y="522"/>
                </a:lnTo>
                <a:lnTo>
                  <a:pt x="242" y="524"/>
                </a:lnTo>
                <a:lnTo>
                  <a:pt x="254" y="524"/>
                </a:lnTo>
                <a:lnTo>
                  <a:pt x="260" y="522"/>
                </a:lnTo>
                <a:lnTo>
                  <a:pt x="264" y="518"/>
                </a:lnTo>
                <a:lnTo>
                  <a:pt x="264" y="518"/>
                </a:lnTo>
                <a:lnTo>
                  <a:pt x="246" y="538"/>
                </a:lnTo>
                <a:lnTo>
                  <a:pt x="232" y="552"/>
                </a:lnTo>
                <a:lnTo>
                  <a:pt x="214" y="566"/>
                </a:lnTo>
                <a:lnTo>
                  <a:pt x="214" y="566"/>
                </a:lnTo>
                <a:lnTo>
                  <a:pt x="192" y="580"/>
                </a:lnTo>
                <a:lnTo>
                  <a:pt x="178" y="586"/>
                </a:lnTo>
                <a:lnTo>
                  <a:pt x="166" y="592"/>
                </a:lnTo>
                <a:lnTo>
                  <a:pt x="152" y="594"/>
                </a:lnTo>
                <a:lnTo>
                  <a:pt x="138" y="594"/>
                </a:lnTo>
                <a:lnTo>
                  <a:pt x="126" y="590"/>
                </a:lnTo>
                <a:lnTo>
                  <a:pt x="116" y="582"/>
                </a:lnTo>
                <a:lnTo>
                  <a:pt x="116" y="582"/>
                </a:lnTo>
                <a:lnTo>
                  <a:pt x="108" y="574"/>
                </a:lnTo>
                <a:lnTo>
                  <a:pt x="106" y="566"/>
                </a:lnTo>
                <a:lnTo>
                  <a:pt x="108" y="560"/>
                </a:lnTo>
                <a:lnTo>
                  <a:pt x="112" y="556"/>
                </a:lnTo>
                <a:lnTo>
                  <a:pt x="118" y="552"/>
                </a:lnTo>
                <a:lnTo>
                  <a:pt x="124" y="550"/>
                </a:lnTo>
                <a:lnTo>
                  <a:pt x="130" y="550"/>
                </a:lnTo>
                <a:lnTo>
                  <a:pt x="134" y="552"/>
                </a:lnTo>
                <a:lnTo>
                  <a:pt x="134" y="552"/>
                </a:lnTo>
                <a:lnTo>
                  <a:pt x="134" y="548"/>
                </a:lnTo>
                <a:lnTo>
                  <a:pt x="132" y="546"/>
                </a:lnTo>
                <a:lnTo>
                  <a:pt x="126" y="542"/>
                </a:lnTo>
                <a:lnTo>
                  <a:pt x="118" y="542"/>
                </a:lnTo>
                <a:lnTo>
                  <a:pt x="114" y="544"/>
                </a:lnTo>
                <a:lnTo>
                  <a:pt x="112" y="546"/>
                </a:lnTo>
                <a:lnTo>
                  <a:pt x="112" y="546"/>
                </a:lnTo>
                <a:lnTo>
                  <a:pt x="116" y="540"/>
                </a:lnTo>
                <a:lnTo>
                  <a:pt x="122" y="536"/>
                </a:lnTo>
                <a:lnTo>
                  <a:pt x="126" y="534"/>
                </a:lnTo>
                <a:lnTo>
                  <a:pt x="132" y="534"/>
                </a:lnTo>
                <a:lnTo>
                  <a:pt x="138" y="534"/>
                </a:lnTo>
                <a:lnTo>
                  <a:pt x="142" y="538"/>
                </a:lnTo>
                <a:lnTo>
                  <a:pt x="152" y="546"/>
                </a:lnTo>
                <a:lnTo>
                  <a:pt x="152" y="546"/>
                </a:lnTo>
                <a:lnTo>
                  <a:pt x="154" y="550"/>
                </a:lnTo>
                <a:lnTo>
                  <a:pt x="154" y="556"/>
                </a:lnTo>
                <a:lnTo>
                  <a:pt x="152" y="564"/>
                </a:lnTo>
                <a:lnTo>
                  <a:pt x="150" y="570"/>
                </a:lnTo>
                <a:lnTo>
                  <a:pt x="148" y="572"/>
                </a:lnTo>
                <a:lnTo>
                  <a:pt x="148" y="572"/>
                </a:lnTo>
                <a:lnTo>
                  <a:pt x="148" y="572"/>
                </a:lnTo>
                <a:lnTo>
                  <a:pt x="154" y="570"/>
                </a:lnTo>
                <a:lnTo>
                  <a:pt x="160" y="568"/>
                </a:lnTo>
                <a:lnTo>
                  <a:pt x="164" y="564"/>
                </a:lnTo>
                <a:lnTo>
                  <a:pt x="166" y="558"/>
                </a:lnTo>
                <a:lnTo>
                  <a:pt x="168" y="552"/>
                </a:lnTo>
                <a:lnTo>
                  <a:pt x="168" y="544"/>
                </a:lnTo>
                <a:lnTo>
                  <a:pt x="164" y="534"/>
                </a:lnTo>
                <a:lnTo>
                  <a:pt x="164" y="534"/>
                </a:lnTo>
                <a:lnTo>
                  <a:pt x="168" y="540"/>
                </a:lnTo>
                <a:lnTo>
                  <a:pt x="172" y="548"/>
                </a:lnTo>
                <a:lnTo>
                  <a:pt x="172" y="554"/>
                </a:lnTo>
                <a:lnTo>
                  <a:pt x="170" y="560"/>
                </a:lnTo>
                <a:lnTo>
                  <a:pt x="170" y="560"/>
                </a:lnTo>
                <a:lnTo>
                  <a:pt x="174" y="558"/>
                </a:lnTo>
                <a:lnTo>
                  <a:pt x="178" y="556"/>
                </a:lnTo>
                <a:lnTo>
                  <a:pt x="180" y="550"/>
                </a:lnTo>
                <a:lnTo>
                  <a:pt x="182" y="546"/>
                </a:lnTo>
                <a:lnTo>
                  <a:pt x="182" y="540"/>
                </a:lnTo>
                <a:lnTo>
                  <a:pt x="180" y="534"/>
                </a:lnTo>
                <a:lnTo>
                  <a:pt x="178" y="526"/>
                </a:lnTo>
                <a:lnTo>
                  <a:pt x="172" y="520"/>
                </a:lnTo>
                <a:lnTo>
                  <a:pt x="172" y="520"/>
                </a:lnTo>
                <a:lnTo>
                  <a:pt x="164" y="514"/>
                </a:lnTo>
                <a:lnTo>
                  <a:pt x="154" y="510"/>
                </a:lnTo>
                <a:lnTo>
                  <a:pt x="144" y="506"/>
                </a:lnTo>
                <a:lnTo>
                  <a:pt x="132" y="506"/>
                </a:lnTo>
                <a:lnTo>
                  <a:pt x="120" y="508"/>
                </a:lnTo>
                <a:lnTo>
                  <a:pt x="110" y="512"/>
                </a:lnTo>
                <a:lnTo>
                  <a:pt x="100" y="518"/>
                </a:lnTo>
                <a:lnTo>
                  <a:pt x="90" y="528"/>
                </a:lnTo>
                <a:lnTo>
                  <a:pt x="90" y="528"/>
                </a:lnTo>
                <a:lnTo>
                  <a:pt x="88" y="534"/>
                </a:lnTo>
                <a:lnTo>
                  <a:pt x="84" y="540"/>
                </a:lnTo>
                <a:lnTo>
                  <a:pt x="84" y="554"/>
                </a:lnTo>
                <a:lnTo>
                  <a:pt x="86" y="566"/>
                </a:lnTo>
                <a:lnTo>
                  <a:pt x="92" y="578"/>
                </a:lnTo>
                <a:lnTo>
                  <a:pt x="98" y="588"/>
                </a:lnTo>
                <a:lnTo>
                  <a:pt x="108" y="596"/>
                </a:lnTo>
                <a:lnTo>
                  <a:pt x="118" y="602"/>
                </a:lnTo>
                <a:lnTo>
                  <a:pt x="128" y="602"/>
                </a:lnTo>
                <a:lnTo>
                  <a:pt x="128" y="602"/>
                </a:lnTo>
                <a:lnTo>
                  <a:pt x="120" y="606"/>
                </a:lnTo>
                <a:lnTo>
                  <a:pt x="114" y="608"/>
                </a:lnTo>
                <a:lnTo>
                  <a:pt x="106" y="608"/>
                </a:lnTo>
                <a:lnTo>
                  <a:pt x="100" y="606"/>
                </a:lnTo>
                <a:lnTo>
                  <a:pt x="86" y="600"/>
                </a:lnTo>
                <a:lnTo>
                  <a:pt x="76" y="594"/>
                </a:lnTo>
                <a:lnTo>
                  <a:pt x="76" y="594"/>
                </a:lnTo>
                <a:lnTo>
                  <a:pt x="68" y="584"/>
                </a:lnTo>
                <a:lnTo>
                  <a:pt x="60" y="574"/>
                </a:lnTo>
                <a:lnTo>
                  <a:pt x="58" y="568"/>
                </a:lnTo>
                <a:lnTo>
                  <a:pt x="56" y="560"/>
                </a:lnTo>
                <a:lnTo>
                  <a:pt x="56" y="554"/>
                </a:lnTo>
                <a:lnTo>
                  <a:pt x="56" y="548"/>
                </a:lnTo>
                <a:lnTo>
                  <a:pt x="56" y="548"/>
                </a:lnTo>
                <a:lnTo>
                  <a:pt x="56" y="544"/>
                </a:lnTo>
                <a:lnTo>
                  <a:pt x="54" y="544"/>
                </a:lnTo>
                <a:lnTo>
                  <a:pt x="48" y="546"/>
                </a:lnTo>
                <a:lnTo>
                  <a:pt x="40" y="554"/>
                </a:lnTo>
                <a:lnTo>
                  <a:pt x="38" y="560"/>
                </a:lnTo>
                <a:lnTo>
                  <a:pt x="38" y="566"/>
                </a:lnTo>
                <a:lnTo>
                  <a:pt x="38" y="566"/>
                </a:lnTo>
                <a:lnTo>
                  <a:pt x="40" y="574"/>
                </a:lnTo>
                <a:lnTo>
                  <a:pt x="44" y="582"/>
                </a:lnTo>
                <a:lnTo>
                  <a:pt x="50" y="592"/>
                </a:lnTo>
                <a:lnTo>
                  <a:pt x="58" y="600"/>
                </a:lnTo>
                <a:lnTo>
                  <a:pt x="66" y="608"/>
                </a:lnTo>
                <a:lnTo>
                  <a:pt x="76" y="614"/>
                </a:lnTo>
                <a:lnTo>
                  <a:pt x="86" y="618"/>
                </a:lnTo>
                <a:lnTo>
                  <a:pt x="98" y="618"/>
                </a:lnTo>
                <a:lnTo>
                  <a:pt x="98" y="618"/>
                </a:lnTo>
                <a:lnTo>
                  <a:pt x="88" y="620"/>
                </a:lnTo>
                <a:lnTo>
                  <a:pt x="76" y="616"/>
                </a:lnTo>
                <a:lnTo>
                  <a:pt x="66" y="610"/>
                </a:lnTo>
                <a:lnTo>
                  <a:pt x="54" y="602"/>
                </a:lnTo>
                <a:lnTo>
                  <a:pt x="44" y="592"/>
                </a:lnTo>
                <a:lnTo>
                  <a:pt x="36" y="580"/>
                </a:lnTo>
                <a:lnTo>
                  <a:pt x="32" y="566"/>
                </a:lnTo>
                <a:lnTo>
                  <a:pt x="32" y="550"/>
                </a:lnTo>
                <a:lnTo>
                  <a:pt x="32" y="550"/>
                </a:lnTo>
                <a:lnTo>
                  <a:pt x="32" y="548"/>
                </a:lnTo>
                <a:lnTo>
                  <a:pt x="32" y="544"/>
                </a:lnTo>
                <a:lnTo>
                  <a:pt x="30" y="544"/>
                </a:lnTo>
                <a:lnTo>
                  <a:pt x="26" y="542"/>
                </a:lnTo>
                <a:lnTo>
                  <a:pt x="20" y="546"/>
                </a:lnTo>
                <a:lnTo>
                  <a:pt x="16" y="548"/>
                </a:lnTo>
                <a:lnTo>
                  <a:pt x="16" y="554"/>
                </a:lnTo>
                <a:lnTo>
                  <a:pt x="16" y="554"/>
                </a:lnTo>
                <a:lnTo>
                  <a:pt x="16" y="564"/>
                </a:lnTo>
                <a:lnTo>
                  <a:pt x="18" y="572"/>
                </a:lnTo>
                <a:lnTo>
                  <a:pt x="22" y="580"/>
                </a:lnTo>
                <a:lnTo>
                  <a:pt x="22" y="580"/>
                </a:lnTo>
                <a:lnTo>
                  <a:pt x="16" y="570"/>
                </a:lnTo>
                <a:lnTo>
                  <a:pt x="12" y="558"/>
                </a:lnTo>
                <a:lnTo>
                  <a:pt x="12" y="554"/>
                </a:lnTo>
                <a:lnTo>
                  <a:pt x="12" y="548"/>
                </a:lnTo>
                <a:lnTo>
                  <a:pt x="16" y="542"/>
                </a:lnTo>
                <a:lnTo>
                  <a:pt x="22" y="538"/>
                </a:lnTo>
                <a:lnTo>
                  <a:pt x="22" y="538"/>
                </a:lnTo>
                <a:lnTo>
                  <a:pt x="24" y="536"/>
                </a:lnTo>
                <a:lnTo>
                  <a:pt x="24" y="534"/>
                </a:lnTo>
                <a:lnTo>
                  <a:pt x="24" y="528"/>
                </a:lnTo>
                <a:lnTo>
                  <a:pt x="20" y="524"/>
                </a:lnTo>
                <a:lnTo>
                  <a:pt x="18" y="522"/>
                </a:lnTo>
                <a:lnTo>
                  <a:pt x="14" y="522"/>
                </a:lnTo>
                <a:lnTo>
                  <a:pt x="14" y="522"/>
                </a:lnTo>
                <a:lnTo>
                  <a:pt x="10" y="526"/>
                </a:lnTo>
                <a:lnTo>
                  <a:pt x="6" y="530"/>
                </a:lnTo>
                <a:lnTo>
                  <a:pt x="4" y="536"/>
                </a:lnTo>
                <a:lnTo>
                  <a:pt x="2" y="546"/>
                </a:lnTo>
                <a:lnTo>
                  <a:pt x="0" y="554"/>
                </a:lnTo>
                <a:lnTo>
                  <a:pt x="2" y="566"/>
                </a:lnTo>
                <a:lnTo>
                  <a:pt x="4" y="576"/>
                </a:lnTo>
                <a:lnTo>
                  <a:pt x="10" y="588"/>
                </a:lnTo>
                <a:lnTo>
                  <a:pt x="10" y="588"/>
                </a:lnTo>
                <a:lnTo>
                  <a:pt x="18" y="598"/>
                </a:lnTo>
                <a:lnTo>
                  <a:pt x="26" y="608"/>
                </a:lnTo>
                <a:lnTo>
                  <a:pt x="36" y="618"/>
                </a:lnTo>
                <a:lnTo>
                  <a:pt x="48" y="624"/>
                </a:lnTo>
                <a:lnTo>
                  <a:pt x="60" y="630"/>
                </a:lnTo>
                <a:lnTo>
                  <a:pt x="74" y="636"/>
                </a:lnTo>
                <a:lnTo>
                  <a:pt x="92" y="638"/>
                </a:lnTo>
                <a:lnTo>
                  <a:pt x="110" y="638"/>
                </a:lnTo>
                <a:lnTo>
                  <a:pt x="110" y="638"/>
                </a:lnTo>
                <a:lnTo>
                  <a:pt x="128" y="636"/>
                </a:lnTo>
                <a:lnTo>
                  <a:pt x="148" y="630"/>
                </a:lnTo>
                <a:lnTo>
                  <a:pt x="166" y="620"/>
                </a:lnTo>
                <a:lnTo>
                  <a:pt x="186" y="608"/>
                </a:lnTo>
                <a:lnTo>
                  <a:pt x="204" y="594"/>
                </a:lnTo>
                <a:lnTo>
                  <a:pt x="222" y="580"/>
                </a:lnTo>
                <a:lnTo>
                  <a:pt x="238" y="564"/>
                </a:lnTo>
                <a:lnTo>
                  <a:pt x="250" y="550"/>
                </a:lnTo>
                <a:lnTo>
                  <a:pt x="250" y="550"/>
                </a:lnTo>
                <a:lnTo>
                  <a:pt x="246" y="556"/>
                </a:lnTo>
                <a:lnTo>
                  <a:pt x="244" y="566"/>
                </a:lnTo>
                <a:lnTo>
                  <a:pt x="242" y="578"/>
                </a:lnTo>
                <a:lnTo>
                  <a:pt x="240" y="588"/>
                </a:lnTo>
                <a:lnTo>
                  <a:pt x="242" y="600"/>
                </a:lnTo>
                <a:lnTo>
                  <a:pt x="246" y="610"/>
                </a:lnTo>
                <a:lnTo>
                  <a:pt x="252" y="620"/>
                </a:lnTo>
                <a:lnTo>
                  <a:pt x="262" y="626"/>
                </a:lnTo>
                <a:lnTo>
                  <a:pt x="262" y="626"/>
                </a:lnTo>
                <a:lnTo>
                  <a:pt x="266" y="626"/>
                </a:lnTo>
                <a:lnTo>
                  <a:pt x="268" y="626"/>
                </a:lnTo>
                <a:lnTo>
                  <a:pt x="268" y="624"/>
                </a:lnTo>
                <a:lnTo>
                  <a:pt x="268" y="622"/>
                </a:lnTo>
                <a:lnTo>
                  <a:pt x="268" y="622"/>
                </a:lnTo>
                <a:lnTo>
                  <a:pt x="276" y="624"/>
                </a:lnTo>
                <a:lnTo>
                  <a:pt x="286" y="626"/>
                </a:lnTo>
                <a:lnTo>
                  <a:pt x="296" y="622"/>
                </a:lnTo>
                <a:lnTo>
                  <a:pt x="304" y="616"/>
                </a:lnTo>
                <a:lnTo>
                  <a:pt x="304" y="616"/>
                </a:lnTo>
                <a:lnTo>
                  <a:pt x="306" y="612"/>
                </a:lnTo>
                <a:lnTo>
                  <a:pt x="306" y="608"/>
                </a:lnTo>
                <a:lnTo>
                  <a:pt x="306" y="604"/>
                </a:lnTo>
                <a:lnTo>
                  <a:pt x="306" y="602"/>
                </a:lnTo>
                <a:lnTo>
                  <a:pt x="302" y="602"/>
                </a:lnTo>
                <a:lnTo>
                  <a:pt x="296" y="604"/>
                </a:lnTo>
                <a:lnTo>
                  <a:pt x="296" y="604"/>
                </a:lnTo>
                <a:lnTo>
                  <a:pt x="290" y="608"/>
                </a:lnTo>
                <a:lnTo>
                  <a:pt x="280" y="610"/>
                </a:lnTo>
                <a:lnTo>
                  <a:pt x="276" y="610"/>
                </a:lnTo>
                <a:lnTo>
                  <a:pt x="270" y="608"/>
                </a:lnTo>
                <a:lnTo>
                  <a:pt x="264" y="606"/>
                </a:lnTo>
                <a:lnTo>
                  <a:pt x="258" y="600"/>
                </a:lnTo>
                <a:lnTo>
                  <a:pt x="258" y="600"/>
                </a:lnTo>
                <a:lnTo>
                  <a:pt x="268" y="604"/>
                </a:lnTo>
                <a:lnTo>
                  <a:pt x="276" y="606"/>
                </a:lnTo>
                <a:lnTo>
                  <a:pt x="286" y="604"/>
                </a:lnTo>
                <a:lnTo>
                  <a:pt x="294" y="600"/>
                </a:lnTo>
                <a:lnTo>
                  <a:pt x="294" y="600"/>
                </a:lnTo>
                <a:lnTo>
                  <a:pt x="298" y="596"/>
                </a:lnTo>
                <a:lnTo>
                  <a:pt x="300" y="592"/>
                </a:lnTo>
                <a:lnTo>
                  <a:pt x="300" y="590"/>
                </a:lnTo>
                <a:lnTo>
                  <a:pt x="300" y="588"/>
                </a:lnTo>
                <a:lnTo>
                  <a:pt x="294" y="584"/>
                </a:lnTo>
                <a:lnTo>
                  <a:pt x="288" y="586"/>
                </a:lnTo>
                <a:lnTo>
                  <a:pt x="288" y="586"/>
                </a:lnTo>
                <a:lnTo>
                  <a:pt x="284" y="588"/>
                </a:lnTo>
                <a:lnTo>
                  <a:pt x="276" y="588"/>
                </a:lnTo>
                <a:lnTo>
                  <a:pt x="268" y="586"/>
                </a:lnTo>
                <a:lnTo>
                  <a:pt x="260" y="580"/>
                </a:lnTo>
                <a:lnTo>
                  <a:pt x="258" y="578"/>
                </a:lnTo>
                <a:lnTo>
                  <a:pt x="258" y="572"/>
                </a:lnTo>
                <a:lnTo>
                  <a:pt x="256" y="568"/>
                </a:lnTo>
                <a:lnTo>
                  <a:pt x="258" y="560"/>
                </a:lnTo>
                <a:lnTo>
                  <a:pt x="262" y="552"/>
                </a:lnTo>
                <a:lnTo>
                  <a:pt x="266" y="542"/>
                </a:lnTo>
                <a:lnTo>
                  <a:pt x="282" y="520"/>
                </a:lnTo>
                <a:lnTo>
                  <a:pt x="282" y="520"/>
                </a:lnTo>
                <a:lnTo>
                  <a:pt x="278" y="528"/>
                </a:lnTo>
                <a:lnTo>
                  <a:pt x="278" y="536"/>
                </a:lnTo>
                <a:lnTo>
                  <a:pt x="280" y="544"/>
                </a:lnTo>
                <a:lnTo>
                  <a:pt x="282" y="548"/>
                </a:lnTo>
                <a:lnTo>
                  <a:pt x="286" y="550"/>
                </a:lnTo>
                <a:lnTo>
                  <a:pt x="286" y="550"/>
                </a:lnTo>
                <a:lnTo>
                  <a:pt x="286" y="546"/>
                </a:lnTo>
                <a:lnTo>
                  <a:pt x="286" y="542"/>
                </a:lnTo>
                <a:lnTo>
                  <a:pt x="288" y="538"/>
                </a:lnTo>
                <a:lnTo>
                  <a:pt x="288" y="534"/>
                </a:lnTo>
                <a:lnTo>
                  <a:pt x="288" y="534"/>
                </a:lnTo>
                <a:lnTo>
                  <a:pt x="290" y="540"/>
                </a:lnTo>
                <a:lnTo>
                  <a:pt x="294" y="548"/>
                </a:lnTo>
                <a:lnTo>
                  <a:pt x="300" y="552"/>
                </a:lnTo>
                <a:lnTo>
                  <a:pt x="304" y="554"/>
                </a:lnTo>
                <a:lnTo>
                  <a:pt x="308" y="554"/>
                </a:lnTo>
                <a:lnTo>
                  <a:pt x="308" y="554"/>
                </a:lnTo>
                <a:lnTo>
                  <a:pt x="310" y="552"/>
                </a:lnTo>
                <a:lnTo>
                  <a:pt x="310" y="548"/>
                </a:lnTo>
                <a:lnTo>
                  <a:pt x="308" y="536"/>
                </a:lnTo>
                <a:lnTo>
                  <a:pt x="306" y="522"/>
                </a:lnTo>
                <a:lnTo>
                  <a:pt x="306" y="516"/>
                </a:lnTo>
                <a:lnTo>
                  <a:pt x="310" y="508"/>
                </a:lnTo>
                <a:lnTo>
                  <a:pt x="310" y="508"/>
                </a:lnTo>
                <a:lnTo>
                  <a:pt x="316" y="502"/>
                </a:lnTo>
                <a:lnTo>
                  <a:pt x="326" y="498"/>
                </a:lnTo>
                <a:lnTo>
                  <a:pt x="340" y="494"/>
                </a:lnTo>
                <a:lnTo>
                  <a:pt x="354" y="492"/>
                </a:lnTo>
                <a:lnTo>
                  <a:pt x="384" y="492"/>
                </a:lnTo>
                <a:lnTo>
                  <a:pt x="398" y="492"/>
                </a:lnTo>
                <a:lnTo>
                  <a:pt x="408" y="494"/>
                </a:lnTo>
                <a:lnTo>
                  <a:pt x="408" y="494"/>
                </a:lnTo>
                <a:lnTo>
                  <a:pt x="390" y="500"/>
                </a:lnTo>
                <a:lnTo>
                  <a:pt x="374" y="506"/>
                </a:lnTo>
                <a:lnTo>
                  <a:pt x="364" y="510"/>
                </a:lnTo>
                <a:lnTo>
                  <a:pt x="356" y="516"/>
                </a:lnTo>
                <a:lnTo>
                  <a:pt x="352" y="522"/>
                </a:lnTo>
                <a:lnTo>
                  <a:pt x="348" y="526"/>
                </a:lnTo>
                <a:lnTo>
                  <a:pt x="346" y="538"/>
                </a:lnTo>
                <a:lnTo>
                  <a:pt x="346" y="538"/>
                </a:lnTo>
                <a:lnTo>
                  <a:pt x="346" y="542"/>
                </a:lnTo>
                <a:lnTo>
                  <a:pt x="348" y="548"/>
                </a:lnTo>
                <a:lnTo>
                  <a:pt x="350" y="552"/>
                </a:lnTo>
                <a:lnTo>
                  <a:pt x="354" y="556"/>
                </a:lnTo>
                <a:lnTo>
                  <a:pt x="358" y="560"/>
                </a:lnTo>
                <a:lnTo>
                  <a:pt x="364" y="562"/>
                </a:lnTo>
                <a:lnTo>
                  <a:pt x="370" y="562"/>
                </a:lnTo>
                <a:lnTo>
                  <a:pt x="376" y="560"/>
                </a:lnTo>
                <a:lnTo>
                  <a:pt x="376" y="560"/>
                </a:lnTo>
                <a:lnTo>
                  <a:pt x="380" y="558"/>
                </a:lnTo>
                <a:lnTo>
                  <a:pt x="384" y="554"/>
                </a:lnTo>
                <a:lnTo>
                  <a:pt x="386" y="548"/>
                </a:lnTo>
                <a:lnTo>
                  <a:pt x="388" y="544"/>
                </a:lnTo>
                <a:lnTo>
                  <a:pt x="386" y="536"/>
                </a:lnTo>
                <a:lnTo>
                  <a:pt x="382" y="530"/>
                </a:lnTo>
                <a:lnTo>
                  <a:pt x="382" y="530"/>
                </a:lnTo>
                <a:lnTo>
                  <a:pt x="378" y="528"/>
                </a:lnTo>
                <a:lnTo>
                  <a:pt x="376" y="528"/>
                </a:lnTo>
                <a:lnTo>
                  <a:pt x="372" y="528"/>
                </a:lnTo>
                <a:lnTo>
                  <a:pt x="370" y="530"/>
                </a:lnTo>
                <a:lnTo>
                  <a:pt x="370" y="530"/>
                </a:lnTo>
                <a:lnTo>
                  <a:pt x="374" y="532"/>
                </a:lnTo>
                <a:lnTo>
                  <a:pt x="374" y="536"/>
                </a:lnTo>
                <a:lnTo>
                  <a:pt x="372" y="540"/>
                </a:lnTo>
                <a:lnTo>
                  <a:pt x="372" y="540"/>
                </a:lnTo>
                <a:lnTo>
                  <a:pt x="370" y="542"/>
                </a:lnTo>
                <a:lnTo>
                  <a:pt x="368" y="542"/>
                </a:lnTo>
                <a:lnTo>
                  <a:pt x="364" y="538"/>
                </a:lnTo>
                <a:lnTo>
                  <a:pt x="362" y="532"/>
                </a:lnTo>
                <a:lnTo>
                  <a:pt x="364" y="528"/>
                </a:lnTo>
                <a:lnTo>
                  <a:pt x="366" y="524"/>
                </a:lnTo>
                <a:lnTo>
                  <a:pt x="366" y="524"/>
                </a:lnTo>
                <a:lnTo>
                  <a:pt x="378" y="516"/>
                </a:lnTo>
                <a:lnTo>
                  <a:pt x="396" y="508"/>
                </a:lnTo>
                <a:lnTo>
                  <a:pt x="406" y="506"/>
                </a:lnTo>
                <a:lnTo>
                  <a:pt x="416" y="504"/>
                </a:lnTo>
                <a:lnTo>
                  <a:pt x="428" y="504"/>
                </a:lnTo>
                <a:lnTo>
                  <a:pt x="440" y="506"/>
                </a:lnTo>
                <a:lnTo>
                  <a:pt x="440" y="506"/>
                </a:lnTo>
                <a:lnTo>
                  <a:pt x="458" y="510"/>
                </a:lnTo>
                <a:lnTo>
                  <a:pt x="472" y="516"/>
                </a:lnTo>
                <a:lnTo>
                  <a:pt x="484" y="526"/>
                </a:lnTo>
                <a:lnTo>
                  <a:pt x="498" y="538"/>
                </a:lnTo>
                <a:lnTo>
                  <a:pt x="498" y="538"/>
                </a:lnTo>
                <a:lnTo>
                  <a:pt x="504" y="544"/>
                </a:lnTo>
                <a:lnTo>
                  <a:pt x="510" y="552"/>
                </a:lnTo>
                <a:lnTo>
                  <a:pt x="516" y="568"/>
                </a:lnTo>
                <a:lnTo>
                  <a:pt x="520" y="584"/>
                </a:lnTo>
                <a:lnTo>
                  <a:pt x="520" y="598"/>
                </a:lnTo>
                <a:lnTo>
                  <a:pt x="520" y="598"/>
                </a:lnTo>
                <a:lnTo>
                  <a:pt x="520" y="610"/>
                </a:lnTo>
                <a:lnTo>
                  <a:pt x="522" y="616"/>
                </a:lnTo>
                <a:lnTo>
                  <a:pt x="528" y="620"/>
                </a:lnTo>
                <a:lnTo>
                  <a:pt x="534" y="620"/>
                </a:lnTo>
                <a:lnTo>
                  <a:pt x="534" y="620"/>
                </a:lnTo>
                <a:lnTo>
                  <a:pt x="538" y="616"/>
                </a:lnTo>
                <a:lnTo>
                  <a:pt x="540" y="612"/>
                </a:lnTo>
                <a:lnTo>
                  <a:pt x="540" y="602"/>
                </a:lnTo>
                <a:lnTo>
                  <a:pt x="540" y="592"/>
                </a:lnTo>
                <a:lnTo>
                  <a:pt x="536" y="580"/>
                </a:lnTo>
                <a:lnTo>
                  <a:pt x="530" y="566"/>
                </a:lnTo>
                <a:lnTo>
                  <a:pt x="522" y="550"/>
                </a:lnTo>
                <a:lnTo>
                  <a:pt x="510" y="534"/>
                </a:lnTo>
                <a:lnTo>
                  <a:pt x="510" y="534"/>
                </a:lnTo>
                <a:lnTo>
                  <a:pt x="490" y="518"/>
                </a:lnTo>
                <a:lnTo>
                  <a:pt x="472" y="504"/>
                </a:lnTo>
                <a:lnTo>
                  <a:pt x="454" y="494"/>
                </a:lnTo>
                <a:lnTo>
                  <a:pt x="436" y="486"/>
                </a:lnTo>
                <a:lnTo>
                  <a:pt x="418" y="480"/>
                </a:lnTo>
                <a:lnTo>
                  <a:pt x="402" y="478"/>
                </a:lnTo>
                <a:lnTo>
                  <a:pt x="374" y="474"/>
                </a:lnTo>
                <a:lnTo>
                  <a:pt x="374" y="474"/>
                </a:lnTo>
                <a:lnTo>
                  <a:pt x="364" y="472"/>
                </a:lnTo>
                <a:lnTo>
                  <a:pt x="354" y="470"/>
                </a:lnTo>
                <a:lnTo>
                  <a:pt x="346" y="464"/>
                </a:lnTo>
                <a:lnTo>
                  <a:pt x="340" y="460"/>
                </a:lnTo>
                <a:lnTo>
                  <a:pt x="334" y="454"/>
                </a:lnTo>
                <a:lnTo>
                  <a:pt x="332" y="448"/>
                </a:lnTo>
                <a:lnTo>
                  <a:pt x="334" y="442"/>
                </a:lnTo>
                <a:lnTo>
                  <a:pt x="338" y="436"/>
                </a:lnTo>
                <a:lnTo>
                  <a:pt x="338" y="436"/>
                </a:lnTo>
                <a:lnTo>
                  <a:pt x="342" y="434"/>
                </a:lnTo>
                <a:lnTo>
                  <a:pt x="348" y="432"/>
                </a:lnTo>
                <a:lnTo>
                  <a:pt x="352" y="432"/>
                </a:lnTo>
                <a:lnTo>
                  <a:pt x="356" y="434"/>
                </a:lnTo>
                <a:lnTo>
                  <a:pt x="360" y="438"/>
                </a:lnTo>
                <a:lnTo>
                  <a:pt x="362" y="440"/>
                </a:lnTo>
                <a:lnTo>
                  <a:pt x="362" y="444"/>
                </a:lnTo>
                <a:lnTo>
                  <a:pt x="362" y="448"/>
                </a:lnTo>
                <a:lnTo>
                  <a:pt x="362" y="448"/>
                </a:lnTo>
                <a:lnTo>
                  <a:pt x="366" y="446"/>
                </a:lnTo>
                <a:lnTo>
                  <a:pt x="370" y="442"/>
                </a:lnTo>
                <a:lnTo>
                  <a:pt x="372" y="436"/>
                </a:lnTo>
                <a:lnTo>
                  <a:pt x="372" y="432"/>
                </a:lnTo>
                <a:lnTo>
                  <a:pt x="370" y="426"/>
                </a:lnTo>
                <a:lnTo>
                  <a:pt x="368" y="420"/>
                </a:lnTo>
                <a:lnTo>
                  <a:pt x="362" y="416"/>
                </a:lnTo>
                <a:lnTo>
                  <a:pt x="356" y="412"/>
                </a:lnTo>
                <a:lnTo>
                  <a:pt x="356" y="412"/>
                </a:lnTo>
                <a:close/>
                <a:moveTo>
                  <a:pt x="442" y="602"/>
                </a:moveTo>
                <a:lnTo>
                  <a:pt x="442" y="602"/>
                </a:lnTo>
                <a:lnTo>
                  <a:pt x="450" y="602"/>
                </a:lnTo>
                <a:lnTo>
                  <a:pt x="456" y="600"/>
                </a:lnTo>
                <a:lnTo>
                  <a:pt x="462" y="598"/>
                </a:lnTo>
                <a:lnTo>
                  <a:pt x="470" y="592"/>
                </a:lnTo>
                <a:lnTo>
                  <a:pt x="476" y="586"/>
                </a:lnTo>
                <a:lnTo>
                  <a:pt x="480" y="576"/>
                </a:lnTo>
                <a:lnTo>
                  <a:pt x="482" y="566"/>
                </a:lnTo>
                <a:lnTo>
                  <a:pt x="482" y="566"/>
                </a:lnTo>
                <a:lnTo>
                  <a:pt x="482" y="552"/>
                </a:lnTo>
                <a:lnTo>
                  <a:pt x="478" y="540"/>
                </a:lnTo>
                <a:lnTo>
                  <a:pt x="470" y="530"/>
                </a:lnTo>
                <a:lnTo>
                  <a:pt x="462" y="522"/>
                </a:lnTo>
                <a:lnTo>
                  <a:pt x="452" y="516"/>
                </a:lnTo>
                <a:lnTo>
                  <a:pt x="442" y="512"/>
                </a:lnTo>
                <a:lnTo>
                  <a:pt x="434" y="512"/>
                </a:lnTo>
                <a:lnTo>
                  <a:pt x="428" y="514"/>
                </a:lnTo>
                <a:lnTo>
                  <a:pt x="428" y="514"/>
                </a:lnTo>
                <a:lnTo>
                  <a:pt x="424" y="518"/>
                </a:lnTo>
                <a:lnTo>
                  <a:pt x="424" y="522"/>
                </a:lnTo>
                <a:lnTo>
                  <a:pt x="424" y="526"/>
                </a:lnTo>
                <a:lnTo>
                  <a:pt x="426" y="528"/>
                </a:lnTo>
                <a:lnTo>
                  <a:pt x="428" y="530"/>
                </a:lnTo>
                <a:lnTo>
                  <a:pt x="430" y="530"/>
                </a:lnTo>
                <a:lnTo>
                  <a:pt x="434" y="530"/>
                </a:lnTo>
                <a:lnTo>
                  <a:pt x="436" y="528"/>
                </a:lnTo>
                <a:lnTo>
                  <a:pt x="436" y="528"/>
                </a:lnTo>
                <a:lnTo>
                  <a:pt x="438" y="524"/>
                </a:lnTo>
                <a:lnTo>
                  <a:pt x="438" y="522"/>
                </a:lnTo>
                <a:lnTo>
                  <a:pt x="436" y="520"/>
                </a:lnTo>
                <a:lnTo>
                  <a:pt x="436" y="520"/>
                </a:lnTo>
                <a:lnTo>
                  <a:pt x="438" y="518"/>
                </a:lnTo>
                <a:lnTo>
                  <a:pt x="444" y="518"/>
                </a:lnTo>
                <a:lnTo>
                  <a:pt x="450" y="522"/>
                </a:lnTo>
                <a:lnTo>
                  <a:pt x="460" y="530"/>
                </a:lnTo>
                <a:lnTo>
                  <a:pt x="460" y="530"/>
                </a:lnTo>
                <a:lnTo>
                  <a:pt x="466" y="536"/>
                </a:lnTo>
                <a:lnTo>
                  <a:pt x="468" y="544"/>
                </a:lnTo>
                <a:lnTo>
                  <a:pt x="470" y="552"/>
                </a:lnTo>
                <a:lnTo>
                  <a:pt x="468" y="560"/>
                </a:lnTo>
                <a:lnTo>
                  <a:pt x="466" y="566"/>
                </a:lnTo>
                <a:lnTo>
                  <a:pt x="464" y="574"/>
                </a:lnTo>
                <a:lnTo>
                  <a:pt x="460" y="580"/>
                </a:lnTo>
                <a:lnTo>
                  <a:pt x="456" y="584"/>
                </a:lnTo>
                <a:lnTo>
                  <a:pt x="456" y="584"/>
                </a:lnTo>
                <a:lnTo>
                  <a:pt x="450" y="586"/>
                </a:lnTo>
                <a:lnTo>
                  <a:pt x="446" y="588"/>
                </a:lnTo>
                <a:lnTo>
                  <a:pt x="444" y="588"/>
                </a:lnTo>
                <a:lnTo>
                  <a:pt x="440" y="586"/>
                </a:lnTo>
                <a:lnTo>
                  <a:pt x="438" y="582"/>
                </a:lnTo>
                <a:lnTo>
                  <a:pt x="438" y="576"/>
                </a:lnTo>
                <a:lnTo>
                  <a:pt x="438" y="576"/>
                </a:lnTo>
                <a:lnTo>
                  <a:pt x="442" y="572"/>
                </a:lnTo>
                <a:lnTo>
                  <a:pt x="444" y="572"/>
                </a:lnTo>
                <a:lnTo>
                  <a:pt x="450" y="574"/>
                </a:lnTo>
                <a:lnTo>
                  <a:pt x="450" y="574"/>
                </a:lnTo>
                <a:lnTo>
                  <a:pt x="452" y="570"/>
                </a:lnTo>
                <a:lnTo>
                  <a:pt x="452" y="566"/>
                </a:lnTo>
                <a:lnTo>
                  <a:pt x="450" y="564"/>
                </a:lnTo>
                <a:lnTo>
                  <a:pt x="446" y="560"/>
                </a:lnTo>
                <a:lnTo>
                  <a:pt x="438" y="558"/>
                </a:lnTo>
                <a:lnTo>
                  <a:pt x="432" y="558"/>
                </a:lnTo>
                <a:lnTo>
                  <a:pt x="432" y="558"/>
                </a:lnTo>
                <a:lnTo>
                  <a:pt x="426" y="558"/>
                </a:lnTo>
                <a:lnTo>
                  <a:pt x="422" y="560"/>
                </a:lnTo>
                <a:lnTo>
                  <a:pt x="418" y="568"/>
                </a:lnTo>
                <a:lnTo>
                  <a:pt x="418" y="568"/>
                </a:lnTo>
                <a:lnTo>
                  <a:pt x="416" y="574"/>
                </a:lnTo>
                <a:lnTo>
                  <a:pt x="416" y="582"/>
                </a:lnTo>
                <a:lnTo>
                  <a:pt x="418" y="588"/>
                </a:lnTo>
                <a:lnTo>
                  <a:pt x="422" y="592"/>
                </a:lnTo>
                <a:lnTo>
                  <a:pt x="426" y="598"/>
                </a:lnTo>
                <a:lnTo>
                  <a:pt x="432" y="600"/>
                </a:lnTo>
                <a:lnTo>
                  <a:pt x="436" y="602"/>
                </a:lnTo>
                <a:lnTo>
                  <a:pt x="442" y="602"/>
                </a:lnTo>
                <a:lnTo>
                  <a:pt x="442" y="602"/>
                </a:lnTo>
                <a:close/>
                <a:moveTo>
                  <a:pt x="476" y="624"/>
                </a:moveTo>
                <a:lnTo>
                  <a:pt x="476" y="624"/>
                </a:lnTo>
                <a:lnTo>
                  <a:pt x="480" y="628"/>
                </a:lnTo>
                <a:lnTo>
                  <a:pt x="486" y="630"/>
                </a:lnTo>
                <a:lnTo>
                  <a:pt x="492" y="630"/>
                </a:lnTo>
                <a:lnTo>
                  <a:pt x="496" y="626"/>
                </a:lnTo>
                <a:lnTo>
                  <a:pt x="496" y="626"/>
                </a:lnTo>
                <a:lnTo>
                  <a:pt x="500" y="628"/>
                </a:lnTo>
                <a:lnTo>
                  <a:pt x="504" y="626"/>
                </a:lnTo>
                <a:lnTo>
                  <a:pt x="508" y="622"/>
                </a:lnTo>
                <a:lnTo>
                  <a:pt x="510" y="616"/>
                </a:lnTo>
                <a:lnTo>
                  <a:pt x="510" y="616"/>
                </a:lnTo>
                <a:lnTo>
                  <a:pt x="514" y="602"/>
                </a:lnTo>
                <a:lnTo>
                  <a:pt x="512" y="586"/>
                </a:lnTo>
                <a:lnTo>
                  <a:pt x="508" y="572"/>
                </a:lnTo>
                <a:lnTo>
                  <a:pt x="502" y="558"/>
                </a:lnTo>
                <a:lnTo>
                  <a:pt x="494" y="546"/>
                </a:lnTo>
                <a:lnTo>
                  <a:pt x="486" y="538"/>
                </a:lnTo>
                <a:lnTo>
                  <a:pt x="474" y="526"/>
                </a:lnTo>
                <a:lnTo>
                  <a:pt x="474" y="526"/>
                </a:lnTo>
                <a:lnTo>
                  <a:pt x="484" y="542"/>
                </a:lnTo>
                <a:lnTo>
                  <a:pt x="492" y="556"/>
                </a:lnTo>
                <a:lnTo>
                  <a:pt x="498" y="570"/>
                </a:lnTo>
                <a:lnTo>
                  <a:pt x="502" y="582"/>
                </a:lnTo>
                <a:lnTo>
                  <a:pt x="502" y="592"/>
                </a:lnTo>
                <a:lnTo>
                  <a:pt x="502" y="600"/>
                </a:lnTo>
                <a:lnTo>
                  <a:pt x="500" y="606"/>
                </a:lnTo>
                <a:lnTo>
                  <a:pt x="496" y="612"/>
                </a:lnTo>
                <a:lnTo>
                  <a:pt x="496" y="612"/>
                </a:lnTo>
                <a:lnTo>
                  <a:pt x="492" y="614"/>
                </a:lnTo>
                <a:lnTo>
                  <a:pt x="490" y="614"/>
                </a:lnTo>
                <a:lnTo>
                  <a:pt x="488" y="614"/>
                </a:lnTo>
                <a:lnTo>
                  <a:pt x="486" y="612"/>
                </a:lnTo>
                <a:lnTo>
                  <a:pt x="482" y="600"/>
                </a:lnTo>
                <a:lnTo>
                  <a:pt x="482" y="600"/>
                </a:lnTo>
                <a:lnTo>
                  <a:pt x="474" y="606"/>
                </a:lnTo>
                <a:lnTo>
                  <a:pt x="472" y="612"/>
                </a:lnTo>
                <a:lnTo>
                  <a:pt x="474" y="618"/>
                </a:lnTo>
                <a:lnTo>
                  <a:pt x="476" y="624"/>
                </a:lnTo>
                <a:lnTo>
                  <a:pt x="476" y="624"/>
                </a:lnTo>
                <a:close/>
                <a:moveTo>
                  <a:pt x="338" y="592"/>
                </a:moveTo>
                <a:lnTo>
                  <a:pt x="338" y="592"/>
                </a:lnTo>
                <a:lnTo>
                  <a:pt x="350" y="602"/>
                </a:lnTo>
                <a:lnTo>
                  <a:pt x="366" y="612"/>
                </a:lnTo>
                <a:lnTo>
                  <a:pt x="376" y="616"/>
                </a:lnTo>
                <a:lnTo>
                  <a:pt x="386" y="620"/>
                </a:lnTo>
                <a:lnTo>
                  <a:pt x="398" y="622"/>
                </a:lnTo>
                <a:lnTo>
                  <a:pt x="410" y="622"/>
                </a:lnTo>
                <a:lnTo>
                  <a:pt x="410" y="622"/>
                </a:lnTo>
                <a:lnTo>
                  <a:pt x="416" y="620"/>
                </a:lnTo>
                <a:lnTo>
                  <a:pt x="416" y="618"/>
                </a:lnTo>
                <a:lnTo>
                  <a:pt x="416" y="616"/>
                </a:lnTo>
                <a:lnTo>
                  <a:pt x="412" y="614"/>
                </a:lnTo>
                <a:lnTo>
                  <a:pt x="412" y="614"/>
                </a:lnTo>
                <a:lnTo>
                  <a:pt x="408" y="614"/>
                </a:lnTo>
                <a:lnTo>
                  <a:pt x="402" y="610"/>
                </a:lnTo>
                <a:lnTo>
                  <a:pt x="398" y="604"/>
                </a:lnTo>
                <a:lnTo>
                  <a:pt x="394" y="598"/>
                </a:lnTo>
                <a:lnTo>
                  <a:pt x="392" y="592"/>
                </a:lnTo>
                <a:lnTo>
                  <a:pt x="394" y="584"/>
                </a:lnTo>
                <a:lnTo>
                  <a:pt x="398" y="576"/>
                </a:lnTo>
                <a:lnTo>
                  <a:pt x="406" y="568"/>
                </a:lnTo>
                <a:lnTo>
                  <a:pt x="406" y="568"/>
                </a:lnTo>
                <a:lnTo>
                  <a:pt x="404" y="566"/>
                </a:lnTo>
                <a:lnTo>
                  <a:pt x="400" y="566"/>
                </a:lnTo>
                <a:lnTo>
                  <a:pt x="394" y="568"/>
                </a:lnTo>
                <a:lnTo>
                  <a:pt x="388" y="572"/>
                </a:lnTo>
                <a:lnTo>
                  <a:pt x="384" y="578"/>
                </a:lnTo>
                <a:lnTo>
                  <a:pt x="382" y="584"/>
                </a:lnTo>
                <a:lnTo>
                  <a:pt x="380" y="592"/>
                </a:lnTo>
                <a:lnTo>
                  <a:pt x="384" y="602"/>
                </a:lnTo>
                <a:lnTo>
                  <a:pt x="384" y="602"/>
                </a:lnTo>
                <a:lnTo>
                  <a:pt x="378" y="594"/>
                </a:lnTo>
                <a:lnTo>
                  <a:pt x="378" y="586"/>
                </a:lnTo>
                <a:lnTo>
                  <a:pt x="378" y="580"/>
                </a:lnTo>
                <a:lnTo>
                  <a:pt x="382" y="572"/>
                </a:lnTo>
                <a:lnTo>
                  <a:pt x="382" y="572"/>
                </a:lnTo>
                <a:lnTo>
                  <a:pt x="380" y="572"/>
                </a:lnTo>
                <a:lnTo>
                  <a:pt x="376" y="574"/>
                </a:lnTo>
                <a:lnTo>
                  <a:pt x="372" y="576"/>
                </a:lnTo>
                <a:lnTo>
                  <a:pt x="368" y="580"/>
                </a:lnTo>
                <a:lnTo>
                  <a:pt x="368" y="586"/>
                </a:lnTo>
                <a:lnTo>
                  <a:pt x="370" y="594"/>
                </a:lnTo>
                <a:lnTo>
                  <a:pt x="374" y="602"/>
                </a:lnTo>
                <a:lnTo>
                  <a:pt x="384" y="610"/>
                </a:lnTo>
                <a:lnTo>
                  <a:pt x="384" y="610"/>
                </a:lnTo>
                <a:lnTo>
                  <a:pt x="372" y="604"/>
                </a:lnTo>
                <a:lnTo>
                  <a:pt x="360" y="596"/>
                </a:lnTo>
                <a:lnTo>
                  <a:pt x="350" y="584"/>
                </a:lnTo>
                <a:lnTo>
                  <a:pt x="348" y="578"/>
                </a:lnTo>
                <a:lnTo>
                  <a:pt x="346" y="574"/>
                </a:lnTo>
                <a:lnTo>
                  <a:pt x="346" y="574"/>
                </a:lnTo>
                <a:lnTo>
                  <a:pt x="348" y="574"/>
                </a:lnTo>
                <a:lnTo>
                  <a:pt x="350" y="574"/>
                </a:lnTo>
                <a:lnTo>
                  <a:pt x="352" y="570"/>
                </a:lnTo>
                <a:lnTo>
                  <a:pt x="350" y="566"/>
                </a:lnTo>
                <a:lnTo>
                  <a:pt x="348" y="564"/>
                </a:lnTo>
                <a:lnTo>
                  <a:pt x="346" y="564"/>
                </a:lnTo>
                <a:lnTo>
                  <a:pt x="346" y="564"/>
                </a:lnTo>
                <a:lnTo>
                  <a:pt x="342" y="564"/>
                </a:lnTo>
                <a:lnTo>
                  <a:pt x="340" y="566"/>
                </a:lnTo>
                <a:lnTo>
                  <a:pt x="334" y="572"/>
                </a:lnTo>
                <a:lnTo>
                  <a:pt x="334" y="576"/>
                </a:lnTo>
                <a:lnTo>
                  <a:pt x="334" y="582"/>
                </a:lnTo>
                <a:lnTo>
                  <a:pt x="336" y="586"/>
                </a:lnTo>
                <a:lnTo>
                  <a:pt x="338" y="592"/>
                </a:lnTo>
                <a:lnTo>
                  <a:pt x="338" y="592"/>
                </a:lnTo>
                <a:close/>
                <a:moveTo>
                  <a:pt x="456" y="412"/>
                </a:moveTo>
                <a:lnTo>
                  <a:pt x="456" y="412"/>
                </a:lnTo>
                <a:lnTo>
                  <a:pt x="450" y="414"/>
                </a:lnTo>
                <a:lnTo>
                  <a:pt x="444" y="420"/>
                </a:lnTo>
                <a:lnTo>
                  <a:pt x="442" y="428"/>
                </a:lnTo>
                <a:lnTo>
                  <a:pt x="442" y="434"/>
                </a:lnTo>
                <a:lnTo>
                  <a:pt x="444" y="438"/>
                </a:lnTo>
                <a:lnTo>
                  <a:pt x="444" y="438"/>
                </a:lnTo>
                <a:lnTo>
                  <a:pt x="440" y="434"/>
                </a:lnTo>
                <a:lnTo>
                  <a:pt x="438" y="428"/>
                </a:lnTo>
                <a:lnTo>
                  <a:pt x="438" y="424"/>
                </a:lnTo>
                <a:lnTo>
                  <a:pt x="438" y="424"/>
                </a:lnTo>
                <a:lnTo>
                  <a:pt x="430" y="420"/>
                </a:lnTo>
                <a:lnTo>
                  <a:pt x="418" y="416"/>
                </a:lnTo>
                <a:lnTo>
                  <a:pt x="418" y="416"/>
                </a:lnTo>
                <a:lnTo>
                  <a:pt x="422" y="430"/>
                </a:lnTo>
                <a:lnTo>
                  <a:pt x="426" y="436"/>
                </a:lnTo>
                <a:lnTo>
                  <a:pt x="426" y="436"/>
                </a:lnTo>
                <a:lnTo>
                  <a:pt x="430" y="436"/>
                </a:lnTo>
                <a:lnTo>
                  <a:pt x="434" y="440"/>
                </a:lnTo>
                <a:lnTo>
                  <a:pt x="440" y="442"/>
                </a:lnTo>
                <a:lnTo>
                  <a:pt x="440" y="442"/>
                </a:lnTo>
                <a:lnTo>
                  <a:pt x="434" y="440"/>
                </a:lnTo>
                <a:lnTo>
                  <a:pt x="430" y="440"/>
                </a:lnTo>
                <a:lnTo>
                  <a:pt x="422" y="442"/>
                </a:lnTo>
                <a:lnTo>
                  <a:pt x="416" y="448"/>
                </a:lnTo>
                <a:lnTo>
                  <a:pt x="414" y="456"/>
                </a:lnTo>
                <a:lnTo>
                  <a:pt x="414" y="456"/>
                </a:lnTo>
                <a:lnTo>
                  <a:pt x="416" y="454"/>
                </a:lnTo>
                <a:lnTo>
                  <a:pt x="420" y="454"/>
                </a:lnTo>
                <a:lnTo>
                  <a:pt x="426" y="454"/>
                </a:lnTo>
                <a:lnTo>
                  <a:pt x="436" y="458"/>
                </a:lnTo>
                <a:lnTo>
                  <a:pt x="448" y="464"/>
                </a:lnTo>
                <a:lnTo>
                  <a:pt x="464" y="476"/>
                </a:lnTo>
                <a:lnTo>
                  <a:pt x="484" y="492"/>
                </a:lnTo>
                <a:lnTo>
                  <a:pt x="508" y="514"/>
                </a:lnTo>
                <a:lnTo>
                  <a:pt x="508" y="514"/>
                </a:lnTo>
                <a:lnTo>
                  <a:pt x="530" y="538"/>
                </a:lnTo>
                <a:lnTo>
                  <a:pt x="546" y="562"/>
                </a:lnTo>
                <a:lnTo>
                  <a:pt x="556" y="582"/>
                </a:lnTo>
                <a:lnTo>
                  <a:pt x="562" y="600"/>
                </a:lnTo>
                <a:lnTo>
                  <a:pt x="564" y="614"/>
                </a:lnTo>
                <a:lnTo>
                  <a:pt x="564" y="626"/>
                </a:lnTo>
                <a:lnTo>
                  <a:pt x="564" y="634"/>
                </a:lnTo>
                <a:lnTo>
                  <a:pt x="562" y="640"/>
                </a:lnTo>
                <a:lnTo>
                  <a:pt x="562" y="640"/>
                </a:lnTo>
                <a:lnTo>
                  <a:pt x="572" y="636"/>
                </a:lnTo>
                <a:lnTo>
                  <a:pt x="578" y="632"/>
                </a:lnTo>
                <a:lnTo>
                  <a:pt x="582" y="626"/>
                </a:lnTo>
                <a:lnTo>
                  <a:pt x="586" y="620"/>
                </a:lnTo>
                <a:lnTo>
                  <a:pt x="586" y="614"/>
                </a:lnTo>
                <a:lnTo>
                  <a:pt x="586" y="608"/>
                </a:lnTo>
                <a:lnTo>
                  <a:pt x="584" y="598"/>
                </a:lnTo>
                <a:lnTo>
                  <a:pt x="584" y="598"/>
                </a:lnTo>
                <a:lnTo>
                  <a:pt x="590" y="612"/>
                </a:lnTo>
                <a:lnTo>
                  <a:pt x="592" y="618"/>
                </a:lnTo>
                <a:lnTo>
                  <a:pt x="592" y="618"/>
                </a:lnTo>
                <a:lnTo>
                  <a:pt x="598" y="622"/>
                </a:lnTo>
                <a:lnTo>
                  <a:pt x="610" y="628"/>
                </a:lnTo>
                <a:lnTo>
                  <a:pt x="622" y="632"/>
                </a:lnTo>
                <a:lnTo>
                  <a:pt x="634" y="632"/>
                </a:lnTo>
                <a:lnTo>
                  <a:pt x="634" y="632"/>
                </a:lnTo>
                <a:lnTo>
                  <a:pt x="632" y="620"/>
                </a:lnTo>
                <a:lnTo>
                  <a:pt x="628" y="608"/>
                </a:lnTo>
                <a:lnTo>
                  <a:pt x="624" y="598"/>
                </a:lnTo>
                <a:lnTo>
                  <a:pt x="618" y="592"/>
                </a:lnTo>
                <a:lnTo>
                  <a:pt x="618" y="592"/>
                </a:lnTo>
                <a:lnTo>
                  <a:pt x="612" y="588"/>
                </a:lnTo>
                <a:lnTo>
                  <a:pt x="600" y="582"/>
                </a:lnTo>
                <a:lnTo>
                  <a:pt x="600" y="582"/>
                </a:lnTo>
                <a:lnTo>
                  <a:pt x="610" y="584"/>
                </a:lnTo>
                <a:lnTo>
                  <a:pt x="616" y="584"/>
                </a:lnTo>
                <a:lnTo>
                  <a:pt x="622" y="584"/>
                </a:lnTo>
                <a:lnTo>
                  <a:pt x="628" y="582"/>
                </a:lnTo>
                <a:lnTo>
                  <a:pt x="634" y="578"/>
                </a:lnTo>
                <a:lnTo>
                  <a:pt x="638" y="570"/>
                </a:lnTo>
                <a:lnTo>
                  <a:pt x="640" y="562"/>
                </a:lnTo>
                <a:lnTo>
                  <a:pt x="640" y="562"/>
                </a:lnTo>
                <a:lnTo>
                  <a:pt x="636" y="562"/>
                </a:lnTo>
                <a:lnTo>
                  <a:pt x="628" y="564"/>
                </a:lnTo>
                <a:lnTo>
                  <a:pt x="616" y="564"/>
                </a:lnTo>
                <a:lnTo>
                  <a:pt x="600" y="560"/>
                </a:lnTo>
                <a:lnTo>
                  <a:pt x="582" y="554"/>
                </a:lnTo>
                <a:lnTo>
                  <a:pt x="562" y="544"/>
                </a:lnTo>
                <a:lnTo>
                  <a:pt x="540" y="528"/>
                </a:lnTo>
                <a:lnTo>
                  <a:pt x="514" y="506"/>
                </a:lnTo>
                <a:lnTo>
                  <a:pt x="514" y="506"/>
                </a:lnTo>
                <a:lnTo>
                  <a:pt x="492" y="482"/>
                </a:lnTo>
                <a:lnTo>
                  <a:pt x="476" y="462"/>
                </a:lnTo>
                <a:lnTo>
                  <a:pt x="466" y="446"/>
                </a:lnTo>
                <a:lnTo>
                  <a:pt x="458" y="434"/>
                </a:lnTo>
                <a:lnTo>
                  <a:pt x="456" y="424"/>
                </a:lnTo>
                <a:lnTo>
                  <a:pt x="454" y="418"/>
                </a:lnTo>
                <a:lnTo>
                  <a:pt x="456" y="414"/>
                </a:lnTo>
                <a:lnTo>
                  <a:pt x="456" y="412"/>
                </a:lnTo>
                <a:lnTo>
                  <a:pt x="456" y="412"/>
                </a:lnTo>
                <a:close/>
                <a:moveTo>
                  <a:pt x="588" y="10"/>
                </a:moveTo>
                <a:lnTo>
                  <a:pt x="588" y="10"/>
                </a:lnTo>
                <a:lnTo>
                  <a:pt x="578" y="4"/>
                </a:lnTo>
                <a:lnTo>
                  <a:pt x="566" y="0"/>
                </a:lnTo>
                <a:lnTo>
                  <a:pt x="556" y="0"/>
                </a:lnTo>
                <a:lnTo>
                  <a:pt x="546" y="0"/>
                </a:lnTo>
                <a:lnTo>
                  <a:pt x="538" y="2"/>
                </a:lnTo>
                <a:lnTo>
                  <a:pt x="530" y="6"/>
                </a:lnTo>
                <a:lnTo>
                  <a:pt x="526" y="10"/>
                </a:lnTo>
                <a:lnTo>
                  <a:pt x="524" y="12"/>
                </a:lnTo>
                <a:lnTo>
                  <a:pt x="524" y="12"/>
                </a:lnTo>
                <a:lnTo>
                  <a:pt x="524" y="16"/>
                </a:lnTo>
                <a:lnTo>
                  <a:pt x="524" y="20"/>
                </a:lnTo>
                <a:lnTo>
                  <a:pt x="528" y="24"/>
                </a:lnTo>
                <a:lnTo>
                  <a:pt x="534" y="24"/>
                </a:lnTo>
                <a:lnTo>
                  <a:pt x="536" y="22"/>
                </a:lnTo>
                <a:lnTo>
                  <a:pt x="538" y="20"/>
                </a:lnTo>
                <a:lnTo>
                  <a:pt x="538" y="20"/>
                </a:lnTo>
                <a:lnTo>
                  <a:pt x="544" y="14"/>
                </a:lnTo>
                <a:lnTo>
                  <a:pt x="548" y="12"/>
                </a:lnTo>
                <a:lnTo>
                  <a:pt x="554" y="10"/>
                </a:lnTo>
                <a:lnTo>
                  <a:pt x="560" y="10"/>
                </a:lnTo>
                <a:lnTo>
                  <a:pt x="572" y="14"/>
                </a:lnTo>
                <a:lnTo>
                  <a:pt x="582" y="22"/>
                </a:lnTo>
                <a:lnTo>
                  <a:pt x="582" y="22"/>
                </a:lnTo>
                <a:lnTo>
                  <a:pt x="572" y="18"/>
                </a:lnTo>
                <a:lnTo>
                  <a:pt x="564" y="14"/>
                </a:lnTo>
                <a:lnTo>
                  <a:pt x="554" y="14"/>
                </a:lnTo>
                <a:lnTo>
                  <a:pt x="554" y="14"/>
                </a:lnTo>
                <a:lnTo>
                  <a:pt x="550" y="16"/>
                </a:lnTo>
                <a:lnTo>
                  <a:pt x="546" y="18"/>
                </a:lnTo>
                <a:lnTo>
                  <a:pt x="544" y="24"/>
                </a:lnTo>
                <a:lnTo>
                  <a:pt x="544" y="28"/>
                </a:lnTo>
                <a:lnTo>
                  <a:pt x="546" y="30"/>
                </a:lnTo>
                <a:lnTo>
                  <a:pt x="548" y="32"/>
                </a:lnTo>
                <a:lnTo>
                  <a:pt x="552" y="30"/>
                </a:lnTo>
                <a:lnTo>
                  <a:pt x="552" y="30"/>
                </a:lnTo>
                <a:lnTo>
                  <a:pt x="568" y="32"/>
                </a:lnTo>
                <a:lnTo>
                  <a:pt x="582" y="36"/>
                </a:lnTo>
                <a:lnTo>
                  <a:pt x="594" y="44"/>
                </a:lnTo>
                <a:lnTo>
                  <a:pt x="604" y="54"/>
                </a:lnTo>
                <a:lnTo>
                  <a:pt x="612" y="64"/>
                </a:lnTo>
                <a:lnTo>
                  <a:pt x="618" y="76"/>
                </a:lnTo>
                <a:lnTo>
                  <a:pt x="620" y="86"/>
                </a:lnTo>
                <a:lnTo>
                  <a:pt x="620" y="96"/>
                </a:lnTo>
                <a:lnTo>
                  <a:pt x="620" y="96"/>
                </a:lnTo>
                <a:lnTo>
                  <a:pt x="620" y="86"/>
                </a:lnTo>
                <a:lnTo>
                  <a:pt x="616" y="76"/>
                </a:lnTo>
                <a:lnTo>
                  <a:pt x="610" y="66"/>
                </a:lnTo>
                <a:lnTo>
                  <a:pt x="602" y="56"/>
                </a:lnTo>
                <a:lnTo>
                  <a:pt x="592" y="48"/>
                </a:lnTo>
                <a:lnTo>
                  <a:pt x="584" y="42"/>
                </a:lnTo>
                <a:lnTo>
                  <a:pt x="576" y="38"/>
                </a:lnTo>
                <a:lnTo>
                  <a:pt x="568" y="36"/>
                </a:lnTo>
                <a:lnTo>
                  <a:pt x="568" y="36"/>
                </a:lnTo>
                <a:lnTo>
                  <a:pt x="562" y="38"/>
                </a:lnTo>
                <a:lnTo>
                  <a:pt x="556" y="40"/>
                </a:lnTo>
                <a:lnTo>
                  <a:pt x="548" y="46"/>
                </a:lnTo>
                <a:lnTo>
                  <a:pt x="544" y="54"/>
                </a:lnTo>
                <a:lnTo>
                  <a:pt x="546" y="56"/>
                </a:lnTo>
                <a:lnTo>
                  <a:pt x="548" y="56"/>
                </a:lnTo>
                <a:lnTo>
                  <a:pt x="548" y="56"/>
                </a:lnTo>
                <a:lnTo>
                  <a:pt x="554" y="54"/>
                </a:lnTo>
                <a:lnTo>
                  <a:pt x="562" y="54"/>
                </a:lnTo>
                <a:lnTo>
                  <a:pt x="568" y="56"/>
                </a:lnTo>
                <a:lnTo>
                  <a:pt x="574" y="60"/>
                </a:lnTo>
                <a:lnTo>
                  <a:pt x="586" y="68"/>
                </a:lnTo>
                <a:lnTo>
                  <a:pt x="594" y="74"/>
                </a:lnTo>
                <a:lnTo>
                  <a:pt x="594" y="74"/>
                </a:lnTo>
                <a:lnTo>
                  <a:pt x="602" y="86"/>
                </a:lnTo>
                <a:lnTo>
                  <a:pt x="608" y="98"/>
                </a:lnTo>
                <a:lnTo>
                  <a:pt x="608" y="106"/>
                </a:lnTo>
                <a:lnTo>
                  <a:pt x="608" y="112"/>
                </a:lnTo>
                <a:lnTo>
                  <a:pt x="608" y="120"/>
                </a:lnTo>
                <a:lnTo>
                  <a:pt x="604" y="126"/>
                </a:lnTo>
                <a:lnTo>
                  <a:pt x="604" y="126"/>
                </a:lnTo>
                <a:lnTo>
                  <a:pt x="602" y="116"/>
                </a:lnTo>
                <a:lnTo>
                  <a:pt x="598" y="106"/>
                </a:lnTo>
                <a:lnTo>
                  <a:pt x="590" y="98"/>
                </a:lnTo>
                <a:lnTo>
                  <a:pt x="578" y="90"/>
                </a:lnTo>
                <a:lnTo>
                  <a:pt x="566" y="84"/>
                </a:lnTo>
                <a:lnTo>
                  <a:pt x="554" y="82"/>
                </a:lnTo>
                <a:lnTo>
                  <a:pt x="542" y="84"/>
                </a:lnTo>
                <a:lnTo>
                  <a:pt x="536" y="86"/>
                </a:lnTo>
                <a:lnTo>
                  <a:pt x="530" y="90"/>
                </a:lnTo>
                <a:lnTo>
                  <a:pt x="530" y="90"/>
                </a:lnTo>
                <a:lnTo>
                  <a:pt x="520" y="98"/>
                </a:lnTo>
                <a:lnTo>
                  <a:pt x="512" y="108"/>
                </a:lnTo>
                <a:lnTo>
                  <a:pt x="508" y="120"/>
                </a:lnTo>
                <a:lnTo>
                  <a:pt x="506" y="132"/>
                </a:lnTo>
                <a:lnTo>
                  <a:pt x="508" y="142"/>
                </a:lnTo>
                <a:lnTo>
                  <a:pt x="510" y="154"/>
                </a:lnTo>
                <a:lnTo>
                  <a:pt x="514" y="162"/>
                </a:lnTo>
                <a:lnTo>
                  <a:pt x="520" y="170"/>
                </a:lnTo>
                <a:lnTo>
                  <a:pt x="520" y="170"/>
                </a:lnTo>
                <a:lnTo>
                  <a:pt x="528" y="176"/>
                </a:lnTo>
                <a:lnTo>
                  <a:pt x="534" y="180"/>
                </a:lnTo>
                <a:lnTo>
                  <a:pt x="540" y="182"/>
                </a:lnTo>
                <a:lnTo>
                  <a:pt x="546" y="180"/>
                </a:lnTo>
                <a:lnTo>
                  <a:pt x="552" y="180"/>
                </a:lnTo>
                <a:lnTo>
                  <a:pt x="556" y="176"/>
                </a:lnTo>
                <a:lnTo>
                  <a:pt x="560" y="174"/>
                </a:lnTo>
                <a:lnTo>
                  <a:pt x="562" y="170"/>
                </a:lnTo>
                <a:lnTo>
                  <a:pt x="562" y="170"/>
                </a:lnTo>
                <a:lnTo>
                  <a:pt x="554" y="172"/>
                </a:lnTo>
                <a:lnTo>
                  <a:pt x="548" y="170"/>
                </a:lnTo>
                <a:lnTo>
                  <a:pt x="542" y="168"/>
                </a:lnTo>
                <a:lnTo>
                  <a:pt x="536" y="162"/>
                </a:lnTo>
                <a:lnTo>
                  <a:pt x="536" y="162"/>
                </a:lnTo>
                <a:lnTo>
                  <a:pt x="544" y="166"/>
                </a:lnTo>
                <a:lnTo>
                  <a:pt x="552" y="168"/>
                </a:lnTo>
                <a:lnTo>
                  <a:pt x="558" y="166"/>
                </a:lnTo>
                <a:lnTo>
                  <a:pt x="564" y="162"/>
                </a:lnTo>
                <a:lnTo>
                  <a:pt x="568" y="158"/>
                </a:lnTo>
                <a:lnTo>
                  <a:pt x="572" y="154"/>
                </a:lnTo>
                <a:lnTo>
                  <a:pt x="574" y="148"/>
                </a:lnTo>
                <a:lnTo>
                  <a:pt x="574" y="148"/>
                </a:lnTo>
                <a:lnTo>
                  <a:pt x="572" y="148"/>
                </a:lnTo>
                <a:lnTo>
                  <a:pt x="570" y="148"/>
                </a:lnTo>
                <a:lnTo>
                  <a:pt x="564" y="152"/>
                </a:lnTo>
                <a:lnTo>
                  <a:pt x="556" y="154"/>
                </a:lnTo>
                <a:lnTo>
                  <a:pt x="552" y="154"/>
                </a:lnTo>
                <a:lnTo>
                  <a:pt x="546" y="150"/>
                </a:lnTo>
                <a:lnTo>
                  <a:pt x="546" y="150"/>
                </a:lnTo>
                <a:lnTo>
                  <a:pt x="538" y="142"/>
                </a:lnTo>
                <a:lnTo>
                  <a:pt x="536" y="136"/>
                </a:lnTo>
                <a:lnTo>
                  <a:pt x="536" y="132"/>
                </a:lnTo>
                <a:lnTo>
                  <a:pt x="536" y="126"/>
                </a:lnTo>
                <a:lnTo>
                  <a:pt x="538" y="120"/>
                </a:lnTo>
                <a:lnTo>
                  <a:pt x="542" y="116"/>
                </a:lnTo>
                <a:lnTo>
                  <a:pt x="546" y="110"/>
                </a:lnTo>
                <a:lnTo>
                  <a:pt x="546" y="110"/>
                </a:lnTo>
                <a:lnTo>
                  <a:pt x="544" y="114"/>
                </a:lnTo>
                <a:lnTo>
                  <a:pt x="544" y="118"/>
                </a:lnTo>
                <a:lnTo>
                  <a:pt x="544" y="126"/>
                </a:lnTo>
                <a:lnTo>
                  <a:pt x="548" y="132"/>
                </a:lnTo>
                <a:lnTo>
                  <a:pt x="550" y="132"/>
                </a:lnTo>
                <a:lnTo>
                  <a:pt x="554" y="132"/>
                </a:lnTo>
                <a:lnTo>
                  <a:pt x="554" y="132"/>
                </a:lnTo>
                <a:lnTo>
                  <a:pt x="552" y="128"/>
                </a:lnTo>
                <a:lnTo>
                  <a:pt x="552" y="122"/>
                </a:lnTo>
                <a:lnTo>
                  <a:pt x="554" y="116"/>
                </a:lnTo>
                <a:lnTo>
                  <a:pt x="556" y="110"/>
                </a:lnTo>
                <a:lnTo>
                  <a:pt x="560" y="106"/>
                </a:lnTo>
                <a:lnTo>
                  <a:pt x="566" y="106"/>
                </a:lnTo>
                <a:lnTo>
                  <a:pt x="574" y="108"/>
                </a:lnTo>
                <a:lnTo>
                  <a:pt x="584" y="114"/>
                </a:lnTo>
                <a:lnTo>
                  <a:pt x="584" y="114"/>
                </a:lnTo>
                <a:lnTo>
                  <a:pt x="592" y="126"/>
                </a:lnTo>
                <a:lnTo>
                  <a:pt x="596" y="138"/>
                </a:lnTo>
                <a:lnTo>
                  <a:pt x="596" y="150"/>
                </a:lnTo>
                <a:lnTo>
                  <a:pt x="592" y="164"/>
                </a:lnTo>
                <a:lnTo>
                  <a:pt x="588" y="178"/>
                </a:lnTo>
                <a:lnTo>
                  <a:pt x="582" y="190"/>
                </a:lnTo>
                <a:lnTo>
                  <a:pt x="568" y="214"/>
                </a:lnTo>
                <a:lnTo>
                  <a:pt x="568" y="214"/>
                </a:lnTo>
                <a:lnTo>
                  <a:pt x="554" y="230"/>
                </a:lnTo>
                <a:lnTo>
                  <a:pt x="540" y="244"/>
                </a:lnTo>
                <a:lnTo>
                  <a:pt x="520" y="264"/>
                </a:lnTo>
                <a:lnTo>
                  <a:pt x="520" y="264"/>
                </a:lnTo>
                <a:lnTo>
                  <a:pt x="522" y="258"/>
                </a:lnTo>
                <a:lnTo>
                  <a:pt x="524" y="252"/>
                </a:lnTo>
                <a:lnTo>
                  <a:pt x="526" y="242"/>
                </a:lnTo>
                <a:lnTo>
                  <a:pt x="522" y="234"/>
                </a:lnTo>
                <a:lnTo>
                  <a:pt x="520" y="232"/>
                </a:lnTo>
                <a:lnTo>
                  <a:pt x="518" y="232"/>
                </a:lnTo>
                <a:lnTo>
                  <a:pt x="518" y="232"/>
                </a:lnTo>
                <a:lnTo>
                  <a:pt x="514" y="228"/>
                </a:lnTo>
                <a:lnTo>
                  <a:pt x="510" y="226"/>
                </a:lnTo>
                <a:lnTo>
                  <a:pt x="504" y="226"/>
                </a:lnTo>
                <a:lnTo>
                  <a:pt x="498" y="232"/>
                </a:lnTo>
                <a:lnTo>
                  <a:pt x="498" y="232"/>
                </a:lnTo>
                <a:lnTo>
                  <a:pt x="504" y="234"/>
                </a:lnTo>
                <a:lnTo>
                  <a:pt x="508" y="240"/>
                </a:lnTo>
                <a:lnTo>
                  <a:pt x="510" y="246"/>
                </a:lnTo>
                <a:lnTo>
                  <a:pt x="512" y="252"/>
                </a:lnTo>
                <a:lnTo>
                  <a:pt x="510" y="260"/>
                </a:lnTo>
                <a:lnTo>
                  <a:pt x="508" y="266"/>
                </a:lnTo>
                <a:lnTo>
                  <a:pt x="506" y="272"/>
                </a:lnTo>
                <a:lnTo>
                  <a:pt x="502" y="276"/>
                </a:lnTo>
                <a:lnTo>
                  <a:pt x="502" y="276"/>
                </a:lnTo>
                <a:lnTo>
                  <a:pt x="494" y="286"/>
                </a:lnTo>
                <a:lnTo>
                  <a:pt x="488" y="296"/>
                </a:lnTo>
                <a:lnTo>
                  <a:pt x="480" y="312"/>
                </a:lnTo>
                <a:lnTo>
                  <a:pt x="480" y="312"/>
                </a:lnTo>
                <a:lnTo>
                  <a:pt x="484" y="322"/>
                </a:lnTo>
                <a:lnTo>
                  <a:pt x="486" y="332"/>
                </a:lnTo>
                <a:lnTo>
                  <a:pt x="484" y="344"/>
                </a:lnTo>
                <a:lnTo>
                  <a:pt x="484" y="344"/>
                </a:lnTo>
                <a:lnTo>
                  <a:pt x="484" y="336"/>
                </a:lnTo>
                <a:lnTo>
                  <a:pt x="482" y="326"/>
                </a:lnTo>
                <a:lnTo>
                  <a:pt x="478" y="318"/>
                </a:lnTo>
                <a:lnTo>
                  <a:pt x="472" y="310"/>
                </a:lnTo>
                <a:lnTo>
                  <a:pt x="466" y="304"/>
                </a:lnTo>
                <a:lnTo>
                  <a:pt x="458" y="298"/>
                </a:lnTo>
                <a:lnTo>
                  <a:pt x="452" y="296"/>
                </a:lnTo>
                <a:lnTo>
                  <a:pt x="446" y="294"/>
                </a:lnTo>
                <a:lnTo>
                  <a:pt x="446" y="294"/>
                </a:lnTo>
                <a:lnTo>
                  <a:pt x="432" y="294"/>
                </a:lnTo>
                <a:lnTo>
                  <a:pt x="422" y="298"/>
                </a:lnTo>
                <a:lnTo>
                  <a:pt x="416" y="302"/>
                </a:lnTo>
                <a:lnTo>
                  <a:pt x="414" y="306"/>
                </a:lnTo>
                <a:lnTo>
                  <a:pt x="414" y="306"/>
                </a:lnTo>
                <a:lnTo>
                  <a:pt x="416" y="308"/>
                </a:lnTo>
                <a:lnTo>
                  <a:pt x="418" y="310"/>
                </a:lnTo>
                <a:lnTo>
                  <a:pt x="422" y="310"/>
                </a:lnTo>
                <a:lnTo>
                  <a:pt x="428" y="312"/>
                </a:lnTo>
                <a:lnTo>
                  <a:pt x="428" y="312"/>
                </a:lnTo>
                <a:lnTo>
                  <a:pt x="438" y="308"/>
                </a:lnTo>
                <a:lnTo>
                  <a:pt x="450" y="310"/>
                </a:lnTo>
                <a:lnTo>
                  <a:pt x="460" y="314"/>
                </a:lnTo>
                <a:lnTo>
                  <a:pt x="464" y="318"/>
                </a:lnTo>
                <a:lnTo>
                  <a:pt x="468" y="322"/>
                </a:lnTo>
                <a:lnTo>
                  <a:pt x="468" y="322"/>
                </a:lnTo>
                <a:lnTo>
                  <a:pt x="456" y="314"/>
                </a:lnTo>
                <a:lnTo>
                  <a:pt x="444" y="312"/>
                </a:lnTo>
                <a:lnTo>
                  <a:pt x="434" y="316"/>
                </a:lnTo>
                <a:lnTo>
                  <a:pt x="426" y="320"/>
                </a:lnTo>
                <a:lnTo>
                  <a:pt x="418" y="328"/>
                </a:lnTo>
                <a:lnTo>
                  <a:pt x="414" y="338"/>
                </a:lnTo>
                <a:lnTo>
                  <a:pt x="412" y="346"/>
                </a:lnTo>
                <a:lnTo>
                  <a:pt x="414" y="354"/>
                </a:lnTo>
                <a:lnTo>
                  <a:pt x="414" y="354"/>
                </a:lnTo>
                <a:lnTo>
                  <a:pt x="418" y="362"/>
                </a:lnTo>
                <a:lnTo>
                  <a:pt x="422" y="366"/>
                </a:lnTo>
                <a:lnTo>
                  <a:pt x="428" y="370"/>
                </a:lnTo>
                <a:lnTo>
                  <a:pt x="432" y="370"/>
                </a:lnTo>
                <a:lnTo>
                  <a:pt x="438" y="370"/>
                </a:lnTo>
                <a:lnTo>
                  <a:pt x="442" y="368"/>
                </a:lnTo>
                <a:lnTo>
                  <a:pt x="446" y="366"/>
                </a:lnTo>
                <a:lnTo>
                  <a:pt x="450" y="362"/>
                </a:lnTo>
                <a:lnTo>
                  <a:pt x="450" y="362"/>
                </a:lnTo>
                <a:lnTo>
                  <a:pt x="446" y="362"/>
                </a:lnTo>
                <a:lnTo>
                  <a:pt x="442" y="360"/>
                </a:lnTo>
                <a:lnTo>
                  <a:pt x="438" y="358"/>
                </a:lnTo>
                <a:lnTo>
                  <a:pt x="436" y="356"/>
                </a:lnTo>
                <a:lnTo>
                  <a:pt x="434" y="352"/>
                </a:lnTo>
                <a:lnTo>
                  <a:pt x="434" y="348"/>
                </a:lnTo>
                <a:lnTo>
                  <a:pt x="434" y="342"/>
                </a:lnTo>
                <a:lnTo>
                  <a:pt x="438" y="336"/>
                </a:lnTo>
                <a:lnTo>
                  <a:pt x="438" y="336"/>
                </a:lnTo>
                <a:lnTo>
                  <a:pt x="444" y="332"/>
                </a:lnTo>
                <a:lnTo>
                  <a:pt x="448" y="332"/>
                </a:lnTo>
                <a:lnTo>
                  <a:pt x="454" y="334"/>
                </a:lnTo>
                <a:lnTo>
                  <a:pt x="460" y="338"/>
                </a:lnTo>
                <a:lnTo>
                  <a:pt x="466" y="344"/>
                </a:lnTo>
                <a:lnTo>
                  <a:pt x="470" y="352"/>
                </a:lnTo>
                <a:lnTo>
                  <a:pt x="474" y="362"/>
                </a:lnTo>
                <a:lnTo>
                  <a:pt x="476" y="374"/>
                </a:lnTo>
                <a:lnTo>
                  <a:pt x="476" y="374"/>
                </a:lnTo>
                <a:lnTo>
                  <a:pt x="478" y="400"/>
                </a:lnTo>
                <a:lnTo>
                  <a:pt x="482" y="418"/>
                </a:lnTo>
                <a:lnTo>
                  <a:pt x="486" y="434"/>
                </a:lnTo>
                <a:lnTo>
                  <a:pt x="494" y="452"/>
                </a:lnTo>
                <a:lnTo>
                  <a:pt x="504" y="472"/>
                </a:lnTo>
                <a:lnTo>
                  <a:pt x="518" y="490"/>
                </a:lnTo>
                <a:lnTo>
                  <a:pt x="536" y="508"/>
                </a:lnTo>
                <a:lnTo>
                  <a:pt x="536" y="508"/>
                </a:lnTo>
                <a:lnTo>
                  <a:pt x="552" y="520"/>
                </a:lnTo>
                <a:lnTo>
                  <a:pt x="566" y="530"/>
                </a:lnTo>
                <a:lnTo>
                  <a:pt x="580" y="536"/>
                </a:lnTo>
                <a:lnTo>
                  <a:pt x="594" y="538"/>
                </a:lnTo>
                <a:lnTo>
                  <a:pt x="604" y="540"/>
                </a:lnTo>
                <a:lnTo>
                  <a:pt x="612" y="538"/>
                </a:lnTo>
                <a:lnTo>
                  <a:pt x="618" y="536"/>
                </a:lnTo>
                <a:lnTo>
                  <a:pt x="620" y="534"/>
                </a:lnTo>
                <a:lnTo>
                  <a:pt x="620" y="534"/>
                </a:lnTo>
                <a:lnTo>
                  <a:pt x="622" y="526"/>
                </a:lnTo>
                <a:lnTo>
                  <a:pt x="618" y="522"/>
                </a:lnTo>
                <a:lnTo>
                  <a:pt x="610" y="520"/>
                </a:lnTo>
                <a:lnTo>
                  <a:pt x="598" y="520"/>
                </a:lnTo>
                <a:lnTo>
                  <a:pt x="598" y="520"/>
                </a:lnTo>
                <a:lnTo>
                  <a:pt x="586" y="520"/>
                </a:lnTo>
                <a:lnTo>
                  <a:pt x="570" y="516"/>
                </a:lnTo>
                <a:lnTo>
                  <a:pt x="554" y="508"/>
                </a:lnTo>
                <a:lnTo>
                  <a:pt x="546" y="504"/>
                </a:lnTo>
                <a:lnTo>
                  <a:pt x="540" y="498"/>
                </a:lnTo>
                <a:lnTo>
                  <a:pt x="540" y="498"/>
                </a:lnTo>
                <a:lnTo>
                  <a:pt x="526" y="482"/>
                </a:lnTo>
                <a:lnTo>
                  <a:pt x="518" y="470"/>
                </a:lnTo>
                <a:lnTo>
                  <a:pt x="512" y="456"/>
                </a:lnTo>
                <a:lnTo>
                  <a:pt x="506" y="440"/>
                </a:lnTo>
                <a:lnTo>
                  <a:pt x="506" y="440"/>
                </a:lnTo>
                <a:lnTo>
                  <a:pt x="504" y="428"/>
                </a:lnTo>
                <a:lnTo>
                  <a:pt x="506" y="416"/>
                </a:lnTo>
                <a:lnTo>
                  <a:pt x="506" y="404"/>
                </a:lnTo>
                <a:lnTo>
                  <a:pt x="510" y="394"/>
                </a:lnTo>
                <a:lnTo>
                  <a:pt x="518" y="376"/>
                </a:lnTo>
                <a:lnTo>
                  <a:pt x="526" y="366"/>
                </a:lnTo>
                <a:lnTo>
                  <a:pt x="526" y="366"/>
                </a:lnTo>
                <a:lnTo>
                  <a:pt x="530" y="362"/>
                </a:lnTo>
                <a:lnTo>
                  <a:pt x="532" y="362"/>
                </a:lnTo>
                <a:lnTo>
                  <a:pt x="540" y="364"/>
                </a:lnTo>
                <a:lnTo>
                  <a:pt x="542" y="368"/>
                </a:lnTo>
                <a:lnTo>
                  <a:pt x="542" y="370"/>
                </a:lnTo>
                <a:lnTo>
                  <a:pt x="540" y="372"/>
                </a:lnTo>
                <a:lnTo>
                  <a:pt x="540" y="372"/>
                </a:lnTo>
                <a:lnTo>
                  <a:pt x="536" y="374"/>
                </a:lnTo>
                <a:lnTo>
                  <a:pt x="534" y="372"/>
                </a:lnTo>
                <a:lnTo>
                  <a:pt x="530" y="368"/>
                </a:lnTo>
                <a:lnTo>
                  <a:pt x="530" y="368"/>
                </a:lnTo>
                <a:lnTo>
                  <a:pt x="528" y="372"/>
                </a:lnTo>
                <a:lnTo>
                  <a:pt x="528" y="374"/>
                </a:lnTo>
                <a:lnTo>
                  <a:pt x="528" y="378"/>
                </a:lnTo>
                <a:lnTo>
                  <a:pt x="532" y="382"/>
                </a:lnTo>
                <a:lnTo>
                  <a:pt x="532" y="382"/>
                </a:lnTo>
                <a:lnTo>
                  <a:pt x="538" y="386"/>
                </a:lnTo>
                <a:lnTo>
                  <a:pt x="546" y="386"/>
                </a:lnTo>
                <a:lnTo>
                  <a:pt x="550" y="386"/>
                </a:lnTo>
                <a:lnTo>
                  <a:pt x="554" y="384"/>
                </a:lnTo>
                <a:lnTo>
                  <a:pt x="558" y="380"/>
                </a:lnTo>
                <a:lnTo>
                  <a:pt x="562" y="374"/>
                </a:lnTo>
                <a:lnTo>
                  <a:pt x="562" y="374"/>
                </a:lnTo>
                <a:lnTo>
                  <a:pt x="564" y="368"/>
                </a:lnTo>
                <a:lnTo>
                  <a:pt x="564" y="364"/>
                </a:lnTo>
                <a:lnTo>
                  <a:pt x="562" y="358"/>
                </a:lnTo>
                <a:lnTo>
                  <a:pt x="558" y="352"/>
                </a:lnTo>
                <a:lnTo>
                  <a:pt x="554" y="348"/>
                </a:lnTo>
                <a:lnTo>
                  <a:pt x="548" y="346"/>
                </a:lnTo>
                <a:lnTo>
                  <a:pt x="544" y="344"/>
                </a:lnTo>
                <a:lnTo>
                  <a:pt x="538" y="344"/>
                </a:lnTo>
                <a:lnTo>
                  <a:pt x="538" y="344"/>
                </a:lnTo>
                <a:lnTo>
                  <a:pt x="528" y="348"/>
                </a:lnTo>
                <a:lnTo>
                  <a:pt x="522" y="350"/>
                </a:lnTo>
                <a:lnTo>
                  <a:pt x="516" y="356"/>
                </a:lnTo>
                <a:lnTo>
                  <a:pt x="512" y="362"/>
                </a:lnTo>
                <a:lnTo>
                  <a:pt x="506" y="374"/>
                </a:lnTo>
                <a:lnTo>
                  <a:pt x="500" y="388"/>
                </a:lnTo>
                <a:lnTo>
                  <a:pt x="494" y="406"/>
                </a:lnTo>
                <a:lnTo>
                  <a:pt x="494" y="406"/>
                </a:lnTo>
                <a:lnTo>
                  <a:pt x="494" y="396"/>
                </a:lnTo>
                <a:lnTo>
                  <a:pt x="492" y="382"/>
                </a:lnTo>
                <a:lnTo>
                  <a:pt x="494" y="352"/>
                </a:lnTo>
                <a:lnTo>
                  <a:pt x="496" y="338"/>
                </a:lnTo>
                <a:lnTo>
                  <a:pt x="500" y="326"/>
                </a:lnTo>
                <a:lnTo>
                  <a:pt x="504" y="314"/>
                </a:lnTo>
                <a:lnTo>
                  <a:pt x="510" y="308"/>
                </a:lnTo>
                <a:lnTo>
                  <a:pt x="510" y="308"/>
                </a:lnTo>
                <a:lnTo>
                  <a:pt x="516" y="306"/>
                </a:lnTo>
                <a:lnTo>
                  <a:pt x="524" y="304"/>
                </a:lnTo>
                <a:lnTo>
                  <a:pt x="538" y="306"/>
                </a:lnTo>
                <a:lnTo>
                  <a:pt x="550" y="310"/>
                </a:lnTo>
                <a:lnTo>
                  <a:pt x="552" y="308"/>
                </a:lnTo>
                <a:lnTo>
                  <a:pt x="554" y="306"/>
                </a:lnTo>
                <a:lnTo>
                  <a:pt x="554" y="306"/>
                </a:lnTo>
                <a:lnTo>
                  <a:pt x="554" y="302"/>
                </a:lnTo>
                <a:lnTo>
                  <a:pt x="554" y="298"/>
                </a:lnTo>
                <a:lnTo>
                  <a:pt x="548" y="292"/>
                </a:lnTo>
                <a:lnTo>
                  <a:pt x="542" y="288"/>
                </a:lnTo>
                <a:lnTo>
                  <a:pt x="534" y="288"/>
                </a:lnTo>
                <a:lnTo>
                  <a:pt x="534" y="288"/>
                </a:lnTo>
                <a:lnTo>
                  <a:pt x="538" y="286"/>
                </a:lnTo>
                <a:lnTo>
                  <a:pt x="542" y="286"/>
                </a:lnTo>
                <a:lnTo>
                  <a:pt x="548" y="286"/>
                </a:lnTo>
                <a:lnTo>
                  <a:pt x="550" y="286"/>
                </a:lnTo>
                <a:lnTo>
                  <a:pt x="550" y="286"/>
                </a:lnTo>
                <a:lnTo>
                  <a:pt x="548" y="282"/>
                </a:lnTo>
                <a:lnTo>
                  <a:pt x="546" y="280"/>
                </a:lnTo>
                <a:lnTo>
                  <a:pt x="538" y="276"/>
                </a:lnTo>
                <a:lnTo>
                  <a:pt x="528" y="278"/>
                </a:lnTo>
                <a:lnTo>
                  <a:pt x="520" y="282"/>
                </a:lnTo>
                <a:lnTo>
                  <a:pt x="520" y="282"/>
                </a:lnTo>
                <a:lnTo>
                  <a:pt x="544" y="264"/>
                </a:lnTo>
                <a:lnTo>
                  <a:pt x="554" y="260"/>
                </a:lnTo>
                <a:lnTo>
                  <a:pt x="562" y="258"/>
                </a:lnTo>
                <a:lnTo>
                  <a:pt x="568" y="256"/>
                </a:lnTo>
                <a:lnTo>
                  <a:pt x="574" y="256"/>
                </a:lnTo>
                <a:lnTo>
                  <a:pt x="578" y="258"/>
                </a:lnTo>
                <a:lnTo>
                  <a:pt x="582" y="260"/>
                </a:lnTo>
                <a:lnTo>
                  <a:pt x="586" y="266"/>
                </a:lnTo>
                <a:lnTo>
                  <a:pt x="588" y="274"/>
                </a:lnTo>
                <a:lnTo>
                  <a:pt x="588" y="282"/>
                </a:lnTo>
                <a:lnTo>
                  <a:pt x="588" y="288"/>
                </a:lnTo>
                <a:lnTo>
                  <a:pt x="588" y="288"/>
                </a:lnTo>
                <a:lnTo>
                  <a:pt x="586" y="294"/>
                </a:lnTo>
                <a:lnTo>
                  <a:pt x="588" y="298"/>
                </a:lnTo>
                <a:lnTo>
                  <a:pt x="590" y="300"/>
                </a:lnTo>
                <a:lnTo>
                  <a:pt x="594" y="300"/>
                </a:lnTo>
                <a:lnTo>
                  <a:pt x="598" y="298"/>
                </a:lnTo>
                <a:lnTo>
                  <a:pt x="600" y="294"/>
                </a:lnTo>
                <a:lnTo>
                  <a:pt x="600" y="294"/>
                </a:lnTo>
                <a:lnTo>
                  <a:pt x="606" y="284"/>
                </a:lnTo>
                <a:lnTo>
                  <a:pt x="606" y="274"/>
                </a:lnTo>
                <a:lnTo>
                  <a:pt x="604" y="266"/>
                </a:lnTo>
                <a:lnTo>
                  <a:pt x="602" y="258"/>
                </a:lnTo>
                <a:lnTo>
                  <a:pt x="602" y="258"/>
                </a:lnTo>
                <a:lnTo>
                  <a:pt x="606" y="262"/>
                </a:lnTo>
                <a:lnTo>
                  <a:pt x="610" y="268"/>
                </a:lnTo>
                <a:lnTo>
                  <a:pt x="612" y="274"/>
                </a:lnTo>
                <a:lnTo>
                  <a:pt x="612" y="280"/>
                </a:lnTo>
                <a:lnTo>
                  <a:pt x="608" y="290"/>
                </a:lnTo>
                <a:lnTo>
                  <a:pt x="604" y="296"/>
                </a:lnTo>
                <a:lnTo>
                  <a:pt x="604" y="296"/>
                </a:lnTo>
                <a:lnTo>
                  <a:pt x="602" y="300"/>
                </a:lnTo>
                <a:lnTo>
                  <a:pt x="604" y="304"/>
                </a:lnTo>
                <a:lnTo>
                  <a:pt x="606" y="306"/>
                </a:lnTo>
                <a:lnTo>
                  <a:pt x="608" y="306"/>
                </a:lnTo>
                <a:lnTo>
                  <a:pt x="612" y="304"/>
                </a:lnTo>
                <a:lnTo>
                  <a:pt x="616" y="302"/>
                </a:lnTo>
                <a:lnTo>
                  <a:pt x="616" y="302"/>
                </a:lnTo>
                <a:lnTo>
                  <a:pt x="624" y="294"/>
                </a:lnTo>
                <a:lnTo>
                  <a:pt x="626" y="284"/>
                </a:lnTo>
                <a:lnTo>
                  <a:pt x="626" y="274"/>
                </a:lnTo>
                <a:lnTo>
                  <a:pt x="622" y="266"/>
                </a:lnTo>
                <a:lnTo>
                  <a:pt x="622" y="266"/>
                </a:lnTo>
                <a:lnTo>
                  <a:pt x="624" y="268"/>
                </a:lnTo>
                <a:lnTo>
                  <a:pt x="626" y="266"/>
                </a:lnTo>
                <a:lnTo>
                  <a:pt x="628" y="264"/>
                </a:lnTo>
                <a:lnTo>
                  <a:pt x="628" y="260"/>
                </a:lnTo>
                <a:lnTo>
                  <a:pt x="628" y="260"/>
                </a:lnTo>
                <a:lnTo>
                  <a:pt x="620" y="250"/>
                </a:lnTo>
                <a:lnTo>
                  <a:pt x="612" y="244"/>
                </a:lnTo>
                <a:lnTo>
                  <a:pt x="600" y="240"/>
                </a:lnTo>
                <a:lnTo>
                  <a:pt x="590" y="240"/>
                </a:lnTo>
                <a:lnTo>
                  <a:pt x="578" y="240"/>
                </a:lnTo>
                <a:lnTo>
                  <a:pt x="568" y="242"/>
                </a:lnTo>
                <a:lnTo>
                  <a:pt x="558" y="246"/>
                </a:lnTo>
                <a:lnTo>
                  <a:pt x="550" y="250"/>
                </a:lnTo>
                <a:lnTo>
                  <a:pt x="550" y="250"/>
                </a:lnTo>
                <a:lnTo>
                  <a:pt x="566" y="236"/>
                </a:lnTo>
                <a:lnTo>
                  <a:pt x="582" y="220"/>
                </a:lnTo>
                <a:lnTo>
                  <a:pt x="596" y="204"/>
                </a:lnTo>
                <a:lnTo>
                  <a:pt x="610" y="184"/>
                </a:lnTo>
                <a:lnTo>
                  <a:pt x="622" y="166"/>
                </a:lnTo>
                <a:lnTo>
                  <a:pt x="630" y="146"/>
                </a:lnTo>
                <a:lnTo>
                  <a:pt x="636" y="128"/>
                </a:lnTo>
                <a:lnTo>
                  <a:pt x="638" y="110"/>
                </a:lnTo>
                <a:lnTo>
                  <a:pt x="638" y="110"/>
                </a:lnTo>
                <a:lnTo>
                  <a:pt x="638" y="90"/>
                </a:lnTo>
                <a:lnTo>
                  <a:pt x="636" y="74"/>
                </a:lnTo>
                <a:lnTo>
                  <a:pt x="632" y="60"/>
                </a:lnTo>
                <a:lnTo>
                  <a:pt x="626" y="46"/>
                </a:lnTo>
                <a:lnTo>
                  <a:pt x="618" y="36"/>
                </a:lnTo>
                <a:lnTo>
                  <a:pt x="610" y="26"/>
                </a:lnTo>
                <a:lnTo>
                  <a:pt x="600" y="18"/>
                </a:lnTo>
                <a:lnTo>
                  <a:pt x="588" y="10"/>
                </a:lnTo>
                <a:lnTo>
                  <a:pt x="588" y="10"/>
                </a:lnTo>
                <a:close/>
                <a:moveTo>
                  <a:pt x="602" y="440"/>
                </a:moveTo>
                <a:lnTo>
                  <a:pt x="602" y="440"/>
                </a:lnTo>
                <a:lnTo>
                  <a:pt x="602" y="436"/>
                </a:lnTo>
                <a:lnTo>
                  <a:pt x="602" y="430"/>
                </a:lnTo>
                <a:lnTo>
                  <a:pt x="598" y="426"/>
                </a:lnTo>
                <a:lnTo>
                  <a:pt x="594" y="422"/>
                </a:lnTo>
                <a:lnTo>
                  <a:pt x="588" y="418"/>
                </a:lnTo>
                <a:lnTo>
                  <a:pt x="582" y="416"/>
                </a:lnTo>
                <a:lnTo>
                  <a:pt x="576" y="416"/>
                </a:lnTo>
                <a:lnTo>
                  <a:pt x="568" y="416"/>
                </a:lnTo>
                <a:lnTo>
                  <a:pt x="568" y="416"/>
                </a:lnTo>
                <a:lnTo>
                  <a:pt x="562" y="422"/>
                </a:lnTo>
                <a:lnTo>
                  <a:pt x="558" y="426"/>
                </a:lnTo>
                <a:lnTo>
                  <a:pt x="558" y="430"/>
                </a:lnTo>
                <a:lnTo>
                  <a:pt x="558" y="430"/>
                </a:lnTo>
                <a:lnTo>
                  <a:pt x="558" y="436"/>
                </a:lnTo>
                <a:lnTo>
                  <a:pt x="562" y="444"/>
                </a:lnTo>
                <a:lnTo>
                  <a:pt x="564" y="448"/>
                </a:lnTo>
                <a:lnTo>
                  <a:pt x="568" y="450"/>
                </a:lnTo>
                <a:lnTo>
                  <a:pt x="572" y="450"/>
                </a:lnTo>
                <a:lnTo>
                  <a:pt x="576" y="448"/>
                </a:lnTo>
                <a:lnTo>
                  <a:pt x="576" y="448"/>
                </a:lnTo>
                <a:lnTo>
                  <a:pt x="572" y="444"/>
                </a:lnTo>
                <a:lnTo>
                  <a:pt x="572" y="440"/>
                </a:lnTo>
                <a:lnTo>
                  <a:pt x="576" y="436"/>
                </a:lnTo>
                <a:lnTo>
                  <a:pt x="576" y="436"/>
                </a:lnTo>
                <a:lnTo>
                  <a:pt x="582" y="436"/>
                </a:lnTo>
                <a:lnTo>
                  <a:pt x="588" y="440"/>
                </a:lnTo>
                <a:lnTo>
                  <a:pt x="588" y="442"/>
                </a:lnTo>
                <a:lnTo>
                  <a:pt x="588" y="446"/>
                </a:lnTo>
                <a:lnTo>
                  <a:pt x="588" y="450"/>
                </a:lnTo>
                <a:lnTo>
                  <a:pt x="584" y="454"/>
                </a:lnTo>
                <a:lnTo>
                  <a:pt x="584" y="454"/>
                </a:lnTo>
                <a:lnTo>
                  <a:pt x="580" y="460"/>
                </a:lnTo>
                <a:lnTo>
                  <a:pt x="574" y="464"/>
                </a:lnTo>
                <a:lnTo>
                  <a:pt x="568" y="466"/>
                </a:lnTo>
                <a:lnTo>
                  <a:pt x="560" y="468"/>
                </a:lnTo>
                <a:lnTo>
                  <a:pt x="552" y="468"/>
                </a:lnTo>
                <a:lnTo>
                  <a:pt x="546" y="468"/>
                </a:lnTo>
                <a:lnTo>
                  <a:pt x="538" y="464"/>
                </a:lnTo>
                <a:lnTo>
                  <a:pt x="532" y="460"/>
                </a:lnTo>
                <a:lnTo>
                  <a:pt x="532" y="460"/>
                </a:lnTo>
                <a:lnTo>
                  <a:pt x="524" y="450"/>
                </a:lnTo>
                <a:lnTo>
                  <a:pt x="520" y="442"/>
                </a:lnTo>
                <a:lnTo>
                  <a:pt x="520" y="438"/>
                </a:lnTo>
                <a:lnTo>
                  <a:pt x="522" y="434"/>
                </a:lnTo>
                <a:lnTo>
                  <a:pt x="522" y="434"/>
                </a:lnTo>
                <a:lnTo>
                  <a:pt x="524" y="438"/>
                </a:lnTo>
                <a:lnTo>
                  <a:pt x="524" y="438"/>
                </a:lnTo>
                <a:lnTo>
                  <a:pt x="528" y="436"/>
                </a:lnTo>
                <a:lnTo>
                  <a:pt x="528" y="436"/>
                </a:lnTo>
                <a:lnTo>
                  <a:pt x="532" y="432"/>
                </a:lnTo>
                <a:lnTo>
                  <a:pt x="532" y="430"/>
                </a:lnTo>
                <a:lnTo>
                  <a:pt x="532" y="426"/>
                </a:lnTo>
                <a:lnTo>
                  <a:pt x="530" y="424"/>
                </a:lnTo>
                <a:lnTo>
                  <a:pt x="526" y="422"/>
                </a:lnTo>
                <a:lnTo>
                  <a:pt x="524" y="422"/>
                </a:lnTo>
                <a:lnTo>
                  <a:pt x="520" y="424"/>
                </a:lnTo>
                <a:lnTo>
                  <a:pt x="516" y="426"/>
                </a:lnTo>
                <a:lnTo>
                  <a:pt x="516" y="426"/>
                </a:lnTo>
                <a:lnTo>
                  <a:pt x="514" y="434"/>
                </a:lnTo>
                <a:lnTo>
                  <a:pt x="514" y="442"/>
                </a:lnTo>
                <a:lnTo>
                  <a:pt x="516" y="450"/>
                </a:lnTo>
                <a:lnTo>
                  <a:pt x="522" y="460"/>
                </a:lnTo>
                <a:lnTo>
                  <a:pt x="530" y="468"/>
                </a:lnTo>
                <a:lnTo>
                  <a:pt x="540" y="476"/>
                </a:lnTo>
                <a:lnTo>
                  <a:pt x="552" y="480"/>
                </a:lnTo>
                <a:lnTo>
                  <a:pt x="566" y="482"/>
                </a:lnTo>
                <a:lnTo>
                  <a:pt x="566" y="482"/>
                </a:lnTo>
                <a:lnTo>
                  <a:pt x="578" y="480"/>
                </a:lnTo>
                <a:lnTo>
                  <a:pt x="586" y="474"/>
                </a:lnTo>
                <a:lnTo>
                  <a:pt x="594" y="468"/>
                </a:lnTo>
                <a:lnTo>
                  <a:pt x="598" y="462"/>
                </a:lnTo>
                <a:lnTo>
                  <a:pt x="602" y="454"/>
                </a:lnTo>
                <a:lnTo>
                  <a:pt x="602" y="448"/>
                </a:lnTo>
                <a:lnTo>
                  <a:pt x="602" y="440"/>
                </a:lnTo>
                <a:lnTo>
                  <a:pt x="602" y="440"/>
                </a:lnTo>
                <a:close/>
                <a:moveTo>
                  <a:pt x="618" y="510"/>
                </a:moveTo>
                <a:lnTo>
                  <a:pt x="618" y="510"/>
                </a:lnTo>
                <a:lnTo>
                  <a:pt x="624" y="506"/>
                </a:lnTo>
                <a:lnTo>
                  <a:pt x="626" y="502"/>
                </a:lnTo>
                <a:lnTo>
                  <a:pt x="628" y="498"/>
                </a:lnTo>
                <a:lnTo>
                  <a:pt x="628" y="496"/>
                </a:lnTo>
                <a:lnTo>
                  <a:pt x="628" y="496"/>
                </a:lnTo>
                <a:lnTo>
                  <a:pt x="630" y="490"/>
                </a:lnTo>
                <a:lnTo>
                  <a:pt x="630" y="484"/>
                </a:lnTo>
                <a:lnTo>
                  <a:pt x="630" y="480"/>
                </a:lnTo>
                <a:lnTo>
                  <a:pt x="626" y="476"/>
                </a:lnTo>
                <a:lnTo>
                  <a:pt x="626" y="476"/>
                </a:lnTo>
                <a:lnTo>
                  <a:pt x="620" y="472"/>
                </a:lnTo>
                <a:lnTo>
                  <a:pt x="612" y="472"/>
                </a:lnTo>
                <a:lnTo>
                  <a:pt x="606" y="474"/>
                </a:lnTo>
                <a:lnTo>
                  <a:pt x="600" y="480"/>
                </a:lnTo>
                <a:lnTo>
                  <a:pt x="600" y="480"/>
                </a:lnTo>
                <a:lnTo>
                  <a:pt x="612" y="484"/>
                </a:lnTo>
                <a:lnTo>
                  <a:pt x="614" y="486"/>
                </a:lnTo>
                <a:lnTo>
                  <a:pt x="616" y="488"/>
                </a:lnTo>
                <a:lnTo>
                  <a:pt x="614" y="492"/>
                </a:lnTo>
                <a:lnTo>
                  <a:pt x="612" y="494"/>
                </a:lnTo>
                <a:lnTo>
                  <a:pt x="612" y="494"/>
                </a:lnTo>
                <a:lnTo>
                  <a:pt x="608" y="498"/>
                </a:lnTo>
                <a:lnTo>
                  <a:pt x="602" y="500"/>
                </a:lnTo>
                <a:lnTo>
                  <a:pt x="592" y="500"/>
                </a:lnTo>
                <a:lnTo>
                  <a:pt x="582" y="500"/>
                </a:lnTo>
                <a:lnTo>
                  <a:pt x="570" y="496"/>
                </a:lnTo>
                <a:lnTo>
                  <a:pt x="558" y="492"/>
                </a:lnTo>
                <a:lnTo>
                  <a:pt x="542" y="484"/>
                </a:lnTo>
                <a:lnTo>
                  <a:pt x="528" y="472"/>
                </a:lnTo>
                <a:lnTo>
                  <a:pt x="528" y="472"/>
                </a:lnTo>
                <a:lnTo>
                  <a:pt x="538" y="484"/>
                </a:lnTo>
                <a:lnTo>
                  <a:pt x="548" y="492"/>
                </a:lnTo>
                <a:lnTo>
                  <a:pt x="560" y="500"/>
                </a:lnTo>
                <a:lnTo>
                  <a:pt x="572" y="506"/>
                </a:lnTo>
                <a:lnTo>
                  <a:pt x="588" y="510"/>
                </a:lnTo>
                <a:lnTo>
                  <a:pt x="602" y="512"/>
                </a:lnTo>
                <a:lnTo>
                  <a:pt x="618" y="510"/>
                </a:lnTo>
                <a:lnTo>
                  <a:pt x="618" y="510"/>
                </a:lnTo>
                <a:close/>
                <a:moveTo>
                  <a:pt x="570" y="406"/>
                </a:moveTo>
                <a:lnTo>
                  <a:pt x="570" y="406"/>
                </a:lnTo>
                <a:lnTo>
                  <a:pt x="576" y="396"/>
                </a:lnTo>
                <a:lnTo>
                  <a:pt x="584" y="392"/>
                </a:lnTo>
                <a:lnTo>
                  <a:pt x="592" y="392"/>
                </a:lnTo>
                <a:lnTo>
                  <a:pt x="600" y="392"/>
                </a:lnTo>
                <a:lnTo>
                  <a:pt x="606" y="396"/>
                </a:lnTo>
                <a:lnTo>
                  <a:pt x="612" y="402"/>
                </a:lnTo>
                <a:lnTo>
                  <a:pt x="614" y="406"/>
                </a:lnTo>
                <a:lnTo>
                  <a:pt x="616" y="412"/>
                </a:lnTo>
                <a:lnTo>
                  <a:pt x="616" y="412"/>
                </a:lnTo>
                <a:lnTo>
                  <a:pt x="616" y="414"/>
                </a:lnTo>
                <a:lnTo>
                  <a:pt x="618" y="416"/>
                </a:lnTo>
                <a:lnTo>
                  <a:pt x="620" y="414"/>
                </a:lnTo>
                <a:lnTo>
                  <a:pt x="622" y="410"/>
                </a:lnTo>
                <a:lnTo>
                  <a:pt x="622" y="410"/>
                </a:lnTo>
                <a:lnTo>
                  <a:pt x="622" y="398"/>
                </a:lnTo>
                <a:lnTo>
                  <a:pt x="620" y="386"/>
                </a:lnTo>
                <a:lnTo>
                  <a:pt x="618" y="374"/>
                </a:lnTo>
                <a:lnTo>
                  <a:pt x="614" y="364"/>
                </a:lnTo>
                <a:lnTo>
                  <a:pt x="604" y="348"/>
                </a:lnTo>
                <a:lnTo>
                  <a:pt x="592" y="338"/>
                </a:lnTo>
                <a:lnTo>
                  <a:pt x="592" y="338"/>
                </a:lnTo>
                <a:lnTo>
                  <a:pt x="588" y="334"/>
                </a:lnTo>
                <a:lnTo>
                  <a:pt x="582" y="332"/>
                </a:lnTo>
                <a:lnTo>
                  <a:pt x="578" y="332"/>
                </a:lnTo>
                <a:lnTo>
                  <a:pt x="574" y="334"/>
                </a:lnTo>
                <a:lnTo>
                  <a:pt x="568" y="338"/>
                </a:lnTo>
                <a:lnTo>
                  <a:pt x="566" y="342"/>
                </a:lnTo>
                <a:lnTo>
                  <a:pt x="566" y="344"/>
                </a:lnTo>
                <a:lnTo>
                  <a:pt x="566" y="344"/>
                </a:lnTo>
                <a:lnTo>
                  <a:pt x="566" y="348"/>
                </a:lnTo>
                <a:lnTo>
                  <a:pt x="568" y="350"/>
                </a:lnTo>
                <a:lnTo>
                  <a:pt x="572" y="350"/>
                </a:lnTo>
                <a:lnTo>
                  <a:pt x="574" y="350"/>
                </a:lnTo>
                <a:lnTo>
                  <a:pt x="576" y="348"/>
                </a:lnTo>
                <a:lnTo>
                  <a:pt x="574" y="346"/>
                </a:lnTo>
                <a:lnTo>
                  <a:pt x="574" y="346"/>
                </a:lnTo>
                <a:lnTo>
                  <a:pt x="580" y="346"/>
                </a:lnTo>
                <a:lnTo>
                  <a:pt x="586" y="350"/>
                </a:lnTo>
                <a:lnTo>
                  <a:pt x="596" y="360"/>
                </a:lnTo>
                <a:lnTo>
                  <a:pt x="606" y="372"/>
                </a:lnTo>
                <a:lnTo>
                  <a:pt x="610" y="382"/>
                </a:lnTo>
                <a:lnTo>
                  <a:pt x="610" y="382"/>
                </a:lnTo>
                <a:lnTo>
                  <a:pt x="602" y="374"/>
                </a:lnTo>
                <a:lnTo>
                  <a:pt x="594" y="368"/>
                </a:lnTo>
                <a:lnTo>
                  <a:pt x="588" y="366"/>
                </a:lnTo>
                <a:lnTo>
                  <a:pt x="582" y="368"/>
                </a:lnTo>
                <a:lnTo>
                  <a:pt x="578" y="370"/>
                </a:lnTo>
                <a:lnTo>
                  <a:pt x="574" y="374"/>
                </a:lnTo>
                <a:lnTo>
                  <a:pt x="574" y="378"/>
                </a:lnTo>
                <a:lnTo>
                  <a:pt x="574" y="382"/>
                </a:lnTo>
                <a:lnTo>
                  <a:pt x="574" y="382"/>
                </a:lnTo>
                <a:lnTo>
                  <a:pt x="580" y="378"/>
                </a:lnTo>
                <a:lnTo>
                  <a:pt x="588" y="376"/>
                </a:lnTo>
                <a:lnTo>
                  <a:pt x="594" y="378"/>
                </a:lnTo>
                <a:lnTo>
                  <a:pt x="602" y="382"/>
                </a:lnTo>
                <a:lnTo>
                  <a:pt x="602" y="382"/>
                </a:lnTo>
                <a:lnTo>
                  <a:pt x="592" y="380"/>
                </a:lnTo>
                <a:lnTo>
                  <a:pt x="584" y="380"/>
                </a:lnTo>
                <a:lnTo>
                  <a:pt x="578" y="384"/>
                </a:lnTo>
                <a:lnTo>
                  <a:pt x="572" y="388"/>
                </a:lnTo>
                <a:lnTo>
                  <a:pt x="570" y="394"/>
                </a:lnTo>
                <a:lnTo>
                  <a:pt x="568" y="398"/>
                </a:lnTo>
                <a:lnTo>
                  <a:pt x="568" y="404"/>
                </a:lnTo>
                <a:lnTo>
                  <a:pt x="570" y="406"/>
                </a:lnTo>
                <a:lnTo>
                  <a:pt x="570" y="406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0" y="-1096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0" y="4498840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/>
          <p:cNvGrpSpPr/>
          <p:nvPr/>
        </p:nvGrpSpPr>
        <p:grpSpPr>
          <a:xfrm>
            <a:off x="1176338" y="211138"/>
            <a:ext cx="4010025" cy="69850"/>
            <a:chOff x="1176338" y="211138"/>
            <a:chExt cx="4010025" cy="69850"/>
          </a:xfrm>
        </p:grpSpPr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1185863" y="271463"/>
              <a:ext cx="3994150" cy="9525"/>
            </a:xfrm>
            <a:custGeom>
              <a:avLst/>
              <a:gdLst>
                <a:gd name="T0" fmla="*/ 2512 w 2516"/>
                <a:gd name="T1" fmla="*/ 6 h 6"/>
                <a:gd name="T2" fmla="*/ 2 w 2516"/>
                <a:gd name="T3" fmla="*/ 6 h 6"/>
                <a:gd name="T4" fmla="*/ 2 w 2516"/>
                <a:gd name="T5" fmla="*/ 6 h 6"/>
                <a:gd name="T6" fmla="*/ 0 w 2516"/>
                <a:gd name="T7" fmla="*/ 4 h 6"/>
                <a:gd name="T8" fmla="*/ 0 w 2516"/>
                <a:gd name="T9" fmla="*/ 2 h 6"/>
                <a:gd name="T10" fmla="*/ 0 w 2516"/>
                <a:gd name="T11" fmla="*/ 2 h 6"/>
                <a:gd name="T12" fmla="*/ 0 w 2516"/>
                <a:gd name="T13" fmla="*/ 0 h 6"/>
                <a:gd name="T14" fmla="*/ 2 w 2516"/>
                <a:gd name="T15" fmla="*/ 0 h 6"/>
                <a:gd name="T16" fmla="*/ 2512 w 2516"/>
                <a:gd name="T17" fmla="*/ 0 h 6"/>
                <a:gd name="T18" fmla="*/ 2512 w 2516"/>
                <a:gd name="T19" fmla="*/ 0 h 6"/>
                <a:gd name="T20" fmla="*/ 2514 w 2516"/>
                <a:gd name="T21" fmla="*/ 0 h 6"/>
                <a:gd name="T22" fmla="*/ 2516 w 2516"/>
                <a:gd name="T23" fmla="*/ 2 h 6"/>
                <a:gd name="T24" fmla="*/ 2516 w 2516"/>
                <a:gd name="T25" fmla="*/ 2 h 6"/>
                <a:gd name="T26" fmla="*/ 2514 w 2516"/>
                <a:gd name="T27" fmla="*/ 4 h 6"/>
                <a:gd name="T28" fmla="*/ 2512 w 2516"/>
                <a:gd name="T29" fmla="*/ 6 h 6"/>
                <a:gd name="T30" fmla="*/ 2512 w 2516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6" h="6">
                  <a:moveTo>
                    <a:pt x="2512" y="6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512" y="0"/>
                  </a:lnTo>
                  <a:lnTo>
                    <a:pt x="2512" y="0"/>
                  </a:lnTo>
                  <a:lnTo>
                    <a:pt x="2514" y="0"/>
                  </a:lnTo>
                  <a:lnTo>
                    <a:pt x="2516" y="2"/>
                  </a:lnTo>
                  <a:lnTo>
                    <a:pt x="2516" y="2"/>
                  </a:lnTo>
                  <a:lnTo>
                    <a:pt x="2514" y="4"/>
                  </a:lnTo>
                  <a:lnTo>
                    <a:pt x="2512" y="6"/>
                  </a:lnTo>
                  <a:lnTo>
                    <a:pt x="2512" y="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42"/>
            <p:cNvSpPr>
              <a:spLocks/>
            </p:cNvSpPr>
            <p:nvPr/>
          </p:nvSpPr>
          <p:spPr bwMode="auto">
            <a:xfrm>
              <a:off x="1176338" y="211138"/>
              <a:ext cx="4010025" cy="25400"/>
            </a:xfrm>
            <a:custGeom>
              <a:avLst/>
              <a:gdLst>
                <a:gd name="T0" fmla="*/ 2518 w 2526"/>
                <a:gd name="T1" fmla="*/ 16 h 16"/>
                <a:gd name="T2" fmla="*/ 8 w 2526"/>
                <a:gd name="T3" fmla="*/ 16 h 16"/>
                <a:gd name="T4" fmla="*/ 8 w 2526"/>
                <a:gd name="T5" fmla="*/ 16 h 16"/>
                <a:gd name="T6" fmla="*/ 6 w 2526"/>
                <a:gd name="T7" fmla="*/ 16 h 16"/>
                <a:gd name="T8" fmla="*/ 2 w 2526"/>
                <a:gd name="T9" fmla="*/ 14 h 16"/>
                <a:gd name="T10" fmla="*/ 2 w 2526"/>
                <a:gd name="T11" fmla="*/ 12 h 16"/>
                <a:gd name="T12" fmla="*/ 0 w 2526"/>
                <a:gd name="T13" fmla="*/ 8 h 16"/>
                <a:gd name="T14" fmla="*/ 0 w 2526"/>
                <a:gd name="T15" fmla="*/ 8 h 16"/>
                <a:gd name="T16" fmla="*/ 2 w 2526"/>
                <a:gd name="T17" fmla="*/ 6 h 16"/>
                <a:gd name="T18" fmla="*/ 2 w 2526"/>
                <a:gd name="T19" fmla="*/ 2 h 16"/>
                <a:gd name="T20" fmla="*/ 6 w 2526"/>
                <a:gd name="T21" fmla="*/ 0 h 16"/>
                <a:gd name="T22" fmla="*/ 8 w 2526"/>
                <a:gd name="T23" fmla="*/ 0 h 16"/>
                <a:gd name="T24" fmla="*/ 2518 w 2526"/>
                <a:gd name="T25" fmla="*/ 0 h 16"/>
                <a:gd name="T26" fmla="*/ 2518 w 2526"/>
                <a:gd name="T27" fmla="*/ 0 h 16"/>
                <a:gd name="T28" fmla="*/ 2522 w 2526"/>
                <a:gd name="T29" fmla="*/ 0 h 16"/>
                <a:gd name="T30" fmla="*/ 2524 w 2526"/>
                <a:gd name="T31" fmla="*/ 2 h 16"/>
                <a:gd name="T32" fmla="*/ 2526 w 2526"/>
                <a:gd name="T33" fmla="*/ 6 h 16"/>
                <a:gd name="T34" fmla="*/ 2526 w 2526"/>
                <a:gd name="T35" fmla="*/ 8 h 16"/>
                <a:gd name="T36" fmla="*/ 2526 w 2526"/>
                <a:gd name="T37" fmla="*/ 8 h 16"/>
                <a:gd name="T38" fmla="*/ 2526 w 2526"/>
                <a:gd name="T39" fmla="*/ 12 h 16"/>
                <a:gd name="T40" fmla="*/ 2524 w 2526"/>
                <a:gd name="T41" fmla="*/ 14 h 16"/>
                <a:gd name="T42" fmla="*/ 2522 w 2526"/>
                <a:gd name="T43" fmla="*/ 16 h 16"/>
                <a:gd name="T44" fmla="*/ 2518 w 2526"/>
                <a:gd name="T45" fmla="*/ 16 h 16"/>
                <a:gd name="T46" fmla="*/ 2518 w 2526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26" h="16">
                  <a:moveTo>
                    <a:pt x="251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518" y="0"/>
                  </a:lnTo>
                  <a:lnTo>
                    <a:pt x="2518" y="0"/>
                  </a:lnTo>
                  <a:lnTo>
                    <a:pt x="2522" y="0"/>
                  </a:lnTo>
                  <a:lnTo>
                    <a:pt x="2524" y="2"/>
                  </a:lnTo>
                  <a:lnTo>
                    <a:pt x="2526" y="6"/>
                  </a:lnTo>
                  <a:lnTo>
                    <a:pt x="2526" y="8"/>
                  </a:lnTo>
                  <a:lnTo>
                    <a:pt x="2526" y="8"/>
                  </a:lnTo>
                  <a:lnTo>
                    <a:pt x="2526" y="12"/>
                  </a:lnTo>
                  <a:lnTo>
                    <a:pt x="2524" y="14"/>
                  </a:lnTo>
                  <a:lnTo>
                    <a:pt x="2522" y="16"/>
                  </a:lnTo>
                  <a:lnTo>
                    <a:pt x="2518" y="16"/>
                  </a:lnTo>
                  <a:lnTo>
                    <a:pt x="2518" y="1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6100763" y="1195388"/>
            <a:ext cx="69850" cy="2168525"/>
            <a:chOff x="6100763" y="1195388"/>
            <a:chExt cx="69850" cy="2168525"/>
          </a:xfrm>
        </p:grpSpPr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6100763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6142038" y="1195388"/>
              <a:ext cx="28575" cy="2168525"/>
            </a:xfrm>
            <a:custGeom>
              <a:avLst/>
              <a:gdLst>
                <a:gd name="T0" fmla="*/ 10 w 18"/>
                <a:gd name="T1" fmla="*/ 1366 h 1366"/>
                <a:gd name="T2" fmla="*/ 10 w 18"/>
                <a:gd name="T3" fmla="*/ 1366 h 1366"/>
                <a:gd name="T4" fmla="*/ 6 w 18"/>
                <a:gd name="T5" fmla="*/ 1366 h 1366"/>
                <a:gd name="T6" fmla="*/ 4 w 18"/>
                <a:gd name="T7" fmla="*/ 1364 h 1366"/>
                <a:gd name="T8" fmla="*/ 2 w 18"/>
                <a:gd name="T9" fmla="*/ 1360 h 1366"/>
                <a:gd name="T10" fmla="*/ 0 w 18"/>
                <a:gd name="T11" fmla="*/ 1358 h 1366"/>
                <a:gd name="T12" fmla="*/ 0 w 18"/>
                <a:gd name="T13" fmla="*/ 8 h 1366"/>
                <a:gd name="T14" fmla="*/ 0 w 18"/>
                <a:gd name="T15" fmla="*/ 8 h 1366"/>
                <a:gd name="T16" fmla="*/ 2 w 18"/>
                <a:gd name="T17" fmla="*/ 4 h 1366"/>
                <a:gd name="T18" fmla="*/ 4 w 18"/>
                <a:gd name="T19" fmla="*/ 2 h 1366"/>
                <a:gd name="T20" fmla="*/ 6 w 18"/>
                <a:gd name="T21" fmla="*/ 0 h 1366"/>
                <a:gd name="T22" fmla="*/ 10 w 18"/>
                <a:gd name="T23" fmla="*/ 0 h 1366"/>
                <a:gd name="T24" fmla="*/ 10 w 18"/>
                <a:gd name="T25" fmla="*/ 0 h 1366"/>
                <a:gd name="T26" fmla="*/ 12 w 18"/>
                <a:gd name="T27" fmla="*/ 0 h 1366"/>
                <a:gd name="T28" fmla="*/ 16 w 18"/>
                <a:gd name="T29" fmla="*/ 2 h 1366"/>
                <a:gd name="T30" fmla="*/ 16 w 18"/>
                <a:gd name="T31" fmla="*/ 4 h 1366"/>
                <a:gd name="T32" fmla="*/ 18 w 18"/>
                <a:gd name="T33" fmla="*/ 8 h 1366"/>
                <a:gd name="T34" fmla="*/ 18 w 18"/>
                <a:gd name="T35" fmla="*/ 1358 h 1366"/>
                <a:gd name="T36" fmla="*/ 18 w 18"/>
                <a:gd name="T37" fmla="*/ 1358 h 1366"/>
                <a:gd name="T38" fmla="*/ 16 w 18"/>
                <a:gd name="T39" fmla="*/ 1360 h 1366"/>
                <a:gd name="T40" fmla="*/ 16 w 18"/>
                <a:gd name="T41" fmla="*/ 1364 h 1366"/>
                <a:gd name="T42" fmla="*/ 12 w 18"/>
                <a:gd name="T43" fmla="*/ 1366 h 1366"/>
                <a:gd name="T44" fmla="*/ 10 w 18"/>
                <a:gd name="T45" fmla="*/ 1366 h 1366"/>
                <a:gd name="T46" fmla="*/ 10 w 18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366">
                  <a:moveTo>
                    <a:pt x="10" y="1366"/>
                  </a:moveTo>
                  <a:lnTo>
                    <a:pt x="10" y="1366"/>
                  </a:lnTo>
                  <a:lnTo>
                    <a:pt x="6" y="1366"/>
                  </a:lnTo>
                  <a:lnTo>
                    <a:pt x="4" y="1364"/>
                  </a:lnTo>
                  <a:lnTo>
                    <a:pt x="2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358"/>
                  </a:lnTo>
                  <a:lnTo>
                    <a:pt x="18" y="1358"/>
                  </a:lnTo>
                  <a:lnTo>
                    <a:pt x="16" y="1360"/>
                  </a:lnTo>
                  <a:lnTo>
                    <a:pt x="16" y="1364"/>
                  </a:lnTo>
                  <a:lnTo>
                    <a:pt x="12" y="1366"/>
                  </a:lnTo>
                  <a:lnTo>
                    <a:pt x="10" y="1366"/>
                  </a:lnTo>
                  <a:lnTo>
                    <a:pt x="10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239713" y="1195388"/>
            <a:ext cx="69850" cy="2168525"/>
            <a:chOff x="239713" y="1195388"/>
            <a:chExt cx="69850" cy="2168525"/>
          </a:xfrm>
        </p:grpSpPr>
        <p:sp>
          <p:nvSpPr>
            <p:cNvPr id="84" name="Freeform 45"/>
            <p:cNvSpPr>
              <a:spLocks/>
            </p:cNvSpPr>
            <p:nvPr/>
          </p:nvSpPr>
          <p:spPr bwMode="auto">
            <a:xfrm>
              <a:off x="300038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46"/>
            <p:cNvSpPr>
              <a:spLocks/>
            </p:cNvSpPr>
            <p:nvPr/>
          </p:nvSpPr>
          <p:spPr bwMode="auto">
            <a:xfrm>
              <a:off x="239713" y="1195388"/>
              <a:ext cx="25400" cy="2168525"/>
            </a:xfrm>
            <a:custGeom>
              <a:avLst/>
              <a:gdLst>
                <a:gd name="T0" fmla="*/ 8 w 16"/>
                <a:gd name="T1" fmla="*/ 1366 h 1366"/>
                <a:gd name="T2" fmla="*/ 8 w 16"/>
                <a:gd name="T3" fmla="*/ 1366 h 1366"/>
                <a:gd name="T4" fmla="*/ 4 w 16"/>
                <a:gd name="T5" fmla="*/ 1366 h 1366"/>
                <a:gd name="T6" fmla="*/ 2 w 16"/>
                <a:gd name="T7" fmla="*/ 1364 h 1366"/>
                <a:gd name="T8" fmla="*/ 0 w 16"/>
                <a:gd name="T9" fmla="*/ 1360 h 1366"/>
                <a:gd name="T10" fmla="*/ 0 w 16"/>
                <a:gd name="T11" fmla="*/ 1358 h 1366"/>
                <a:gd name="T12" fmla="*/ 0 w 16"/>
                <a:gd name="T13" fmla="*/ 8 h 1366"/>
                <a:gd name="T14" fmla="*/ 0 w 16"/>
                <a:gd name="T15" fmla="*/ 8 h 1366"/>
                <a:gd name="T16" fmla="*/ 0 w 16"/>
                <a:gd name="T17" fmla="*/ 4 h 1366"/>
                <a:gd name="T18" fmla="*/ 2 w 16"/>
                <a:gd name="T19" fmla="*/ 2 h 1366"/>
                <a:gd name="T20" fmla="*/ 4 w 16"/>
                <a:gd name="T21" fmla="*/ 0 h 1366"/>
                <a:gd name="T22" fmla="*/ 8 w 16"/>
                <a:gd name="T23" fmla="*/ 0 h 1366"/>
                <a:gd name="T24" fmla="*/ 8 w 16"/>
                <a:gd name="T25" fmla="*/ 0 h 1366"/>
                <a:gd name="T26" fmla="*/ 12 w 16"/>
                <a:gd name="T27" fmla="*/ 0 h 1366"/>
                <a:gd name="T28" fmla="*/ 14 w 16"/>
                <a:gd name="T29" fmla="*/ 2 h 1366"/>
                <a:gd name="T30" fmla="*/ 16 w 16"/>
                <a:gd name="T31" fmla="*/ 4 h 1366"/>
                <a:gd name="T32" fmla="*/ 16 w 16"/>
                <a:gd name="T33" fmla="*/ 8 h 1366"/>
                <a:gd name="T34" fmla="*/ 16 w 16"/>
                <a:gd name="T35" fmla="*/ 1358 h 1366"/>
                <a:gd name="T36" fmla="*/ 16 w 16"/>
                <a:gd name="T37" fmla="*/ 1358 h 1366"/>
                <a:gd name="T38" fmla="*/ 16 w 16"/>
                <a:gd name="T39" fmla="*/ 1360 h 1366"/>
                <a:gd name="T40" fmla="*/ 14 w 16"/>
                <a:gd name="T41" fmla="*/ 1364 h 1366"/>
                <a:gd name="T42" fmla="*/ 12 w 16"/>
                <a:gd name="T43" fmla="*/ 1366 h 1366"/>
                <a:gd name="T44" fmla="*/ 8 w 16"/>
                <a:gd name="T45" fmla="*/ 1366 h 1366"/>
                <a:gd name="T46" fmla="*/ 8 w 16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366">
                  <a:moveTo>
                    <a:pt x="8" y="1366"/>
                  </a:moveTo>
                  <a:lnTo>
                    <a:pt x="8" y="1366"/>
                  </a:lnTo>
                  <a:lnTo>
                    <a:pt x="4" y="1366"/>
                  </a:lnTo>
                  <a:lnTo>
                    <a:pt x="2" y="1364"/>
                  </a:lnTo>
                  <a:lnTo>
                    <a:pt x="0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58"/>
                  </a:lnTo>
                  <a:lnTo>
                    <a:pt x="16" y="1358"/>
                  </a:lnTo>
                  <a:lnTo>
                    <a:pt x="16" y="1360"/>
                  </a:lnTo>
                  <a:lnTo>
                    <a:pt x="14" y="1364"/>
                  </a:lnTo>
                  <a:lnTo>
                    <a:pt x="12" y="1366"/>
                  </a:lnTo>
                  <a:lnTo>
                    <a:pt x="8" y="1366"/>
                  </a:lnTo>
                  <a:lnTo>
                    <a:pt x="8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3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115888" y="140423"/>
            <a:ext cx="1016000" cy="1016000"/>
          </a:xfrm>
          <a:custGeom>
            <a:avLst/>
            <a:gdLst>
              <a:gd name="T0" fmla="*/ 162 w 640"/>
              <a:gd name="T1" fmla="*/ 238 h 640"/>
              <a:gd name="T2" fmla="*/ 42 w 640"/>
              <a:gd name="T3" fmla="*/ 120 h 640"/>
              <a:gd name="T4" fmla="*/ 102 w 640"/>
              <a:gd name="T5" fmla="*/ 276 h 640"/>
              <a:gd name="T6" fmla="*/ 76 w 640"/>
              <a:gd name="T7" fmla="*/ 270 h 640"/>
              <a:gd name="T8" fmla="*/ 140 w 640"/>
              <a:gd name="T9" fmla="*/ 314 h 640"/>
              <a:gd name="T10" fmla="*/ 90 w 640"/>
              <a:gd name="T11" fmla="*/ 354 h 640"/>
              <a:gd name="T12" fmla="*/ 50 w 640"/>
              <a:gd name="T13" fmla="*/ 340 h 640"/>
              <a:gd name="T14" fmla="*/ 28 w 640"/>
              <a:gd name="T15" fmla="*/ 334 h 640"/>
              <a:gd name="T16" fmla="*/ 90 w 640"/>
              <a:gd name="T17" fmla="*/ 390 h 640"/>
              <a:gd name="T18" fmla="*/ 84 w 640"/>
              <a:gd name="T19" fmla="*/ 640 h 640"/>
              <a:gd name="T20" fmla="*/ 68 w 640"/>
              <a:gd name="T21" fmla="*/ 622 h 640"/>
              <a:gd name="T22" fmla="*/ 22 w 640"/>
              <a:gd name="T23" fmla="*/ 554 h 640"/>
              <a:gd name="T24" fmla="*/ 46 w 640"/>
              <a:gd name="T25" fmla="*/ 564 h 640"/>
              <a:gd name="T26" fmla="*/ 132 w 640"/>
              <a:gd name="T27" fmla="*/ 520 h 640"/>
              <a:gd name="T28" fmla="*/ 96 w 640"/>
              <a:gd name="T29" fmla="*/ 472 h 640"/>
              <a:gd name="T30" fmla="*/ 94 w 640"/>
              <a:gd name="T31" fmla="*/ 530 h 640"/>
              <a:gd name="T32" fmla="*/ 48 w 640"/>
              <a:gd name="T33" fmla="*/ 476 h 640"/>
              <a:gd name="T34" fmla="*/ 136 w 640"/>
              <a:gd name="T35" fmla="*/ 404 h 640"/>
              <a:gd name="T36" fmla="*/ 174 w 640"/>
              <a:gd name="T37" fmla="*/ 336 h 640"/>
              <a:gd name="T38" fmla="*/ 184 w 640"/>
              <a:gd name="T39" fmla="*/ 326 h 640"/>
              <a:gd name="T40" fmla="*/ 82 w 640"/>
              <a:gd name="T41" fmla="*/ 214 h 640"/>
              <a:gd name="T42" fmla="*/ 60 w 640"/>
              <a:gd name="T43" fmla="*/ 180 h 640"/>
              <a:gd name="T44" fmla="*/ 110 w 640"/>
              <a:gd name="T45" fmla="*/ 216 h 640"/>
              <a:gd name="T46" fmla="*/ 38 w 640"/>
              <a:gd name="T47" fmla="*/ 198 h 640"/>
              <a:gd name="T48" fmla="*/ 48 w 640"/>
              <a:gd name="T49" fmla="*/ 138 h 640"/>
              <a:gd name="T50" fmla="*/ 10 w 640"/>
              <a:gd name="T51" fmla="*/ 154 h 640"/>
              <a:gd name="T52" fmla="*/ 34 w 640"/>
              <a:gd name="T53" fmla="*/ 268 h 640"/>
              <a:gd name="T54" fmla="*/ 72 w 640"/>
              <a:gd name="T55" fmla="*/ 246 h 640"/>
              <a:gd name="T56" fmla="*/ 22 w 640"/>
              <a:gd name="T57" fmla="*/ 264 h 640"/>
              <a:gd name="T58" fmla="*/ 76 w 640"/>
              <a:gd name="T59" fmla="*/ 4 h 640"/>
              <a:gd name="T60" fmla="*/ 16 w 640"/>
              <a:gd name="T61" fmla="*/ 42 h 640"/>
              <a:gd name="T62" fmla="*/ 126 w 640"/>
              <a:gd name="T63" fmla="*/ 134 h 640"/>
              <a:gd name="T64" fmla="*/ 210 w 640"/>
              <a:gd name="T65" fmla="*/ 218 h 640"/>
              <a:gd name="T66" fmla="*/ 176 w 640"/>
              <a:gd name="T67" fmla="*/ 164 h 640"/>
              <a:gd name="T68" fmla="*/ 388 w 640"/>
              <a:gd name="T69" fmla="*/ 20 h 640"/>
              <a:gd name="T70" fmla="*/ 360 w 640"/>
              <a:gd name="T71" fmla="*/ 30 h 640"/>
              <a:gd name="T72" fmla="*/ 380 w 640"/>
              <a:gd name="T73" fmla="*/ 58 h 640"/>
              <a:gd name="T74" fmla="*/ 346 w 640"/>
              <a:gd name="T75" fmla="*/ 92 h 640"/>
              <a:gd name="T76" fmla="*/ 266 w 640"/>
              <a:gd name="T77" fmla="*/ 134 h 640"/>
              <a:gd name="T78" fmla="*/ 258 w 640"/>
              <a:gd name="T79" fmla="*/ 110 h 640"/>
              <a:gd name="T80" fmla="*/ 224 w 640"/>
              <a:gd name="T81" fmla="*/ 136 h 640"/>
              <a:gd name="T82" fmla="*/ 100 w 640"/>
              <a:gd name="T83" fmla="*/ 28 h 640"/>
              <a:gd name="T84" fmla="*/ 308 w 640"/>
              <a:gd name="T85" fmla="*/ 192 h 640"/>
              <a:gd name="T86" fmla="*/ 284 w 640"/>
              <a:gd name="T87" fmla="*/ 226 h 640"/>
              <a:gd name="T88" fmla="*/ 338 w 640"/>
              <a:gd name="T89" fmla="*/ 224 h 640"/>
              <a:gd name="T90" fmla="*/ 362 w 640"/>
              <a:gd name="T91" fmla="*/ 138 h 640"/>
              <a:gd name="T92" fmla="*/ 376 w 640"/>
              <a:gd name="T93" fmla="*/ 122 h 640"/>
              <a:gd name="T94" fmla="*/ 506 w 640"/>
              <a:gd name="T95" fmla="*/ 88 h 640"/>
              <a:gd name="T96" fmla="*/ 492 w 640"/>
              <a:gd name="T97" fmla="*/ 68 h 640"/>
              <a:gd name="T98" fmla="*/ 462 w 640"/>
              <a:gd name="T99" fmla="*/ 112 h 640"/>
              <a:gd name="T100" fmla="*/ 512 w 640"/>
              <a:gd name="T101" fmla="*/ 36 h 640"/>
              <a:gd name="T102" fmla="*/ 602 w 640"/>
              <a:gd name="T103" fmla="*/ 72 h 640"/>
              <a:gd name="T104" fmla="*/ 612 w 640"/>
              <a:gd name="T105" fmla="*/ 96 h 640"/>
              <a:gd name="T106" fmla="*/ 622 w 640"/>
              <a:gd name="T107" fmla="*/ 116 h 640"/>
              <a:gd name="T108" fmla="*/ 158 w 640"/>
              <a:gd name="T109" fmla="*/ 74 h 640"/>
              <a:gd name="T110" fmla="*/ 202 w 640"/>
              <a:gd name="T111" fmla="*/ 118 h 640"/>
              <a:gd name="T112" fmla="*/ 204 w 640"/>
              <a:gd name="T113" fmla="*/ 58 h 640"/>
              <a:gd name="T114" fmla="*/ 218 w 640"/>
              <a:gd name="T115" fmla="*/ 46 h 640"/>
              <a:gd name="T116" fmla="*/ 138 w 640"/>
              <a:gd name="T117" fmla="*/ 40 h 640"/>
              <a:gd name="T118" fmla="*/ 136 w 640"/>
              <a:gd name="T119" fmla="*/ 14 h 640"/>
              <a:gd name="T120" fmla="*/ 268 w 640"/>
              <a:gd name="T121" fmla="*/ 64 h 640"/>
              <a:gd name="T122" fmla="*/ 302 w 640"/>
              <a:gd name="T123" fmla="*/ 74 h 640"/>
              <a:gd name="T124" fmla="*/ 244 w 640"/>
              <a:gd name="T125" fmla="*/ 3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190" y="278"/>
                </a:moveTo>
                <a:lnTo>
                  <a:pt x="190" y="278"/>
                </a:lnTo>
                <a:lnTo>
                  <a:pt x="194" y="278"/>
                </a:lnTo>
                <a:lnTo>
                  <a:pt x="198" y="278"/>
                </a:lnTo>
                <a:lnTo>
                  <a:pt x="202" y="280"/>
                </a:lnTo>
                <a:lnTo>
                  <a:pt x="204" y="284"/>
                </a:lnTo>
                <a:lnTo>
                  <a:pt x="206" y="288"/>
                </a:lnTo>
                <a:lnTo>
                  <a:pt x="206" y="292"/>
                </a:lnTo>
                <a:lnTo>
                  <a:pt x="206" y="298"/>
                </a:lnTo>
                <a:lnTo>
                  <a:pt x="202" y="302"/>
                </a:lnTo>
                <a:lnTo>
                  <a:pt x="202" y="302"/>
                </a:lnTo>
                <a:lnTo>
                  <a:pt x="198" y="306"/>
                </a:lnTo>
                <a:lnTo>
                  <a:pt x="192" y="308"/>
                </a:lnTo>
                <a:lnTo>
                  <a:pt x="186" y="306"/>
                </a:lnTo>
                <a:lnTo>
                  <a:pt x="180" y="302"/>
                </a:lnTo>
                <a:lnTo>
                  <a:pt x="174" y="294"/>
                </a:lnTo>
                <a:lnTo>
                  <a:pt x="170" y="286"/>
                </a:lnTo>
                <a:lnTo>
                  <a:pt x="166" y="276"/>
                </a:lnTo>
                <a:lnTo>
                  <a:pt x="164" y="266"/>
                </a:lnTo>
                <a:lnTo>
                  <a:pt x="164" y="266"/>
                </a:lnTo>
                <a:lnTo>
                  <a:pt x="162" y="238"/>
                </a:lnTo>
                <a:lnTo>
                  <a:pt x="158" y="222"/>
                </a:lnTo>
                <a:lnTo>
                  <a:pt x="154" y="206"/>
                </a:lnTo>
                <a:lnTo>
                  <a:pt x="146" y="186"/>
                </a:lnTo>
                <a:lnTo>
                  <a:pt x="136" y="168"/>
                </a:lnTo>
                <a:lnTo>
                  <a:pt x="122" y="150"/>
                </a:lnTo>
                <a:lnTo>
                  <a:pt x="104" y="132"/>
                </a:lnTo>
                <a:lnTo>
                  <a:pt x="104" y="132"/>
                </a:lnTo>
                <a:lnTo>
                  <a:pt x="88" y="118"/>
                </a:lnTo>
                <a:lnTo>
                  <a:pt x="74" y="110"/>
                </a:lnTo>
                <a:lnTo>
                  <a:pt x="60" y="104"/>
                </a:lnTo>
                <a:lnTo>
                  <a:pt x="48" y="100"/>
                </a:lnTo>
                <a:lnTo>
                  <a:pt x="36" y="100"/>
                </a:lnTo>
                <a:lnTo>
                  <a:pt x="28" y="100"/>
                </a:lnTo>
                <a:lnTo>
                  <a:pt x="22" y="102"/>
                </a:lnTo>
                <a:lnTo>
                  <a:pt x="20" y="106"/>
                </a:lnTo>
                <a:lnTo>
                  <a:pt x="20" y="106"/>
                </a:lnTo>
                <a:lnTo>
                  <a:pt x="18" y="112"/>
                </a:lnTo>
                <a:lnTo>
                  <a:pt x="22" y="118"/>
                </a:lnTo>
                <a:lnTo>
                  <a:pt x="30" y="120"/>
                </a:lnTo>
                <a:lnTo>
                  <a:pt x="42" y="120"/>
                </a:lnTo>
                <a:lnTo>
                  <a:pt x="42" y="120"/>
                </a:lnTo>
                <a:lnTo>
                  <a:pt x="54" y="120"/>
                </a:lnTo>
                <a:lnTo>
                  <a:pt x="70" y="124"/>
                </a:lnTo>
                <a:lnTo>
                  <a:pt x="86" y="130"/>
                </a:lnTo>
                <a:lnTo>
                  <a:pt x="94" y="136"/>
                </a:lnTo>
                <a:lnTo>
                  <a:pt x="100" y="142"/>
                </a:lnTo>
                <a:lnTo>
                  <a:pt x="100" y="142"/>
                </a:lnTo>
                <a:lnTo>
                  <a:pt x="114" y="156"/>
                </a:lnTo>
                <a:lnTo>
                  <a:pt x="122" y="170"/>
                </a:lnTo>
                <a:lnTo>
                  <a:pt x="128" y="182"/>
                </a:lnTo>
                <a:lnTo>
                  <a:pt x="134" y="200"/>
                </a:lnTo>
                <a:lnTo>
                  <a:pt x="134" y="200"/>
                </a:lnTo>
                <a:lnTo>
                  <a:pt x="136" y="212"/>
                </a:lnTo>
                <a:lnTo>
                  <a:pt x="136" y="224"/>
                </a:lnTo>
                <a:lnTo>
                  <a:pt x="134" y="234"/>
                </a:lnTo>
                <a:lnTo>
                  <a:pt x="130" y="246"/>
                </a:lnTo>
                <a:lnTo>
                  <a:pt x="122" y="264"/>
                </a:lnTo>
                <a:lnTo>
                  <a:pt x="114" y="274"/>
                </a:lnTo>
                <a:lnTo>
                  <a:pt x="114" y="274"/>
                </a:lnTo>
                <a:lnTo>
                  <a:pt x="112" y="276"/>
                </a:lnTo>
                <a:lnTo>
                  <a:pt x="108" y="278"/>
                </a:lnTo>
                <a:lnTo>
                  <a:pt x="102" y="276"/>
                </a:lnTo>
                <a:lnTo>
                  <a:pt x="98" y="272"/>
                </a:lnTo>
                <a:lnTo>
                  <a:pt x="98" y="270"/>
                </a:lnTo>
                <a:lnTo>
                  <a:pt x="100" y="268"/>
                </a:lnTo>
                <a:lnTo>
                  <a:pt x="100" y="268"/>
                </a:lnTo>
                <a:lnTo>
                  <a:pt x="104" y="266"/>
                </a:lnTo>
                <a:lnTo>
                  <a:pt x="106" y="268"/>
                </a:lnTo>
                <a:lnTo>
                  <a:pt x="110" y="270"/>
                </a:lnTo>
                <a:lnTo>
                  <a:pt x="110" y="270"/>
                </a:lnTo>
                <a:lnTo>
                  <a:pt x="112" y="268"/>
                </a:lnTo>
                <a:lnTo>
                  <a:pt x="112" y="266"/>
                </a:lnTo>
                <a:lnTo>
                  <a:pt x="112" y="262"/>
                </a:lnTo>
                <a:lnTo>
                  <a:pt x="108" y="258"/>
                </a:lnTo>
                <a:lnTo>
                  <a:pt x="108" y="258"/>
                </a:lnTo>
                <a:lnTo>
                  <a:pt x="104" y="254"/>
                </a:lnTo>
                <a:lnTo>
                  <a:pt x="94" y="254"/>
                </a:lnTo>
                <a:lnTo>
                  <a:pt x="90" y="254"/>
                </a:lnTo>
                <a:lnTo>
                  <a:pt x="86" y="256"/>
                </a:lnTo>
                <a:lnTo>
                  <a:pt x="82" y="260"/>
                </a:lnTo>
                <a:lnTo>
                  <a:pt x="78" y="264"/>
                </a:lnTo>
                <a:lnTo>
                  <a:pt x="78" y="264"/>
                </a:lnTo>
                <a:lnTo>
                  <a:pt x="76" y="270"/>
                </a:lnTo>
                <a:lnTo>
                  <a:pt x="78" y="276"/>
                </a:lnTo>
                <a:lnTo>
                  <a:pt x="80" y="282"/>
                </a:lnTo>
                <a:lnTo>
                  <a:pt x="82" y="286"/>
                </a:lnTo>
                <a:lnTo>
                  <a:pt x="86" y="290"/>
                </a:lnTo>
                <a:lnTo>
                  <a:pt x="92" y="294"/>
                </a:lnTo>
                <a:lnTo>
                  <a:pt x="96" y="296"/>
                </a:lnTo>
                <a:lnTo>
                  <a:pt x="102" y="296"/>
                </a:lnTo>
                <a:lnTo>
                  <a:pt x="102" y="296"/>
                </a:lnTo>
                <a:lnTo>
                  <a:pt x="112" y="292"/>
                </a:lnTo>
                <a:lnTo>
                  <a:pt x="118" y="290"/>
                </a:lnTo>
                <a:lnTo>
                  <a:pt x="124" y="284"/>
                </a:lnTo>
                <a:lnTo>
                  <a:pt x="128" y="276"/>
                </a:lnTo>
                <a:lnTo>
                  <a:pt x="134" y="266"/>
                </a:lnTo>
                <a:lnTo>
                  <a:pt x="140" y="252"/>
                </a:lnTo>
                <a:lnTo>
                  <a:pt x="146" y="232"/>
                </a:lnTo>
                <a:lnTo>
                  <a:pt x="146" y="232"/>
                </a:lnTo>
                <a:lnTo>
                  <a:pt x="148" y="244"/>
                </a:lnTo>
                <a:lnTo>
                  <a:pt x="148" y="256"/>
                </a:lnTo>
                <a:lnTo>
                  <a:pt x="146" y="286"/>
                </a:lnTo>
                <a:lnTo>
                  <a:pt x="144" y="302"/>
                </a:lnTo>
                <a:lnTo>
                  <a:pt x="140" y="314"/>
                </a:lnTo>
                <a:lnTo>
                  <a:pt x="136" y="324"/>
                </a:lnTo>
                <a:lnTo>
                  <a:pt x="130" y="332"/>
                </a:lnTo>
                <a:lnTo>
                  <a:pt x="130" y="332"/>
                </a:lnTo>
                <a:lnTo>
                  <a:pt x="124" y="334"/>
                </a:lnTo>
                <a:lnTo>
                  <a:pt x="116" y="334"/>
                </a:lnTo>
                <a:lnTo>
                  <a:pt x="102" y="332"/>
                </a:lnTo>
                <a:lnTo>
                  <a:pt x="92" y="330"/>
                </a:lnTo>
                <a:lnTo>
                  <a:pt x="88" y="330"/>
                </a:lnTo>
                <a:lnTo>
                  <a:pt x="86" y="334"/>
                </a:lnTo>
                <a:lnTo>
                  <a:pt x="86" y="334"/>
                </a:lnTo>
                <a:lnTo>
                  <a:pt x="86" y="338"/>
                </a:lnTo>
                <a:lnTo>
                  <a:pt x="86" y="340"/>
                </a:lnTo>
                <a:lnTo>
                  <a:pt x="92" y="346"/>
                </a:lnTo>
                <a:lnTo>
                  <a:pt x="100" y="350"/>
                </a:lnTo>
                <a:lnTo>
                  <a:pt x="106" y="352"/>
                </a:lnTo>
                <a:lnTo>
                  <a:pt x="106" y="352"/>
                </a:lnTo>
                <a:lnTo>
                  <a:pt x="102" y="354"/>
                </a:lnTo>
                <a:lnTo>
                  <a:pt x="98" y="354"/>
                </a:lnTo>
                <a:lnTo>
                  <a:pt x="94" y="354"/>
                </a:lnTo>
                <a:lnTo>
                  <a:pt x="90" y="354"/>
                </a:lnTo>
                <a:lnTo>
                  <a:pt x="90" y="354"/>
                </a:lnTo>
                <a:lnTo>
                  <a:pt x="92" y="358"/>
                </a:lnTo>
                <a:lnTo>
                  <a:pt x="94" y="360"/>
                </a:lnTo>
                <a:lnTo>
                  <a:pt x="102" y="362"/>
                </a:lnTo>
                <a:lnTo>
                  <a:pt x="112" y="362"/>
                </a:lnTo>
                <a:lnTo>
                  <a:pt x="120" y="358"/>
                </a:lnTo>
                <a:lnTo>
                  <a:pt x="120" y="358"/>
                </a:lnTo>
                <a:lnTo>
                  <a:pt x="96" y="374"/>
                </a:lnTo>
                <a:lnTo>
                  <a:pt x="88" y="380"/>
                </a:lnTo>
                <a:lnTo>
                  <a:pt x="80" y="382"/>
                </a:lnTo>
                <a:lnTo>
                  <a:pt x="72" y="384"/>
                </a:lnTo>
                <a:lnTo>
                  <a:pt x="66" y="384"/>
                </a:lnTo>
                <a:lnTo>
                  <a:pt x="62" y="382"/>
                </a:lnTo>
                <a:lnTo>
                  <a:pt x="58" y="380"/>
                </a:lnTo>
                <a:lnTo>
                  <a:pt x="54" y="372"/>
                </a:lnTo>
                <a:lnTo>
                  <a:pt x="52" y="364"/>
                </a:lnTo>
                <a:lnTo>
                  <a:pt x="52" y="358"/>
                </a:lnTo>
                <a:lnTo>
                  <a:pt x="54" y="352"/>
                </a:lnTo>
                <a:lnTo>
                  <a:pt x="54" y="352"/>
                </a:lnTo>
                <a:lnTo>
                  <a:pt x="54" y="346"/>
                </a:lnTo>
                <a:lnTo>
                  <a:pt x="52" y="342"/>
                </a:lnTo>
                <a:lnTo>
                  <a:pt x="50" y="340"/>
                </a:lnTo>
                <a:lnTo>
                  <a:pt x="46" y="340"/>
                </a:lnTo>
                <a:lnTo>
                  <a:pt x="44" y="342"/>
                </a:lnTo>
                <a:lnTo>
                  <a:pt x="40" y="346"/>
                </a:lnTo>
                <a:lnTo>
                  <a:pt x="40" y="346"/>
                </a:lnTo>
                <a:lnTo>
                  <a:pt x="36" y="356"/>
                </a:lnTo>
                <a:lnTo>
                  <a:pt x="34" y="364"/>
                </a:lnTo>
                <a:lnTo>
                  <a:pt x="36" y="374"/>
                </a:lnTo>
                <a:lnTo>
                  <a:pt x="38" y="382"/>
                </a:lnTo>
                <a:lnTo>
                  <a:pt x="38" y="382"/>
                </a:lnTo>
                <a:lnTo>
                  <a:pt x="34" y="376"/>
                </a:lnTo>
                <a:lnTo>
                  <a:pt x="30" y="372"/>
                </a:lnTo>
                <a:lnTo>
                  <a:pt x="30" y="366"/>
                </a:lnTo>
                <a:lnTo>
                  <a:pt x="28" y="360"/>
                </a:lnTo>
                <a:lnTo>
                  <a:pt x="32" y="350"/>
                </a:lnTo>
                <a:lnTo>
                  <a:pt x="36" y="344"/>
                </a:lnTo>
                <a:lnTo>
                  <a:pt x="36" y="344"/>
                </a:lnTo>
                <a:lnTo>
                  <a:pt x="38" y="340"/>
                </a:lnTo>
                <a:lnTo>
                  <a:pt x="36" y="336"/>
                </a:lnTo>
                <a:lnTo>
                  <a:pt x="34" y="334"/>
                </a:lnTo>
                <a:lnTo>
                  <a:pt x="32" y="334"/>
                </a:lnTo>
                <a:lnTo>
                  <a:pt x="28" y="334"/>
                </a:lnTo>
                <a:lnTo>
                  <a:pt x="24" y="338"/>
                </a:lnTo>
                <a:lnTo>
                  <a:pt x="24" y="338"/>
                </a:lnTo>
                <a:lnTo>
                  <a:pt x="16" y="346"/>
                </a:lnTo>
                <a:lnTo>
                  <a:pt x="14" y="354"/>
                </a:lnTo>
                <a:lnTo>
                  <a:pt x="14" y="364"/>
                </a:lnTo>
                <a:lnTo>
                  <a:pt x="18" y="374"/>
                </a:lnTo>
                <a:lnTo>
                  <a:pt x="18" y="374"/>
                </a:lnTo>
                <a:lnTo>
                  <a:pt x="16" y="372"/>
                </a:lnTo>
                <a:lnTo>
                  <a:pt x="14" y="372"/>
                </a:lnTo>
                <a:lnTo>
                  <a:pt x="12" y="374"/>
                </a:lnTo>
                <a:lnTo>
                  <a:pt x="12" y="380"/>
                </a:lnTo>
                <a:lnTo>
                  <a:pt x="12" y="380"/>
                </a:lnTo>
                <a:lnTo>
                  <a:pt x="20" y="388"/>
                </a:lnTo>
                <a:lnTo>
                  <a:pt x="28" y="396"/>
                </a:lnTo>
                <a:lnTo>
                  <a:pt x="40" y="398"/>
                </a:lnTo>
                <a:lnTo>
                  <a:pt x="50" y="400"/>
                </a:lnTo>
                <a:lnTo>
                  <a:pt x="62" y="400"/>
                </a:lnTo>
                <a:lnTo>
                  <a:pt x="72" y="396"/>
                </a:lnTo>
                <a:lnTo>
                  <a:pt x="82" y="394"/>
                </a:lnTo>
                <a:lnTo>
                  <a:pt x="90" y="390"/>
                </a:lnTo>
                <a:lnTo>
                  <a:pt x="90" y="390"/>
                </a:lnTo>
                <a:lnTo>
                  <a:pt x="74" y="404"/>
                </a:lnTo>
                <a:lnTo>
                  <a:pt x="58" y="418"/>
                </a:lnTo>
                <a:lnTo>
                  <a:pt x="44" y="436"/>
                </a:lnTo>
                <a:lnTo>
                  <a:pt x="30" y="454"/>
                </a:lnTo>
                <a:lnTo>
                  <a:pt x="20" y="474"/>
                </a:lnTo>
                <a:lnTo>
                  <a:pt x="10" y="494"/>
                </a:lnTo>
                <a:lnTo>
                  <a:pt x="4" y="512"/>
                </a:lnTo>
                <a:lnTo>
                  <a:pt x="2" y="530"/>
                </a:lnTo>
                <a:lnTo>
                  <a:pt x="2" y="530"/>
                </a:lnTo>
                <a:lnTo>
                  <a:pt x="2" y="548"/>
                </a:lnTo>
                <a:lnTo>
                  <a:pt x="4" y="566"/>
                </a:lnTo>
                <a:lnTo>
                  <a:pt x="8" y="580"/>
                </a:lnTo>
                <a:lnTo>
                  <a:pt x="14" y="594"/>
                </a:lnTo>
                <a:lnTo>
                  <a:pt x="22" y="604"/>
                </a:lnTo>
                <a:lnTo>
                  <a:pt x="30" y="614"/>
                </a:lnTo>
                <a:lnTo>
                  <a:pt x="40" y="622"/>
                </a:lnTo>
                <a:lnTo>
                  <a:pt x="52" y="630"/>
                </a:lnTo>
                <a:lnTo>
                  <a:pt x="52" y="630"/>
                </a:lnTo>
                <a:lnTo>
                  <a:pt x="62" y="636"/>
                </a:lnTo>
                <a:lnTo>
                  <a:pt x="74" y="640"/>
                </a:lnTo>
                <a:lnTo>
                  <a:pt x="84" y="640"/>
                </a:lnTo>
                <a:lnTo>
                  <a:pt x="94" y="640"/>
                </a:lnTo>
                <a:lnTo>
                  <a:pt x="102" y="638"/>
                </a:lnTo>
                <a:lnTo>
                  <a:pt x="110" y="634"/>
                </a:lnTo>
                <a:lnTo>
                  <a:pt x="114" y="630"/>
                </a:lnTo>
                <a:lnTo>
                  <a:pt x="116" y="626"/>
                </a:lnTo>
                <a:lnTo>
                  <a:pt x="116" y="626"/>
                </a:lnTo>
                <a:lnTo>
                  <a:pt x="116" y="624"/>
                </a:lnTo>
                <a:lnTo>
                  <a:pt x="116" y="620"/>
                </a:lnTo>
                <a:lnTo>
                  <a:pt x="112" y="616"/>
                </a:lnTo>
                <a:lnTo>
                  <a:pt x="106" y="616"/>
                </a:lnTo>
                <a:lnTo>
                  <a:pt x="104" y="618"/>
                </a:lnTo>
                <a:lnTo>
                  <a:pt x="102" y="620"/>
                </a:lnTo>
                <a:lnTo>
                  <a:pt x="102" y="620"/>
                </a:lnTo>
                <a:lnTo>
                  <a:pt x="96" y="624"/>
                </a:lnTo>
                <a:lnTo>
                  <a:pt x="92" y="628"/>
                </a:lnTo>
                <a:lnTo>
                  <a:pt x="86" y="630"/>
                </a:lnTo>
                <a:lnTo>
                  <a:pt x="80" y="628"/>
                </a:lnTo>
                <a:lnTo>
                  <a:pt x="70" y="626"/>
                </a:lnTo>
                <a:lnTo>
                  <a:pt x="60" y="618"/>
                </a:lnTo>
                <a:lnTo>
                  <a:pt x="60" y="618"/>
                </a:lnTo>
                <a:lnTo>
                  <a:pt x="68" y="622"/>
                </a:lnTo>
                <a:lnTo>
                  <a:pt x="76" y="626"/>
                </a:lnTo>
                <a:lnTo>
                  <a:pt x="86" y="626"/>
                </a:lnTo>
                <a:lnTo>
                  <a:pt x="86" y="626"/>
                </a:lnTo>
                <a:lnTo>
                  <a:pt x="90" y="624"/>
                </a:lnTo>
                <a:lnTo>
                  <a:pt x="94" y="622"/>
                </a:lnTo>
                <a:lnTo>
                  <a:pt x="96" y="614"/>
                </a:lnTo>
                <a:lnTo>
                  <a:pt x="96" y="612"/>
                </a:lnTo>
                <a:lnTo>
                  <a:pt x="94" y="610"/>
                </a:lnTo>
                <a:lnTo>
                  <a:pt x="92" y="608"/>
                </a:lnTo>
                <a:lnTo>
                  <a:pt x="88" y="608"/>
                </a:lnTo>
                <a:lnTo>
                  <a:pt x="88" y="608"/>
                </a:lnTo>
                <a:lnTo>
                  <a:pt x="72" y="608"/>
                </a:lnTo>
                <a:lnTo>
                  <a:pt x="58" y="604"/>
                </a:lnTo>
                <a:lnTo>
                  <a:pt x="46" y="596"/>
                </a:lnTo>
                <a:lnTo>
                  <a:pt x="36" y="586"/>
                </a:lnTo>
                <a:lnTo>
                  <a:pt x="28" y="576"/>
                </a:lnTo>
                <a:lnTo>
                  <a:pt x="22" y="564"/>
                </a:lnTo>
                <a:lnTo>
                  <a:pt x="20" y="552"/>
                </a:lnTo>
                <a:lnTo>
                  <a:pt x="20" y="544"/>
                </a:lnTo>
                <a:lnTo>
                  <a:pt x="20" y="544"/>
                </a:lnTo>
                <a:lnTo>
                  <a:pt x="22" y="554"/>
                </a:lnTo>
                <a:lnTo>
                  <a:pt x="24" y="564"/>
                </a:lnTo>
                <a:lnTo>
                  <a:pt x="30" y="574"/>
                </a:lnTo>
                <a:lnTo>
                  <a:pt x="38" y="584"/>
                </a:lnTo>
                <a:lnTo>
                  <a:pt x="48" y="590"/>
                </a:lnTo>
                <a:lnTo>
                  <a:pt x="56" y="596"/>
                </a:lnTo>
                <a:lnTo>
                  <a:pt x="66" y="602"/>
                </a:lnTo>
                <a:lnTo>
                  <a:pt x="72" y="602"/>
                </a:lnTo>
                <a:lnTo>
                  <a:pt x="72" y="602"/>
                </a:lnTo>
                <a:lnTo>
                  <a:pt x="78" y="602"/>
                </a:lnTo>
                <a:lnTo>
                  <a:pt x="84" y="600"/>
                </a:lnTo>
                <a:lnTo>
                  <a:pt x="92" y="592"/>
                </a:lnTo>
                <a:lnTo>
                  <a:pt x="96" y="586"/>
                </a:lnTo>
                <a:lnTo>
                  <a:pt x="94" y="584"/>
                </a:lnTo>
                <a:lnTo>
                  <a:pt x="92" y="584"/>
                </a:lnTo>
                <a:lnTo>
                  <a:pt x="92" y="584"/>
                </a:lnTo>
                <a:lnTo>
                  <a:pt x="86" y="586"/>
                </a:lnTo>
                <a:lnTo>
                  <a:pt x="78" y="586"/>
                </a:lnTo>
                <a:lnTo>
                  <a:pt x="72" y="584"/>
                </a:lnTo>
                <a:lnTo>
                  <a:pt x="66" y="580"/>
                </a:lnTo>
                <a:lnTo>
                  <a:pt x="54" y="572"/>
                </a:lnTo>
                <a:lnTo>
                  <a:pt x="46" y="564"/>
                </a:lnTo>
                <a:lnTo>
                  <a:pt x="46" y="564"/>
                </a:lnTo>
                <a:lnTo>
                  <a:pt x="38" y="554"/>
                </a:lnTo>
                <a:lnTo>
                  <a:pt x="32" y="542"/>
                </a:lnTo>
                <a:lnTo>
                  <a:pt x="32" y="534"/>
                </a:lnTo>
                <a:lnTo>
                  <a:pt x="32" y="528"/>
                </a:lnTo>
                <a:lnTo>
                  <a:pt x="34" y="520"/>
                </a:lnTo>
                <a:lnTo>
                  <a:pt x="36" y="514"/>
                </a:lnTo>
                <a:lnTo>
                  <a:pt x="36" y="514"/>
                </a:lnTo>
                <a:lnTo>
                  <a:pt x="38" y="524"/>
                </a:lnTo>
                <a:lnTo>
                  <a:pt x="42" y="532"/>
                </a:lnTo>
                <a:lnTo>
                  <a:pt x="52" y="542"/>
                </a:lnTo>
                <a:lnTo>
                  <a:pt x="62" y="550"/>
                </a:lnTo>
                <a:lnTo>
                  <a:pt x="74" y="554"/>
                </a:lnTo>
                <a:lnTo>
                  <a:pt x="86" y="556"/>
                </a:lnTo>
                <a:lnTo>
                  <a:pt x="98" y="556"/>
                </a:lnTo>
                <a:lnTo>
                  <a:pt x="106" y="554"/>
                </a:lnTo>
                <a:lnTo>
                  <a:pt x="110" y="550"/>
                </a:lnTo>
                <a:lnTo>
                  <a:pt x="110" y="550"/>
                </a:lnTo>
                <a:lnTo>
                  <a:pt x="120" y="542"/>
                </a:lnTo>
                <a:lnTo>
                  <a:pt x="128" y="530"/>
                </a:lnTo>
                <a:lnTo>
                  <a:pt x="132" y="520"/>
                </a:lnTo>
                <a:lnTo>
                  <a:pt x="134" y="508"/>
                </a:lnTo>
                <a:lnTo>
                  <a:pt x="132" y="496"/>
                </a:lnTo>
                <a:lnTo>
                  <a:pt x="130" y="486"/>
                </a:lnTo>
                <a:lnTo>
                  <a:pt x="126" y="476"/>
                </a:lnTo>
                <a:lnTo>
                  <a:pt x="120" y="468"/>
                </a:lnTo>
                <a:lnTo>
                  <a:pt x="120" y="468"/>
                </a:lnTo>
                <a:lnTo>
                  <a:pt x="112" y="464"/>
                </a:lnTo>
                <a:lnTo>
                  <a:pt x="106" y="460"/>
                </a:lnTo>
                <a:lnTo>
                  <a:pt x="100" y="458"/>
                </a:lnTo>
                <a:lnTo>
                  <a:pt x="94" y="458"/>
                </a:lnTo>
                <a:lnTo>
                  <a:pt x="88" y="460"/>
                </a:lnTo>
                <a:lnTo>
                  <a:pt x="84" y="462"/>
                </a:lnTo>
                <a:lnTo>
                  <a:pt x="80" y="466"/>
                </a:lnTo>
                <a:lnTo>
                  <a:pt x="80" y="470"/>
                </a:lnTo>
                <a:lnTo>
                  <a:pt x="80" y="470"/>
                </a:lnTo>
                <a:lnTo>
                  <a:pt x="86" y="468"/>
                </a:lnTo>
                <a:lnTo>
                  <a:pt x="92" y="468"/>
                </a:lnTo>
                <a:lnTo>
                  <a:pt x="98" y="472"/>
                </a:lnTo>
                <a:lnTo>
                  <a:pt x="104" y="476"/>
                </a:lnTo>
                <a:lnTo>
                  <a:pt x="104" y="476"/>
                </a:lnTo>
                <a:lnTo>
                  <a:pt x="96" y="472"/>
                </a:lnTo>
                <a:lnTo>
                  <a:pt x="88" y="472"/>
                </a:lnTo>
                <a:lnTo>
                  <a:pt x="82" y="474"/>
                </a:lnTo>
                <a:lnTo>
                  <a:pt x="76" y="478"/>
                </a:lnTo>
                <a:lnTo>
                  <a:pt x="72" y="482"/>
                </a:lnTo>
                <a:lnTo>
                  <a:pt x="68" y="486"/>
                </a:lnTo>
                <a:lnTo>
                  <a:pt x="66" y="492"/>
                </a:lnTo>
                <a:lnTo>
                  <a:pt x="66" y="492"/>
                </a:lnTo>
                <a:lnTo>
                  <a:pt x="68" y="492"/>
                </a:lnTo>
                <a:lnTo>
                  <a:pt x="70" y="492"/>
                </a:lnTo>
                <a:lnTo>
                  <a:pt x="76" y="488"/>
                </a:lnTo>
                <a:lnTo>
                  <a:pt x="84" y="486"/>
                </a:lnTo>
                <a:lnTo>
                  <a:pt x="88" y="486"/>
                </a:lnTo>
                <a:lnTo>
                  <a:pt x="94" y="490"/>
                </a:lnTo>
                <a:lnTo>
                  <a:pt x="94" y="490"/>
                </a:lnTo>
                <a:lnTo>
                  <a:pt x="102" y="498"/>
                </a:lnTo>
                <a:lnTo>
                  <a:pt x="104" y="504"/>
                </a:lnTo>
                <a:lnTo>
                  <a:pt x="106" y="508"/>
                </a:lnTo>
                <a:lnTo>
                  <a:pt x="104" y="514"/>
                </a:lnTo>
                <a:lnTo>
                  <a:pt x="102" y="520"/>
                </a:lnTo>
                <a:lnTo>
                  <a:pt x="98" y="524"/>
                </a:lnTo>
                <a:lnTo>
                  <a:pt x="94" y="530"/>
                </a:lnTo>
                <a:lnTo>
                  <a:pt x="94" y="530"/>
                </a:lnTo>
                <a:lnTo>
                  <a:pt x="96" y="526"/>
                </a:lnTo>
                <a:lnTo>
                  <a:pt x="98" y="522"/>
                </a:lnTo>
                <a:lnTo>
                  <a:pt x="96" y="514"/>
                </a:lnTo>
                <a:lnTo>
                  <a:pt x="92" y="508"/>
                </a:lnTo>
                <a:lnTo>
                  <a:pt x="90" y="506"/>
                </a:lnTo>
                <a:lnTo>
                  <a:pt x="88" y="506"/>
                </a:lnTo>
                <a:lnTo>
                  <a:pt x="88" y="506"/>
                </a:lnTo>
                <a:lnTo>
                  <a:pt x="88" y="510"/>
                </a:lnTo>
                <a:lnTo>
                  <a:pt x="88" y="516"/>
                </a:lnTo>
                <a:lnTo>
                  <a:pt x="86" y="524"/>
                </a:lnTo>
                <a:lnTo>
                  <a:pt x="84" y="528"/>
                </a:lnTo>
                <a:lnTo>
                  <a:pt x="80" y="534"/>
                </a:lnTo>
                <a:lnTo>
                  <a:pt x="74" y="534"/>
                </a:lnTo>
                <a:lnTo>
                  <a:pt x="66" y="532"/>
                </a:lnTo>
                <a:lnTo>
                  <a:pt x="56" y="524"/>
                </a:lnTo>
                <a:lnTo>
                  <a:pt x="56" y="524"/>
                </a:lnTo>
                <a:lnTo>
                  <a:pt x="48" y="514"/>
                </a:lnTo>
                <a:lnTo>
                  <a:pt x="46" y="502"/>
                </a:lnTo>
                <a:lnTo>
                  <a:pt x="46" y="488"/>
                </a:lnTo>
                <a:lnTo>
                  <a:pt x="48" y="476"/>
                </a:lnTo>
                <a:lnTo>
                  <a:pt x="52" y="462"/>
                </a:lnTo>
                <a:lnTo>
                  <a:pt x="58" y="448"/>
                </a:lnTo>
                <a:lnTo>
                  <a:pt x="72" y="426"/>
                </a:lnTo>
                <a:lnTo>
                  <a:pt x="72" y="426"/>
                </a:lnTo>
                <a:lnTo>
                  <a:pt x="86" y="410"/>
                </a:lnTo>
                <a:lnTo>
                  <a:pt x="100" y="396"/>
                </a:lnTo>
                <a:lnTo>
                  <a:pt x="120" y="376"/>
                </a:lnTo>
                <a:lnTo>
                  <a:pt x="120" y="376"/>
                </a:lnTo>
                <a:lnTo>
                  <a:pt x="118" y="382"/>
                </a:lnTo>
                <a:lnTo>
                  <a:pt x="116" y="388"/>
                </a:lnTo>
                <a:lnTo>
                  <a:pt x="114" y="398"/>
                </a:lnTo>
                <a:lnTo>
                  <a:pt x="118" y="406"/>
                </a:lnTo>
                <a:lnTo>
                  <a:pt x="120" y="408"/>
                </a:lnTo>
                <a:lnTo>
                  <a:pt x="122" y="408"/>
                </a:lnTo>
                <a:lnTo>
                  <a:pt x="122" y="408"/>
                </a:lnTo>
                <a:lnTo>
                  <a:pt x="126" y="412"/>
                </a:lnTo>
                <a:lnTo>
                  <a:pt x="130" y="414"/>
                </a:lnTo>
                <a:lnTo>
                  <a:pt x="136" y="412"/>
                </a:lnTo>
                <a:lnTo>
                  <a:pt x="142" y="408"/>
                </a:lnTo>
                <a:lnTo>
                  <a:pt x="142" y="408"/>
                </a:lnTo>
                <a:lnTo>
                  <a:pt x="136" y="404"/>
                </a:lnTo>
                <a:lnTo>
                  <a:pt x="132" y="400"/>
                </a:lnTo>
                <a:lnTo>
                  <a:pt x="130" y="394"/>
                </a:lnTo>
                <a:lnTo>
                  <a:pt x="130" y="386"/>
                </a:lnTo>
                <a:lnTo>
                  <a:pt x="130" y="380"/>
                </a:lnTo>
                <a:lnTo>
                  <a:pt x="132" y="374"/>
                </a:lnTo>
                <a:lnTo>
                  <a:pt x="134" y="368"/>
                </a:lnTo>
                <a:lnTo>
                  <a:pt x="138" y="364"/>
                </a:lnTo>
                <a:lnTo>
                  <a:pt x="138" y="364"/>
                </a:lnTo>
                <a:lnTo>
                  <a:pt x="146" y="354"/>
                </a:lnTo>
                <a:lnTo>
                  <a:pt x="152" y="344"/>
                </a:lnTo>
                <a:lnTo>
                  <a:pt x="160" y="328"/>
                </a:lnTo>
                <a:lnTo>
                  <a:pt x="160" y="328"/>
                </a:lnTo>
                <a:lnTo>
                  <a:pt x="156" y="318"/>
                </a:lnTo>
                <a:lnTo>
                  <a:pt x="154" y="308"/>
                </a:lnTo>
                <a:lnTo>
                  <a:pt x="156" y="296"/>
                </a:lnTo>
                <a:lnTo>
                  <a:pt x="156" y="296"/>
                </a:lnTo>
                <a:lnTo>
                  <a:pt x="156" y="304"/>
                </a:lnTo>
                <a:lnTo>
                  <a:pt x="160" y="312"/>
                </a:lnTo>
                <a:lnTo>
                  <a:pt x="164" y="320"/>
                </a:lnTo>
                <a:lnTo>
                  <a:pt x="168" y="328"/>
                </a:lnTo>
                <a:lnTo>
                  <a:pt x="174" y="336"/>
                </a:lnTo>
                <a:lnTo>
                  <a:pt x="182" y="340"/>
                </a:lnTo>
                <a:lnTo>
                  <a:pt x="188" y="344"/>
                </a:lnTo>
                <a:lnTo>
                  <a:pt x="196" y="346"/>
                </a:lnTo>
                <a:lnTo>
                  <a:pt x="196" y="346"/>
                </a:lnTo>
                <a:lnTo>
                  <a:pt x="208" y="346"/>
                </a:lnTo>
                <a:lnTo>
                  <a:pt x="218" y="342"/>
                </a:lnTo>
                <a:lnTo>
                  <a:pt x="224" y="338"/>
                </a:lnTo>
                <a:lnTo>
                  <a:pt x="226" y="334"/>
                </a:lnTo>
                <a:lnTo>
                  <a:pt x="226" y="334"/>
                </a:lnTo>
                <a:lnTo>
                  <a:pt x="226" y="330"/>
                </a:lnTo>
                <a:lnTo>
                  <a:pt x="222" y="330"/>
                </a:lnTo>
                <a:lnTo>
                  <a:pt x="218" y="330"/>
                </a:lnTo>
                <a:lnTo>
                  <a:pt x="212" y="328"/>
                </a:lnTo>
                <a:lnTo>
                  <a:pt x="212" y="328"/>
                </a:lnTo>
                <a:lnTo>
                  <a:pt x="202" y="330"/>
                </a:lnTo>
                <a:lnTo>
                  <a:pt x="192" y="330"/>
                </a:lnTo>
                <a:lnTo>
                  <a:pt x="180" y="326"/>
                </a:lnTo>
                <a:lnTo>
                  <a:pt x="176" y="322"/>
                </a:lnTo>
                <a:lnTo>
                  <a:pt x="172" y="318"/>
                </a:lnTo>
                <a:lnTo>
                  <a:pt x="172" y="318"/>
                </a:lnTo>
                <a:lnTo>
                  <a:pt x="184" y="326"/>
                </a:lnTo>
                <a:lnTo>
                  <a:pt x="196" y="326"/>
                </a:lnTo>
                <a:lnTo>
                  <a:pt x="206" y="324"/>
                </a:lnTo>
                <a:lnTo>
                  <a:pt x="216" y="318"/>
                </a:lnTo>
                <a:lnTo>
                  <a:pt x="222" y="312"/>
                </a:lnTo>
                <a:lnTo>
                  <a:pt x="226" y="302"/>
                </a:lnTo>
                <a:lnTo>
                  <a:pt x="228" y="292"/>
                </a:lnTo>
                <a:lnTo>
                  <a:pt x="226" y="284"/>
                </a:lnTo>
                <a:lnTo>
                  <a:pt x="226" y="284"/>
                </a:lnTo>
                <a:lnTo>
                  <a:pt x="222" y="278"/>
                </a:lnTo>
                <a:lnTo>
                  <a:pt x="218" y="274"/>
                </a:lnTo>
                <a:lnTo>
                  <a:pt x="214" y="270"/>
                </a:lnTo>
                <a:lnTo>
                  <a:pt x="208" y="268"/>
                </a:lnTo>
                <a:lnTo>
                  <a:pt x="202" y="268"/>
                </a:lnTo>
                <a:lnTo>
                  <a:pt x="198" y="270"/>
                </a:lnTo>
                <a:lnTo>
                  <a:pt x="194" y="274"/>
                </a:lnTo>
                <a:lnTo>
                  <a:pt x="190" y="278"/>
                </a:lnTo>
                <a:lnTo>
                  <a:pt x="190" y="278"/>
                </a:lnTo>
                <a:close/>
                <a:moveTo>
                  <a:pt x="72" y="222"/>
                </a:moveTo>
                <a:lnTo>
                  <a:pt x="72" y="222"/>
                </a:lnTo>
                <a:lnTo>
                  <a:pt x="78" y="218"/>
                </a:lnTo>
                <a:lnTo>
                  <a:pt x="82" y="214"/>
                </a:lnTo>
                <a:lnTo>
                  <a:pt x="82" y="208"/>
                </a:lnTo>
                <a:lnTo>
                  <a:pt x="82" y="208"/>
                </a:lnTo>
                <a:lnTo>
                  <a:pt x="82" y="202"/>
                </a:lnTo>
                <a:lnTo>
                  <a:pt x="78" y="194"/>
                </a:lnTo>
                <a:lnTo>
                  <a:pt x="76" y="192"/>
                </a:lnTo>
                <a:lnTo>
                  <a:pt x="72" y="190"/>
                </a:lnTo>
                <a:lnTo>
                  <a:pt x="68" y="188"/>
                </a:lnTo>
                <a:lnTo>
                  <a:pt x="66" y="190"/>
                </a:lnTo>
                <a:lnTo>
                  <a:pt x="66" y="190"/>
                </a:lnTo>
                <a:lnTo>
                  <a:pt x="68" y="196"/>
                </a:lnTo>
                <a:lnTo>
                  <a:pt x="68" y="200"/>
                </a:lnTo>
                <a:lnTo>
                  <a:pt x="64" y="202"/>
                </a:lnTo>
                <a:lnTo>
                  <a:pt x="64" y="202"/>
                </a:lnTo>
                <a:lnTo>
                  <a:pt x="58" y="204"/>
                </a:lnTo>
                <a:lnTo>
                  <a:pt x="52" y="200"/>
                </a:lnTo>
                <a:lnTo>
                  <a:pt x="52" y="198"/>
                </a:lnTo>
                <a:lnTo>
                  <a:pt x="52" y="194"/>
                </a:lnTo>
                <a:lnTo>
                  <a:pt x="52" y="190"/>
                </a:lnTo>
                <a:lnTo>
                  <a:pt x="56" y="184"/>
                </a:lnTo>
                <a:lnTo>
                  <a:pt x="56" y="184"/>
                </a:lnTo>
                <a:lnTo>
                  <a:pt x="60" y="180"/>
                </a:lnTo>
                <a:lnTo>
                  <a:pt x="66" y="176"/>
                </a:lnTo>
                <a:lnTo>
                  <a:pt x="72" y="174"/>
                </a:lnTo>
                <a:lnTo>
                  <a:pt x="80" y="172"/>
                </a:lnTo>
                <a:lnTo>
                  <a:pt x="88" y="172"/>
                </a:lnTo>
                <a:lnTo>
                  <a:pt x="96" y="172"/>
                </a:lnTo>
                <a:lnTo>
                  <a:pt x="102" y="176"/>
                </a:lnTo>
                <a:lnTo>
                  <a:pt x="108" y="180"/>
                </a:lnTo>
                <a:lnTo>
                  <a:pt x="108" y="180"/>
                </a:lnTo>
                <a:lnTo>
                  <a:pt x="116" y="190"/>
                </a:lnTo>
                <a:lnTo>
                  <a:pt x="120" y="196"/>
                </a:lnTo>
                <a:lnTo>
                  <a:pt x="120" y="202"/>
                </a:lnTo>
                <a:lnTo>
                  <a:pt x="118" y="206"/>
                </a:lnTo>
                <a:lnTo>
                  <a:pt x="118" y="206"/>
                </a:lnTo>
                <a:lnTo>
                  <a:pt x="116" y="202"/>
                </a:lnTo>
                <a:lnTo>
                  <a:pt x="116" y="202"/>
                </a:lnTo>
                <a:lnTo>
                  <a:pt x="112" y="204"/>
                </a:lnTo>
                <a:lnTo>
                  <a:pt x="112" y="204"/>
                </a:lnTo>
                <a:lnTo>
                  <a:pt x="108" y="206"/>
                </a:lnTo>
                <a:lnTo>
                  <a:pt x="108" y="210"/>
                </a:lnTo>
                <a:lnTo>
                  <a:pt x="108" y="212"/>
                </a:lnTo>
                <a:lnTo>
                  <a:pt x="110" y="216"/>
                </a:lnTo>
                <a:lnTo>
                  <a:pt x="114" y="218"/>
                </a:lnTo>
                <a:lnTo>
                  <a:pt x="118" y="218"/>
                </a:lnTo>
                <a:lnTo>
                  <a:pt x="120" y="216"/>
                </a:lnTo>
                <a:lnTo>
                  <a:pt x="124" y="212"/>
                </a:lnTo>
                <a:lnTo>
                  <a:pt x="124" y="212"/>
                </a:lnTo>
                <a:lnTo>
                  <a:pt x="128" y="206"/>
                </a:lnTo>
                <a:lnTo>
                  <a:pt x="126" y="198"/>
                </a:lnTo>
                <a:lnTo>
                  <a:pt x="124" y="188"/>
                </a:lnTo>
                <a:lnTo>
                  <a:pt x="118" y="180"/>
                </a:lnTo>
                <a:lnTo>
                  <a:pt x="110" y="170"/>
                </a:lnTo>
                <a:lnTo>
                  <a:pt x="100" y="164"/>
                </a:lnTo>
                <a:lnTo>
                  <a:pt x="88" y="158"/>
                </a:lnTo>
                <a:lnTo>
                  <a:pt x="74" y="158"/>
                </a:lnTo>
                <a:lnTo>
                  <a:pt x="74" y="158"/>
                </a:lnTo>
                <a:lnTo>
                  <a:pt x="62" y="160"/>
                </a:lnTo>
                <a:lnTo>
                  <a:pt x="54" y="164"/>
                </a:lnTo>
                <a:lnTo>
                  <a:pt x="46" y="170"/>
                </a:lnTo>
                <a:lnTo>
                  <a:pt x="42" y="178"/>
                </a:lnTo>
                <a:lnTo>
                  <a:pt x="38" y="184"/>
                </a:lnTo>
                <a:lnTo>
                  <a:pt x="38" y="190"/>
                </a:lnTo>
                <a:lnTo>
                  <a:pt x="38" y="198"/>
                </a:lnTo>
                <a:lnTo>
                  <a:pt x="38" y="198"/>
                </a:lnTo>
                <a:lnTo>
                  <a:pt x="38" y="204"/>
                </a:lnTo>
                <a:lnTo>
                  <a:pt x="40" y="208"/>
                </a:lnTo>
                <a:lnTo>
                  <a:pt x="42" y="214"/>
                </a:lnTo>
                <a:lnTo>
                  <a:pt x="46" y="218"/>
                </a:lnTo>
                <a:lnTo>
                  <a:pt x="52" y="222"/>
                </a:lnTo>
                <a:lnTo>
                  <a:pt x="58" y="224"/>
                </a:lnTo>
                <a:lnTo>
                  <a:pt x="64" y="224"/>
                </a:lnTo>
                <a:lnTo>
                  <a:pt x="72" y="222"/>
                </a:lnTo>
                <a:lnTo>
                  <a:pt x="72" y="222"/>
                </a:lnTo>
                <a:close/>
                <a:moveTo>
                  <a:pt x="40" y="160"/>
                </a:moveTo>
                <a:lnTo>
                  <a:pt x="40" y="160"/>
                </a:lnTo>
                <a:lnTo>
                  <a:pt x="28" y="154"/>
                </a:lnTo>
                <a:lnTo>
                  <a:pt x="26" y="152"/>
                </a:lnTo>
                <a:lnTo>
                  <a:pt x="26" y="150"/>
                </a:lnTo>
                <a:lnTo>
                  <a:pt x="26" y="148"/>
                </a:lnTo>
                <a:lnTo>
                  <a:pt x="28" y="144"/>
                </a:lnTo>
                <a:lnTo>
                  <a:pt x="28" y="144"/>
                </a:lnTo>
                <a:lnTo>
                  <a:pt x="32" y="142"/>
                </a:lnTo>
                <a:lnTo>
                  <a:pt x="40" y="140"/>
                </a:lnTo>
                <a:lnTo>
                  <a:pt x="48" y="138"/>
                </a:lnTo>
                <a:lnTo>
                  <a:pt x="58" y="140"/>
                </a:lnTo>
                <a:lnTo>
                  <a:pt x="70" y="142"/>
                </a:lnTo>
                <a:lnTo>
                  <a:pt x="84" y="148"/>
                </a:lnTo>
                <a:lnTo>
                  <a:pt x="98" y="156"/>
                </a:lnTo>
                <a:lnTo>
                  <a:pt x="112" y="166"/>
                </a:lnTo>
                <a:lnTo>
                  <a:pt x="112" y="166"/>
                </a:lnTo>
                <a:lnTo>
                  <a:pt x="102" y="154"/>
                </a:lnTo>
                <a:lnTo>
                  <a:pt x="92" y="146"/>
                </a:lnTo>
                <a:lnTo>
                  <a:pt x="80" y="140"/>
                </a:lnTo>
                <a:lnTo>
                  <a:pt x="68" y="132"/>
                </a:lnTo>
                <a:lnTo>
                  <a:pt x="52" y="128"/>
                </a:lnTo>
                <a:lnTo>
                  <a:pt x="38" y="128"/>
                </a:lnTo>
                <a:lnTo>
                  <a:pt x="22" y="130"/>
                </a:lnTo>
                <a:lnTo>
                  <a:pt x="22" y="130"/>
                </a:lnTo>
                <a:lnTo>
                  <a:pt x="18" y="132"/>
                </a:lnTo>
                <a:lnTo>
                  <a:pt x="14" y="136"/>
                </a:lnTo>
                <a:lnTo>
                  <a:pt x="12" y="142"/>
                </a:lnTo>
                <a:lnTo>
                  <a:pt x="12" y="144"/>
                </a:lnTo>
                <a:lnTo>
                  <a:pt x="12" y="144"/>
                </a:lnTo>
                <a:lnTo>
                  <a:pt x="10" y="150"/>
                </a:lnTo>
                <a:lnTo>
                  <a:pt x="10" y="154"/>
                </a:lnTo>
                <a:lnTo>
                  <a:pt x="12" y="160"/>
                </a:lnTo>
                <a:lnTo>
                  <a:pt x="14" y="164"/>
                </a:lnTo>
                <a:lnTo>
                  <a:pt x="14" y="164"/>
                </a:lnTo>
                <a:lnTo>
                  <a:pt x="20" y="168"/>
                </a:lnTo>
                <a:lnTo>
                  <a:pt x="28" y="168"/>
                </a:lnTo>
                <a:lnTo>
                  <a:pt x="34" y="166"/>
                </a:lnTo>
                <a:lnTo>
                  <a:pt x="40" y="160"/>
                </a:lnTo>
                <a:lnTo>
                  <a:pt x="40" y="160"/>
                </a:lnTo>
                <a:close/>
                <a:moveTo>
                  <a:pt x="76" y="294"/>
                </a:moveTo>
                <a:lnTo>
                  <a:pt x="76" y="294"/>
                </a:lnTo>
                <a:lnTo>
                  <a:pt x="74" y="292"/>
                </a:lnTo>
                <a:lnTo>
                  <a:pt x="72" y="290"/>
                </a:lnTo>
                <a:lnTo>
                  <a:pt x="68" y="288"/>
                </a:lnTo>
                <a:lnTo>
                  <a:pt x="66" y="290"/>
                </a:lnTo>
                <a:lnTo>
                  <a:pt x="66" y="292"/>
                </a:lnTo>
                <a:lnTo>
                  <a:pt x="66" y="294"/>
                </a:lnTo>
                <a:lnTo>
                  <a:pt x="66" y="294"/>
                </a:lnTo>
                <a:lnTo>
                  <a:pt x="60" y="292"/>
                </a:lnTo>
                <a:lnTo>
                  <a:pt x="54" y="290"/>
                </a:lnTo>
                <a:lnTo>
                  <a:pt x="44" y="280"/>
                </a:lnTo>
                <a:lnTo>
                  <a:pt x="34" y="268"/>
                </a:lnTo>
                <a:lnTo>
                  <a:pt x="30" y="256"/>
                </a:lnTo>
                <a:lnTo>
                  <a:pt x="30" y="256"/>
                </a:lnTo>
                <a:lnTo>
                  <a:pt x="38" y="266"/>
                </a:lnTo>
                <a:lnTo>
                  <a:pt x="46" y="272"/>
                </a:lnTo>
                <a:lnTo>
                  <a:pt x="52" y="272"/>
                </a:lnTo>
                <a:lnTo>
                  <a:pt x="58" y="272"/>
                </a:lnTo>
                <a:lnTo>
                  <a:pt x="62" y="268"/>
                </a:lnTo>
                <a:lnTo>
                  <a:pt x="66" y="264"/>
                </a:lnTo>
                <a:lnTo>
                  <a:pt x="68" y="262"/>
                </a:lnTo>
                <a:lnTo>
                  <a:pt x="66" y="258"/>
                </a:lnTo>
                <a:lnTo>
                  <a:pt x="66" y="258"/>
                </a:lnTo>
                <a:lnTo>
                  <a:pt x="60" y="262"/>
                </a:lnTo>
                <a:lnTo>
                  <a:pt x="52" y="264"/>
                </a:lnTo>
                <a:lnTo>
                  <a:pt x="46" y="262"/>
                </a:lnTo>
                <a:lnTo>
                  <a:pt x="38" y="256"/>
                </a:lnTo>
                <a:lnTo>
                  <a:pt x="38" y="256"/>
                </a:lnTo>
                <a:lnTo>
                  <a:pt x="48" y="260"/>
                </a:lnTo>
                <a:lnTo>
                  <a:pt x="56" y="260"/>
                </a:lnTo>
                <a:lnTo>
                  <a:pt x="62" y="256"/>
                </a:lnTo>
                <a:lnTo>
                  <a:pt x="68" y="252"/>
                </a:lnTo>
                <a:lnTo>
                  <a:pt x="72" y="246"/>
                </a:lnTo>
                <a:lnTo>
                  <a:pt x="72" y="240"/>
                </a:lnTo>
                <a:lnTo>
                  <a:pt x="72" y="236"/>
                </a:lnTo>
                <a:lnTo>
                  <a:pt x="70" y="234"/>
                </a:lnTo>
                <a:lnTo>
                  <a:pt x="70" y="234"/>
                </a:lnTo>
                <a:lnTo>
                  <a:pt x="64" y="242"/>
                </a:lnTo>
                <a:lnTo>
                  <a:pt x="56" y="248"/>
                </a:lnTo>
                <a:lnTo>
                  <a:pt x="48" y="248"/>
                </a:lnTo>
                <a:lnTo>
                  <a:pt x="40" y="246"/>
                </a:lnTo>
                <a:lnTo>
                  <a:pt x="34" y="244"/>
                </a:lnTo>
                <a:lnTo>
                  <a:pt x="30" y="238"/>
                </a:lnTo>
                <a:lnTo>
                  <a:pt x="26" y="234"/>
                </a:lnTo>
                <a:lnTo>
                  <a:pt x="24" y="228"/>
                </a:lnTo>
                <a:lnTo>
                  <a:pt x="24" y="228"/>
                </a:lnTo>
                <a:lnTo>
                  <a:pt x="24" y="224"/>
                </a:lnTo>
                <a:lnTo>
                  <a:pt x="22" y="224"/>
                </a:lnTo>
                <a:lnTo>
                  <a:pt x="20" y="226"/>
                </a:lnTo>
                <a:lnTo>
                  <a:pt x="18" y="230"/>
                </a:lnTo>
                <a:lnTo>
                  <a:pt x="18" y="230"/>
                </a:lnTo>
                <a:lnTo>
                  <a:pt x="18" y="242"/>
                </a:lnTo>
                <a:lnTo>
                  <a:pt x="20" y="254"/>
                </a:lnTo>
                <a:lnTo>
                  <a:pt x="22" y="264"/>
                </a:lnTo>
                <a:lnTo>
                  <a:pt x="26" y="274"/>
                </a:lnTo>
                <a:lnTo>
                  <a:pt x="36" y="292"/>
                </a:lnTo>
                <a:lnTo>
                  <a:pt x="48" y="302"/>
                </a:lnTo>
                <a:lnTo>
                  <a:pt x="48" y="302"/>
                </a:lnTo>
                <a:lnTo>
                  <a:pt x="52" y="306"/>
                </a:lnTo>
                <a:lnTo>
                  <a:pt x="58" y="306"/>
                </a:lnTo>
                <a:lnTo>
                  <a:pt x="62" y="306"/>
                </a:lnTo>
                <a:lnTo>
                  <a:pt x="66" y="306"/>
                </a:lnTo>
                <a:lnTo>
                  <a:pt x="74" y="302"/>
                </a:lnTo>
                <a:lnTo>
                  <a:pt x="74" y="298"/>
                </a:lnTo>
                <a:lnTo>
                  <a:pt x="76" y="294"/>
                </a:lnTo>
                <a:lnTo>
                  <a:pt x="76" y="294"/>
                </a:lnTo>
                <a:close/>
                <a:moveTo>
                  <a:pt x="134" y="126"/>
                </a:moveTo>
                <a:lnTo>
                  <a:pt x="134" y="126"/>
                </a:lnTo>
                <a:lnTo>
                  <a:pt x="110" y="102"/>
                </a:lnTo>
                <a:lnTo>
                  <a:pt x="96" y="78"/>
                </a:lnTo>
                <a:lnTo>
                  <a:pt x="84" y="58"/>
                </a:lnTo>
                <a:lnTo>
                  <a:pt x="78" y="40"/>
                </a:lnTo>
                <a:lnTo>
                  <a:pt x="76" y="24"/>
                </a:lnTo>
                <a:lnTo>
                  <a:pt x="76" y="12"/>
                </a:lnTo>
                <a:lnTo>
                  <a:pt x="76" y="4"/>
                </a:lnTo>
                <a:lnTo>
                  <a:pt x="78" y="0"/>
                </a:lnTo>
                <a:lnTo>
                  <a:pt x="78" y="0"/>
                </a:lnTo>
                <a:lnTo>
                  <a:pt x="68" y="2"/>
                </a:lnTo>
                <a:lnTo>
                  <a:pt x="62" y="8"/>
                </a:lnTo>
                <a:lnTo>
                  <a:pt x="58" y="12"/>
                </a:lnTo>
                <a:lnTo>
                  <a:pt x="56" y="18"/>
                </a:lnTo>
                <a:lnTo>
                  <a:pt x="54" y="26"/>
                </a:lnTo>
                <a:lnTo>
                  <a:pt x="54" y="32"/>
                </a:lnTo>
                <a:lnTo>
                  <a:pt x="56" y="40"/>
                </a:lnTo>
                <a:lnTo>
                  <a:pt x="56" y="40"/>
                </a:lnTo>
                <a:lnTo>
                  <a:pt x="50" y="28"/>
                </a:lnTo>
                <a:lnTo>
                  <a:pt x="48" y="22"/>
                </a:lnTo>
                <a:lnTo>
                  <a:pt x="48" y="22"/>
                </a:lnTo>
                <a:lnTo>
                  <a:pt x="42" y="16"/>
                </a:lnTo>
                <a:lnTo>
                  <a:pt x="32" y="12"/>
                </a:lnTo>
                <a:lnTo>
                  <a:pt x="18" y="8"/>
                </a:lnTo>
                <a:lnTo>
                  <a:pt x="8" y="8"/>
                </a:lnTo>
                <a:lnTo>
                  <a:pt x="8" y="8"/>
                </a:lnTo>
                <a:lnTo>
                  <a:pt x="8" y="20"/>
                </a:lnTo>
                <a:lnTo>
                  <a:pt x="12" y="32"/>
                </a:lnTo>
                <a:lnTo>
                  <a:pt x="16" y="42"/>
                </a:lnTo>
                <a:lnTo>
                  <a:pt x="22" y="48"/>
                </a:lnTo>
                <a:lnTo>
                  <a:pt x="22" y="48"/>
                </a:lnTo>
                <a:lnTo>
                  <a:pt x="28" y="50"/>
                </a:lnTo>
                <a:lnTo>
                  <a:pt x="40" y="58"/>
                </a:lnTo>
                <a:lnTo>
                  <a:pt x="40" y="58"/>
                </a:lnTo>
                <a:lnTo>
                  <a:pt x="30" y="56"/>
                </a:lnTo>
                <a:lnTo>
                  <a:pt x="24" y="54"/>
                </a:lnTo>
                <a:lnTo>
                  <a:pt x="18" y="56"/>
                </a:lnTo>
                <a:lnTo>
                  <a:pt x="12" y="58"/>
                </a:lnTo>
                <a:lnTo>
                  <a:pt x="6" y="62"/>
                </a:lnTo>
                <a:lnTo>
                  <a:pt x="2" y="68"/>
                </a:lnTo>
                <a:lnTo>
                  <a:pt x="0" y="78"/>
                </a:lnTo>
                <a:lnTo>
                  <a:pt x="0" y="78"/>
                </a:lnTo>
                <a:lnTo>
                  <a:pt x="4" y="76"/>
                </a:lnTo>
                <a:lnTo>
                  <a:pt x="12" y="76"/>
                </a:lnTo>
                <a:lnTo>
                  <a:pt x="24" y="76"/>
                </a:lnTo>
                <a:lnTo>
                  <a:pt x="40" y="78"/>
                </a:lnTo>
                <a:lnTo>
                  <a:pt x="58" y="84"/>
                </a:lnTo>
                <a:lnTo>
                  <a:pt x="78" y="96"/>
                </a:lnTo>
                <a:lnTo>
                  <a:pt x="100" y="112"/>
                </a:lnTo>
                <a:lnTo>
                  <a:pt x="126" y="134"/>
                </a:lnTo>
                <a:lnTo>
                  <a:pt x="126" y="134"/>
                </a:lnTo>
                <a:lnTo>
                  <a:pt x="148" y="158"/>
                </a:lnTo>
                <a:lnTo>
                  <a:pt x="164" y="176"/>
                </a:lnTo>
                <a:lnTo>
                  <a:pt x="174" y="192"/>
                </a:lnTo>
                <a:lnTo>
                  <a:pt x="182" y="206"/>
                </a:lnTo>
                <a:lnTo>
                  <a:pt x="184" y="214"/>
                </a:lnTo>
                <a:lnTo>
                  <a:pt x="186" y="222"/>
                </a:lnTo>
                <a:lnTo>
                  <a:pt x="184" y="226"/>
                </a:lnTo>
                <a:lnTo>
                  <a:pt x="184" y="228"/>
                </a:lnTo>
                <a:lnTo>
                  <a:pt x="184" y="228"/>
                </a:lnTo>
                <a:lnTo>
                  <a:pt x="190" y="226"/>
                </a:lnTo>
                <a:lnTo>
                  <a:pt x="196" y="220"/>
                </a:lnTo>
                <a:lnTo>
                  <a:pt x="198" y="212"/>
                </a:lnTo>
                <a:lnTo>
                  <a:pt x="198" y="206"/>
                </a:lnTo>
                <a:lnTo>
                  <a:pt x="196" y="202"/>
                </a:lnTo>
                <a:lnTo>
                  <a:pt x="196" y="202"/>
                </a:lnTo>
                <a:lnTo>
                  <a:pt x="200" y="206"/>
                </a:lnTo>
                <a:lnTo>
                  <a:pt x="202" y="210"/>
                </a:lnTo>
                <a:lnTo>
                  <a:pt x="204" y="216"/>
                </a:lnTo>
                <a:lnTo>
                  <a:pt x="204" y="216"/>
                </a:lnTo>
                <a:lnTo>
                  <a:pt x="210" y="218"/>
                </a:lnTo>
                <a:lnTo>
                  <a:pt x="222" y="224"/>
                </a:lnTo>
                <a:lnTo>
                  <a:pt x="222" y="224"/>
                </a:lnTo>
                <a:lnTo>
                  <a:pt x="218" y="210"/>
                </a:lnTo>
                <a:lnTo>
                  <a:pt x="214" y="204"/>
                </a:lnTo>
                <a:lnTo>
                  <a:pt x="214" y="204"/>
                </a:lnTo>
                <a:lnTo>
                  <a:pt x="210" y="202"/>
                </a:lnTo>
                <a:lnTo>
                  <a:pt x="206" y="200"/>
                </a:lnTo>
                <a:lnTo>
                  <a:pt x="200" y="198"/>
                </a:lnTo>
                <a:lnTo>
                  <a:pt x="200" y="198"/>
                </a:lnTo>
                <a:lnTo>
                  <a:pt x="206" y="198"/>
                </a:lnTo>
                <a:lnTo>
                  <a:pt x="210" y="200"/>
                </a:lnTo>
                <a:lnTo>
                  <a:pt x="220" y="196"/>
                </a:lnTo>
                <a:lnTo>
                  <a:pt x="224" y="190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2" y="186"/>
                </a:lnTo>
                <a:lnTo>
                  <a:pt x="214" y="184"/>
                </a:lnTo>
                <a:lnTo>
                  <a:pt x="204" y="182"/>
                </a:lnTo>
                <a:lnTo>
                  <a:pt x="192" y="176"/>
                </a:lnTo>
                <a:lnTo>
                  <a:pt x="176" y="164"/>
                </a:lnTo>
                <a:lnTo>
                  <a:pt x="156" y="148"/>
                </a:lnTo>
                <a:lnTo>
                  <a:pt x="134" y="126"/>
                </a:lnTo>
                <a:lnTo>
                  <a:pt x="134" y="126"/>
                </a:lnTo>
                <a:close/>
                <a:moveTo>
                  <a:pt x="530" y="2"/>
                </a:moveTo>
                <a:lnTo>
                  <a:pt x="530" y="2"/>
                </a:lnTo>
                <a:lnTo>
                  <a:pt x="512" y="4"/>
                </a:lnTo>
                <a:lnTo>
                  <a:pt x="492" y="10"/>
                </a:lnTo>
                <a:lnTo>
                  <a:pt x="474" y="20"/>
                </a:lnTo>
                <a:lnTo>
                  <a:pt x="454" y="32"/>
                </a:lnTo>
                <a:lnTo>
                  <a:pt x="436" y="44"/>
                </a:lnTo>
                <a:lnTo>
                  <a:pt x="418" y="60"/>
                </a:lnTo>
                <a:lnTo>
                  <a:pt x="402" y="74"/>
                </a:lnTo>
                <a:lnTo>
                  <a:pt x="390" y="90"/>
                </a:lnTo>
                <a:lnTo>
                  <a:pt x="390" y="90"/>
                </a:lnTo>
                <a:lnTo>
                  <a:pt x="394" y="82"/>
                </a:lnTo>
                <a:lnTo>
                  <a:pt x="396" y="74"/>
                </a:lnTo>
                <a:lnTo>
                  <a:pt x="398" y="62"/>
                </a:lnTo>
                <a:lnTo>
                  <a:pt x="400" y="52"/>
                </a:lnTo>
                <a:lnTo>
                  <a:pt x="398" y="40"/>
                </a:lnTo>
                <a:lnTo>
                  <a:pt x="394" y="30"/>
                </a:lnTo>
                <a:lnTo>
                  <a:pt x="388" y="20"/>
                </a:lnTo>
                <a:lnTo>
                  <a:pt x="378" y="14"/>
                </a:lnTo>
                <a:lnTo>
                  <a:pt x="378" y="14"/>
                </a:lnTo>
                <a:lnTo>
                  <a:pt x="374" y="12"/>
                </a:lnTo>
                <a:lnTo>
                  <a:pt x="372" y="14"/>
                </a:lnTo>
                <a:lnTo>
                  <a:pt x="372" y="16"/>
                </a:lnTo>
                <a:lnTo>
                  <a:pt x="372" y="18"/>
                </a:lnTo>
                <a:lnTo>
                  <a:pt x="372" y="18"/>
                </a:lnTo>
                <a:lnTo>
                  <a:pt x="364" y="14"/>
                </a:lnTo>
                <a:lnTo>
                  <a:pt x="354" y="14"/>
                </a:lnTo>
                <a:lnTo>
                  <a:pt x="346" y="18"/>
                </a:lnTo>
                <a:lnTo>
                  <a:pt x="336" y="24"/>
                </a:lnTo>
                <a:lnTo>
                  <a:pt x="336" y="24"/>
                </a:lnTo>
                <a:lnTo>
                  <a:pt x="334" y="28"/>
                </a:lnTo>
                <a:lnTo>
                  <a:pt x="334" y="32"/>
                </a:lnTo>
                <a:lnTo>
                  <a:pt x="334" y="34"/>
                </a:lnTo>
                <a:lnTo>
                  <a:pt x="334" y="36"/>
                </a:lnTo>
                <a:lnTo>
                  <a:pt x="340" y="38"/>
                </a:lnTo>
                <a:lnTo>
                  <a:pt x="344" y="36"/>
                </a:lnTo>
                <a:lnTo>
                  <a:pt x="344" y="36"/>
                </a:lnTo>
                <a:lnTo>
                  <a:pt x="350" y="32"/>
                </a:lnTo>
                <a:lnTo>
                  <a:pt x="360" y="30"/>
                </a:lnTo>
                <a:lnTo>
                  <a:pt x="366" y="30"/>
                </a:lnTo>
                <a:lnTo>
                  <a:pt x="370" y="30"/>
                </a:lnTo>
                <a:lnTo>
                  <a:pt x="376" y="34"/>
                </a:lnTo>
                <a:lnTo>
                  <a:pt x="382" y="38"/>
                </a:lnTo>
                <a:lnTo>
                  <a:pt x="382" y="38"/>
                </a:lnTo>
                <a:lnTo>
                  <a:pt x="374" y="36"/>
                </a:lnTo>
                <a:lnTo>
                  <a:pt x="364" y="34"/>
                </a:lnTo>
                <a:lnTo>
                  <a:pt x="356" y="36"/>
                </a:lnTo>
                <a:lnTo>
                  <a:pt x="346" y="40"/>
                </a:lnTo>
                <a:lnTo>
                  <a:pt x="346" y="40"/>
                </a:lnTo>
                <a:lnTo>
                  <a:pt x="342" y="44"/>
                </a:lnTo>
                <a:lnTo>
                  <a:pt x="340" y="46"/>
                </a:lnTo>
                <a:lnTo>
                  <a:pt x="340" y="50"/>
                </a:lnTo>
                <a:lnTo>
                  <a:pt x="340" y="52"/>
                </a:lnTo>
                <a:lnTo>
                  <a:pt x="346" y="54"/>
                </a:lnTo>
                <a:lnTo>
                  <a:pt x="352" y="54"/>
                </a:lnTo>
                <a:lnTo>
                  <a:pt x="352" y="54"/>
                </a:lnTo>
                <a:lnTo>
                  <a:pt x="356" y="52"/>
                </a:lnTo>
                <a:lnTo>
                  <a:pt x="364" y="52"/>
                </a:lnTo>
                <a:lnTo>
                  <a:pt x="372" y="54"/>
                </a:lnTo>
                <a:lnTo>
                  <a:pt x="380" y="58"/>
                </a:lnTo>
                <a:lnTo>
                  <a:pt x="382" y="62"/>
                </a:lnTo>
                <a:lnTo>
                  <a:pt x="384" y="66"/>
                </a:lnTo>
                <a:lnTo>
                  <a:pt x="384" y="72"/>
                </a:lnTo>
                <a:lnTo>
                  <a:pt x="382" y="80"/>
                </a:lnTo>
                <a:lnTo>
                  <a:pt x="380" y="88"/>
                </a:lnTo>
                <a:lnTo>
                  <a:pt x="374" y="96"/>
                </a:lnTo>
                <a:lnTo>
                  <a:pt x="358" y="120"/>
                </a:lnTo>
                <a:lnTo>
                  <a:pt x="358" y="120"/>
                </a:lnTo>
                <a:lnTo>
                  <a:pt x="362" y="112"/>
                </a:lnTo>
                <a:lnTo>
                  <a:pt x="362" y="102"/>
                </a:lnTo>
                <a:lnTo>
                  <a:pt x="360" y="96"/>
                </a:lnTo>
                <a:lnTo>
                  <a:pt x="358" y="92"/>
                </a:lnTo>
                <a:lnTo>
                  <a:pt x="354" y="90"/>
                </a:lnTo>
                <a:lnTo>
                  <a:pt x="354" y="90"/>
                </a:lnTo>
                <a:lnTo>
                  <a:pt x="354" y="94"/>
                </a:lnTo>
                <a:lnTo>
                  <a:pt x="354" y="98"/>
                </a:lnTo>
                <a:lnTo>
                  <a:pt x="354" y="102"/>
                </a:lnTo>
                <a:lnTo>
                  <a:pt x="352" y="106"/>
                </a:lnTo>
                <a:lnTo>
                  <a:pt x="352" y="106"/>
                </a:lnTo>
                <a:lnTo>
                  <a:pt x="350" y="100"/>
                </a:lnTo>
                <a:lnTo>
                  <a:pt x="346" y="92"/>
                </a:lnTo>
                <a:lnTo>
                  <a:pt x="340" y="86"/>
                </a:lnTo>
                <a:lnTo>
                  <a:pt x="336" y="86"/>
                </a:lnTo>
                <a:lnTo>
                  <a:pt x="334" y="86"/>
                </a:lnTo>
                <a:lnTo>
                  <a:pt x="334" y="86"/>
                </a:lnTo>
                <a:lnTo>
                  <a:pt x="330" y="88"/>
                </a:lnTo>
                <a:lnTo>
                  <a:pt x="330" y="92"/>
                </a:lnTo>
                <a:lnTo>
                  <a:pt x="332" y="104"/>
                </a:lnTo>
                <a:lnTo>
                  <a:pt x="334" y="118"/>
                </a:lnTo>
                <a:lnTo>
                  <a:pt x="334" y="124"/>
                </a:lnTo>
                <a:lnTo>
                  <a:pt x="330" y="130"/>
                </a:lnTo>
                <a:lnTo>
                  <a:pt x="330" y="130"/>
                </a:lnTo>
                <a:lnTo>
                  <a:pt x="324" y="136"/>
                </a:lnTo>
                <a:lnTo>
                  <a:pt x="314" y="142"/>
                </a:lnTo>
                <a:lnTo>
                  <a:pt x="302" y="144"/>
                </a:lnTo>
                <a:lnTo>
                  <a:pt x="286" y="146"/>
                </a:lnTo>
                <a:lnTo>
                  <a:pt x="256" y="148"/>
                </a:lnTo>
                <a:lnTo>
                  <a:pt x="242" y="148"/>
                </a:lnTo>
                <a:lnTo>
                  <a:pt x="232" y="146"/>
                </a:lnTo>
                <a:lnTo>
                  <a:pt x="232" y="146"/>
                </a:lnTo>
                <a:lnTo>
                  <a:pt x="252" y="140"/>
                </a:lnTo>
                <a:lnTo>
                  <a:pt x="266" y="134"/>
                </a:lnTo>
                <a:lnTo>
                  <a:pt x="276" y="128"/>
                </a:lnTo>
                <a:lnTo>
                  <a:pt x="284" y="124"/>
                </a:lnTo>
                <a:lnTo>
                  <a:pt x="288" y="118"/>
                </a:lnTo>
                <a:lnTo>
                  <a:pt x="292" y="114"/>
                </a:lnTo>
                <a:lnTo>
                  <a:pt x="294" y="102"/>
                </a:lnTo>
                <a:lnTo>
                  <a:pt x="294" y="102"/>
                </a:lnTo>
                <a:lnTo>
                  <a:pt x="294" y="98"/>
                </a:lnTo>
                <a:lnTo>
                  <a:pt x="294" y="92"/>
                </a:lnTo>
                <a:lnTo>
                  <a:pt x="290" y="86"/>
                </a:lnTo>
                <a:lnTo>
                  <a:pt x="286" y="82"/>
                </a:lnTo>
                <a:lnTo>
                  <a:pt x="282" y="80"/>
                </a:lnTo>
                <a:lnTo>
                  <a:pt x="276" y="78"/>
                </a:lnTo>
                <a:lnTo>
                  <a:pt x="270" y="78"/>
                </a:lnTo>
                <a:lnTo>
                  <a:pt x="264" y="80"/>
                </a:lnTo>
                <a:lnTo>
                  <a:pt x="264" y="80"/>
                </a:lnTo>
                <a:lnTo>
                  <a:pt x="260" y="82"/>
                </a:lnTo>
                <a:lnTo>
                  <a:pt x="256" y="86"/>
                </a:lnTo>
                <a:lnTo>
                  <a:pt x="254" y="90"/>
                </a:lnTo>
                <a:lnTo>
                  <a:pt x="252" y="96"/>
                </a:lnTo>
                <a:lnTo>
                  <a:pt x="254" y="104"/>
                </a:lnTo>
                <a:lnTo>
                  <a:pt x="258" y="110"/>
                </a:lnTo>
                <a:lnTo>
                  <a:pt x="258" y="110"/>
                </a:lnTo>
                <a:lnTo>
                  <a:pt x="262" y="112"/>
                </a:lnTo>
                <a:lnTo>
                  <a:pt x="266" y="112"/>
                </a:lnTo>
                <a:lnTo>
                  <a:pt x="268" y="112"/>
                </a:lnTo>
                <a:lnTo>
                  <a:pt x="270" y="110"/>
                </a:lnTo>
                <a:lnTo>
                  <a:pt x="270" y="110"/>
                </a:lnTo>
                <a:lnTo>
                  <a:pt x="266" y="106"/>
                </a:lnTo>
                <a:lnTo>
                  <a:pt x="266" y="104"/>
                </a:lnTo>
                <a:lnTo>
                  <a:pt x="268" y="100"/>
                </a:lnTo>
                <a:lnTo>
                  <a:pt x="268" y="100"/>
                </a:lnTo>
                <a:lnTo>
                  <a:pt x="270" y="98"/>
                </a:lnTo>
                <a:lnTo>
                  <a:pt x="272" y="98"/>
                </a:lnTo>
                <a:lnTo>
                  <a:pt x="276" y="102"/>
                </a:lnTo>
                <a:lnTo>
                  <a:pt x="278" y="108"/>
                </a:lnTo>
                <a:lnTo>
                  <a:pt x="276" y="112"/>
                </a:lnTo>
                <a:lnTo>
                  <a:pt x="274" y="116"/>
                </a:lnTo>
                <a:lnTo>
                  <a:pt x="274" y="116"/>
                </a:lnTo>
                <a:lnTo>
                  <a:pt x="262" y="122"/>
                </a:lnTo>
                <a:lnTo>
                  <a:pt x="246" y="130"/>
                </a:lnTo>
                <a:lnTo>
                  <a:pt x="234" y="134"/>
                </a:lnTo>
                <a:lnTo>
                  <a:pt x="224" y="136"/>
                </a:lnTo>
                <a:lnTo>
                  <a:pt x="212" y="136"/>
                </a:lnTo>
                <a:lnTo>
                  <a:pt x="200" y="134"/>
                </a:lnTo>
                <a:lnTo>
                  <a:pt x="200" y="134"/>
                </a:lnTo>
                <a:lnTo>
                  <a:pt x="182" y="128"/>
                </a:lnTo>
                <a:lnTo>
                  <a:pt x="170" y="122"/>
                </a:lnTo>
                <a:lnTo>
                  <a:pt x="156" y="114"/>
                </a:lnTo>
                <a:lnTo>
                  <a:pt x="142" y="102"/>
                </a:lnTo>
                <a:lnTo>
                  <a:pt x="142" y="102"/>
                </a:lnTo>
                <a:lnTo>
                  <a:pt x="136" y="94"/>
                </a:lnTo>
                <a:lnTo>
                  <a:pt x="130" y="86"/>
                </a:lnTo>
                <a:lnTo>
                  <a:pt x="124" y="70"/>
                </a:lnTo>
                <a:lnTo>
                  <a:pt x="120" y="54"/>
                </a:lnTo>
                <a:lnTo>
                  <a:pt x="120" y="42"/>
                </a:lnTo>
                <a:lnTo>
                  <a:pt x="120" y="42"/>
                </a:lnTo>
                <a:lnTo>
                  <a:pt x="120" y="30"/>
                </a:lnTo>
                <a:lnTo>
                  <a:pt x="118" y="22"/>
                </a:lnTo>
                <a:lnTo>
                  <a:pt x="112" y="18"/>
                </a:lnTo>
                <a:lnTo>
                  <a:pt x="106" y="20"/>
                </a:lnTo>
                <a:lnTo>
                  <a:pt x="106" y="20"/>
                </a:lnTo>
                <a:lnTo>
                  <a:pt x="102" y="22"/>
                </a:lnTo>
                <a:lnTo>
                  <a:pt x="100" y="28"/>
                </a:lnTo>
                <a:lnTo>
                  <a:pt x="100" y="36"/>
                </a:lnTo>
                <a:lnTo>
                  <a:pt x="100" y="48"/>
                </a:lnTo>
                <a:lnTo>
                  <a:pt x="104" y="60"/>
                </a:lnTo>
                <a:lnTo>
                  <a:pt x="110" y="74"/>
                </a:lnTo>
                <a:lnTo>
                  <a:pt x="118" y="88"/>
                </a:lnTo>
                <a:lnTo>
                  <a:pt x="132" y="104"/>
                </a:lnTo>
                <a:lnTo>
                  <a:pt x="132" y="104"/>
                </a:lnTo>
                <a:lnTo>
                  <a:pt x="150" y="122"/>
                </a:lnTo>
                <a:lnTo>
                  <a:pt x="168" y="136"/>
                </a:lnTo>
                <a:lnTo>
                  <a:pt x="186" y="146"/>
                </a:lnTo>
                <a:lnTo>
                  <a:pt x="204" y="154"/>
                </a:lnTo>
                <a:lnTo>
                  <a:pt x="222" y="158"/>
                </a:lnTo>
                <a:lnTo>
                  <a:pt x="238" y="162"/>
                </a:lnTo>
                <a:lnTo>
                  <a:pt x="266" y="166"/>
                </a:lnTo>
                <a:lnTo>
                  <a:pt x="266" y="166"/>
                </a:lnTo>
                <a:lnTo>
                  <a:pt x="276" y="166"/>
                </a:lnTo>
                <a:lnTo>
                  <a:pt x="286" y="170"/>
                </a:lnTo>
                <a:lnTo>
                  <a:pt x="294" y="174"/>
                </a:lnTo>
                <a:lnTo>
                  <a:pt x="300" y="180"/>
                </a:lnTo>
                <a:lnTo>
                  <a:pt x="306" y="186"/>
                </a:lnTo>
                <a:lnTo>
                  <a:pt x="308" y="192"/>
                </a:lnTo>
                <a:lnTo>
                  <a:pt x="306" y="198"/>
                </a:lnTo>
                <a:lnTo>
                  <a:pt x="302" y="202"/>
                </a:lnTo>
                <a:lnTo>
                  <a:pt x="302" y="202"/>
                </a:lnTo>
                <a:lnTo>
                  <a:pt x="298" y="206"/>
                </a:lnTo>
                <a:lnTo>
                  <a:pt x="292" y="208"/>
                </a:lnTo>
                <a:lnTo>
                  <a:pt x="288" y="206"/>
                </a:lnTo>
                <a:lnTo>
                  <a:pt x="284" y="204"/>
                </a:lnTo>
                <a:lnTo>
                  <a:pt x="280" y="202"/>
                </a:lnTo>
                <a:lnTo>
                  <a:pt x="278" y="198"/>
                </a:lnTo>
                <a:lnTo>
                  <a:pt x="278" y="194"/>
                </a:lnTo>
                <a:lnTo>
                  <a:pt x="278" y="192"/>
                </a:lnTo>
                <a:lnTo>
                  <a:pt x="278" y="192"/>
                </a:lnTo>
                <a:lnTo>
                  <a:pt x="274" y="194"/>
                </a:lnTo>
                <a:lnTo>
                  <a:pt x="270" y="198"/>
                </a:lnTo>
                <a:lnTo>
                  <a:pt x="268" y="202"/>
                </a:lnTo>
                <a:lnTo>
                  <a:pt x="268" y="208"/>
                </a:lnTo>
                <a:lnTo>
                  <a:pt x="270" y="214"/>
                </a:lnTo>
                <a:lnTo>
                  <a:pt x="272" y="218"/>
                </a:lnTo>
                <a:lnTo>
                  <a:pt x="278" y="224"/>
                </a:lnTo>
                <a:lnTo>
                  <a:pt x="284" y="226"/>
                </a:lnTo>
                <a:lnTo>
                  <a:pt x="284" y="226"/>
                </a:lnTo>
                <a:lnTo>
                  <a:pt x="292" y="228"/>
                </a:lnTo>
                <a:lnTo>
                  <a:pt x="302" y="226"/>
                </a:lnTo>
                <a:lnTo>
                  <a:pt x="310" y="222"/>
                </a:lnTo>
                <a:lnTo>
                  <a:pt x="318" y="216"/>
                </a:lnTo>
                <a:lnTo>
                  <a:pt x="324" y="206"/>
                </a:lnTo>
                <a:lnTo>
                  <a:pt x="326" y="196"/>
                </a:lnTo>
                <a:lnTo>
                  <a:pt x="324" y="184"/>
                </a:lnTo>
                <a:lnTo>
                  <a:pt x="318" y="172"/>
                </a:lnTo>
                <a:lnTo>
                  <a:pt x="318" y="172"/>
                </a:lnTo>
                <a:lnTo>
                  <a:pt x="322" y="176"/>
                </a:lnTo>
                <a:lnTo>
                  <a:pt x="326" y="180"/>
                </a:lnTo>
                <a:lnTo>
                  <a:pt x="330" y="192"/>
                </a:lnTo>
                <a:lnTo>
                  <a:pt x="330" y="202"/>
                </a:lnTo>
                <a:lnTo>
                  <a:pt x="328" y="212"/>
                </a:lnTo>
                <a:lnTo>
                  <a:pt x="328" y="212"/>
                </a:lnTo>
                <a:lnTo>
                  <a:pt x="330" y="218"/>
                </a:lnTo>
                <a:lnTo>
                  <a:pt x="330" y="222"/>
                </a:lnTo>
                <a:lnTo>
                  <a:pt x="330" y="226"/>
                </a:lnTo>
                <a:lnTo>
                  <a:pt x="332" y="226"/>
                </a:lnTo>
                <a:lnTo>
                  <a:pt x="332" y="226"/>
                </a:lnTo>
                <a:lnTo>
                  <a:pt x="338" y="224"/>
                </a:lnTo>
                <a:lnTo>
                  <a:pt x="342" y="218"/>
                </a:lnTo>
                <a:lnTo>
                  <a:pt x="344" y="208"/>
                </a:lnTo>
                <a:lnTo>
                  <a:pt x="346" y="196"/>
                </a:lnTo>
                <a:lnTo>
                  <a:pt x="346" y="196"/>
                </a:lnTo>
                <a:lnTo>
                  <a:pt x="344" y="188"/>
                </a:lnTo>
                <a:lnTo>
                  <a:pt x="340" y="182"/>
                </a:lnTo>
                <a:lnTo>
                  <a:pt x="336" y="176"/>
                </a:lnTo>
                <a:lnTo>
                  <a:pt x="328" y="168"/>
                </a:lnTo>
                <a:lnTo>
                  <a:pt x="320" y="164"/>
                </a:lnTo>
                <a:lnTo>
                  <a:pt x="312" y="160"/>
                </a:lnTo>
                <a:lnTo>
                  <a:pt x="304" y="158"/>
                </a:lnTo>
                <a:lnTo>
                  <a:pt x="296" y="156"/>
                </a:lnTo>
                <a:lnTo>
                  <a:pt x="296" y="156"/>
                </a:lnTo>
                <a:lnTo>
                  <a:pt x="306" y="156"/>
                </a:lnTo>
                <a:lnTo>
                  <a:pt x="316" y="156"/>
                </a:lnTo>
                <a:lnTo>
                  <a:pt x="326" y="160"/>
                </a:lnTo>
                <a:lnTo>
                  <a:pt x="326" y="160"/>
                </a:lnTo>
                <a:lnTo>
                  <a:pt x="342" y="152"/>
                </a:lnTo>
                <a:lnTo>
                  <a:pt x="354" y="146"/>
                </a:lnTo>
                <a:lnTo>
                  <a:pt x="362" y="138"/>
                </a:lnTo>
                <a:lnTo>
                  <a:pt x="362" y="138"/>
                </a:lnTo>
                <a:lnTo>
                  <a:pt x="368" y="134"/>
                </a:lnTo>
                <a:lnTo>
                  <a:pt x="374" y="132"/>
                </a:lnTo>
                <a:lnTo>
                  <a:pt x="380" y="130"/>
                </a:lnTo>
                <a:lnTo>
                  <a:pt x="386" y="130"/>
                </a:lnTo>
                <a:lnTo>
                  <a:pt x="394" y="130"/>
                </a:lnTo>
                <a:lnTo>
                  <a:pt x="400" y="132"/>
                </a:lnTo>
                <a:lnTo>
                  <a:pt x="404" y="136"/>
                </a:lnTo>
                <a:lnTo>
                  <a:pt x="408" y="142"/>
                </a:lnTo>
                <a:lnTo>
                  <a:pt x="408" y="142"/>
                </a:lnTo>
                <a:lnTo>
                  <a:pt x="412" y="136"/>
                </a:lnTo>
                <a:lnTo>
                  <a:pt x="414" y="130"/>
                </a:lnTo>
                <a:lnTo>
                  <a:pt x="410" y="126"/>
                </a:lnTo>
                <a:lnTo>
                  <a:pt x="408" y="122"/>
                </a:lnTo>
                <a:lnTo>
                  <a:pt x="408" y="122"/>
                </a:lnTo>
                <a:lnTo>
                  <a:pt x="408" y="120"/>
                </a:lnTo>
                <a:lnTo>
                  <a:pt x="406" y="118"/>
                </a:lnTo>
                <a:lnTo>
                  <a:pt x="398" y="114"/>
                </a:lnTo>
                <a:lnTo>
                  <a:pt x="386" y="116"/>
                </a:lnTo>
                <a:lnTo>
                  <a:pt x="380" y="118"/>
                </a:lnTo>
                <a:lnTo>
                  <a:pt x="376" y="122"/>
                </a:lnTo>
                <a:lnTo>
                  <a:pt x="376" y="122"/>
                </a:lnTo>
                <a:lnTo>
                  <a:pt x="396" y="100"/>
                </a:lnTo>
                <a:lnTo>
                  <a:pt x="408" y="88"/>
                </a:lnTo>
                <a:lnTo>
                  <a:pt x="426" y="74"/>
                </a:lnTo>
                <a:lnTo>
                  <a:pt x="426" y="74"/>
                </a:lnTo>
                <a:lnTo>
                  <a:pt x="448" y="60"/>
                </a:lnTo>
                <a:lnTo>
                  <a:pt x="462" y="52"/>
                </a:lnTo>
                <a:lnTo>
                  <a:pt x="474" y="48"/>
                </a:lnTo>
                <a:lnTo>
                  <a:pt x="488" y="46"/>
                </a:lnTo>
                <a:lnTo>
                  <a:pt x="502" y="46"/>
                </a:lnTo>
                <a:lnTo>
                  <a:pt x="514" y="50"/>
                </a:lnTo>
                <a:lnTo>
                  <a:pt x="524" y="56"/>
                </a:lnTo>
                <a:lnTo>
                  <a:pt x="524" y="56"/>
                </a:lnTo>
                <a:lnTo>
                  <a:pt x="532" y="66"/>
                </a:lnTo>
                <a:lnTo>
                  <a:pt x="534" y="74"/>
                </a:lnTo>
                <a:lnTo>
                  <a:pt x="532" y="80"/>
                </a:lnTo>
                <a:lnTo>
                  <a:pt x="528" y="84"/>
                </a:lnTo>
                <a:lnTo>
                  <a:pt x="522" y="88"/>
                </a:lnTo>
                <a:lnTo>
                  <a:pt x="516" y="88"/>
                </a:lnTo>
                <a:lnTo>
                  <a:pt x="510" y="88"/>
                </a:lnTo>
                <a:lnTo>
                  <a:pt x="506" y="88"/>
                </a:lnTo>
                <a:lnTo>
                  <a:pt x="506" y="88"/>
                </a:lnTo>
                <a:lnTo>
                  <a:pt x="506" y="90"/>
                </a:lnTo>
                <a:lnTo>
                  <a:pt x="508" y="94"/>
                </a:lnTo>
                <a:lnTo>
                  <a:pt x="514" y="96"/>
                </a:lnTo>
                <a:lnTo>
                  <a:pt x="522" y="98"/>
                </a:lnTo>
                <a:lnTo>
                  <a:pt x="526" y="96"/>
                </a:lnTo>
                <a:lnTo>
                  <a:pt x="530" y="94"/>
                </a:lnTo>
                <a:lnTo>
                  <a:pt x="530" y="94"/>
                </a:lnTo>
                <a:lnTo>
                  <a:pt x="524" y="100"/>
                </a:lnTo>
                <a:lnTo>
                  <a:pt x="518" y="102"/>
                </a:lnTo>
                <a:lnTo>
                  <a:pt x="514" y="104"/>
                </a:lnTo>
                <a:lnTo>
                  <a:pt x="508" y="106"/>
                </a:lnTo>
                <a:lnTo>
                  <a:pt x="502" y="104"/>
                </a:lnTo>
                <a:lnTo>
                  <a:pt x="498" y="102"/>
                </a:lnTo>
                <a:lnTo>
                  <a:pt x="488" y="94"/>
                </a:lnTo>
                <a:lnTo>
                  <a:pt x="488" y="94"/>
                </a:lnTo>
                <a:lnTo>
                  <a:pt x="486" y="88"/>
                </a:lnTo>
                <a:lnTo>
                  <a:pt x="486" y="84"/>
                </a:lnTo>
                <a:lnTo>
                  <a:pt x="488" y="76"/>
                </a:lnTo>
                <a:lnTo>
                  <a:pt x="492" y="70"/>
                </a:lnTo>
                <a:lnTo>
                  <a:pt x="492" y="68"/>
                </a:lnTo>
                <a:lnTo>
                  <a:pt x="492" y="68"/>
                </a:lnTo>
                <a:lnTo>
                  <a:pt x="492" y="68"/>
                </a:lnTo>
                <a:lnTo>
                  <a:pt x="486" y="70"/>
                </a:lnTo>
                <a:lnTo>
                  <a:pt x="480" y="72"/>
                </a:lnTo>
                <a:lnTo>
                  <a:pt x="476" y="76"/>
                </a:lnTo>
                <a:lnTo>
                  <a:pt x="474" y="82"/>
                </a:lnTo>
                <a:lnTo>
                  <a:pt x="472" y="88"/>
                </a:lnTo>
                <a:lnTo>
                  <a:pt x="472" y="96"/>
                </a:lnTo>
                <a:lnTo>
                  <a:pt x="476" y="104"/>
                </a:lnTo>
                <a:lnTo>
                  <a:pt x="476" y="104"/>
                </a:lnTo>
                <a:lnTo>
                  <a:pt x="472" y="100"/>
                </a:lnTo>
                <a:lnTo>
                  <a:pt x="468" y="92"/>
                </a:lnTo>
                <a:lnTo>
                  <a:pt x="468" y="86"/>
                </a:lnTo>
                <a:lnTo>
                  <a:pt x="470" y="80"/>
                </a:lnTo>
                <a:lnTo>
                  <a:pt x="470" y="80"/>
                </a:lnTo>
                <a:lnTo>
                  <a:pt x="466" y="82"/>
                </a:lnTo>
                <a:lnTo>
                  <a:pt x="462" y="84"/>
                </a:lnTo>
                <a:lnTo>
                  <a:pt x="460" y="88"/>
                </a:lnTo>
                <a:lnTo>
                  <a:pt x="458" y="94"/>
                </a:lnTo>
                <a:lnTo>
                  <a:pt x="458" y="100"/>
                </a:lnTo>
                <a:lnTo>
                  <a:pt x="460" y="106"/>
                </a:lnTo>
                <a:lnTo>
                  <a:pt x="462" y="112"/>
                </a:lnTo>
                <a:lnTo>
                  <a:pt x="468" y="120"/>
                </a:lnTo>
                <a:lnTo>
                  <a:pt x="468" y="120"/>
                </a:lnTo>
                <a:lnTo>
                  <a:pt x="476" y="126"/>
                </a:lnTo>
                <a:lnTo>
                  <a:pt x="486" y="130"/>
                </a:lnTo>
                <a:lnTo>
                  <a:pt x="496" y="132"/>
                </a:lnTo>
                <a:lnTo>
                  <a:pt x="508" y="134"/>
                </a:lnTo>
                <a:lnTo>
                  <a:pt x="520" y="132"/>
                </a:lnTo>
                <a:lnTo>
                  <a:pt x="530" y="128"/>
                </a:lnTo>
                <a:lnTo>
                  <a:pt x="540" y="122"/>
                </a:lnTo>
                <a:lnTo>
                  <a:pt x="550" y="112"/>
                </a:lnTo>
                <a:lnTo>
                  <a:pt x="550" y="112"/>
                </a:lnTo>
                <a:lnTo>
                  <a:pt x="554" y="106"/>
                </a:lnTo>
                <a:lnTo>
                  <a:pt x="556" y="100"/>
                </a:lnTo>
                <a:lnTo>
                  <a:pt x="556" y="86"/>
                </a:lnTo>
                <a:lnTo>
                  <a:pt x="554" y="74"/>
                </a:lnTo>
                <a:lnTo>
                  <a:pt x="550" y="62"/>
                </a:lnTo>
                <a:lnTo>
                  <a:pt x="542" y="52"/>
                </a:lnTo>
                <a:lnTo>
                  <a:pt x="532" y="44"/>
                </a:lnTo>
                <a:lnTo>
                  <a:pt x="522" y="38"/>
                </a:lnTo>
                <a:lnTo>
                  <a:pt x="512" y="36"/>
                </a:lnTo>
                <a:lnTo>
                  <a:pt x="512" y="36"/>
                </a:lnTo>
                <a:lnTo>
                  <a:pt x="520" y="34"/>
                </a:lnTo>
                <a:lnTo>
                  <a:pt x="526" y="32"/>
                </a:lnTo>
                <a:lnTo>
                  <a:pt x="534" y="32"/>
                </a:lnTo>
                <a:lnTo>
                  <a:pt x="542" y="34"/>
                </a:lnTo>
                <a:lnTo>
                  <a:pt x="554" y="38"/>
                </a:lnTo>
                <a:lnTo>
                  <a:pt x="564" y="46"/>
                </a:lnTo>
                <a:lnTo>
                  <a:pt x="564" y="46"/>
                </a:lnTo>
                <a:lnTo>
                  <a:pt x="572" y="54"/>
                </a:lnTo>
                <a:lnTo>
                  <a:pt x="580" y="66"/>
                </a:lnTo>
                <a:lnTo>
                  <a:pt x="582" y="72"/>
                </a:lnTo>
                <a:lnTo>
                  <a:pt x="584" y="78"/>
                </a:lnTo>
                <a:lnTo>
                  <a:pt x="586" y="86"/>
                </a:lnTo>
                <a:lnTo>
                  <a:pt x="584" y="92"/>
                </a:lnTo>
                <a:lnTo>
                  <a:pt x="584" y="92"/>
                </a:lnTo>
                <a:lnTo>
                  <a:pt x="584" y="94"/>
                </a:lnTo>
                <a:lnTo>
                  <a:pt x="586" y="96"/>
                </a:lnTo>
                <a:lnTo>
                  <a:pt x="592" y="92"/>
                </a:lnTo>
                <a:lnTo>
                  <a:pt x="600" y="84"/>
                </a:lnTo>
                <a:lnTo>
                  <a:pt x="602" y="80"/>
                </a:lnTo>
                <a:lnTo>
                  <a:pt x="602" y="72"/>
                </a:lnTo>
                <a:lnTo>
                  <a:pt x="602" y="72"/>
                </a:lnTo>
                <a:lnTo>
                  <a:pt x="600" y="66"/>
                </a:lnTo>
                <a:lnTo>
                  <a:pt x="596" y="56"/>
                </a:lnTo>
                <a:lnTo>
                  <a:pt x="590" y="48"/>
                </a:lnTo>
                <a:lnTo>
                  <a:pt x="582" y="38"/>
                </a:lnTo>
                <a:lnTo>
                  <a:pt x="574" y="32"/>
                </a:lnTo>
                <a:lnTo>
                  <a:pt x="564" y="26"/>
                </a:lnTo>
                <a:lnTo>
                  <a:pt x="554" y="22"/>
                </a:lnTo>
                <a:lnTo>
                  <a:pt x="542" y="20"/>
                </a:lnTo>
                <a:lnTo>
                  <a:pt x="542" y="20"/>
                </a:lnTo>
                <a:lnTo>
                  <a:pt x="552" y="20"/>
                </a:lnTo>
                <a:lnTo>
                  <a:pt x="564" y="24"/>
                </a:lnTo>
                <a:lnTo>
                  <a:pt x="574" y="28"/>
                </a:lnTo>
                <a:lnTo>
                  <a:pt x="586" y="36"/>
                </a:lnTo>
                <a:lnTo>
                  <a:pt x="596" y="46"/>
                </a:lnTo>
                <a:lnTo>
                  <a:pt x="604" y="60"/>
                </a:lnTo>
                <a:lnTo>
                  <a:pt x="608" y="74"/>
                </a:lnTo>
                <a:lnTo>
                  <a:pt x="608" y="88"/>
                </a:lnTo>
                <a:lnTo>
                  <a:pt x="608" y="88"/>
                </a:lnTo>
                <a:lnTo>
                  <a:pt x="608" y="92"/>
                </a:lnTo>
                <a:lnTo>
                  <a:pt x="608" y="94"/>
                </a:lnTo>
                <a:lnTo>
                  <a:pt x="612" y="96"/>
                </a:lnTo>
                <a:lnTo>
                  <a:pt x="614" y="96"/>
                </a:lnTo>
                <a:lnTo>
                  <a:pt x="620" y="94"/>
                </a:lnTo>
                <a:lnTo>
                  <a:pt x="624" y="90"/>
                </a:lnTo>
                <a:lnTo>
                  <a:pt x="624" y="86"/>
                </a:lnTo>
                <a:lnTo>
                  <a:pt x="624" y="86"/>
                </a:lnTo>
                <a:lnTo>
                  <a:pt x="624" y="76"/>
                </a:lnTo>
                <a:lnTo>
                  <a:pt x="622" y="68"/>
                </a:lnTo>
                <a:lnTo>
                  <a:pt x="618" y="60"/>
                </a:lnTo>
                <a:lnTo>
                  <a:pt x="618" y="60"/>
                </a:lnTo>
                <a:lnTo>
                  <a:pt x="624" y="70"/>
                </a:lnTo>
                <a:lnTo>
                  <a:pt x="628" y="80"/>
                </a:lnTo>
                <a:lnTo>
                  <a:pt x="628" y="86"/>
                </a:lnTo>
                <a:lnTo>
                  <a:pt x="628" y="92"/>
                </a:lnTo>
                <a:lnTo>
                  <a:pt x="624" y="98"/>
                </a:lnTo>
                <a:lnTo>
                  <a:pt x="620" y="102"/>
                </a:lnTo>
                <a:lnTo>
                  <a:pt x="620" y="102"/>
                </a:lnTo>
                <a:lnTo>
                  <a:pt x="616" y="104"/>
                </a:lnTo>
                <a:lnTo>
                  <a:pt x="616" y="106"/>
                </a:lnTo>
                <a:lnTo>
                  <a:pt x="616" y="112"/>
                </a:lnTo>
                <a:lnTo>
                  <a:pt x="620" y="116"/>
                </a:lnTo>
                <a:lnTo>
                  <a:pt x="622" y="116"/>
                </a:lnTo>
                <a:lnTo>
                  <a:pt x="626" y="116"/>
                </a:lnTo>
                <a:lnTo>
                  <a:pt x="626" y="116"/>
                </a:lnTo>
                <a:lnTo>
                  <a:pt x="630" y="114"/>
                </a:lnTo>
                <a:lnTo>
                  <a:pt x="634" y="110"/>
                </a:lnTo>
                <a:lnTo>
                  <a:pt x="636" y="102"/>
                </a:lnTo>
                <a:lnTo>
                  <a:pt x="640" y="94"/>
                </a:lnTo>
                <a:lnTo>
                  <a:pt x="640" y="84"/>
                </a:lnTo>
                <a:lnTo>
                  <a:pt x="638" y="74"/>
                </a:lnTo>
                <a:lnTo>
                  <a:pt x="636" y="62"/>
                </a:lnTo>
                <a:lnTo>
                  <a:pt x="630" y="52"/>
                </a:lnTo>
                <a:lnTo>
                  <a:pt x="630" y="52"/>
                </a:lnTo>
                <a:lnTo>
                  <a:pt x="622" y="40"/>
                </a:lnTo>
                <a:lnTo>
                  <a:pt x="614" y="30"/>
                </a:lnTo>
                <a:lnTo>
                  <a:pt x="604" y="22"/>
                </a:lnTo>
                <a:lnTo>
                  <a:pt x="592" y="14"/>
                </a:lnTo>
                <a:lnTo>
                  <a:pt x="580" y="8"/>
                </a:lnTo>
                <a:lnTo>
                  <a:pt x="566" y="4"/>
                </a:lnTo>
                <a:lnTo>
                  <a:pt x="548" y="2"/>
                </a:lnTo>
                <a:lnTo>
                  <a:pt x="530" y="2"/>
                </a:lnTo>
                <a:lnTo>
                  <a:pt x="530" y="2"/>
                </a:lnTo>
                <a:close/>
                <a:moveTo>
                  <a:pt x="158" y="74"/>
                </a:moveTo>
                <a:lnTo>
                  <a:pt x="158" y="74"/>
                </a:lnTo>
                <a:lnTo>
                  <a:pt x="158" y="88"/>
                </a:lnTo>
                <a:lnTo>
                  <a:pt x="164" y="100"/>
                </a:lnTo>
                <a:lnTo>
                  <a:pt x="170" y="110"/>
                </a:lnTo>
                <a:lnTo>
                  <a:pt x="180" y="118"/>
                </a:lnTo>
                <a:lnTo>
                  <a:pt x="188" y="124"/>
                </a:lnTo>
                <a:lnTo>
                  <a:pt x="198" y="126"/>
                </a:lnTo>
                <a:lnTo>
                  <a:pt x="206" y="128"/>
                </a:lnTo>
                <a:lnTo>
                  <a:pt x="212" y="126"/>
                </a:lnTo>
                <a:lnTo>
                  <a:pt x="212" y="126"/>
                </a:lnTo>
                <a:lnTo>
                  <a:pt x="216" y="122"/>
                </a:lnTo>
                <a:lnTo>
                  <a:pt x="218" y="118"/>
                </a:lnTo>
                <a:lnTo>
                  <a:pt x="216" y="114"/>
                </a:lnTo>
                <a:lnTo>
                  <a:pt x="216" y="112"/>
                </a:lnTo>
                <a:lnTo>
                  <a:pt x="212" y="110"/>
                </a:lnTo>
                <a:lnTo>
                  <a:pt x="210" y="108"/>
                </a:lnTo>
                <a:lnTo>
                  <a:pt x="206" y="110"/>
                </a:lnTo>
                <a:lnTo>
                  <a:pt x="204" y="112"/>
                </a:lnTo>
                <a:lnTo>
                  <a:pt x="204" y="112"/>
                </a:lnTo>
                <a:lnTo>
                  <a:pt x="202" y="116"/>
                </a:lnTo>
                <a:lnTo>
                  <a:pt x="202" y="118"/>
                </a:lnTo>
                <a:lnTo>
                  <a:pt x="204" y="118"/>
                </a:lnTo>
                <a:lnTo>
                  <a:pt x="204" y="118"/>
                </a:lnTo>
                <a:lnTo>
                  <a:pt x="202" y="120"/>
                </a:lnTo>
                <a:lnTo>
                  <a:pt x="196" y="120"/>
                </a:lnTo>
                <a:lnTo>
                  <a:pt x="190" y="118"/>
                </a:lnTo>
                <a:lnTo>
                  <a:pt x="180" y="108"/>
                </a:lnTo>
                <a:lnTo>
                  <a:pt x="180" y="108"/>
                </a:lnTo>
                <a:lnTo>
                  <a:pt x="174" y="102"/>
                </a:lnTo>
                <a:lnTo>
                  <a:pt x="172" y="96"/>
                </a:lnTo>
                <a:lnTo>
                  <a:pt x="172" y="88"/>
                </a:lnTo>
                <a:lnTo>
                  <a:pt x="172" y="80"/>
                </a:lnTo>
                <a:lnTo>
                  <a:pt x="174" y="72"/>
                </a:lnTo>
                <a:lnTo>
                  <a:pt x="176" y="66"/>
                </a:lnTo>
                <a:lnTo>
                  <a:pt x="180" y="60"/>
                </a:lnTo>
                <a:lnTo>
                  <a:pt x="184" y="56"/>
                </a:lnTo>
                <a:lnTo>
                  <a:pt x="184" y="56"/>
                </a:lnTo>
                <a:lnTo>
                  <a:pt x="190" y="54"/>
                </a:lnTo>
                <a:lnTo>
                  <a:pt x="194" y="52"/>
                </a:lnTo>
                <a:lnTo>
                  <a:pt x="198" y="52"/>
                </a:lnTo>
                <a:lnTo>
                  <a:pt x="200" y="54"/>
                </a:lnTo>
                <a:lnTo>
                  <a:pt x="204" y="58"/>
                </a:lnTo>
                <a:lnTo>
                  <a:pt x="202" y="64"/>
                </a:lnTo>
                <a:lnTo>
                  <a:pt x="202" y="64"/>
                </a:lnTo>
                <a:lnTo>
                  <a:pt x="198" y="68"/>
                </a:lnTo>
                <a:lnTo>
                  <a:pt x="196" y="68"/>
                </a:lnTo>
                <a:lnTo>
                  <a:pt x="190" y="66"/>
                </a:lnTo>
                <a:lnTo>
                  <a:pt x="190" y="66"/>
                </a:lnTo>
                <a:lnTo>
                  <a:pt x="188" y="70"/>
                </a:lnTo>
                <a:lnTo>
                  <a:pt x="188" y="72"/>
                </a:lnTo>
                <a:lnTo>
                  <a:pt x="192" y="76"/>
                </a:lnTo>
                <a:lnTo>
                  <a:pt x="194" y="78"/>
                </a:lnTo>
                <a:lnTo>
                  <a:pt x="202" y="82"/>
                </a:lnTo>
                <a:lnTo>
                  <a:pt x="208" y="82"/>
                </a:lnTo>
                <a:lnTo>
                  <a:pt x="208" y="82"/>
                </a:lnTo>
                <a:lnTo>
                  <a:pt x="214" y="82"/>
                </a:lnTo>
                <a:lnTo>
                  <a:pt x="218" y="78"/>
                </a:lnTo>
                <a:lnTo>
                  <a:pt x="222" y="72"/>
                </a:lnTo>
                <a:lnTo>
                  <a:pt x="222" y="72"/>
                </a:lnTo>
                <a:lnTo>
                  <a:pt x="224" y="66"/>
                </a:lnTo>
                <a:lnTo>
                  <a:pt x="224" y="58"/>
                </a:lnTo>
                <a:lnTo>
                  <a:pt x="222" y="52"/>
                </a:lnTo>
                <a:lnTo>
                  <a:pt x="218" y="46"/>
                </a:lnTo>
                <a:lnTo>
                  <a:pt x="214" y="42"/>
                </a:lnTo>
                <a:lnTo>
                  <a:pt x="208" y="40"/>
                </a:lnTo>
                <a:lnTo>
                  <a:pt x="204" y="38"/>
                </a:lnTo>
                <a:lnTo>
                  <a:pt x="198" y="38"/>
                </a:lnTo>
                <a:lnTo>
                  <a:pt x="198" y="38"/>
                </a:lnTo>
                <a:lnTo>
                  <a:pt x="190" y="38"/>
                </a:lnTo>
                <a:lnTo>
                  <a:pt x="184" y="40"/>
                </a:lnTo>
                <a:lnTo>
                  <a:pt x="178" y="42"/>
                </a:lnTo>
                <a:lnTo>
                  <a:pt x="170" y="46"/>
                </a:lnTo>
                <a:lnTo>
                  <a:pt x="164" y="54"/>
                </a:lnTo>
                <a:lnTo>
                  <a:pt x="160" y="62"/>
                </a:lnTo>
                <a:lnTo>
                  <a:pt x="158" y="74"/>
                </a:lnTo>
                <a:lnTo>
                  <a:pt x="158" y="74"/>
                </a:lnTo>
                <a:close/>
                <a:moveTo>
                  <a:pt x="166" y="114"/>
                </a:moveTo>
                <a:lnTo>
                  <a:pt x="166" y="114"/>
                </a:lnTo>
                <a:lnTo>
                  <a:pt x="156" y="98"/>
                </a:lnTo>
                <a:lnTo>
                  <a:pt x="148" y="84"/>
                </a:lnTo>
                <a:lnTo>
                  <a:pt x="142" y="70"/>
                </a:lnTo>
                <a:lnTo>
                  <a:pt x="140" y="58"/>
                </a:lnTo>
                <a:lnTo>
                  <a:pt x="138" y="48"/>
                </a:lnTo>
                <a:lnTo>
                  <a:pt x="138" y="40"/>
                </a:lnTo>
                <a:lnTo>
                  <a:pt x="142" y="32"/>
                </a:lnTo>
                <a:lnTo>
                  <a:pt x="144" y="28"/>
                </a:lnTo>
                <a:lnTo>
                  <a:pt x="144" y="28"/>
                </a:lnTo>
                <a:lnTo>
                  <a:pt x="148" y="26"/>
                </a:lnTo>
                <a:lnTo>
                  <a:pt x="150" y="26"/>
                </a:lnTo>
                <a:lnTo>
                  <a:pt x="152" y="26"/>
                </a:lnTo>
                <a:lnTo>
                  <a:pt x="154" y="28"/>
                </a:lnTo>
                <a:lnTo>
                  <a:pt x="158" y="40"/>
                </a:lnTo>
                <a:lnTo>
                  <a:pt x="158" y="40"/>
                </a:lnTo>
                <a:lnTo>
                  <a:pt x="166" y="34"/>
                </a:lnTo>
                <a:lnTo>
                  <a:pt x="168" y="28"/>
                </a:lnTo>
                <a:lnTo>
                  <a:pt x="166" y="20"/>
                </a:lnTo>
                <a:lnTo>
                  <a:pt x="164" y="14"/>
                </a:lnTo>
                <a:lnTo>
                  <a:pt x="164" y="14"/>
                </a:lnTo>
                <a:lnTo>
                  <a:pt x="160" y="12"/>
                </a:lnTo>
                <a:lnTo>
                  <a:pt x="154" y="10"/>
                </a:lnTo>
                <a:lnTo>
                  <a:pt x="150" y="10"/>
                </a:lnTo>
                <a:lnTo>
                  <a:pt x="144" y="12"/>
                </a:lnTo>
                <a:lnTo>
                  <a:pt x="144" y="12"/>
                </a:lnTo>
                <a:lnTo>
                  <a:pt x="140" y="12"/>
                </a:lnTo>
                <a:lnTo>
                  <a:pt x="136" y="14"/>
                </a:lnTo>
                <a:lnTo>
                  <a:pt x="132" y="18"/>
                </a:lnTo>
                <a:lnTo>
                  <a:pt x="130" y="22"/>
                </a:lnTo>
                <a:lnTo>
                  <a:pt x="130" y="22"/>
                </a:lnTo>
                <a:lnTo>
                  <a:pt x="126" y="38"/>
                </a:lnTo>
                <a:lnTo>
                  <a:pt x="128" y="54"/>
                </a:lnTo>
                <a:lnTo>
                  <a:pt x="132" y="68"/>
                </a:lnTo>
                <a:lnTo>
                  <a:pt x="140" y="80"/>
                </a:lnTo>
                <a:lnTo>
                  <a:pt x="146" y="92"/>
                </a:lnTo>
                <a:lnTo>
                  <a:pt x="154" y="102"/>
                </a:lnTo>
                <a:lnTo>
                  <a:pt x="166" y="114"/>
                </a:lnTo>
                <a:lnTo>
                  <a:pt x="166" y="114"/>
                </a:lnTo>
                <a:close/>
                <a:moveTo>
                  <a:pt x="256" y="38"/>
                </a:moveTo>
                <a:lnTo>
                  <a:pt x="256" y="38"/>
                </a:lnTo>
                <a:lnTo>
                  <a:pt x="262" y="46"/>
                </a:lnTo>
                <a:lnTo>
                  <a:pt x="262" y="54"/>
                </a:lnTo>
                <a:lnTo>
                  <a:pt x="262" y="60"/>
                </a:lnTo>
                <a:lnTo>
                  <a:pt x="258" y="66"/>
                </a:lnTo>
                <a:lnTo>
                  <a:pt x="258" y="66"/>
                </a:lnTo>
                <a:lnTo>
                  <a:pt x="260" y="68"/>
                </a:lnTo>
                <a:lnTo>
                  <a:pt x="264" y="66"/>
                </a:lnTo>
                <a:lnTo>
                  <a:pt x="268" y="64"/>
                </a:lnTo>
                <a:lnTo>
                  <a:pt x="272" y="58"/>
                </a:lnTo>
                <a:lnTo>
                  <a:pt x="272" y="52"/>
                </a:lnTo>
                <a:lnTo>
                  <a:pt x="270" y="46"/>
                </a:lnTo>
                <a:lnTo>
                  <a:pt x="266" y="38"/>
                </a:lnTo>
                <a:lnTo>
                  <a:pt x="256" y="30"/>
                </a:lnTo>
                <a:lnTo>
                  <a:pt x="256" y="30"/>
                </a:lnTo>
                <a:lnTo>
                  <a:pt x="268" y="36"/>
                </a:lnTo>
                <a:lnTo>
                  <a:pt x="280" y="44"/>
                </a:lnTo>
                <a:lnTo>
                  <a:pt x="290" y="54"/>
                </a:lnTo>
                <a:lnTo>
                  <a:pt x="292" y="60"/>
                </a:lnTo>
                <a:lnTo>
                  <a:pt x="294" y="66"/>
                </a:lnTo>
                <a:lnTo>
                  <a:pt x="294" y="66"/>
                </a:lnTo>
                <a:lnTo>
                  <a:pt x="292" y="66"/>
                </a:lnTo>
                <a:lnTo>
                  <a:pt x="290" y="66"/>
                </a:lnTo>
                <a:lnTo>
                  <a:pt x="288" y="70"/>
                </a:lnTo>
                <a:lnTo>
                  <a:pt x="290" y="74"/>
                </a:lnTo>
                <a:lnTo>
                  <a:pt x="292" y="74"/>
                </a:lnTo>
                <a:lnTo>
                  <a:pt x="294" y="76"/>
                </a:lnTo>
                <a:lnTo>
                  <a:pt x="294" y="76"/>
                </a:lnTo>
                <a:lnTo>
                  <a:pt x="298" y="76"/>
                </a:lnTo>
                <a:lnTo>
                  <a:pt x="302" y="74"/>
                </a:lnTo>
                <a:lnTo>
                  <a:pt x="306" y="68"/>
                </a:lnTo>
                <a:lnTo>
                  <a:pt x="306" y="62"/>
                </a:lnTo>
                <a:lnTo>
                  <a:pt x="306" y="58"/>
                </a:lnTo>
                <a:lnTo>
                  <a:pt x="304" y="54"/>
                </a:lnTo>
                <a:lnTo>
                  <a:pt x="302" y="48"/>
                </a:lnTo>
                <a:lnTo>
                  <a:pt x="302" y="48"/>
                </a:lnTo>
                <a:lnTo>
                  <a:pt x="292" y="38"/>
                </a:lnTo>
                <a:lnTo>
                  <a:pt x="274" y="26"/>
                </a:lnTo>
                <a:lnTo>
                  <a:pt x="264" y="22"/>
                </a:lnTo>
                <a:lnTo>
                  <a:pt x="254" y="20"/>
                </a:lnTo>
                <a:lnTo>
                  <a:pt x="242" y="18"/>
                </a:lnTo>
                <a:lnTo>
                  <a:pt x="230" y="18"/>
                </a:lnTo>
                <a:lnTo>
                  <a:pt x="230" y="18"/>
                </a:lnTo>
                <a:lnTo>
                  <a:pt x="226" y="20"/>
                </a:lnTo>
                <a:lnTo>
                  <a:pt x="224" y="22"/>
                </a:lnTo>
                <a:lnTo>
                  <a:pt x="224" y="24"/>
                </a:lnTo>
                <a:lnTo>
                  <a:pt x="228" y="24"/>
                </a:lnTo>
                <a:lnTo>
                  <a:pt x="228" y="24"/>
                </a:lnTo>
                <a:lnTo>
                  <a:pt x="232" y="26"/>
                </a:lnTo>
                <a:lnTo>
                  <a:pt x="238" y="30"/>
                </a:lnTo>
                <a:lnTo>
                  <a:pt x="244" y="34"/>
                </a:lnTo>
                <a:lnTo>
                  <a:pt x="246" y="42"/>
                </a:lnTo>
                <a:lnTo>
                  <a:pt x="248" y="48"/>
                </a:lnTo>
                <a:lnTo>
                  <a:pt x="246" y="56"/>
                </a:lnTo>
                <a:lnTo>
                  <a:pt x="242" y="64"/>
                </a:lnTo>
                <a:lnTo>
                  <a:pt x="234" y="72"/>
                </a:lnTo>
                <a:lnTo>
                  <a:pt x="234" y="72"/>
                </a:lnTo>
                <a:lnTo>
                  <a:pt x="236" y="74"/>
                </a:lnTo>
                <a:lnTo>
                  <a:pt x="240" y="74"/>
                </a:lnTo>
                <a:lnTo>
                  <a:pt x="246" y="72"/>
                </a:lnTo>
                <a:lnTo>
                  <a:pt x="252" y="68"/>
                </a:lnTo>
                <a:lnTo>
                  <a:pt x="256" y="62"/>
                </a:lnTo>
                <a:lnTo>
                  <a:pt x="260" y="56"/>
                </a:lnTo>
                <a:lnTo>
                  <a:pt x="260" y="48"/>
                </a:lnTo>
                <a:lnTo>
                  <a:pt x="256" y="38"/>
                </a:lnTo>
                <a:lnTo>
                  <a:pt x="256" y="38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115888" y="3415578"/>
            <a:ext cx="1016000" cy="1016000"/>
          </a:xfrm>
          <a:custGeom>
            <a:avLst/>
            <a:gdLst>
              <a:gd name="T0" fmla="*/ 238 w 640"/>
              <a:gd name="T1" fmla="*/ 478 h 640"/>
              <a:gd name="T2" fmla="*/ 120 w 640"/>
              <a:gd name="T3" fmla="*/ 598 h 640"/>
              <a:gd name="T4" fmla="*/ 276 w 640"/>
              <a:gd name="T5" fmla="*/ 538 h 640"/>
              <a:gd name="T6" fmla="*/ 270 w 640"/>
              <a:gd name="T7" fmla="*/ 562 h 640"/>
              <a:gd name="T8" fmla="*/ 314 w 640"/>
              <a:gd name="T9" fmla="*/ 498 h 640"/>
              <a:gd name="T10" fmla="*/ 354 w 640"/>
              <a:gd name="T11" fmla="*/ 550 h 640"/>
              <a:gd name="T12" fmla="*/ 340 w 640"/>
              <a:gd name="T13" fmla="*/ 590 h 640"/>
              <a:gd name="T14" fmla="*/ 334 w 640"/>
              <a:gd name="T15" fmla="*/ 612 h 640"/>
              <a:gd name="T16" fmla="*/ 390 w 640"/>
              <a:gd name="T17" fmla="*/ 550 h 640"/>
              <a:gd name="T18" fmla="*/ 640 w 640"/>
              <a:gd name="T19" fmla="*/ 554 h 640"/>
              <a:gd name="T20" fmla="*/ 622 w 640"/>
              <a:gd name="T21" fmla="*/ 572 h 640"/>
              <a:gd name="T22" fmla="*/ 554 w 640"/>
              <a:gd name="T23" fmla="*/ 618 h 640"/>
              <a:gd name="T24" fmla="*/ 564 w 640"/>
              <a:gd name="T25" fmla="*/ 594 h 640"/>
              <a:gd name="T26" fmla="*/ 520 w 640"/>
              <a:gd name="T27" fmla="*/ 508 h 640"/>
              <a:gd name="T28" fmla="*/ 472 w 640"/>
              <a:gd name="T29" fmla="*/ 544 h 640"/>
              <a:gd name="T30" fmla="*/ 530 w 640"/>
              <a:gd name="T31" fmla="*/ 546 h 640"/>
              <a:gd name="T32" fmla="*/ 474 w 640"/>
              <a:gd name="T33" fmla="*/ 592 h 640"/>
              <a:gd name="T34" fmla="*/ 404 w 640"/>
              <a:gd name="T35" fmla="*/ 502 h 640"/>
              <a:gd name="T36" fmla="*/ 336 w 640"/>
              <a:gd name="T37" fmla="*/ 464 h 640"/>
              <a:gd name="T38" fmla="*/ 324 w 640"/>
              <a:gd name="T39" fmla="*/ 454 h 640"/>
              <a:gd name="T40" fmla="*/ 214 w 640"/>
              <a:gd name="T41" fmla="*/ 558 h 640"/>
              <a:gd name="T42" fmla="*/ 180 w 640"/>
              <a:gd name="T43" fmla="*/ 580 h 640"/>
              <a:gd name="T44" fmla="*/ 216 w 640"/>
              <a:gd name="T45" fmla="*/ 528 h 640"/>
              <a:gd name="T46" fmla="*/ 198 w 640"/>
              <a:gd name="T47" fmla="*/ 602 h 640"/>
              <a:gd name="T48" fmla="*/ 138 w 640"/>
              <a:gd name="T49" fmla="*/ 592 h 640"/>
              <a:gd name="T50" fmla="*/ 154 w 640"/>
              <a:gd name="T51" fmla="*/ 630 h 640"/>
              <a:gd name="T52" fmla="*/ 268 w 640"/>
              <a:gd name="T53" fmla="*/ 604 h 640"/>
              <a:gd name="T54" fmla="*/ 246 w 640"/>
              <a:gd name="T55" fmla="*/ 568 h 640"/>
              <a:gd name="T56" fmla="*/ 264 w 640"/>
              <a:gd name="T57" fmla="*/ 616 h 640"/>
              <a:gd name="T58" fmla="*/ 4 w 640"/>
              <a:gd name="T59" fmla="*/ 562 h 640"/>
              <a:gd name="T60" fmla="*/ 42 w 640"/>
              <a:gd name="T61" fmla="*/ 622 h 640"/>
              <a:gd name="T62" fmla="*/ 134 w 640"/>
              <a:gd name="T63" fmla="*/ 514 h 640"/>
              <a:gd name="T64" fmla="*/ 218 w 640"/>
              <a:gd name="T65" fmla="*/ 430 h 640"/>
              <a:gd name="T66" fmla="*/ 164 w 640"/>
              <a:gd name="T67" fmla="*/ 462 h 640"/>
              <a:gd name="T68" fmla="*/ 20 w 640"/>
              <a:gd name="T69" fmla="*/ 250 h 640"/>
              <a:gd name="T70" fmla="*/ 28 w 640"/>
              <a:gd name="T71" fmla="*/ 280 h 640"/>
              <a:gd name="T72" fmla="*/ 58 w 640"/>
              <a:gd name="T73" fmla="*/ 260 h 640"/>
              <a:gd name="T74" fmla="*/ 92 w 640"/>
              <a:gd name="T75" fmla="*/ 292 h 640"/>
              <a:gd name="T76" fmla="*/ 134 w 640"/>
              <a:gd name="T77" fmla="*/ 374 h 640"/>
              <a:gd name="T78" fmla="*/ 108 w 640"/>
              <a:gd name="T79" fmla="*/ 382 h 640"/>
              <a:gd name="T80" fmla="*/ 136 w 640"/>
              <a:gd name="T81" fmla="*/ 416 h 640"/>
              <a:gd name="T82" fmla="*/ 28 w 640"/>
              <a:gd name="T83" fmla="*/ 538 h 640"/>
              <a:gd name="T84" fmla="*/ 192 w 640"/>
              <a:gd name="T85" fmla="*/ 332 h 640"/>
              <a:gd name="T86" fmla="*/ 226 w 640"/>
              <a:gd name="T87" fmla="*/ 354 h 640"/>
              <a:gd name="T88" fmla="*/ 224 w 640"/>
              <a:gd name="T89" fmla="*/ 302 h 640"/>
              <a:gd name="T90" fmla="*/ 138 w 640"/>
              <a:gd name="T91" fmla="*/ 276 h 640"/>
              <a:gd name="T92" fmla="*/ 120 w 640"/>
              <a:gd name="T93" fmla="*/ 264 h 640"/>
              <a:gd name="T94" fmla="*/ 88 w 640"/>
              <a:gd name="T95" fmla="*/ 132 h 640"/>
              <a:gd name="T96" fmla="*/ 66 w 640"/>
              <a:gd name="T97" fmla="*/ 148 h 640"/>
              <a:gd name="T98" fmla="*/ 112 w 640"/>
              <a:gd name="T99" fmla="*/ 176 h 640"/>
              <a:gd name="T100" fmla="*/ 36 w 640"/>
              <a:gd name="T101" fmla="*/ 126 h 640"/>
              <a:gd name="T102" fmla="*/ 72 w 640"/>
              <a:gd name="T103" fmla="*/ 36 h 640"/>
              <a:gd name="T104" fmla="*/ 96 w 640"/>
              <a:gd name="T105" fmla="*/ 28 h 640"/>
              <a:gd name="T106" fmla="*/ 116 w 640"/>
              <a:gd name="T107" fmla="*/ 16 h 640"/>
              <a:gd name="T108" fmla="*/ 74 w 640"/>
              <a:gd name="T109" fmla="*/ 482 h 640"/>
              <a:gd name="T110" fmla="*/ 116 w 640"/>
              <a:gd name="T111" fmla="*/ 438 h 640"/>
              <a:gd name="T112" fmla="*/ 58 w 640"/>
              <a:gd name="T113" fmla="*/ 436 h 640"/>
              <a:gd name="T114" fmla="*/ 46 w 640"/>
              <a:gd name="T115" fmla="*/ 422 h 640"/>
              <a:gd name="T116" fmla="*/ 40 w 640"/>
              <a:gd name="T117" fmla="*/ 500 h 640"/>
              <a:gd name="T118" fmla="*/ 14 w 640"/>
              <a:gd name="T119" fmla="*/ 502 h 640"/>
              <a:gd name="T120" fmla="*/ 62 w 640"/>
              <a:gd name="T121" fmla="*/ 370 h 640"/>
              <a:gd name="T122" fmla="*/ 74 w 640"/>
              <a:gd name="T123" fmla="*/ 338 h 640"/>
              <a:gd name="T124" fmla="*/ 34 w 640"/>
              <a:gd name="T125" fmla="*/ 39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278" y="448"/>
                </a:moveTo>
                <a:lnTo>
                  <a:pt x="278" y="448"/>
                </a:lnTo>
                <a:lnTo>
                  <a:pt x="278" y="444"/>
                </a:lnTo>
                <a:lnTo>
                  <a:pt x="278" y="440"/>
                </a:lnTo>
                <a:lnTo>
                  <a:pt x="280" y="438"/>
                </a:lnTo>
                <a:lnTo>
                  <a:pt x="284" y="434"/>
                </a:lnTo>
                <a:lnTo>
                  <a:pt x="288" y="432"/>
                </a:lnTo>
                <a:lnTo>
                  <a:pt x="292" y="432"/>
                </a:lnTo>
                <a:lnTo>
                  <a:pt x="298" y="434"/>
                </a:lnTo>
                <a:lnTo>
                  <a:pt x="302" y="436"/>
                </a:lnTo>
                <a:lnTo>
                  <a:pt x="302" y="436"/>
                </a:lnTo>
                <a:lnTo>
                  <a:pt x="306" y="442"/>
                </a:lnTo>
                <a:lnTo>
                  <a:pt x="308" y="448"/>
                </a:lnTo>
                <a:lnTo>
                  <a:pt x="306" y="454"/>
                </a:lnTo>
                <a:lnTo>
                  <a:pt x="300" y="460"/>
                </a:lnTo>
                <a:lnTo>
                  <a:pt x="294" y="464"/>
                </a:lnTo>
                <a:lnTo>
                  <a:pt x="286" y="470"/>
                </a:lnTo>
                <a:lnTo>
                  <a:pt x="276" y="472"/>
                </a:lnTo>
                <a:lnTo>
                  <a:pt x="266" y="474"/>
                </a:lnTo>
                <a:lnTo>
                  <a:pt x="266" y="474"/>
                </a:lnTo>
                <a:lnTo>
                  <a:pt x="238" y="478"/>
                </a:lnTo>
                <a:lnTo>
                  <a:pt x="222" y="480"/>
                </a:lnTo>
                <a:lnTo>
                  <a:pt x="204" y="486"/>
                </a:lnTo>
                <a:lnTo>
                  <a:pt x="186" y="494"/>
                </a:lnTo>
                <a:lnTo>
                  <a:pt x="168" y="504"/>
                </a:lnTo>
                <a:lnTo>
                  <a:pt x="150" y="518"/>
                </a:lnTo>
                <a:lnTo>
                  <a:pt x="132" y="534"/>
                </a:lnTo>
                <a:lnTo>
                  <a:pt x="132" y="534"/>
                </a:lnTo>
                <a:lnTo>
                  <a:pt x="118" y="550"/>
                </a:lnTo>
                <a:lnTo>
                  <a:pt x="110" y="566"/>
                </a:lnTo>
                <a:lnTo>
                  <a:pt x="104" y="580"/>
                </a:lnTo>
                <a:lnTo>
                  <a:pt x="100" y="592"/>
                </a:lnTo>
                <a:lnTo>
                  <a:pt x="100" y="602"/>
                </a:lnTo>
                <a:lnTo>
                  <a:pt x="100" y="612"/>
                </a:lnTo>
                <a:lnTo>
                  <a:pt x="102" y="616"/>
                </a:lnTo>
                <a:lnTo>
                  <a:pt x="106" y="620"/>
                </a:lnTo>
                <a:lnTo>
                  <a:pt x="106" y="620"/>
                </a:lnTo>
                <a:lnTo>
                  <a:pt x="112" y="620"/>
                </a:lnTo>
                <a:lnTo>
                  <a:pt x="118" y="616"/>
                </a:lnTo>
                <a:lnTo>
                  <a:pt x="120" y="610"/>
                </a:lnTo>
                <a:lnTo>
                  <a:pt x="120" y="598"/>
                </a:lnTo>
                <a:lnTo>
                  <a:pt x="120" y="598"/>
                </a:lnTo>
                <a:lnTo>
                  <a:pt x="120" y="584"/>
                </a:lnTo>
                <a:lnTo>
                  <a:pt x="124" y="568"/>
                </a:lnTo>
                <a:lnTo>
                  <a:pt x="130" y="552"/>
                </a:lnTo>
                <a:lnTo>
                  <a:pt x="136" y="544"/>
                </a:lnTo>
                <a:lnTo>
                  <a:pt x="142" y="538"/>
                </a:lnTo>
                <a:lnTo>
                  <a:pt x="142" y="538"/>
                </a:lnTo>
                <a:lnTo>
                  <a:pt x="156" y="526"/>
                </a:lnTo>
                <a:lnTo>
                  <a:pt x="170" y="516"/>
                </a:lnTo>
                <a:lnTo>
                  <a:pt x="182" y="510"/>
                </a:lnTo>
                <a:lnTo>
                  <a:pt x="200" y="506"/>
                </a:lnTo>
                <a:lnTo>
                  <a:pt x="200" y="506"/>
                </a:lnTo>
                <a:lnTo>
                  <a:pt x="212" y="504"/>
                </a:lnTo>
                <a:lnTo>
                  <a:pt x="224" y="504"/>
                </a:lnTo>
                <a:lnTo>
                  <a:pt x="234" y="506"/>
                </a:lnTo>
                <a:lnTo>
                  <a:pt x="246" y="508"/>
                </a:lnTo>
                <a:lnTo>
                  <a:pt x="262" y="516"/>
                </a:lnTo>
                <a:lnTo>
                  <a:pt x="274" y="524"/>
                </a:lnTo>
                <a:lnTo>
                  <a:pt x="274" y="524"/>
                </a:lnTo>
                <a:lnTo>
                  <a:pt x="276" y="528"/>
                </a:lnTo>
                <a:lnTo>
                  <a:pt x="278" y="532"/>
                </a:lnTo>
                <a:lnTo>
                  <a:pt x="276" y="538"/>
                </a:lnTo>
                <a:lnTo>
                  <a:pt x="272" y="542"/>
                </a:lnTo>
                <a:lnTo>
                  <a:pt x="270" y="542"/>
                </a:lnTo>
                <a:lnTo>
                  <a:pt x="268" y="540"/>
                </a:lnTo>
                <a:lnTo>
                  <a:pt x="268" y="540"/>
                </a:lnTo>
                <a:lnTo>
                  <a:pt x="266" y="536"/>
                </a:lnTo>
                <a:lnTo>
                  <a:pt x="266" y="532"/>
                </a:lnTo>
                <a:lnTo>
                  <a:pt x="270" y="530"/>
                </a:lnTo>
                <a:lnTo>
                  <a:pt x="270" y="530"/>
                </a:lnTo>
                <a:lnTo>
                  <a:pt x="268" y="528"/>
                </a:lnTo>
                <a:lnTo>
                  <a:pt x="266" y="528"/>
                </a:lnTo>
                <a:lnTo>
                  <a:pt x="262" y="528"/>
                </a:lnTo>
                <a:lnTo>
                  <a:pt x="258" y="530"/>
                </a:lnTo>
                <a:lnTo>
                  <a:pt x="258" y="530"/>
                </a:lnTo>
                <a:lnTo>
                  <a:pt x="254" y="536"/>
                </a:lnTo>
                <a:lnTo>
                  <a:pt x="252" y="544"/>
                </a:lnTo>
                <a:lnTo>
                  <a:pt x="254" y="548"/>
                </a:lnTo>
                <a:lnTo>
                  <a:pt x="256" y="554"/>
                </a:lnTo>
                <a:lnTo>
                  <a:pt x="260" y="558"/>
                </a:lnTo>
                <a:lnTo>
                  <a:pt x="264" y="560"/>
                </a:lnTo>
                <a:lnTo>
                  <a:pt x="264" y="560"/>
                </a:lnTo>
                <a:lnTo>
                  <a:pt x="270" y="562"/>
                </a:lnTo>
                <a:lnTo>
                  <a:pt x="276" y="562"/>
                </a:lnTo>
                <a:lnTo>
                  <a:pt x="282" y="560"/>
                </a:lnTo>
                <a:lnTo>
                  <a:pt x="286" y="556"/>
                </a:lnTo>
                <a:lnTo>
                  <a:pt x="290" y="552"/>
                </a:lnTo>
                <a:lnTo>
                  <a:pt x="294" y="548"/>
                </a:lnTo>
                <a:lnTo>
                  <a:pt x="294" y="542"/>
                </a:lnTo>
                <a:lnTo>
                  <a:pt x="294" y="538"/>
                </a:lnTo>
                <a:lnTo>
                  <a:pt x="294" y="538"/>
                </a:lnTo>
                <a:lnTo>
                  <a:pt x="292" y="526"/>
                </a:lnTo>
                <a:lnTo>
                  <a:pt x="288" y="522"/>
                </a:lnTo>
                <a:lnTo>
                  <a:pt x="284" y="516"/>
                </a:lnTo>
                <a:lnTo>
                  <a:pt x="276" y="510"/>
                </a:lnTo>
                <a:lnTo>
                  <a:pt x="266" y="506"/>
                </a:lnTo>
                <a:lnTo>
                  <a:pt x="252" y="500"/>
                </a:lnTo>
                <a:lnTo>
                  <a:pt x="232" y="494"/>
                </a:lnTo>
                <a:lnTo>
                  <a:pt x="232" y="494"/>
                </a:lnTo>
                <a:lnTo>
                  <a:pt x="242" y="492"/>
                </a:lnTo>
                <a:lnTo>
                  <a:pt x="256" y="492"/>
                </a:lnTo>
                <a:lnTo>
                  <a:pt x="286" y="492"/>
                </a:lnTo>
                <a:lnTo>
                  <a:pt x="302" y="494"/>
                </a:lnTo>
                <a:lnTo>
                  <a:pt x="314" y="498"/>
                </a:lnTo>
                <a:lnTo>
                  <a:pt x="324" y="502"/>
                </a:lnTo>
                <a:lnTo>
                  <a:pt x="330" y="508"/>
                </a:lnTo>
                <a:lnTo>
                  <a:pt x="330" y="508"/>
                </a:lnTo>
                <a:lnTo>
                  <a:pt x="334" y="516"/>
                </a:lnTo>
                <a:lnTo>
                  <a:pt x="334" y="522"/>
                </a:lnTo>
                <a:lnTo>
                  <a:pt x="332" y="536"/>
                </a:lnTo>
                <a:lnTo>
                  <a:pt x="330" y="548"/>
                </a:lnTo>
                <a:lnTo>
                  <a:pt x="330" y="552"/>
                </a:lnTo>
                <a:lnTo>
                  <a:pt x="334" y="554"/>
                </a:lnTo>
                <a:lnTo>
                  <a:pt x="334" y="554"/>
                </a:lnTo>
                <a:lnTo>
                  <a:pt x="336" y="554"/>
                </a:lnTo>
                <a:lnTo>
                  <a:pt x="340" y="552"/>
                </a:lnTo>
                <a:lnTo>
                  <a:pt x="346" y="548"/>
                </a:lnTo>
                <a:lnTo>
                  <a:pt x="350" y="540"/>
                </a:lnTo>
                <a:lnTo>
                  <a:pt x="352" y="534"/>
                </a:lnTo>
                <a:lnTo>
                  <a:pt x="352" y="534"/>
                </a:lnTo>
                <a:lnTo>
                  <a:pt x="354" y="538"/>
                </a:lnTo>
                <a:lnTo>
                  <a:pt x="354" y="542"/>
                </a:lnTo>
                <a:lnTo>
                  <a:pt x="354" y="546"/>
                </a:lnTo>
                <a:lnTo>
                  <a:pt x="354" y="550"/>
                </a:lnTo>
                <a:lnTo>
                  <a:pt x="354" y="550"/>
                </a:lnTo>
                <a:lnTo>
                  <a:pt x="358" y="548"/>
                </a:lnTo>
                <a:lnTo>
                  <a:pt x="360" y="544"/>
                </a:lnTo>
                <a:lnTo>
                  <a:pt x="362" y="536"/>
                </a:lnTo>
                <a:lnTo>
                  <a:pt x="362" y="528"/>
                </a:lnTo>
                <a:lnTo>
                  <a:pt x="358" y="520"/>
                </a:lnTo>
                <a:lnTo>
                  <a:pt x="358" y="520"/>
                </a:lnTo>
                <a:lnTo>
                  <a:pt x="374" y="542"/>
                </a:lnTo>
                <a:lnTo>
                  <a:pt x="380" y="552"/>
                </a:lnTo>
                <a:lnTo>
                  <a:pt x="382" y="560"/>
                </a:lnTo>
                <a:lnTo>
                  <a:pt x="384" y="568"/>
                </a:lnTo>
                <a:lnTo>
                  <a:pt x="384" y="572"/>
                </a:lnTo>
                <a:lnTo>
                  <a:pt x="382" y="578"/>
                </a:lnTo>
                <a:lnTo>
                  <a:pt x="380" y="580"/>
                </a:lnTo>
                <a:lnTo>
                  <a:pt x="372" y="586"/>
                </a:lnTo>
                <a:lnTo>
                  <a:pt x="364" y="588"/>
                </a:lnTo>
                <a:lnTo>
                  <a:pt x="356" y="588"/>
                </a:lnTo>
                <a:lnTo>
                  <a:pt x="352" y="586"/>
                </a:lnTo>
                <a:lnTo>
                  <a:pt x="352" y="586"/>
                </a:lnTo>
                <a:lnTo>
                  <a:pt x="346" y="584"/>
                </a:lnTo>
                <a:lnTo>
                  <a:pt x="340" y="588"/>
                </a:lnTo>
                <a:lnTo>
                  <a:pt x="340" y="590"/>
                </a:lnTo>
                <a:lnTo>
                  <a:pt x="340" y="592"/>
                </a:lnTo>
                <a:lnTo>
                  <a:pt x="342" y="596"/>
                </a:lnTo>
                <a:lnTo>
                  <a:pt x="346" y="600"/>
                </a:lnTo>
                <a:lnTo>
                  <a:pt x="346" y="600"/>
                </a:lnTo>
                <a:lnTo>
                  <a:pt x="356" y="604"/>
                </a:lnTo>
                <a:lnTo>
                  <a:pt x="364" y="606"/>
                </a:lnTo>
                <a:lnTo>
                  <a:pt x="374" y="604"/>
                </a:lnTo>
                <a:lnTo>
                  <a:pt x="382" y="600"/>
                </a:lnTo>
                <a:lnTo>
                  <a:pt x="382" y="600"/>
                </a:lnTo>
                <a:lnTo>
                  <a:pt x="376" y="606"/>
                </a:lnTo>
                <a:lnTo>
                  <a:pt x="370" y="608"/>
                </a:lnTo>
                <a:lnTo>
                  <a:pt x="366" y="610"/>
                </a:lnTo>
                <a:lnTo>
                  <a:pt x="360" y="610"/>
                </a:lnTo>
                <a:lnTo>
                  <a:pt x="350" y="608"/>
                </a:lnTo>
                <a:lnTo>
                  <a:pt x="344" y="604"/>
                </a:lnTo>
                <a:lnTo>
                  <a:pt x="344" y="604"/>
                </a:lnTo>
                <a:lnTo>
                  <a:pt x="340" y="602"/>
                </a:lnTo>
                <a:lnTo>
                  <a:pt x="334" y="602"/>
                </a:lnTo>
                <a:lnTo>
                  <a:pt x="334" y="604"/>
                </a:lnTo>
                <a:lnTo>
                  <a:pt x="334" y="608"/>
                </a:lnTo>
                <a:lnTo>
                  <a:pt x="334" y="612"/>
                </a:lnTo>
                <a:lnTo>
                  <a:pt x="336" y="616"/>
                </a:lnTo>
                <a:lnTo>
                  <a:pt x="336" y="616"/>
                </a:lnTo>
                <a:lnTo>
                  <a:pt x="346" y="622"/>
                </a:lnTo>
                <a:lnTo>
                  <a:pt x="354" y="626"/>
                </a:lnTo>
                <a:lnTo>
                  <a:pt x="364" y="624"/>
                </a:lnTo>
                <a:lnTo>
                  <a:pt x="372" y="622"/>
                </a:lnTo>
                <a:lnTo>
                  <a:pt x="372" y="622"/>
                </a:lnTo>
                <a:lnTo>
                  <a:pt x="372" y="624"/>
                </a:lnTo>
                <a:lnTo>
                  <a:pt x="372" y="626"/>
                </a:lnTo>
                <a:lnTo>
                  <a:pt x="374" y="626"/>
                </a:lnTo>
                <a:lnTo>
                  <a:pt x="378" y="626"/>
                </a:lnTo>
                <a:lnTo>
                  <a:pt x="378" y="626"/>
                </a:lnTo>
                <a:lnTo>
                  <a:pt x="388" y="620"/>
                </a:lnTo>
                <a:lnTo>
                  <a:pt x="394" y="610"/>
                </a:lnTo>
                <a:lnTo>
                  <a:pt x="398" y="600"/>
                </a:lnTo>
                <a:lnTo>
                  <a:pt x="400" y="588"/>
                </a:lnTo>
                <a:lnTo>
                  <a:pt x="398" y="578"/>
                </a:lnTo>
                <a:lnTo>
                  <a:pt x="396" y="566"/>
                </a:lnTo>
                <a:lnTo>
                  <a:pt x="394" y="556"/>
                </a:lnTo>
                <a:lnTo>
                  <a:pt x="390" y="550"/>
                </a:lnTo>
                <a:lnTo>
                  <a:pt x="390" y="550"/>
                </a:lnTo>
                <a:lnTo>
                  <a:pt x="402" y="564"/>
                </a:lnTo>
                <a:lnTo>
                  <a:pt x="418" y="580"/>
                </a:lnTo>
                <a:lnTo>
                  <a:pt x="436" y="594"/>
                </a:lnTo>
                <a:lnTo>
                  <a:pt x="454" y="608"/>
                </a:lnTo>
                <a:lnTo>
                  <a:pt x="474" y="620"/>
                </a:lnTo>
                <a:lnTo>
                  <a:pt x="492" y="630"/>
                </a:lnTo>
                <a:lnTo>
                  <a:pt x="512" y="636"/>
                </a:lnTo>
                <a:lnTo>
                  <a:pt x="530" y="638"/>
                </a:lnTo>
                <a:lnTo>
                  <a:pt x="530" y="638"/>
                </a:lnTo>
                <a:lnTo>
                  <a:pt x="548" y="638"/>
                </a:lnTo>
                <a:lnTo>
                  <a:pt x="566" y="636"/>
                </a:lnTo>
                <a:lnTo>
                  <a:pt x="580" y="630"/>
                </a:lnTo>
                <a:lnTo>
                  <a:pt x="592" y="624"/>
                </a:lnTo>
                <a:lnTo>
                  <a:pt x="604" y="618"/>
                </a:lnTo>
                <a:lnTo>
                  <a:pt x="614" y="608"/>
                </a:lnTo>
                <a:lnTo>
                  <a:pt x="622" y="598"/>
                </a:lnTo>
                <a:lnTo>
                  <a:pt x="630" y="588"/>
                </a:lnTo>
                <a:lnTo>
                  <a:pt x="630" y="588"/>
                </a:lnTo>
                <a:lnTo>
                  <a:pt x="636" y="576"/>
                </a:lnTo>
                <a:lnTo>
                  <a:pt x="638" y="566"/>
                </a:lnTo>
                <a:lnTo>
                  <a:pt x="640" y="554"/>
                </a:lnTo>
                <a:lnTo>
                  <a:pt x="640" y="546"/>
                </a:lnTo>
                <a:lnTo>
                  <a:pt x="636" y="536"/>
                </a:lnTo>
                <a:lnTo>
                  <a:pt x="634" y="530"/>
                </a:lnTo>
                <a:lnTo>
                  <a:pt x="630" y="526"/>
                </a:lnTo>
                <a:lnTo>
                  <a:pt x="626" y="522"/>
                </a:lnTo>
                <a:lnTo>
                  <a:pt x="626" y="522"/>
                </a:lnTo>
                <a:lnTo>
                  <a:pt x="622" y="522"/>
                </a:lnTo>
                <a:lnTo>
                  <a:pt x="620" y="524"/>
                </a:lnTo>
                <a:lnTo>
                  <a:pt x="616" y="528"/>
                </a:lnTo>
                <a:lnTo>
                  <a:pt x="616" y="534"/>
                </a:lnTo>
                <a:lnTo>
                  <a:pt x="616" y="536"/>
                </a:lnTo>
                <a:lnTo>
                  <a:pt x="620" y="538"/>
                </a:lnTo>
                <a:lnTo>
                  <a:pt x="620" y="538"/>
                </a:lnTo>
                <a:lnTo>
                  <a:pt x="624" y="542"/>
                </a:lnTo>
                <a:lnTo>
                  <a:pt x="628" y="548"/>
                </a:lnTo>
                <a:lnTo>
                  <a:pt x="628" y="554"/>
                </a:lnTo>
                <a:lnTo>
                  <a:pt x="628" y="558"/>
                </a:lnTo>
                <a:lnTo>
                  <a:pt x="624" y="570"/>
                </a:lnTo>
                <a:lnTo>
                  <a:pt x="618" y="580"/>
                </a:lnTo>
                <a:lnTo>
                  <a:pt x="618" y="580"/>
                </a:lnTo>
                <a:lnTo>
                  <a:pt x="622" y="572"/>
                </a:lnTo>
                <a:lnTo>
                  <a:pt x="624" y="564"/>
                </a:lnTo>
                <a:lnTo>
                  <a:pt x="624" y="554"/>
                </a:lnTo>
                <a:lnTo>
                  <a:pt x="624" y="554"/>
                </a:lnTo>
                <a:lnTo>
                  <a:pt x="624" y="548"/>
                </a:lnTo>
                <a:lnTo>
                  <a:pt x="620" y="546"/>
                </a:lnTo>
                <a:lnTo>
                  <a:pt x="614" y="542"/>
                </a:lnTo>
                <a:lnTo>
                  <a:pt x="612" y="544"/>
                </a:lnTo>
                <a:lnTo>
                  <a:pt x="608" y="544"/>
                </a:lnTo>
                <a:lnTo>
                  <a:pt x="608" y="548"/>
                </a:lnTo>
                <a:lnTo>
                  <a:pt x="608" y="550"/>
                </a:lnTo>
                <a:lnTo>
                  <a:pt x="608" y="550"/>
                </a:lnTo>
                <a:lnTo>
                  <a:pt x="608" y="566"/>
                </a:lnTo>
                <a:lnTo>
                  <a:pt x="604" y="580"/>
                </a:lnTo>
                <a:lnTo>
                  <a:pt x="596" y="592"/>
                </a:lnTo>
                <a:lnTo>
                  <a:pt x="586" y="602"/>
                </a:lnTo>
                <a:lnTo>
                  <a:pt x="574" y="610"/>
                </a:lnTo>
                <a:lnTo>
                  <a:pt x="564" y="616"/>
                </a:lnTo>
                <a:lnTo>
                  <a:pt x="552" y="620"/>
                </a:lnTo>
                <a:lnTo>
                  <a:pt x="542" y="618"/>
                </a:lnTo>
                <a:lnTo>
                  <a:pt x="542" y="618"/>
                </a:lnTo>
                <a:lnTo>
                  <a:pt x="554" y="618"/>
                </a:lnTo>
                <a:lnTo>
                  <a:pt x="564" y="614"/>
                </a:lnTo>
                <a:lnTo>
                  <a:pt x="574" y="608"/>
                </a:lnTo>
                <a:lnTo>
                  <a:pt x="582" y="600"/>
                </a:lnTo>
                <a:lnTo>
                  <a:pt x="590" y="592"/>
                </a:lnTo>
                <a:lnTo>
                  <a:pt x="596" y="582"/>
                </a:lnTo>
                <a:lnTo>
                  <a:pt x="600" y="574"/>
                </a:lnTo>
                <a:lnTo>
                  <a:pt x="602" y="566"/>
                </a:lnTo>
                <a:lnTo>
                  <a:pt x="602" y="566"/>
                </a:lnTo>
                <a:lnTo>
                  <a:pt x="602" y="560"/>
                </a:lnTo>
                <a:lnTo>
                  <a:pt x="600" y="554"/>
                </a:lnTo>
                <a:lnTo>
                  <a:pt x="592" y="546"/>
                </a:lnTo>
                <a:lnTo>
                  <a:pt x="586" y="544"/>
                </a:lnTo>
                <a:lnTo>
                  <a:pt x="584" y="544"/>
                </a:lnTo>
                <a:lnTo>
                  <a:pt x="584" y="548"/>
                </a:lnTo>
                <a:lnTo>
                  <a:pt x="584" y="548"/>
                </a:lnTo>
                <a:lnTo>
                  <a:pt x="586" y="554"/>
                </a:lnTo>
                <a:lnTo>
                  <a:pt x="584" y="560"/>
                </a:lnTo>
                <a:lnTo>
                  <a:pt x="582" y="568"/>
                </a:lnTo>
                <a:lnTo>
                  <a:pt x="580" y="574"/>
                </a:lnTo>
                <a:lnTo>
                  <a:pt x="572" y="584"/>
                </a:lnTo>
                <a:lnTo>
                  <a:pt x="564" y="594"/>
                </a:lnTo>
                <a:lnTo>
                  <a:pt x="564" y="594"/>
                </a:lnTo>
                <a:lnTo>
                  <a:pt x="554" y="600"/>
                </a:lnTo>
                <a:lnTo>
                  <a:pt x="542" y="606"/>
                </a:lnTo>
                <a:lnTo>
                  <a:pt x="534" y="608"/>
                </a:lnTo>
                <a:lnTo>
                  <a:pt x="526" y="608"/>
                </a:lnTo>
                <a:lnTo>
                  <a:pt x="520" y="606"/>
                </a:lnTo>
                <a:lnTo>
                  <a:pt x="512" y="602"/>
                </a:lnTo>
                <a:lnTo>
                  <a:pt x="512" y="602"/>
                </a:lnTo>
                <a:lnTo>
                  <a:pt x="522" y="602"/>
                </a:lnTo>
                <a:lnTo>
                  <a:pt x="532" y="596"/>
                </a:lnTo>
                <a:lnTo>
                  <a:pt x="542" y="588"/>
                </a:lnTo>
                <a:lnTo>
                  <a:pt x="550" y="578"/>
                </a:lnTo>
                <a:lnTo>
                  <a:pt x="554" y="566"/>
                </a:lnTo>
                <a:lnTo>
                  <a:pt x="556" y="554"/>
                </a:lnTo>
                <a:lnTo>
                  <a:pt x="556" y="540"/>
                </a:lnTo>
                <a:lnTo>
                  <a:pt x="554" y="534"/>
                </a:lnTo>
                <a:lnTo>
                  <a:pt x="550" y="528"/>
                </a:lnTo>
                <a:lnTo>
                  <a:pt x="550" y="528"/>
                </a:lnTo>
                <a:lnTo>
                  <a:pt x="540" y="518"/>
                </a:lnTo>
                <a:lnTo>
                  <a:pt x="530" y="512"/>
                </a:lnTo>
                <a:lnTo>
                  <a:pt x="520" y="508"/>
                </a:lnTo>
                <a:lnTo>
                  <a:pt x="508" y="506"/>
                </a:lnTo>
                <a:lnTo>
                  <a:pt x="496" y="506"/>
                </a:lnTo>
                <a:lnTo>
                  <a:pt x="486" y="510"/>
                </a:lnTo>
                <a:lnTo>
                  <a:pt x="476" y="514"/>
                </a:lnTo>
                <a:lnTo>
                  <a:pt x="468" y="520"/>
                </a:lnTo>
                <a:lnTo>
                  <a:pt x="468" y="520"/>
                </a:lnTo>
                <a:lnTo>
                  <a:pt x="462" y="526"/>
                </a:lnTo>
                <a:lnTo>
                  <a:pt x="460" y="534"/>
                </a:lnTo>
                <a:lnTo>
                  <a:pt x="458" y="540"/>
                </a:lnTo>
                <a:lnTo>
                  <a:pt x="458" y="546"/>
                </a:lnTo>
                <a:lnTo>
                  <a:pt x="460" y="550"/>
                </a:lnTo>
                <a:lnTo>
                  <a:pt x="462" y="556"/>
                </a:lnTo>
                <a:lnTo>
                  <a:pt x="466" y="558"/>
                </a:lnTo>
                <a:lnTo>
                  <a:pt x="470" y="560"/>
                </a:lnTo>
                <a:lnTo>
                  <a:pt x="470" y="560"/>
                </a:lnTo>
                <a:lnTo>
                  <a:pt x="468" y="554"/>
                </a:lnTo>
                <a:lnTo>
                  <a:pt x="468" y="548"/>
                </a:lnTo>
                <a:lnTo>
                  <a:pt x="472" y="540"/>
                </a:lnTo>
                <a:lnTo>
                  <a:pt x="476" y="534"/>
                </a:lnTo>
                <a:lnTo>
                  <a:pt x="476" y="534"/>
                </a:lnTo>
                <a:lnTo>
                  <a:pt x="472" y="544"/>
                </a:lnTo>
                <a:lnTo>
                  <a:pt x="472" y="552"/>
                </a:lnTo>
                <a:lnTo>
                  <a:pt x="474" y="558"/>
                </a:lnTo>
                <a:lnTo>
                  <a:pt x="476" y="564"/>
                </a:lnTo>
                <a:lnTo>
                  <a:pt x="480" y="568"/>
                </a:lnTo>
                <a:lnTo>
                  <a:pt x="486" y="570"/>
                </a:lnTo>
                <a:lnTo>
                  <a:pt x="492" y="572"/>
                </a:lnTo>
                <a:lnTo>
                  <a:pt x="492" y="572"/>
                </a:lnTo>
                <a:lnTo>
                  <a:pt x="492" y="572"/>
                </a:lnTo>
                <a:lnTo>
                  <a:pt x="492" y="570"/>
                </a:lnTo>
                <a:lnTo>
                  <a:pt x="488" y="564"/>
                </a:lnTo>
                <a:lnTo>
                  <a:pt x="486" y="556"/>
                </a:lnTo>
                <a:lnTo>
                  <a:pt x="486" y="550"/>
                </a:lnTo>
                <a:lnTo>
                  <a:pt x="488" y="546"/>
                </a:lnTo>
                <a:lnTo>
                  <a:pt x="488" y="546"/>
                </a:lnTo>
                <a:lnTo>
                  <a:pt x="498" y="538"/>
                </a:lnTo>
                <a:lnTo>
                  <a:pt x="502" y="534"/>
                </a:lnTo>
                <a:lnTo>
                  <a:pt x="508" y="534"/>
                </a:lnTo>
                <a:lnTo>
                  <a:pt x="514" y="534"/>
                </a:lnTo>
                <a:lnTo>
                  <a:pt x="518" y="536"/>
                </a:lnTo>
                <a:lnTo>
                  <a:pt x="524" y="540"/>
                </a:lnTo>
                <a:lnTo>
                  <a:pt x="530" y="546"/>
                </a:lnTo>
                <a:lnTo>
                  <a:pt x="530" y="546"/>
                </a:lnTo>
                <a:lnTo>
                  <a:pt x="526" y="544"/>
                </a:lnTo>
                <a:lnTo>
                  <a:pt x="522" y="542"/>
                </a:lnTo>
                <a:lnTo>
                  <a:pt x="514" y="542"/>
                </a:lnTo>
                <a:lnTo>
                  <a:pt x="508" y="546"/>
                </a:lnTo>
                <a:lnTo>
                  <a:pt x="506" y="548"/>
                </a:lnTo>
                <a:lnTo>
                  <a:pt x="506" y="552"/>
                </a:lnTo>
                <a:lnTo>
                  <a:pt x="506" y="552"/>
                </a:lnTo>
                <a:lnTo>
                  <a:pt x="510" y="550"/>
                </a:lnTo>
                <a:lnTo>
                  <a:pt x="516" y="550"/>
                </a:lnTo>
                <a:lnTo>
                  <a:pt x="522" y="552"/>
                </a:lnTo>
                <a:lnTo>
                  <a:pt x="528" y="556"/>
                </a:lnTo>
                <a:lnTo>
                  <a:pt x="532" y="560"/>
                </a:lnTo>
                <a:lnTo>
                  <a:pt x="534" y="566"/>
                </a:lnTo>
                <a:lnTo>
                  <a:pt x="532" y="574"/>
                </a:lnTo>
                <a:lnTo>
                  <a:pt x="524" y="582"/>
                </a:lnTo>
                <a:lnTo>
                  <a:pt x="524" y="582"/>
                </a:lnTo>
                <a:lnTo>
                  <a:pt x="514" y="590"/>
                </a:lnTo>
                <a:lnTo>
                  <a:pt x="502" y="594"/>
                </a:lnTo>
                <a:lnTo>
                  <a:pt x="488" y="594"/>
                </a:lnTo>
                <a:lnTo>
                  <a:pt x="474" y="592"/>
                </a:lnTo>
                <a:lnTo>
                  <a:pt x="462" y="586"/>
                </a:lnTo>
                <a:lnTo>
                  <a:pt x="448" y="580"/>
                </a:lnTo>
                <a:lnTo>
                  <a:pt x="426" y="566"/>
                </a:lnTo>
                <a:lnTo>
                  <a:pt x="426" y="566"/>
                </a:lnTo>
                <a:lnTo>
                  <a:pt x="408" y="552"/>
                </a:lnTo>
                <a:lnTo>
                  <a:pt x="396" y="538"/>
                </a:lnTo>
                <a:lnTo>
                  <a:pt x="376" y="518"/>
                </a:lnTo>
                <a:lnTo>
                  <a:pt x="376" y="518"/>
                </a:lnTo>
                <a:lnTo>
                  <a:pt x="380" y="522"/>
                </a:lnTo>
                <a:lnTo>
                  <a:pt x="386" y="524"/>
                </a:lnTo>
                <a:lnTo>
                  <a:pt x="398" y="524"/>
                </a:lnTo>
                <a:lnTo>
                  <a:pt x="406" y="522"/>
                </a:lnTo>
                <a:lnTo>
                  <a:pt x="408" y="520"/>
                </a:lnTo>
                <a:lnTo>
                  <a:pt x="408" y="516"/>
                </a:lnTo>
                <a:lnTo>
                  <a:pt x="408" y="516"/>
                </a:lnTo>
                <a:lnTo>
                  <a:pt x="410" y="514"/>
                </a:lnTo>
                <a:lnTo>
                  <a:pt x="414" y="508"/>
                </a:lnTo>
                <a:lnTo>
                  <a:pt x="412" y="504"/>
                </a:lnTo>
                <a:lnTo>
                  <a:pt x="408" y="498"/>
                </a:lnTo>
                <a:lnTo>
                  <a:pt x="408" y="498"/>
                </a:lnTo>
                <a:lnTo>
                  <a:pt x="404" y="502"/>
                </a:lnTo>
                <a:lnTo>
                  <a:pt x="400" y="506"/>
                </a:lnTo>
                <a:lnTo>
                  <a:pt x="394" y="510"/>
                </a:lnTo>
                <a:lnTo>
                  <a:pt x="386" y="510"/>
                </a:lnTo>
                <a:lnTo>
                  <a:pt x="380" y="510"/>
                </a:lnTo>
                <a:lnTo>
                  <a:pt x="374" y="508"/>
                </a:lnTo>
                <a:lnTo>
                  <a:pt x="368" y="504"/>
                </a:lnTo>
                <a:lnTo>
                  <a:pt x="362" y="500"/>
                </a:lnTo>
                <a:lnTo>
                  <a:pt x="362" y="500"/>
                </a:lnTo>
                <a:lnTo>
                  <a:pt x="354" y="492"/>
                </a:lnTo>
                <a:lnTo>
                  <a:pt x="342" y="486"/>
                </a:lnTo>
                <a:lnTo>
                  <a:pt x="326" y="480"/>
                </a:lnTo>
                <a:lnTo>
                  <a:pt x="326" y="480"/>
                </a:lnTo>
                <a:lnTo>
                  <a:pt x="316" y="484"/>
                </a:lnTo>
                <a:lnTo>
                  <a:pt x="306" y="484"/>
                </a:lnTo>
                <a:lnTo>
                  <a:pt x="296" y="482"/>
                </a:lnTo>
                <a:lnTo>
                  <a:pt x="296" y="482"/>
                </a:lnTo>
                <a:lnTo>
                  <a:pt x="304" y="482"/>
                </a:lnTo>
                <a:lnTo>
                  <a:pt x="312" y="480"/>
                </a:lnTo>
                <a:lnTo>
                  <a:pt x="320" y="476"/>
                </a:lnTo>
                <a:lnTo>
                  <a:pt x="328" y="470"/>
                </a:lnTo>
                <a:lnTo>
                  <a:pt x="336" y="464"/>
                </a:lnTo>
                <a:lnTo>
                  <a:pt x="340" y="458"/>
                </a:lnTo>
                <a:lnTo>
                  <a:pt x="344" y="450"/>
                </a:lnTo>
                <a:lnTo>
                  <a:pt x="346" y="444"/>
                </a:lnTo>
                <a:lnTo>
                  <a:pt x="346" y="444"/>
                </a:lnTo>
                <a:lnTo>
                  <a:pt x="344" y="432"/>
                </a:lnTo>
                <a:lnTo>
                  <a:pt x="342" y="422"/>
                </a:lnTo>
                <a:lnTo>
                  <a:pt x="338" y="416"/>
                </a:lnTo>
                <a:lnTo>
                  <a:pt x="332" y="412"/>
                </a:lnTo>
                <a:lnTo>
                  <a:pt x="332" y="412"/>
                </a:lnTo>
                <a:lnTo>
                  <a:pt x="330" y="414"/>
                </a:lnTo>
                <a:lnTo>
                  <a:pt x="330" y="418"/>
                </a:lnTo>
                <a:lnTo>
                  <a:pt x="330" y="422"/>
                </a:lnTo>
                <a:lnTo>
                  <a:pt x="328" y="426"/>
                </a:lnTo>
                <a:lnTo>
                  <a:pt x="328" y="426"/>
                </a:lnTo>
                <a:lnTo>
                  <a:pt x="330" y="436"/>
                </a:lnTo>
                <a:lnTo>
                  <a:pt x="330" y="448"/>
                </a:lnTo>
                <a:lnTo>
                  <a:pt x="326" y="460"/>
                </a:lnTo>
                <a:lnTo>
                  <a:pt x="322" y="464"/>
                </a:lnTo>
                <a:lnTo>
                  <a:pt x="318" y="468"/>
                </a:lnTo>
                <a:lnTo>
                  <a:pt x="318" y="468"/>
                </a:lnTo>
                <a:lnTo>
                  <a:pt x="324" y="454"/>
                </a:lnTo>
                <a:lnTo>
                  <a:pt x="326" y="444"/>
                </a:lnTo>
                <a:lnTo>
                  <a:pt x="324" y="432"/>
                </a:lnTo>
                <a:lnTo>
                  <a:pt x="318" y="424"/>
                </a:lnTo>
                <a:lnTo>
                  <a:pt x="310" y="418"/>
                </a:lnTo>
                <a:lnTo>
                  <a:pt x="302" y="414"/>
                </a:lnTo>
                <a:lnTo>
                  <a:pt x="292" y="412"/>
                </a:lnTo>
                <a:lnTo>
                  <a:pt x="284" y="412"/>
                </a:lnTo>
                <a:lnTo>
                  <a:pt x="284" y="412"/>
                </a:lnTo>
                <a:lnTo>
                  <a:pt x="278" y="416"/>
                </a:lnTo>
                <a:lnTo>
                  <a:pt x="272" y="420"/>
                </a:lnTo>
                <a:lnTo>
                  <a:pt x="270" y="426"/>
                </a:lnTo>
                <a:lnTo>
                  <a:pt x="268" y="432"/>
                </a:lnTo>
                <a:lnTo>
                  <a:pt x="268" y="436"/>
                </a:lnTo>
                <a:lnTo>
                  <a:pt x="270" y="442"/>
                </a:lnTo>
                <a:lnTo>
                  <a:pt x="274" y="446"/>
                </a:lnTo>
                <a:lnTo>
                  <a:pt x="278" y="448"/>
                </a:lnTo>
                <a:lnTo>
                  <a:pt x="278" y="448"/>
                </a:lnTo>
                <a:close/>
                <a:moveTo>
                  <a:pt x="222" y="568"/>
                </a:moveTo>
                <a:lnTo>
                  <a:pt x="222" y="568"/>
                </a:lnTo>
                <a:lnTo>
                  <a:pt x="218" y="560"/>
                </a:lnTo>
                <a:lnTo>
                  <a:pt x="214" y="558"/>
                </a:lnTo>
                <a:lnTo>
                  <a:pt x="208" y="558"/>
                </a:lnTo>
                <a:lnTo>
                  <a:pt x="208" y="558"/>
                </a:lnTo>
                <a:lnTo>
                  <a:pt x="202" y="558"/>
                </a:lnTo>
                <a:lnTo>
                  <a:pt x="194" y="560"/>
                </a:lnTo>
                <a:lnTo>
                  <a:pt x="192" y="564"/>
                </a:lnTo>
                <a:lnTo>
                  <a:pt x="188" y="566"/>
                </a:lnTo>
                <a:lnTo>
                  <a:pt x="188" y="570"/>
                </a:lnTo>
                <a:lnTo>
                  <a:pt x="190" y="574"/>
                </a:lnTo>
                <a:lnTo>
                  <a:pt x="190" y="574"/>
                </a:lnTo>
                <a:lnTo>
                  <a:pt x="196" y="572"/>
                </a:lnTo>
                <a:lnTo>
                  <a:pt x="198" y="572"/>
                </a:lnTo>
                <a:lnTo>
                  <a:pt x="202" y="576"/>
                </a:lnTo>
                <a:lnTo>
                  <a:pt x="202" y="576"/>
                </a:lnTo>
                <a:lnTo>
                  <a:pt x="204" y="582"/>
                </a:lnTo>
                <a:lnTo>
                  <a:pt x="200" y="586"/>
                </a:lnTo>
                <a:lnTo>
                  <a:pt x="198" y="588"/>
                </a:lnTo>
                <a:lnTo>
                  <a:pt x="194" y="588"/>
                </a:lnTo>
                <a:lnTo>
                  <a:pt x="190" y="586"/>
                </a:lnTo>
                <a:lnTo>
                  <a:pt x="184" y="584"/>
                </a:lnTo>
                <a:lnTo>
                  <a:pt x="184" y="584"/>
                </a:lnTo>
                <a:lnTo>
                  <a:pt x="180" y="580"/>
                </a:lnTo>
                <a:lnTo>
                  <a:pt x="176" y="574"/>
                </a:lnTo>
                <a:lnTo>
                  <a:pt x="174" y="566"/>
                </a:lnTo>
                <a:lnTo>
                  <a:pt x="172" y="560"/>
                </a:lnTo>
                <a:lnTo>
                  <a:pt x="172" y="552"/>
                </a:lnTo>
                <a:lnTo>
                  <a:pt x="172" y="544"/>
                </a:lnTo>
                <a:lnTo>
                  <a:pt x="174" y="536"/>
                </a:lnTo>
                <a:lnTo>
                  <a:pt x="180" y="530"/>
                </a:lnTo>
                <a:lnTo>
                  <a:pt x="180" y="530"/>
                </a:lnTo>
                <a:lnTo>
                  <a:pt x="190" y="522"/>
                </a:lnTo>
                <a:lnTo>
                  <a:pt x="196" y="518"/>
                </a:lnTo>
                <a:lnTo>
                  <a:pt x="202" y="518"/>
                </a:lnTo>
                <a:lnTo>
                  <a:pt x="204" y="520"/>
                </a:lnTo>
                <a:lnTo>
                  <a:pt x="204" y="520"/>
                </a:lnTo>
                <a:lnTo>
                  <a:pt x="202" y="522"/>
                </a:lnTo>
                <a:lnTo>
                  <a:pt x="202" y="524"/>
                </a:lnTo>
                <a:lnTo>
                  <a:pt x="204" y="528"/>
                </a:lnTo>
                <a:lnTo>
                  <a:pt x="204" y="528"/>
                </a:lnTo>
                <a:lnTo>
                  <a:pt x="206" y="530"/>
                </a:lnTo>
                <a:lnTo>
                  <a:pt x="210" y="530"/>
                </a:lnTo>
                <a:lnTo>
                  <a:pt x="212" y="530"/>
                </a:lnTo>
                <a:lnTo>
                  <a:pt x="216" y="528"/>
                </a:lnTo>
                <a:lnTo>
                  <a:pt x="216" y="526"/>
                </a:lnTo>
                <a:lnTo>
                  <a:pt x="218" y="522"/>
                </a:lnTo>
                <a:lnTo>
                  <a:pt x="216" y="518"/>
                </a:lnTo>
                <a:lnTo>
                  <a:pt x="212" y="514"/>
                </a:lnTo>
                <a:lnTo>
                  <a:pt x="212" y="514"/>
                </a:lnTo>
                <a:lnTo>
                  <a:pt x="206" y="512"/>
                </a:lnTo>
                <a:lnTo>
                  <a:pt x="198" y="512"/>
                </a:lnTo>
                <a:lnTo>
                  <a:pt x="188" y="516"/>
                </a:lnTo>
                <a:lnTo>
                  <a:pt x="180" y="522"/>
                </a:lnTo>
                <a:lnTo>
                  <a:pt x="170" y="530"/>
                </a:lnTo>
                <a:lnTo>
                  <a:pt x="164" y="540"/>
                </a:lnTo>
                <a:lnTo>
                  <a:pt x="158" y="552"/>
                </a:lnTo>
                <a:lnTo>
                  <a:pt x="158" y="566"/>
                </a:lnTo>
                <a:lnTo>
                  <a:pt x="158" y="566"/>
                </a:lnTo>
                <a:lnTo>
                  <a:pt x="160" y="576"/>
                </a:lnTo>
                <a:lnTo>
                  <a:pt x="164" y="586"/>
                </a:lnTo>
                <a:lnTo>
                  <a:pt x="170" y="592"/>
                </a:lnTo>
                <a:lnTo>
                  <a:pt x="178" y="598"/>
                </a:lnTo>
                <a:lnTo>
                  <a:pt x="184" y="600"/>
                </a:lnTo>
                <a:lnTo>
                  <a:pt x="190" y="602"/>
                </a:lnTo>
                <a:lnTo>
                  <a:pt x="198" y="602"/>
                </a:lnTo>
                <a:lnTo>
                  <a:pt x="198" y="602"/>
                </a:lnTo>
                <a:lnTo>
                  <a:pt x="204" y="602"/>
                </a:lnTo>
                <a:lnTo>
                  <a:pt x="208" y="600"/>
                </a:lnTo>
                <a:lnTo>
                  <a:pt x="214" y="598"/>
                </a:lnTo>
                <a:lnTo>
                  <a:pt x="218" y="592"/>
                </a:lnTo>
                <a:lnTo>
                  <a:pt x="222" y="588"/>
                </a:lnTo>
                <a:lnTo>
                  <a:pt x="224" y="582"/>
                </a:lnTo>
                <a:lnTo>
                  <a:pt x="224" y="574"/>
                </a:lnTo>
                <a:lnTo>
                  <a:pt x="222" y="568"/>
                </a:lnTo>
                <a:lnTo>
                  <a:pt x="222" y="568"/>
                </a:lnTo>
                <a:close/>
                <a:moveTo>
                  <a:pt x="158" y="600"/>
                </a:moveTo>
                <a:lnTo>
                  <a:pt x="158" y="600"/>
                </a:lnTo>
                <a:lnTo>
                  <a:pt x="154" y="612"/>
                </a:lnTo>
                <a:lnTo>
                  <a:pt x="152" y="614"/>
                </a:lnTo>
                <a:lnTo>
                  <a:pt x="150" y="614"/>
                </a:lnTo>
                <a:lnTo>
                  <a:pt x="148" y="614"/>
                </a:lnTo>
                <a:lnTo>
                  <a:pt x="144" y="612"/>
                </a:lnTo>
                <a:lnTo>
                  <a:pt x="144" y="612"/>
                </a:lnTo>
                <a:lnTo>
                  <a:pt x="142" y="606"/>
                </a:lnTo>
                <a:lnTo>
                  <a:pt x="138" y="600"/>
                </a:lnTo>
                <a:lnTo>
                  <a:pt x="138" y="592"/>
                </a:lnTo>
                <a:lnTo>
                  <a:pt x="140" y="582"/>
                </a:lnTo>
                <a:lnTo>
                  <a:pt x="142" y="570"/>
                </a:lnTo>
                <a:lnTo>
                  <a:pt x="148" y="556"/>
                </a:lnTo>
                <a:lnTo>
                  <a:pt x="156" y="542"/>
                </a:lnTo>
                <a:lnTo>
                  <a:pt x="166" y="526"/>
                </a:lnTo>
                <a:lnTo>
                  <a:pt x="166" y="526"/>
                </a:lnTo>
                <a:lnTo>
                  <a:pt x="154" y="538"/>
                </a:lnTo>
                <a:lnTo>
                  <a:pt x="146" y="546"/>
                </a:lnTo>
                <a:lnTo>
                  <a:pt x="140" y="558"/>
                </a:lnTo>
                <a:lnTo>
                  <a:pt x="132" y="572"/>
                </a:lnTo>
                <a:lnTo>
                  <a:pt x="128" y="586"/>
                </a:lnTo>
                <a:lnTo>
                  <a:pt x="128" y="602"/>
                </a:lnTo>
                <a:lnTo>
                  <a:pt x="130" y="616"/>
                </a:lnTo>
                <a:lnTo>
                  <a:pt x="130" y="616"/>
                </a:lnTo>
                <a:lnTo>
                  <a:pt x="132" y="622"/>
                </a:lnTo>
                <a:lnTo>
                  <a:pt x="136" y="626"/>
                </a:lnTo>
                <a:lnTo>
                  <a:pt x="140" y="628"/>
                </a:lnTo>
                <a:lnTo>
                  <a:pt x="144" y="626"/>
                </a:lnTo>
                <a:lnTo>
                  <a:pt x="144" y="626"/>
                </a:lnTo>
                <a:lnTo>
                  <a:pt x="150" y="630"/>
                </a:lnTo>
                <a:lnTo>
                  <a:pt x="154" y="630"/>
                </a:lnTo>
                <a:lnTo>
                  <a:pt x="160" y="628"/>
                </a:lnTo>
                <a:lnTo>
                  <a:pt x="164" y="624"/>
                </a:lnTo>
                <a:lnTo>
                  <a:pt x="164" y="624"/>
                </a:lnTo>
                <a:lnTo>
                  <a:pt x="166" y="618"/>
                </a:lnTo>
                <a:lnTo>
                  <a:pt x="168" y="612"/>
                </a:lnTo>
                <a:lnTo>
                  <a:pt x="166" y="606"/>
                </a:lnTo>
                <a:lnTo>
                  <a:pt x="158" y="600"/>
                </a:lnTo>
                <a:lnTo>
                  <a:pt x="158" y="600"/>
                </a:lnTo>
                <a:close/>
                <a:moveTo>
                  <a:pt x="294" y="564"/>
                </a:moveTo>
                <a:lnTo>
                  <a:pt x="294" y="564"/>
                </a:lnTo>
                <a:lnTo>
                  <a:pt x="292" y="564"/>
                </a:lnTo>
                <a:lnTo>
                  <a:pt x="290" y="566"/>
                </a:lnTo>
                <a:lnTo>
                  <a:pt x="288" y="570"/>
                </a:lnTo>
                <a:lnTo>
                  <a:pt x="290" y="574"/>
                </a:lnTo>
                <a:lnTo>
                  <a:pt x="292" y="574"/>
                </a:lnTo>
                <a:lnTo>
                  <a:pt x="294" y="574"/>
                </a:lnTo>
                <a:lnTo>
                  <a:pt x="294" y="574"/>
                </a:lnTo>
                <a:lnTo>
                  <a:pt x="292" y="578"/>
                </a:lnTo>
                <a:lnTo>
                  <a:pt x="290" y="584"/>
                </a:lnTo>
                <a:lnTo>
                  <a:pt x="280" y="596"/>
                </a:lnTo>
                <a:lnTo>
                  <a:pt x="268" y="604"/>
                </a:lnTo>
                <a:lnTo>
                  <a:pt x="256" y="610"/>
                </a:lnTo>
                <a:lnTo>
                  <a:pt x="256" y="610"/>
                </a:lnTo>
                <a:lnTo>
                  <a:pt x="266" y="602"/>
                </a:lnTo>
                <a:lnTo>
                  <a:pt x="270" y="594"/>
                </a:lnTo>
                <a:lnTo>
                  <a:pt x="272" y="586"/>
                </a:lnTo>
                <a:lnTo>
                  <a:pt x="272" y="580"/>
                </a:lnTo>
                <a:lnTo>
                  <a:pt x="268" y="576"/>
                </a:lnTo>
                <a:lnTo>
                  <a:pt x="264" y="574"/>
                </a:lnTo>
                <a:lnTo>
                  <a:pt x="260" y="572"/>
                </a:lnTo>
                <a:lnTo>
                  <a:pt x="258" y="572"/>
                </a:lnTo>
                <a:lnTo>
                  <a:pt x="258" y="572"/>
                </a:lnTo>
                <a:lnTo>
                  <a:pt x="262" y="580"/>
                </a:lnTo>
                <a:lnTo>
                  <a:pt x="262" y="586"/>
                </a:lnTo>
                <a:lnTo>
                  <a:pt x="262" y="594"/>
                </a:lnTo>
                <a:lnTo>
                  <a:pt x="256" y="602"/>
                </a:lnTo>
                <a:lnTo>
                  <a:pt x="256" y="602"/>
                </a:lnTo>
                <a:lnTo>
                  <a:pt x="260" y="592"/>
                </a:lnTo>
                <a:lnTo>
                  <a:pt x="260" y="584"/>
                </a:lnTo>
                <a:lnTo>
                  <a:pt x="256" y="578"/>
                </a:lnTo>
                <a:lnTo>
                  <a:pt x="252" y="572"/>
                </a:lnTo>
                <a:lnTo>
                  <a:pt x="246" y="568"/>
                </a:lnTo>
                <a:lnTo>
                  <a:pt x="240" y="566"/>
                </a:lnTo>
                <a:lnTo>
                  <a:pt x="236" y="566"/>
                </a:lnTo>
                <a:lnTo>
                  <a:pt x="234" y="568"/>
                </a:lnTo>
                <a:lnTo>
                  <a:pt x="234" y="568"/>
                </a:lnTo>
                <a:lnTo>
                  <a:pt x="242" y="576"/>
                </a:lnTo>
                <a:lnTo>
                  <a:pt x="246" y="584"/>
                </a:lnTo>
                <a:lnTo>
                  <a:pt x="248" y="592"/>
                </a:lnTo>
                <a:lnTo>
                  <a:pt x="246" y="598"/>
                </a:lnTo>
                <a:lnTo>
                  <a:pt x="244" y="604"/>
                </a:lnTo>
                <a:lnTo>
                  <a:pt x="238" y="610"/>
                </a:lnTo>
                <a:lnTo>
                  <a:pt x="232" y="614"/>
                </a:lnTo>
                <a:lnTo>
                  <a:pt x="228" y="614"/>
                </a:lnTo>
                <a:lnTo>
                  <a:pt x="228" y="614"/>
                </a:lnTo>
                <a:lnTo>
                  <a:pt x="224" y="616"/>
                </a:lnTo>
                <a:lnTo>
                  <a:pt x="224" y="618"/>
                </a:lnTo>
                <a:lnTo>
                  <a:pt x="226" y="620"/>
                </a:lnTo>
                <a:lnTo>
                  <a:pt x="230" y="622"/>
                </a:lnTo>
                <a:lnTo>
                  <a:pt x="230" y="622"/>
                </a:lnTo>
                <a:lnTo>
                  <a:pt x="242" y="622"/>
                </a:lnTo>
                <a:lnTo>
                  <a:pt x="254" y="620"/>
                </a:lnTo>
                <a:lnTo>
                  <a:pt x="264" y="616"/>
                </a:lnTo>
                <a:lnTo>
                  <a:pt x="274" y="612"/>
                </a:lnTo>
                <a:lnTo>
                  <a:pt x="292" y="602"/>
                </a:lnTo>
                <a:lnTo>
                  <a:pt x="302" y="592"/>
                </a:lnTo>
                <a:lnTo>
                  <a:pt x="302" y="592"/>
                </a:lnTo>
                <a:lnTo>
                  <a:pt x="304" y="586"/>
                </a:lnTo>
                <a:lnTo>
                  <a:pt x="306" y="582"/>
                </a:lnTo>
                <a:lnTo>
                  <a:pt x="306" y="576"/>
                </a:lnTo>
                <a:lnTo>
                  <a:pt x="306" y="572"/>
                </a:lnTo>
                <a:lnTo>
                  <a:pt x="302" y="566"/>
                </a:lnTo>
                <a:lnTo>
                  <a:pt x="298" y="564"/>
                </a:lnTo>
                <a:lnTo>
                  <a:pt x="294" y="564"/>
                </a:lnTo>
                <a:lnTo>
                  <a:pt x="294" y="564"/>
                </a:lnTo>
                <a:close/>
                <a:moveTo>
                  <a:pt x="126" y="506"/>
                </a:moveTo>
                <a:lnTo>
                  <a:pt x="126" y="506"/>
                </a:lnTo>
                <a:lnTo>
                  <a:pt x="100" y="528"/>
                </a:lnTo>
                <a:lnTo>
                  <a:pt x="78" y="544"/>
                </a:lnTo>
                <a:lnTo>
                  <a:pt x="58" y="554"/>
                </a:lnTo>
                <a:lnTo>
                  <a:pt x="40" y="560"/>
                </a:lnTo>
                <a:lnTo>
                  <a:pt x="24" y="564"/>
                </a:lnTo>
                <a:lnTo>
                  <a:pt x="12" y="564"/>
                </a:lnTo>
                <a:lnTo>
                  <a:pt x="4" y="562"/>
                </a:lnTo>
                <a:lnTo>
                  <a:pt x="0" y="562"/>
                </a:lnTo>
                <a:lnTo>
                  <a:pt x="0" y="562"/>
                </a:lnTo>
                <a:lnTo>
                  <a:pt x="2" y="570"/>
                </a:lnTo>
                <a:lnTo>
                  <a:pt x="6" y="578"/>
                </a:lnTo>
                <a:lnTo>
                  <a:pt x="12" y="582"/>
                </a:lnTo>
                <a:lnTo>
                  <a:pt x="18" y="584"/>
                </a:lnTo>
                <a:lnTo>
                  <a:pt x="24" y="584"/>
                </a:lnTo>
                <a:lnTo>
                  <a:pt x="30" y="584"/>
                </a:lnTo>
                <a:lnTo>
                  <a:pt x="40" y="582"/>
                </a:lnTo>
                <a:lnTo>
                  <a:pt x="40" y="582"/>
                </a:lnTo>
                <a:lnTo>
                  <a:pt x="28" y="588"/>
                </a:lnTo>
                <a:lnTo>
                  <a:pt x="22" y="592"/>
                </a:lnTo>
                <a:lnTo>
                  <a:pt x="22" y="592"/>
                </a:lnTo>
                <a:lnTo>
                  <a:pt x="16" y="598"/>
                </a:lnTo>
                <a:lnTo>
                  <a:pt x="12" y="608"/>
                </a:lnTo>
                <a:lnTo>
                  <a:pt x="8" y="620"/>
                </a:lnTo>
                <a:lnTo>
                  <a:pt x="8" y="632"/>
                </a:lnTo>
                <a:lnTo>
                  <a:pt x="8" y="632"/>
                </a:lnTo>
                <a:lnTo>
                  <a:pt x="18" y="632"/>
                </a:lnTo>
                <a:lnTo>
                  <a:pt x="32" y="628"/>
                </a:lnTo>
                <a:lnTo>
                  <a:pt x="42" y="622"/>
                </a:lnTo>
                <a:lnTo>
                  <a:pt x="48" y="618"/>
                </a:lnTo>
                <a:lnTo>
                  <a:pt x="48" y="618"/>
                </a:lnTo>
                <a:lnTo>
                  <a:pt x="50" y="612"/>
                </a:lnTo>
                <a:lnTo>
                  <a:pt x="56" y="598"/>
                </a:lnTo>
                <a:lnTo>
                  <a:pt x="56" y="598"/>
                </a:lnTo>
                <a:lnTo>
                  <a:pt x="54" y="608"/>
                </a:lnTo>
                <a:lnTo>
                  <a:pt x="54" y="614"/>
                </a:lnTo>
                <a:lnTo>
                  <a:pt x="56" y="620"/>
                </a:lnTo>
                <a:lnTo>
                  <a:pt x="58" y="626"/>
                </a:lnTo>
                <a:lnTo>
                  <a:pt x="62" y="632"/>
                </a:lnTo>
                <a:lnTo>
                  <a:pt x="68" y="636"/>
                </a:lnTo>
                <a:lnTo>
                  <a:pt x="78" y="640"/>
                </a:lnTo>
                <a:lnTo>
                  <a:pt x="78" y="640"/>
                </a:lnTo>
                <a:lnTo>
                  <a:pt x="76" y="634"/>
                </a:lnTo>
                <a:lnTo>
                  <a:pt x="76" y="626"/>
                </a:lnTo>
                <a:lnTo>
                  <a:pt x="76" y="614"/>
                </a:lnTo>
                <a:lnTo>
                  <a:pt x="78" y="600"/>
                </a:lnTo>
                <a:lnTo>
                  <a:pt x="84" y="582"/>
                </a:lnTo>
                <a:lnTo>
                  <a:pt x="96" y="562"/>
                </a:lnTo>
                <a:lnTo>
                  <a:pt x="110" y="538"/>
                </a:lnTo>
                <a:lnTo>
                  <a:pt x="134" y="514"/>
                </a:lnTo>
                <a:lnTo>
                  <a:pt x="134" y="514"/>
                </a:lnTo>
                <a:lnTo>
                  <a:pt x="156" y="492"/>
                </a:lnTo>
                <a:lnTo>
                  <a:pt x="176" y="476"/>
                </a:lnTo>
                <a:lnTo>
                  <a:pt x="192" y="464"/>
                </a:lnTo>
                <a:lnTo>
                  <a:pt x="204" y="458"/>
                </a:lnTo>
                <a:lnTo>
                  <a:pt x="214" y="454"/>
                </a:lnTo>
                <a:lnTo>
                  <a:pt x="222" y="454"/>
                </a:lnTo>
                <a:lnTo>
                  <a:pt x="226" y="454"/>
                </a:lnTo>
                <a:lnTo>
                  <a:pt x="226" y="456"/>
                </a:lnTo>
                <a:lnTo>
                  <a:pt x="226" y="456"/>
                </a:lnTo>
                <a:lnTo>
                  <a:pt x="224" y="448"/>
                </a:lnTo>
                <a:lnTo>
                  <a:pt x="220" y="442"/>
                </a:lnTo>
                <a:lnTo>
                  <a:pt x="210" y="440"/>
                </a:lnTo>
                <a:lnTo>
                  <a:pt x="206" y="440"/>
                </a:lnTo>
                <a:lnTo>
                  <a:pt x="200" y="442"/>
                </a:lnTo>
                <a:lnTo>
                  <a:pt x="200" y="442"/>
                </a:lnTo>
                <a:lnTo>
                  <a:pt x="206" y="440"/>
                </a:lnTo>
                <a:lnTo>
                  <a:pt x="210" y="436"/>
                </a:lnTo>
                <a:lnTo>
                  <a:pt x="214" y="436"/>
                </a:lnTo>
                <a:lnTo>
                  <a:pt x="214" y="436"/>
                </a:lnTo>
                <a:lnTo>
                  <a:pt x="218" y="430"/>
                </a:lnTo>
                <a:lnTo>
                  <a:pt x="222" y="416"/>
                </a:lnTo>
                <a:lnTo>
                  <a:pt x="222" y="416"/>
                </a:lnTo>
                <a:lnTo>
                  <a:pt x="210" y="420"/>
                </a:lnTo>
                <a:lnTo>
                  <a:pt x="204" y="424"/>
                </a:lnTo>
                <a:lnTo>
                  <a:pt x="204" y="424"/>
                </a:lnTo>
                <a:lnTo>
                  <a:pt x="202" y="428"/>
                </a:lnTo>
                <a:lnTo>
                  <a:pt x="200" y="434"/>
                </a:lnTo>
                <a:lnTo>
                  <a:pt x="196" y="438"/>
                </a:lnTo>
                <a:lnTo>
                  <a:pt x="196" y="438"/>
                </a:lnTo>
                <a:lnTo>
                  <a:pt x="198" y="434"/>
                </a:lnTo>
                <a:lnTo>
                  <a:pt x="198" y="428"/>
                </a:lnTo>
                <a:lnTo>
                  <a:pt x="196" y="420"/>
                </a:lnTo>
                <a:lnTo>
                  <a:pt x="190" y="414"/>
                </a:lnTo>
                <a:lnTo>
                  <a:pt x="184" y="412"/>
                </a:lnTo>
                <a:lnTo>
                  <a:pt x="184" y="412"/>
                </a:lnTo>
                <a:lnTo>
                  <a:pt x="184" y="414"/>
                </a:lnTo>
                <a:lnTo>
                  <a:pt x="186" y="418"/>
                </a:lnTo>
                <a:lnTo>
                  <a:pt x="184" y="424"/>
                </a:lnTo>
                <a:lnTo>
                  <a:pt x="182" y="434"/>
                </a:lnTo>
                <a:lnTo>
                  <a:pt x="174" y="446"/>
                </a:lnTo>
                <a:lnTo>
                  <a:pt x="164" y="462"/>
                </a:lnTo>
                <a:lnTo>
                  <a:pt x="148" y="482"/>
                </a:lnTo>
                <a:lnTo>
                  <a:pt x="126" y="506"/>
                </a:lnTo>
                <a:lnTo>
                  <a:pt x="126" y="506"/>
                </a:lnTo>
                <a:close/>
                <a:moveTo>
                  <a:pt x="2" y="110"/>
                </a:moveTo>
                <a:lnTo>
                  <a:pt x="2" y="110"/>
                </a:lnTo>
                <a:lnTo>
                  <a:pt x="4" y="128"/>
                </a:lnTo>
                <a:lnTo>
                  <a:pt x="10" y="146"/>
                </a:lnTo>
                <a:lnTo>
                  <a:pt x="20" y="166"/>
                </a:lnTo>
                <a:lnTo>
                  <a:pt x="30" y="184"/>
                </a:lnTo>
                <a:lnTo>
                  <a:pt x="44" y="204"/>
                </a:lnTo>
                <a:lnTo>
                  <a:pt x="58" y="220"/>
                </a:lnTo>
                <a:lnTo>
                  <a:pt x="74" y="236"/>
                </a:lnTo>
                <a:lnTo>
                  <a:pt x="90" y="250"/>
                </a:lnTo>
                <a:lnTo>
                  <a:pt x="90" y="250"/>
                </a:lnTo>
                <a:lnTo>
                  <a:pt x="82" y="246"/>
                </a:lnTo>
                <a:lnTo>
                  <a:pt x="72" y="242"/>
                </a:lnTo>
                <a:lnTo>
                  <a:pt x="62" y="240"/>
                </a:lnTo>
                <a:lnTo>
                  <a:pt x="50" y="240"/>
                </a:lnTo>
                <a:lnTo>
                  <a:pt x="40" y="240"/>
                </a:lnTo>
                <a:lnTo>
                  <a:pt x="28" y="244"/>
                </a:lnTo>
                <a:lnTo>
                  <a:pt x="20" y="250"/>
                </a:lnTo>
                <a:lnTo>
                  <a:pt x="14" y="260"/>
                </a:lnTo>
                <a:lnTo>
                  <a:pt x="14" y="260"/>
                </a:lnTo>
                <a:lnTo>
                  <a:pt x="12" y="264"/>
                </a:lnTo>
                <a:lnTo>
                  <a:pt x="14" y="266"/>
                </a:lnTo>
                <a:lnTo>
                  <a:pt x="16" y="268"/>
                </a:lnTo>
                <a:lnTo>
                  <a:pt x="18" y="266"/>
                </a:lnTo>
                <a:lnTo>
                  <a:pt x="18" y="266"/>
                </a:lnTo>
                <a:lnTo>
                  <a:pt x="14" y="274"/>
                </a:lnTo>
                <a:lnTo>
                  <a:pt x="14" y="284"/>
                </a:lnTo>
                <a:lnTo>
                  <a:pt x="16" y="294"/>
                </a:lnTo>
                <a:lnTo>
                  <a:pt x="24" y="302"/>
                </a:lnTo>
                <a:lnTo>
                  <a:pt x="24" y="302"/>
                </a:lnTo>
                <a:lnTo>
                  <a:pt x="28" y="304"/>
                </a:lnTo>
                <a:lnTo>
                  <a:pt x="32" y="306"/>
                </a:lnTo>
                <a:lnTo>
                  <a:pt x="34" y="306"/>
                </a:lnTo>
                <a:lnTo>
                  <a:pt x="36" y="304"/>
                </a:lnTo>
                <a:lnTo>
                  <a:pt x="38" y="300"/>
                </a:lnTo>
                <a:lnTo>
                  <a:pt x="36" y="296"/>
                </a:lnTo>
                <a:lnTo>
                  <a:pt x="36" y="296"/>
                </a:lnTo>
                <a:lnTo>
                  <a:pt x="32" y="290"/>
                </a:lnTo>
                <a:lnTo>
                  <a:pt x="28" y="280"/>
                </a:lnTo>
                <a:lnTo>
                  <a:pt x="30" y="274"/>
                </a:lnTo>
                <a:lnTo>
                  <a:pt x="30" y="268"/>
                </a:lnTo>
                <a:lnTo>
                  <a:pt x="34" y="262"/>
                </a:lnTo>
                <a:lnTo>
                  <a:pt x="38" y="258"/>
                </a:lnTo>
                <a:lnTo>
                  <a:pt x="38" y="258"/>
                </a:lnTo>
                <a:lnTo>
                  <a:pt x="36" y="266"/>
                </a:lnTo>
                <a:lnTo>
                  <a:pt x="34" y="274"/>
                </a:lnTo>
                <a:lnTo>
                  <a:pt x="36" y="284"/>
                </a:lnTo>
                <a:lnTo>
                  <a:pt x="40" y="294"/>
                </a:lnTo>
                <a:lnTo>
                  <a:pt x="40" y="294"/>
                </a:lnTo>
                <a:lnTo>
                  <a:pt x="44" y="298"/>
                </a:lnTo>
                <a:lnTo>
                  <a:pt x="46" y="300"/>
                </a:lnTo>
                <a:lnTo>
                  <a:pt x="50" y="300"/>
                </a:lnTo>
                <a:lnTo>
                  <a:pt x="52" y="298"/>
                </a:lnTo>
                <a:lnTo>
                  <a:pt x="54" y="294"/>
                </a:lnTo>
                <a:lnTo>
                  <a:pt x="54" y="288"/>
                </a:lnTo>
                <a:lnTo>
                  <a:pt x="54" y="288"/>
                </a:lnTo>
                <a:lnTo>
                  <a:pt x="52" y="282"/>
                </a:lnTo>
                <a:lnTo>
                  <a:pt x="52" y="274"/>
                </a:lnTo>
                <a:lnTo>
                  <a:pt x="54" y="266"/>
                </a:lnTo>
                <a:lnTo>
                  <a:pt x="58" y="260"/>
                </a:lnTo>
                <a:lnTo>
                  <a:pt x="62" y="258"/>
                </a:lnTo>
                <a:lnTo>
                  <a:pt x="66" y="256"/>
                </a:lnTo>
                <a:lnTo>
                  <a:pt x="72" y="256"/>
                </a:lnTo>
                <a:lnTo>
                  <a:pt x="80" y="258"/>
                </a:lnTo>
                <a:lnTo>
                  <a:pt x="88" y="260"/>
                </a:lnTo>
                <a:lnTo>
                  <a:pt x="96" y="264"/>
                </a:lnTo>
                <a:lnTo>
                  <a:pt x="120" y="282"/>
                </a:lnTo>
                <a:lnTo>
                  <a:pt x="120" y="282"/>
                </a:lnTo>
                <a:lnTo>
                  <a:pt x="112" y="278"/>
                </a:lnTo>
                <a:lnTo>
                  <a:pt x="102" y="276"/>
                </a:lnTo>
                <a:lnTo>
                  <a:pt x="94" y="280"/>
                </a:lnTo>
                <a:lnTo>
                  <a:pt x="92" y="282"/>
                </a:lnTo>
                <a:lnTo>
                  <a:pt x="90" y="286"/>
                </a:lnTo>
                <a:lnTo>
                  <a:pt x="90" y="286"/>
                </a:lnTo>
                <a:lnTo>
                  <a:pt x="94" y="286"/>
                </a:lnTo>
                <a:lnTo>
                  <a:pt x="98" y="286"/>
                </a:lnTo>
                <a:lnTo>
                  <a:pt x="102" y="286"/>
                </a:lnTo>
                <a:lnTo>
                  <a:pt x="106" y="288"/>
                </a:lnTo>
                <a:lnTo>
                  <a:pt x="106" y="288"/>
                </a:lnTo>
                <a:lnTo>
                  <a:pt x="100" y="288"/>
                </a:lnTo>
                <a:lnTo>
                  <a:pt x="92" y="292"/>
                </a:lnTo>
                <a:lnTo>
                  <a:pt x="86" y="298"/>
                </a:lnTo>
                <a:lnTo>
                  <a:pt x="86" y="302"/>
                </a:lnTo>
                <a:lnTo>
                  <a:pt x="86" y="306"/>
                </a:lnTo>
                <a:lnTo>
                  <a:pt x="86" y="306"/>
                </a:lnTo>
                <a:lnTo>
                  <a:pt x="88" y="308"/>
                </a:lnTo>
                <a:lnTo>
                  <a:pt x="92" y="310"/>
                </a:lnTo>
                <a:lnTo>
                  <a:pt x="102" y="306"/>
                </a:lnTo>
                <a:lnTo>
                  <a:pt x="116" y="304"/>
                </a:lnTo>
                <a:lnTo>
                  <a:pt x="124" y="306"/>
                </a:lnTo>
                <a:lnTo>
                  <a:pt x="130" y="308"/>
                </a:lnTo>
                <a:lnTo>
                  <a:pt x="130" y="308"/>
                </a:lnTo>
                <a:lnTo>
                  <a:pt x="136" y="314"/>
                </a:lnTo>
                <a:lnTo>
                  <a:pt x="140" y="326"/>
                </a:lnTo>
                <a:lnTo>
                  <a:pt x="144" y="338"/>
                </a:lnTo>
                <a:lnTo>
                  <a:pt x="146" y="352"/>
                </a:lnTo>
                <a:lnTo>
                  <a:pt x="148" y="382"/>
                </a:lnTo>
                <a:lnTo>
                  <a:pt x="148" y="396"/>
                </a:lnTo>
                <a:lnTo>
                  <a:pt x="146" y="406"/>
                </a:lnTo>
                <a:lnTo>
                  <a:pt x="146" y="406"/>
                </a:lnTo>
                <a:lnTo>
                  <a:pt x="140" y="388"/>
                </a:lnTo>
                <a:lnTo>
                  <a:pt x="134" y="374"/>
                </a:lnTo>
                <a:lnTo>
                  <a:pt x="128" y="362"/>
                </a:lnTo>
                <a:lnTo>
                  <a:pt x="124" y="356"/>
                </a:lnTo>
                <a:lnTo>
                  <a:pt x="118" y="350"/>
                </a:lnTo>
                <a:lnTo>
                  <a:pt x="112" y="348"/>
                </a:lnTo>
                <a:lnTo>
                  <a:pt x="102" y="344"/>
                </a:lnTo>
                <a:lnTo>
                  <a:pt x="102" y="344"/>
                </a:lnTo>
                <a:lnTo>
                  <a:pt x="96" y="344"/>
                </a:lnTo>
                <a:lnTo>
                  <a:pt x="92" y="346"/>
                </a:lnTo>
                <a:lnTo>
                  <a:pt x="86" y="348"/>
                </a:lnTo>
                <a:lnTo>
                  <a:pt x="82" y="352"/>
                </a:lnTo>
                <a:lnTo>
                  <a:pt x="80" y="358"/>
                </a:lnTo>
                <a:lnTo>
                  <a:pt x="78" y="364"/>
                </a:lnTo>
                <a:lnTo>
                  <a:pt x="76" y="368"/>
                </a:lnTo>
                <a:lnTo>
                  <a:pt x="78" y="374"/>
                </a:lnTo>
                <a:lnTo>
                  <a:pt x="78" y="374"/>
                </a:lnTo>
                <a:lnTo>
                  <a:pt x="82" y="380"/>
                </a:lnTo>
                <a:lnTo>
                  <a:pt x="86" y="384"/>
                </a:lnTo>
                <a:lnTo>
                  <a:pt x="90" y="386"/>
                </a:lnTo>
                <a:lnTo>
                  <a:pt x="94" y="386"/>
                </a:lnTo>
                <a:lnTo>
                  <a:pt x="104" y="386"/>
                </a:lnTo>
                <a:lnTo>
                  <a:pt x="108" y="382"/>
                </a:lnTo>
                <a:lnTo>
                  <a:pt x="108" y="382"/>
                </a:lnTo>
                <a:lnTo>
                  <a:pt x="112" y="378"/>
                </a:lnTo>
                <a:lnTo>
                  <a:pt x="112" y="374"/>
                </a:lnTo>
                <a:lnTo>
                  <a:pt x="112" y="372"/>
                </a:lnTo>
                <a:lnTo>
                  <a:pt x="110" y="368"/>
                </a:lnTo>
                <a:lnTo>
                  <a:pt x="110" y="368"/>
                </a:lnTo>
                <a:lnTo>
                  <a:pt x="106" y="372"/>
                </a:lnTo>
                <a:lnTo>
                  <a:pt x="104" y="374"/>
                </a:lnTo>
                <a:lnTo>
                  <a:pt x="100" y="372"/>
                </a:lnTo>
                <a:lnTo>
                  <a:pt x="100" y="372"/>
                </a:lnTo>
                <a:lnTo>
                  <a:pt x="98" y="370"/>
                </a:lnTo>
                <a:lnTo>
                  <a:pt x="98" y="368"/>
                </a:lnTo>
                <a:lnTo>
                  <a:pt x="102" y="364"/>
                </a:lnTo>
                <a:lnTo>
                  <a:pt x="108" y="362"/>
                </a:lnTo>
                <a:lnTo>
                  <a:pt x="112" y="362"/>
                </a:lnTo>
                <a:lnTo>
                  <a:pt x="114" y="366"/>
                </a:lnTo>
                <a:lnTo>
                  <a:pt x="114" y="366"/>
                </a:lnTo>
                <a:lnTo>
                  <a:pt x="122" y="376"/>
                </a:lnTo>
                <a:lnTo>
                  <a:pt x="130" y="394"/>
                </a:lnTo>
                <a:lnTo>
                  <a:pt x="134" y="404"/>
                </a:lnTo>
                <a:lnTo>
                  <a:pt x="136" y="416"/>
                </a:lnTo>
                <a:lnTo>
                  <a:pt x="136" y="428"/>
                </a:lnTo>
                <a:lnTo>
                  <a:pt x="134" y="440"/>
                </a:lnTo>
                <a:lnTo>
                  <a:pt x="134" y="440"/>
                </a:lnTo>
                <a:lnTo>
                  <a:pt x="128" y="456"/>
                </a:lnTo>
                <a:lnTo>
                  <a:pt x="122" y="470"/>
                </a:lnTo>
                <a:lnTo>
                  <a:pt x="114" y="482"/>
                </a:lnTo>
                <a:lnTo>
                  <a:pt x="100" y="498"/>
                </a:lnTo>
                <a:lnTo>
                  <a:pt x="100" y="498"/>
                </a:lnTo>
                <a:lnTo>
                  <a:pt x="94" y="504"/>
                </a:lnTo>
                <a:lnTo>
                  <a:pt x="86" y="508"/>
                </a:lnTo>
                <a:lnTo>
                  <a:pt x="70" y="516"/>
                </a:lnTo>
                <a:lnTo>
                  <a:pt x="54" y="520"/>
                </a:lnTo>
                <a:lnTo>
                  <a:pt x="42" y="520"/>
                </a:lnTo>
                <a:lnTo>
                  <a:pt x="42" y="520"/>
                </a:lnTo>
                <a:lnTo>
                  <a:pt x="30" y="520"/>
                </a:lnTo>
                <a:lnTo>
                  <a:pt x="22" y="522"/>
                </a:lnTo>
                <a:lnTo>
                  <a:pt x="18" y="526"/>
                </a:lnTo>
                <a:lnTo>
                  <a:pt x="20" y="534"/>
                </a:lnTo>
                <a:lnTo>
                  <a:pt x="20" y="534"/>
                </a:lnTo>
                <a:lnTo>
                  <a:pt x="22" y="536"/>
                </a:lnTo>
                <a:lnTo>
                  <a:pt x="28" y="538"/>
                </a:lnTo>
                <a:lnTo>
                  <a:pt x="36" y="540"/>
                </a:lnTo>
                <a:lnTo>
                  <a:pt x="48" y="538"/>
                </a:lnTo>
                <a:lnTo>
                  <a:pt x="60" y="536"/>
                </a:lnTo>
                <a:lnTo>
                  <a:pt x="74" y="530"/>
                </a:lnTo>
                <a:lnTo>
                  <a:pt x="88" y="520"/>
                </a:lnTo>
                <a:lnTo>
                  <a:pt x="104" y="508"/>
                </a:lnTo>
                <a:lnTo>
                  <a:pt x="104" y="508"/>
                </a:lnTo>
                <a:lnTo>
                  <a:pt x="122" y="490"/>
                </a:lnTo>
                <a:lnTo>
                  <a:pt x="136" y="472"/>
                </a:lnTo>
                <a:lnTo>
                  <a:pt x="146" y="452"/>
                </a:lnTo>
                <a:lnTo>
                  <a:pt x="154" y="434"/>
                </a:lnTo>
                <a:lnTo>
                  <a:pt x="158" y="418"/>
                </a:lnTo>
                <a:lnTo>
                  <a:pt x="162" y="400"/>
                </a:lnTo>
                <a:lnTo>
                  <a:pt x="164" y="374"/>
                </a:lnTo>
                <a:lnTo>
                  <a:pt x="164" y="374"/>
                </a:lnTo>
                <a:lnTo>
                  <a:pt x="166" y="362"/>
                </a:lnTo>
                <a:lnTo>
                  <a:pt x="170" y="352"/>
                </a:lnTo>
                <a:lnTo>
                  <a:pt x="174" y="344"/>
                </a:lnTo>
                <a:lnTo>
                  <a:pt x="180" y="338"/>
                </a:lnTo>
                <a:lnTo>
                  <a:pt x="186" y="334"/>
                </a:lnTo>
                <a:lnTo>
                  <a:pt x="192" y="332"/>
                </a:lnTo>
                <a:lnTo>
                  <a:pt x="198" y="332"/>
                </a:lnTo>
                <a:lnTo>
                  <a:pt x="202" y="336"/>
                </a:lnTo>
                <a:lnTo>
                  <a:pt x="202" y="336"/>
                </a:lnTo>
                <a:lnTo>
                  <a:pt x="206" y="342"/>
                </a:lnTo>
                <a:lnTo>
                  <a:pt x="206" y="348"/>
                </a:lnTo>
                <a:lnTo>
                  <a:pt x="206" y="352"/>
                </a:lnTo>
                <a:lnTo>
                  <a:pt x="204" y="356"/>
                </a:lnTo>
                <a:lnTo>
                  <a:pt x="202" y="358"/>
                </a:lnTo>
                <a:lnTo>
                  <a:pt x="198" y="360"/>
                </a:lnTo>
                <a:lnTo>
                  <a:pt x="194" y="362"/>
                </a:lnTo>
                <a:lnTo>
                  <a:pt x="190" y="362"/>
                </a:lnTo>
                <a:lnTo>
                  <a:pt x="190" y="362"/>
                </a:lnTo>
                <a:lnTo>
                  <a:pt x="194" y="366"/>
                </a:lnTo>
                <a:lnTo>
                  <a:pt x="198" y="368"/>
                </a:lnTo>
                <a:lnTo>
                  <a:pt x="202" y="370"/>
                </a:lnTo>
                <a:lnTo>
                  <a:pt x="208" y="370"/>
                </a:lnTo>
                <a:lnTo>
                  <a:pt x="214" y="370"/>
                </a:lnTo>
                <a:lnTo>
                  <a:pt x="218" y="366"/>
                </a:lnTo>
                <a:lnTo>
                  <a:pt x="222" y="362"/>
                </a:lnTo>
                <a:lnTo>
                  <a:pt x="226" y="354"/>
                </a:lnTo>
                <a:lnTo>
                  <a:pt x="226" y="354"/>
                </a:lnTo>
                <a:lnTo>
                  <a:pt x="228" y="346"/>
                </a:lnTo>
                <a:lnTo>
                  <a:pt x="226" y="338"/>
                </a:lnTo>
                <a:lnTo>
                  <a:pt x="222" y="328"/>
                </a:lnTo>
                <a:lnTo>
                  <a:pt x="216" y="320"/>
                </a:lnTo>
                <a:lnTo>
                  <a:pt x="206" y="316"/>
                </a:lnTo>
                <a:lnTo>
                  <a:pt x="196" y="312"/>
                </a:lnTo>
                <a:lnTo>
                  <a:pt x="184" y="314"/>
                </a:lnTo>
                <a:lnTo>
                  <a:pt x="172" y="322"/>
                </a:lnTo>
                <a:lnTo>
                  <a:pt x="172" y="322"/>
                </a:lnTo>
                <a:lnTo>
                  <a:pt x="176" y="318"/>
                </a:lnTo>
                <a:lnTo>
                  <a:pt x="180" y="314"/>
                </a:lnTo>
                <a:lnTo>
                  <a:pt x="192" y="310"/>
                </a:lnTo>
                <a:lnTo>
                  <a:pt x="202" y="308"/>
                </a:lnTo>
                <a:lnTo>
                  <a:pt x="212" y="312"/>
                </a:lnTo>
                <a:lnTo>
                  <a:pt x="212" y="312"/>
                </a:lnTo>
                <a:lnTo>
                  <a:pt x="218" y="310"/>
                </a:lnTo>
                <a:lnTo>
                  <a:pt x="222" y="310"/>
                </a:lnTo>
                <a:lnTo>
                  <a:pt x="226" y="308"/>
                </a:lnTo>
                <a:lnTo>
                  <a:pt x="226" y="306"/>
                </a:lnTo>
                <a:lnTo>
                  <a:pt x="226" y="306"/>
                </a:lnTo>
                <a:lnTo>
                  <a:pt x="224" y="302"/>
                </a:lnTo>
                <a:lnTo>
                  <a:pt x="218" y="298"/>
                </a:lnTo>
                <a:lnTo>
                  <a:pt x="208" y="294"/>
                </a:lnTo>
                <a:lnTo>
                  <a:pt x="196" y="294"/>
                </a:lnTo>
                <a:lnTo>
                  <a:pt x="196" y="294"/>
                </a:lnTo>
                <a:lnTo>
                  <a:pt x="188" y="296"/>
                </a:lnTo>
                <a:lnTo>
                  <a:pt x="182" y="298"/>
                </a:lnTo>
                <a:lnTo>
                  <a:pt x="174" y="304"/>
                </a:lnTo>
                <a:lnTo>
                  <a:pt x="168" y="310"/>
                </a:lnTo>
                <a:lnTo>
                  <a:pt x="164" y="318"/>
                </a:lnTo>
                <a:lnTo>
                  <a:pt x="160" y="326"/>
                </a:lnTo>
                <a:lnTo>
                  <a:pt x="156" y="336"/>
                </a:lnTo>
                <a:lnTo>
                  <a:pt x="156" y="344"/>
                </a:lnTo>
                <a:lnTo>
                  <a:pt x="156" y="344"/>
                </a:lnTo>
                <a:lnTo>
                  <a:pt x="154" y="332"/>
                </a:lnTo>
                <a:lnTo>
                  <a:pt x="156" y="322"/>
                </a:lnTo>
                <a:lnTo>
                  <a:pt x="160" y="312"/>
                </a:lnTo>
                <a:lnTo>
                  <a:pt x="160" y="312"/>
                </a:lnTo>
                <a:lnTo>
                  <a:pt x="152" y="296"/>
                </a:lnTo>
                <a:lnTo>
                  <a:pt x="146" y="286"/>
                </a:lnTo>
                <a:lnTo>
                  <a:pt x="138" y="276"/>
                </a:lnTo>
                <a:lnTo>
                  <a:pt x="138" y="276"/>
                </a:lnTo>
                <a:lnTo>
                  <a:pt x="134" y="272"/>
                </a:lnTo>
                <a:lnTo>
                  <a:pt x="132" y="266"/>
                </a:lnTo>
                <a:lnTo>
                  <a:pt x="130" y="260"/>
                </a:lnTo>
                <a:lnTo>
                  <a:pt x="130" y="252"/>
                </a:lnTo>
                <a:lnTo>
                  <a:pt x="130" y="246"/>
                </a:lnTo>
                <a:lnTo>
                  <a:pt x="132" y="240"/>
                </a:lnTo>
                <a:lnTo>
                  <a:pt x="136" y="234"/>
                </a:lnTo>
                <a:lnTo>
                  <a:pt x="142" y="232"/>
                </a:lnTo>
                <a:lnTo>
                  <a:pt x="142" y="232"/>
                </a:lnTo>
                <a:lnTo>
                  <a:pt x="136" y="226"/>
                </a:lnTo>
                <a:lnTo>
                  <a:pt x="130" y="226"/>
                </a:lnTo>
                <a:lnTo>
                  <a:pt x="126" y="228"/>
                </a:lnTo>
                <a:lnTo>
                  <a:pt x="122" y="232"/>
                </a:lnTo>
                <a:lnTo>
                  <a:pt x="122" y="232"/>
                </a:lnTo>
                <a:lnTo>
                  <a:pt x="120" y="232"/>
                </a:lnTo>
                <a:lnTo>
                  <a:pt x="118" y="234"/>
                </a:lnTo>
                <a:lnTo>
                  <a:pt x="114" y="242"/>
                </a:lnTo>
                <a:lnTo>
                  <a:pt x="116" y="252"/>
                </a:lnTo>
                <a:lnTo>
                  <a:pt x="118" y="258"/>
                </a:lnTo>
                <a:lnTo>
                  <a:pt x="120" y="264"/>
                </a:lnTo>
                <a:lnTo>
                  <a:pt x="120" y="264"/>
                </a:lnTo>
                <a:lnTo>
                  <a:pt x="100" y="244"/>
                </a:lnTo>
                <a:lnTo>
                  <a:pt x="86" y="230"/>
                </a:lnTo>
                <a:lnTo>
                  <a:pt x="72" y="214"/>
                </a:lnTo>
                <a:lnTo>
                  <a:pt x="72" y="214"/>
                </a:lnTo>
                <a:lnTo>
                  <a:pt x="58" y="190"/>
                </a:lnTo>
                <a:lnTo>
                  <a:pt x="52" y="178"/>
                </a:lnTo>
                <a:lnTo>
                  <a:pt x="48" y="164"/>
                </a:lnTo>
                <a:lnTo>
                  <a:pt x="46" y="150"/>
                </a:lnTo>
                <a:lnTo>
                  <a:pt x="46" y="138"/>
                </a:lnTo>
                <a:lnTo>
                  <a:pt x="48" y="126"/>
                </a:lnTo>
                <a:lnTo>
                  <a:pt x="56" y="114"/>
                </a:lnTo>
                <a:lnTo>
                  <a:pt x="56" y="114"/>
                </a:lnTo>
                <a:lnTo>
                  <a:pt x="66" y="108"/>
                </a:lnTo>
                <a:lnTo>
                  <a:pt x="74" y="106"/>
                </a:lnTo>
                <a:lnTo>
                  <a:pt x="80" y="106"/>
                </a:lnTo>
                <a:lnTo>
                  <a:pt x="84" y="110"/>
                </a:lnTo>
                <a:lnTo>
                  <a:pt x="86" y="116"/>
                </a:lnTo>
                <a:lnTo>
                  <a:pt x="88" y="122"/>
                </a:lnTo>
                <a:lnTo>
                  <a:pt x="88" y="128"/>
                </a:lnTo>
                <a:lnTo>
                  <a:pt x="88" y="132"/>
                </a:lnTo>
                <a:lnTo>
                  <a:pt x="88" y="132"/>
                </a:lnTo>
                <a:lnTo>
                  <a:pt x="90" y="132"/>
                </a:lnTo>
                <a:lnTo>
                  <a:pt x="92" y="132"/>
                </a:lnTo>
                <a:lnTo>
                  <a:pt x="96" y="126"/>
                </a:lnTo>
                <a:lnTo>
                  <a:pt x="98" y="118"/>
                </a:lnTo>
                <a:lnTo>
                  <a:pt x="96" y="114"/>
                </a:lnTo>
                <a:lnTo>
                  <a:pt x="94" y="110"/>
                </a:lnTo>
                <a:lnTo>
                  <a:pt x="94" y="110"/>
                </a:lnTo>
                <a:lnTo>
                  <a:pt x="98" y="116"/>
                </a:lnTo>
                <a:lnTo>
                  <a:pt x="102" y="120"/>
                </a:lnTo>
                <a:lnTo>
                  <a:pt x="104" y="126"/>
                </a:lnTo>
                <a:lnTo>
                  <a:pt x="106" y="132"/>
                </a:lnTo>
                <a:lnTo>
                  <a:pt x="104" y="136"/>
                </a:lnTo>
                <a:lnTo>
                  <a:pt x="102" y="142"/>
                </a:lnTo>
                <a:lnTo>
                  <a:pt x="94" y="150"/>
                </a:lnTo>
                <a:lnTo>
                  <a:pt x="94" y="150"/>
                </a:lnTo>
                <a:lnTo>
                  <a:pt x="88" y="154"/>
                </a:lnTo>
                <a:lnTo>
                  <a:pt x="84" y="154"/>
                </a:lnTo>
                <a:lnTo>
                  <a:pt x="76" y="152"/>
                </a:lnTo>
                <a:lnTo>
                  <a:pt x="70" y="148"/>
                </a:lnTo>
                <a:lnTo>
                  <a:pt x="68" y="148"/>
                </a:lnTo>
                <a:lnTo>
                  <a:pt x="66" y="148"/>
                </a:lnTo>
                <a:lnTo>
                  <a:pt x="66" y="148"/>
                </a:lnTo>
                <a:lnTo>
                  <a:pt x="68" y="154"/>
                </a:lnTo>
                <a:lnTo>
                  <a:pt x="72" y="158"/>
                </a:lnTo>
                <a:lnTo>
                  <a:pt x="76" y="162"/>
                </a:lnTo>
                <a:lnTo>
                  <a:pt x="82" y="166"/>
                </a:lnTo>
                <a:lnTo>
                  <a:pt x="88" y="168"/>
                </a:lnTo>
                <a:lnTo>
                  <a:pt x="96" y="166"/>
                </a:lnTo>
                <a:lnTo>
                  <a:pt x="104" y="162"/>
                </a:lnTo>
                <a:lnTo>
                  <a:pt x="104" y="162"/>
                </a:lnTo>
                <a:lnTo>
                  <a:pt x="98" y="168"/>
                </a:lnTo>
                <a:lnTo>
                  <a:pt x="92" y="170"/>
                </a:lnTo>
                <a:lnTo>
                  <a:pt x="86" y="172"/>
                </a:lnTo>
                <a:lnTo>
                  <a:pt x="80" y="170"/>
                </a:lnTo>
                <a:lnTo>
                  <a:pt x="80" y="170"/>
                </a:lnTo>
                <a:lnTo>
                  <a:pt x="80" y="174"/>
                </a:lnTo>
                <a:lnTo>
                  <a:pt x="84" y="176"/>
                </a:lnTo>
                <a:lnTo>
                  <a:pt x="88" y="180"/>
                </a:lnTo>
                <a:lnTo>
                  <a:pt x="94" y="180"/>
                </a:lnTo>
                <a:lnTo>
                  <a:pt x="100" y="182"/>
                </a:lnTo>
                <a:lnTo>
                  <a:pt x="106" y="180"/>
                </a:lnTo>
                <a:lnTo>
                  <a:pt x="112" y="176"/>
                </a:lnTo>
                <a:lnTo>
                  <a:pt x="120" y="170"/>
                </a:lnTo>
                <a:lnTo>
                  <a:pt x="120" y="170"/>
                </a:lnTo>
                <a:lnTo>
                  <a:pt x="126" y="162"/>
                </a:lnTo>
                <a:lnTo>
                  <a:pt x="130" y="154"/>
                </a:lnTo>
                <a:lnTo>
                  <a:pt x="132" y="142"/>
                </a:lnTo>
                <a:lnTo>
                  <a:pt x="134" y="132"/>
                </a:lnTo>
                <a:lnTo>
                  <a:pt x="132" y="120"/>
                </a:lnTo>
                <a:lnTo>
                  <a:pt x="128" y="108"/>
                </a:lnTo>
                <a:lnTo>
                  <a:pt x="120" y="98"/>
                </a:lnTo>
                <a:lnTo>
                  <a:pt x="110" y="90"/>
                </a:lnTo>
                <a:lnTo>
                  <a:pt x="110" y="90"/>
                </a:lnTo>
                <a:lnTo>
                  <a:pt x="106" y="86"/>
                </a:lnTo>
                <a:lnTo>
                  <a:pt x="98" y="84"/>
                </a:lnTo>
                <a:lnTo>
                  <a:pt x="86" y="82"/>
                </a:lnTo>
                <a:lnTo>
                  <a:pt x="74" y="84"/>
                </a:lnTo>
                <a:lnTo>
                  <a:pt x="62" y="90"/>
                </a:lnTo>
                <a:lnTo>
                  <a:pt x="52" y="98"/>
                </a:lnTo>
                <a:lnTo>
                  <a:pt x="42" y="106"/>
                </a:lnTo>
                <a:lnTo>
                  <a:pt x="38" y="116"/>
                </a:lnTo>
                <a:lnTo>
                  <a:pt x="36" y="126"/>
                </a:lnTo>
                <a:lnTo>
                  <a:pt x="36" y="126"/>
                </a:lnTo>
                <a:lnTo>
                  <a:pt x="34" y="120"/>
                </a:lnTo>
                <a:lnTo>
                  <a:pt x="32" y="112"/>
                </a:lnTo>
                <a:lnTo>
                  <a:pt x="32" y="106"/>
                </a:lnTo>
                <a:lnTo>
                  <a:pt x="32" y="98"/>
                </a:lnTo>
                <a:lnTo>
                  <a:pt x="38" y="86"/>
                </a:lnTo>
                <a:lnTo>
                  <a:pt x="46" y="74"/>
                </a:lnTo>
                <a:lnTo>
                  <a:pt x="46" y="74"/>
                </a:lnTo>
                <a:lnTo>
                  <a:pt x="54" y="68"/>
                </a:lnTo>
                <a:lnTo>
                  <a:pt x="66" y="60"/>
                </a:lnTo>
                <a:lnTo>
                  <a:pt x="72" y="56"/>
                </a:lnTo>
                <a:lnTo>
                  <a:pt x="78" y="54"/>
                </a:lnTo>
                <a:lnTo>
                  <a:pt x="86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6" y="54"/>
                </a:lnTo>
                <a:lnTo>
                  <a:pt x="92" y="46"/>
                </a:lnTo>
                <a:lnTo>
                  <a:pt x="84" y="40"/>
                </a:lnTo>
                <a:lnTo>
                  <a:pt x="78" y="38"/>
                </a:lnTo>
                <a:lnTo>
                  <a:pt x="72" y="36"/>
                </a:lnTo>
                <a:lnTo>
                  <a:pt x="72" y="36"/>
                </a:lnTo>
                <a:lnTo>
                  <a:pt x="66" y="38"/>
                </a:lnTo>
                <a:lnTo>
                  <a:pt x="56" y="42"/>
                </a:lnTo>
                <a:lnTo>
                  <a:pt x="48" y="48"/>
                </a:lnTo>
                <a:lnTo>
                  <a:pt x="38" y="56"/>
                </a:lnTo>
                <a:lnTo>
                  <a:pt x="30" y="66"/>
                </a:lnTo>
                <a:lnTo>
                  <a:pt x="24" y="76"/>
                </a:lnTo>
                <a:lnTo>
                  <a:pt x="22" y="86"/>
                </a:lnTo>
                <a:lnTo>
                  <a:pt x="20" y="96"/>
                </a:lnTo>
                <a:lnTo>
                  <a:pt x="20" y="96"/>
                </a:lnTo>
                <a:lnTo>
                  <a:pt x="20" y="86"/>
                </a:lnTo>
                <a:lnTo>
                  <a:pt x="22" y="76"/>
                </a:lnTo>
                <a:lnTo>
                  <a:pt x="28" y="64"/>
                </a:lnTo>
                <a:lnTo>
                  <a:pt x="36" y="54"/>
                </a:lnTo>
                <a:lnTo>
                  <a:pt x="46" y="44"/>
                </a:lnTo>
                <a:lnTo>
                  <a:pt x="58" y="36"/>
                </a:lnTo>
                <a:lnTo>
                  <a:pt x="72" y="32"/>
                </a:lnTo>
                <a:lnTo>
                  <a:pt x="88" y="30"/>
                </a:lnTo>
                <a:lnTo>
                  <a:pt x="88" y="30"/>
                </a:lnTo>
                <a:lnTo>
                  <a:pt x="92" y="32"/>
                </a:lnTo>
                <a:lnTo>
                  <a:pt x="94" y="30"/>
                </a:lnTo>
                <a:lnTo>
                  <a:pt x="96" y="28"/>
                </a:lnTo>
                <a:lnTo>
                  <a:pt x="96" y="24"/>
                </a:lnTo>
                <a:lnTo>
                  <a:pt x="94" y="18"/>
                </a:lnTo>
                <a:lnTo>
                  <a:pt x="90" y="16"/>
                </a:lnTo>
                <a:lnTo>
                  <a:pt x="86" y="14"/>
                </a:lnTo>
                <a:lnTo>
                  <a:pt x="86" y="14"/>
                </a:lnTo>
                <a:lnTo>
                  <a:pt x="76" y="14"/>
                </a:lnTo>
                <a:lnTo>
                  <a:pt x="68" y="18"/>
                </a:lnTo>
                <a:lnTo>
                  <a:pt x="60" y="22"/>
                </a:lnTo>
                <a:lnTo>
                  <a:pt x="60" y="22"/>
                </a:lnTo>
                <a:lnTo>
                  <a:pt x="70" y="14"/>
                </a:lnTo>
                <a:lnTo>
                  <a:pt x="80" y="10"/>
                </a:lnTo>
                <a:lnTo>
                  <a:pt x="86" y="10"/>
                </a:lnTo>
                <a:lnTo>
                  <a:pt x="92" y="12"/>
                </a:lnTo>
                <a:lnTo>
                  <a:pt x="96" y="14"/>
                </a:lnTo>
                <a:lnTo>
                  <a:pt x="102" y="20"/>
                </a:lnTo>
                <a:lnTo>
                  <a:pt x="102" y="20"/>
                </a:lnTo>
                <a:lnTo>
                  <a:pt x="104" y="22"/>
                </a:lnTo>
                <a:lnTo>
                  <a:pt x="106" y="24"/>
                </a:lnTo>
                <a:lnTo>
                  <a:pt x="112" y="24"/>
                </a:lnTo>
                <a:lnTo>
                  <a:pt x="116" y="20"/>
                </a:lnTo>
                <a:lnTo>
                  <a:pt x="116" y="16"/>
                </a:lnTo>
                <a:lnTo>
                  <a:pt x="116" y="12"/>
                </a:lnTo>
                <a:lnTo>
                  <a:pt x="116" y="12"/>
                </a:lnTo>
                <a:lnTo>
                  <a:pt x="114" y="10"/>
                </a:lnTo>
                <a:lnTo>
                  <a:pt x="110" y="6"/>
                </a:lnTo>
                <a:lnTo>
                  <a:pt x="102" y="2"/>
                </a:lnTo>
                <a:lnTo>
                  <a:pt x="94" y="0"/>
                </a:lnTo>
                <a:lnTo>
                  <a:pt x="84" y="0"/>
                </a:lnTo>
                <a:lnTo>
                  <a:pt x="74" y="0"/>
                </a:lnTo>
                <a:lnTo>
                  <a:pt x="62" y="4"/>
                </a:lnTo>
                <a:lnTo>
                  <a:pt x="52" y="10"/>
                </a:lnTo>
                <a:lnTo>
                  <a:pt x="52" y="10"/>
                </a:lnTo>
                <a:lnTo>
                  <a:pt x="40" y="18"/>
                </a:lnTo>
                <a:lnTo>
                  <a:pt x="30" y="26"/>
                </a:lnTo>
                <a:lnTo>
                  <a:pt x="22" y="36"/>
                </a:lnTo>
                <a:lnTo>
                  <a:pt x="14" y="46"/>
                </a:lnTo>
                <a:lnTo>
                  <a:pt x="8" y="60"/>
                </a:lnTo>
                <a:lnTo>
                  <a:pt x="4" y="74"/>
                </a:lnTo>
                <a:lnTo>
                  <a:pt x="2" y="90"/>
                </a:lnTo>
                <a:lnTo>
                  <a:pt x="2" y="110"/>
                </a:lnTo>
                <a:lnTo>
                  <a:pt x="2" y="110"/>
                </a:lnTo>
                <a:close/>
                <a:moveTo>
                  <a:pt x="74" y="482"/>
                </a:moveTo>
                <a:lnTo>
                  <a:pt x="74" y="482"/>
                </a:lnTo>
                <a:lnTo>
                  <a:pt x="88" y="480"/>
                </a:lnTo>
                <a:lnTo>
                  <a:pt x="100" y="476"/>
                </a:lnTo>
                <a:lnTo>
                  <a:pt x="110" y="468"/>
                </a:lnTo>
                <a:lnTo>
                  <a:pt x="118" y="460"/>
                </a:lnTo>
                <a:lnTo>
                  <a:pt x="124" y="450"/>
                </a:lnTo>
                <a:lnTo>
                  <a:pt x="126" y="442"/>
                </a:lnTo>
                <a:lnTo>
                  <a:pt x="128" y="434"/>
                </a:lnTo>
                <a:lnTo>
                  <a:pt x="124" y="426"/>
                </a:lnTo>
                <a:lnTo>
                  <a:pt x="124" y="426"/>
                </a:lnTo>
                <a:lnTo>
                  <a:pt x="120" y="424"/>
                </a:lnTo>
                <a:lnTo>
                  <a:pt x="118" y="422"/>
                </a:lnTo>
                <a:lnTo>
                  <a:pt x="114" y="422"/>
                </a:lnTo>
                <a:lnTo>
                  <a:pt x="110" y="424"/>
                </a:lnTo>
                <a:lnTo>
                  <a:pt x="108" y="426"/>
                </a:lnTo>
                <a:lnTo>
                  <a:pt x="108" y="430"/>
                </a:lnTo>
                <a:lnTo>
                  <a:pt x="108" y="432"/>
                </a:lnTo>
                <a:lnTo>
                  <a:pt x="112" y="436"/>
                </a:lnTo>
                <a:lnTo>
                  <a:pt x="112" y="436"/>
                </a:lnTo>
                <a:lnTo>
                  <a:pt x="116" y="438"/>
                </a:lnTo>
                <a:lnTo>
                  <a:pt x="116" y="438"/>
                </a:lnTo>
                <a:lnTo>
                  <a:pt x="118" y="434"/>
                </a:lnTo>
                <a:lnTo>
                  <a:pt x="118" y="434"/>
                </a:lnTo>
                <a:lnTo>
                  <a:pt x="120" y="438"/>
                </a:lnTo>
                <a:lnTo>
                  <a:pt x="120" y="442"/>
                </a:lnTo>
                <a:lnTo>
                  <a:pt x="116" y="450"/>
                </a:lnTo>
                <a:lnTo>
                  <a:pt x="108" y="460"/>
                </a:lnTo>
                <a:lnTo>
                  <a:pt x="108" y="460"/>
                </a:lnTo>
                <a:lnTo>
                  <a:pt x="102" y="464"/>
                </a:lnTo>
                <a:lnTo>
                  <a:pt x="96" y="468"/>
                </a:lnTo>
                <a:lnTo>
                  <a:pt x="88" y="468"/>
                </a:lnTo>
                <a:lnTo>
                  <a:pt x="80" y="468"/>
                </a:lnTo>
                <a:lnTo>
                  <a:pt x="72" y="466"/>
                </a:lnTo>
                <a:lnTo>
                  <a:pt x="66" y="464"/>
                </a:lnTo>
                <a:lnTo>
                  <a:pt x="60" y="460"/>
                </a:lnTo>
                <a:lnTo>
                  <a:pt x="56" y="454"/>
                </a:lnTo>
                <a:lnTo>
                  <a:pt x="56" y="454"/>
                </a:lnTo>
                <a:lnTo>
                  <a:pt x="52" y="450"/>
                </a:lnTo>
                <a:lnTo>
                  <a:pt x="52" y="446"/>
                </a:lnTo>
                <a:lnTo>
                  <a:pt x="52" y="442"/>
                </a:lnTo>
                <a:lnTo>
                  <a:pt x="52" y="440"/>
                </a:lnTo>
                <a:lnTo>
                  <a:pt x="58" y="436"/>
                </a:lnTo>
                <a:lnTo>
                  <a:pt x="64" y="436"/>
                </a:lnTo>
                <a:lnTo>
                  <a:pt x="64" y="436"/>
                </a:lnTo>
                <a:lnTo>
                  <a:pt x="68" y="440"/>
                </a:lnTo>
                <a:lnTo>
                  <a:pt x="68" y="444"/>
                </a:lnTo>
                <a:lnTo>
                  <a:pt x="66" y="448"/>
                </a:lnTo>
                <a:lnTo>
                  <a:pt x="66" y="448"/>
                </a:lnTo>
                <a:lnTo>
                  <a:pt x="68" y="450"/>
                </a:lnTo>
                <a:lnTo>
                  <a:pt x="72" y="450"/>
                </a:lnTo>
                <a:lnTo>
                  <a:pt x="76" y="448"/>
                </a:lnTo>
                <a:lnTo>
                  <a:pt x="78" y="444"/>
                </a:lnTo>
                <a:lnTo>
                  <a:pt x="82" y="436"/>
                </a:lnTo>
                <a:lnTo>
                  <a:pt x="82" y="430"/>
                </a:lnTo>
                <a:lnTo>
                  <a:pt x="82" y="430"/>
                </a:lnTo>
                <a:lnTo>
                  <a:pt x="82" y="426"/>
                </a:lnTo>
                <a:lnTo>
                  <a:pt x="78" y="422"/>
                </a:lnTo>
                <a:lnTo>
                  <a:pt x="72" y="416"/>
                </a:lnTo>
                <a:lnTo>
                  <a:pt x="72" y="416"/>
                </a:lnTo>
                <a:lnTo>
                  <a:pt x="64" y="416"/>
                </a:lnTo>
                <a:lnTo>
                  <a:pt x="58" y="416"/>
                </a:lnTo>
                <a:lnTo>
                  <a:pt x="52" y="418"/>
                </a:lnTo>
                <a:lnTo>
                  <a:pt x="46" y="422"/>
                </a:lnTo>
                <a:lnTo>
                  <a:pt x="42" y="426"/>
                </a:lnTo>
                <a:lnTo>
                  <a:pt x="40" y="430"/>
                </a:lnTo>
                <a:lnTo>
                  <a:pt x="38" y="436"/>
                </a:lnTo>
                <a:lnTo>
                  <a:pt x="38" y="440"/>
                </a:lnTo>
                <a:lnTo>
                  <a:pt x="38" y="440"/>
                </a:lnTo>
                <a:lnTo>
                  <a:pt x="38" y="448"/>
                </a:lnTo>
                <a:lnTo>
                  <a:pt x="38" y="454"/>
                </a:lnTo>
                <a:lnTo>
                  <a:pt x="42" y="462"/>
                </a:lnTo>
                <a:lnTo>
                  <a:pt x="46" y="468"/>
                </a:lnTo>
                <a:lnTo>
                  <a:pt x="54" y="474"/>
                </a:lnTo>
                <a:lnTo>
                  <a:pt x="62" y="480"/>
                </a:lnTo>
                <a:lnTo>
                  <a:pt x="74" y="482"/>
                </a:lnTo>
                <a:lnTo>
                  <a:pt x="74" y="482"/>
                </a:lnTo>
                <a:close/>
                <a:moveTo>
                  <a:pt x="112" y="472"/>
                </a:moveTo>
                <a:lnTo>
                  <a:pt x="112" y="472"/>
                </a:lnTo>
                <a:lnTo>
                  <a:pt x="98" y="484"/>
                </a:lnTo>
                <a:lnTo>
                  <a:pt x="84" y="492"/>
                </a:lnTo>
                <a:lnTo>
                  <a:pt x="70" y="496"/>
                </a:lnTo>
                <a:lnTo>
                  <a:pt x="58" y="500"/>
                </a:lnTo>
                <a:lnTo>
                  <a:pt x="48" y="500"/>
                </a:lnTo>
                <a:lnTo>
                  <a:pt x="40" y="500"/>
                </a:lnTo>
                <a:lnTo>
                  <a:pt x="32" y="498"/>
                </a:lnTo>
                <a:lnTo>
                  <a:pt x="28" y="494"/>
                </a:lnTo>
                <a:lnTo>
                  <a:pt x="28" y="494"/>
                </a:lnTo>
                <a:lnTo>
                  <a:pt x="26" y="492"/>
                </a:lnTo>
                <a:lnTo>
                  <a:pt x="26" y="488"/>
                </a:lnTo>
                <a:lnTo>
                  <a:pt x="26" y="486"/>
                </a:lnTo>
                <a:lnTo>
                  <a:pt x="28" y="484"/>
                </a:lnTo>
                <a:lnTo>
                  <a:pt x="40" y="480"/>
                </a:lnTo>
                <a:lnTo>
                  <a:pt x="40" y="480"/>
                </a:lnTo>
                <a:lnTo>
                  <a:pt x="34" y="474"/>
                </a:lnTo>
                <a:lnTo>
                  <a:pt x="28" y="472"/>
                </a:lnTo>
                <a:lnTo>
                  <a:pt x="20" y="472"/>
                </a:lnTo>
                <a:lnTo>
                  <a:pt x="14" y="476"/>
                </a:lnTo>
                <a:lnTo>
                  <a:pt x="14" y="476"/>
                </a:lnTo>
                <a:lnTo>
                  <a:pt x="12" y="480"/>
                </a:lnTo>
                <a:lnTo>
                  <a:pt x="10" y="484"/>
                </a:lnTo>
                <a:lnTo>
                  <a:pt x="10" y="490"/>
                </a:lnTo>
                <a:lnTo>
                  <a:pt x="12" y="496"/>
                </a:lnTo>
                <a:lnTo>
                  <a:pt x="12" y="496"/>
                </a:lnTo>
                <a:lnTo>
                  <a:pt x="12" y="498"/>
                </a:lnTo>
                <a:lnTo>
                  <a:pt x="14" y="502"/>
                </a:lnTo>
                <a:lnTo>
                  <a:pt x="18" y="506"/>
                </a:lnTo>
                <a:lnTo>
                  <a:pt x="22" y="510"/>
                </a:lnTo>
                <a:lnTo>
                  <a:pt x="22" y="510"/>
                </a:lnTo>
                <a:lnTo>
                  <a:pt x="38" y="512"/>
                </a:lnTo>
                <a:lnTo>
                  <a:pt x="52" y="510"/>
                </a:lnTo>
                <a:lnTo>
                  <a:pt x="68" y="506"/>
                </a:lnTo>
                <a:lnTo>
                  <a:pt x="80" y="500"/>
                </a:lnTo>
                <a:lnTo>
                  <a:pt x="92" y="492"/>
                </a:lnTo>
                <a:lnTo>
                  <a:pt x="102" y="484"/>
                </a:lnTo>
                <a:lnTo>
                  <a:pt x="112" y="472"/>
                </a:lnTo>
                <a:lnTo>
                  <a:pt x="112" y="472"/>
                </a:lnTo>
                <a:close/>
                <a:moveTo>
                  <a:pt x="38" y="382"/>
                </a:moveTo>
                <a:lnTo>
                  <a:pt x="38" y="382"/>
                </a:lnTo>
                <a:lnTo>
                  <a:pt x="46" y="378"/>
                </a:lnTo>
                <a:lnTo>
                  <a:pt x="52" y="376"/>
                </a:lnTo>
                <a:lnTo>
                  <a:pt x="60" y="378"/>
                </a:lnTo>
                <a:lnTo>
                  <a:pt x="66" y="382"/>
                </a:lnTo>
                <a:lnTo>
                  <a:pt x="66" y="382"/>
                </a:lnTo>
                <a:lnTo>
                  <a:pt x="68" y="378"/>
                </a:lnTo>
                <a:lnTo>
                  <a:pt x="66" y="374"/>
                </a:lnTo>
                <a:lnTo>
                  <a:pt x="62" y="370"/>
                </a:lnTo>
                <a:lnTo>
                  <a:pt x="58" y="368"/>
                </a:lnTo>
                <a:lnTo>
                  <a:pt x="52" y="366"/>
                </a:lnTo>
                <a:lnTo>
                  <a:pt x="46" y="368"/>
                </a:lnTo>
                <a:lnTo>
                  <a:pt x="38" y="374"/>
                </a:lnTo>
                <a:lnTo>
                  <a:pt x="30" y="382"/>
                </a:lnTo>
                <a:lnTo>
                  <a:pt x="30" y="382"/>
                </a:lnTo>
                <a:lnTo>
                  <a:pt x="34" y="372"/>
                </a:lnTo>
                <a:lnTo>
                  <a:pt x="44" y="360"/>
                </a:lnTo>
                <a:lnTo>
                  <a:pt x="54" y="350"/>
                </a:lnTo>
                <a:lnTo>
                  <a:pt x="60" y="346"/>
                </a:lnTo>
                <a:lnTo>
                  <a:pt x="66" y="346"/>
                </a:lnTo>
                <a:lnTo>
                  <a:pt x="66" y="346"/>
                </a:lnTo>
                <a:lnTo>
                  <a:pt x="66" y="348"/>
                </a:lnTo>
                <a:lnTo>
                  <a:pt x="66" y="350"/>
                </a:lnTo>
                <a:lnTo>
                  <a:pt x="68" y="350"/>
                </a:lnTo>
                <a:lnTo>
                  <a:pt x="72" y="350"/>
                </a:lnTo>
                <a:lnTo>
                  <a:pt x="74" y="348"/>
                </a:lnTo>
                <a:lnTo>
                  <a:pt x="76" y="344"/>
                </a:lnTo>
                <a:lnTo>
                  <a:pt x="76" y="344"/>
                </a:lnTo>
                <a:lnTo>
                  <a:pt x="74" y="342"/>
                </a:lnTo>
                <a:lnTo>
                  <a:pt x="74" y="338"/>
                </a:lnTo>
                <a:lnTo>
                  <a:pt x="66" y="334"/>
                </a:lnTo>
                <a:lnTo>
                  <a:pt x="62" y="332"/>
                </a:lnTo>
                <a:lnTo>
                  <a:pt x="58" y="332"/>
                </a:lnTo>
                <a:lnTo>
                  <a:pt x="52" y="334"/>
                </a:lnTo>
                <a:lnTo>
                  <a:pt x="48" y="338"/>
                </a:lnTo>
                <a:lnTo>
                  <a:pt x="48" y="338"/>
                </a:lnTo>
                <a:lnTo>
                  <a:pt x="36" y="348"/>
                </a:lnTo>
                <a:lnTo>
                  <a:pt x="26" y="364"/>
                </a:lnTo>
                <a:lnTo>
                  <a:pt x="22" y="374"/>
                </a:lnTo>
                <a:lnTo>
                  <a:pt x="20" y="386"/>
                </a:lnTo>
                <a:lnTo>
                  <a:pt x="18" y="398"/>
                </a:lnTo>
                <a:lnTo>
                  <a:pt x="18" y="410"/>
                </a:lnTo>
                <a:lnTo>
                  <a:pt x="18" y="410"/>
                </a:lnTo>
                <a:lnTo>
                  <a:pt x="20" y="414"/>
                </a:lnTo>
                <a:lnTo>
                  <a:pt x="22" y="416"/>
                </a:lnTo>
                <a:lnTo>
                  <a:pt x="24" y="414"/>
                </a:lnTo>
                <a:lnTo>
                  <a:pt x="24" y="412"/>
                </a:lnTo>
                <a:lnTo>
                  <a:pt x="24" y="412"/>
                </a:lnTo>
                <a:lnTo>
                  <a:pt x="26" y="406"/>
                </a:lnTo>
                <a:lnTo>
                  <a:pt x="30" y="402"/>
                </a:lnTo>
                <a:lnTo>
                  <a:pt x="34" y="396"/>
                </a:lnTo>
                <a:lnTo>
                  <a:pt x="40" y="392"/>
                </a:lnTo>
                <a:lnTo>
                  <a:pt x="48" y="392"/>
                </a:lnTo>
                <a:lnTo>
                  <a:pt x="56" y="392"/>
                </a:lnTo>
                <a:lnTo>
                  <a:pt x="64" y="396"/>
                </a:lnTo>
                <a:lnTo>
                  <a:pt x="70" y="406"/>
                </a:lnTo>
                <a:lnTo>
                  <a:pt x="70" y="406"/>
                </a:lnTo>
                <a:lnTo>
                  <a:pt x="72" y="404"/>
                </a:lnTo>
                <a:lnTo>
                  <a:pt x="72" y="398"/>
                </a:lnTo>
                <a:lnTo>
                  <a:pt x="72" y="394"/>
                </a:lnTo>
                <a:lnTo>
                  <a:pt x="68" y="388"/>
                </a:lnTo>
                <a:lnTo>
                  <a:pt x="62" y="384"/>
                </a:lnTo>
                <a:lnTo>
                  <a:pt x="56" y="380"/>
                </a:lnTo>
                <a:lnTo>
                  <a:pt x="48" y="380"/>
                </a:lnTo>
                <a:lnTo>
                  <a:pt x="38" y="382"/>
                </a:lnTo>
                <a:lnTo>
                  <a:pt x="38" y="38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278438" y="140423"/>
            <a:ext cx="1016000" cy="1016000"/>
          </a:xfrm>
          <a:custGeom>
            <a:avLst/>
            <a:gdLst>
              <a:gd name="T0" fmla="*/ 414 w 640"/>
              <a:gd name="T1" fmla="*/ 334 h 640"/>
              <a:gd name="T2" fmla="*/ 494 w 640"/>
              <a:gd name="T3" fmla="*/ 354 h 640"/>
              <a:gd name="T4" fmla="*/ 522 w 640"/>
              <a:gd name="T5" fmla="*/ 382 h 640"/>
              <a:gd name="T6" fmla="*/ 552 w 640"/>
              <a:gd name="T7" fmla="*/ 510 h 640"/>
              <a:gd name="T8" fmla="*/ 570 w 640"/>
              <a:gd name="T9" fmla="*/ 492 h 640"/>
              <a:gd name="T10" fmla="*/ 540 w 640"/>
              <a:gd name="T11" fmla="*/ 458 h 640"/>
              <a:gd name="T12" fmla="*/ 602 w 640"/>
              <a:gd name="T13" fmla="*/ 524 h 640"/>
              <a:gd name="T14" fmla="*/ 562 w 640"/>
              <a:gd name="T15" fmla="*/ 602 h 640"/>
              <a:gd name="T16" fmla="*/ 548 w 640"/>
              <a:gd name="T17" fmla="*/ 608 h 640"/>
              <a:gd name="T18" fmla="*/ 528 w 640"/>
              <a:gd name="T19" fmla="*/ 616 h 640"/>
              <a:gd name="T20" fmla="*/ 638 w 640"/>
              <a:gd name="T21" fmla="*/ 530 h 640"/>
              <a:gd name="T22" fmla="*/ 626 w 640"/>
              <a:gd name="T23" fmla="*/ 372 h 640"/>
              <a:gd name="T24" fmla="*/ 602 w 640"/>
              <a:gd name="T25" fmla="*/ 382 h 640"/>
              <a:gd name="T26" fmla="*/ 562 w 640"/>
              <a:gd name="T27" fmla="*/ 382 h 640"/>
              <a:gd name="T28" fmla="*/ 554 w 640"/>
              <a:gd name="T29" fmla="*/ 334 h 640"/>
              <a:gd name="T30" fmla="*/ 528 w 640"/>
              <a:gd name="T31" fmla="*/ 292 h 640"/>
              <a:gd name="T32" fmla="*/ 528 w 640"/>
              <a:gd name="T33" fmla="*/ 268 h 640"/>
              <a:gd name="T34" fmla="*/ 512 w 640"/>
              <a:gd name="T35" fmla="*/ 182 h 640"/>
              <a:gd name="T36" fmla="*/ 566 w 640"/>
              <a:gd name="T37" fmla="*/ 110 h 640"/>
              <a:gd name="T38" fmla="*/ 434 w 640"/>
              <a:gd name="T39" fmla="*/ 298 h 640"/>
              <a:gd name="T40" fmla="*/ 602 w 640"/>
              <a:gd name="T41" fmla="*/ 184 h 640"/>
              <a:gd name="T42" fmla="*/ 532 w 640"/>
              <a:gd name="T43" fmla="*/ 210 h 640"/>
              <a:gd name="T44" fmla="*/ 584 w 640"/>
              <a:gd name="T45" fmla="*/ 184 h 640"/>
              <a:gd name="T46" fmla="*/ 568 w 640"/>
              <a:gd name="T47" fmla="*/ 222 h 640"/>
              <a:gd name="T48" fmla="*/ 618 w 640"/>
              <a:gd name="T49" fmla="*/ 130 h 640"/>
              <a:gd name="T50" fmla="*/ 614 w 640"/>
              <a:gd name="T51" fmla="*/ 152 h 640"/>
              <a:gd name="T52" fmla="*/ 616 w 640"/>
              <a:gd name="T53" fmla="*/ 228 h 640"/>
              <a:gd name="T54" fmla="*/ 588 w 640"/>
              <a:gd name="T55" fmla="*/ 264 h 640"/>
              <a:gd name="T56" fmla="*/ 572 w 640"/>
              <a:gd name="T57" fmla="*/ 288 h 640"/>
              <a:gd name="T58" fmla="*/ 434 w 640"/>
              <a:gd name="T59" fmla="*/ 200 h 640"/>
              <a:gd name="T60" fmla="*/ 454 w 640"/>
              <a:gd name="T61" fmla="*/ 222 h 640"/>
              <a:gd name="T62" fmla="*/ 616 w 640"/>
              <a:gd name="T63" fmla="*/ 54 h 640"/>
              <a:gd name="T64" fmla="*/ 586 w 640"/>
              <a:gd name="T65" fmla="*/ 26 h 640"/>
              <a:gd name="T66" fmla="*/ 420 w 640"/>
              <a:gd name="T67" fmla="*/ 186 h 640"/>
              <a:gd name="T68" fmla="*/ 22 w 640"/>
              <a:gd name="T69" fmla="*/ 102 h 640"/>
              <a:gd name="T70" fmla="*/ 36 w 640"/>
              <a:gd name="T71" fmla="*/ 60 h 640"/>
              <a:gd name="T72" fmla="*/ 56 w 640"/>
              <a:gd name="T73" fmla="*/ 94 h 640"/>
              <a:gd name="T74" fmla="*/ 86 w 640"/>
              <a:gd name="T75" fmla="*/ 74 h 640"/>
              <a:gd name="T76" fmla="*/ 174 w 640"/>
              <a:gd name="T77" fmla="*/ 82 h 640"/>
              <a:gd name="T78" fmla="*/ 152 w 640"/>
              <a:gd name="T79" fmla="*/ 94 h 640"/>
              <a:gd name="T80" fmla="*/ 108 w 640"/>
              <a:gd name="T81" fmla="*/ 80 h 640"/>
              <a:gd name="T82" fmla="*/ 232 w 640"/>
              <a:gd name="T83" fmla="*/ 120 h 640"/>
              <a:gd name="T84" fmla="*/ 324 w 640"/>
              <a:gd name="T85" fmla="*/ 156 h 640"/>
              <a:gd name="T86" fmla="*/ 312 w 640"/>
              <a:gd name="T87" fmla="*/ 212 h 640"/>
              <a:gd name="T88" fmla="*/ 372 w 640"/>
              <a:gd name="T89" fmla="*/ 202 h 640"/>
              <a:gd name="T90" fmla="*/ 374 w 640"/>
              <a:gd name="T91" fmla="*/ 166 h 640"/>
              <a:gd name="T92" fmla="*/ 520 w 640"/>
              <a:gd name="T93" fmla="*/ 30 h 640"/>
              <a:gd name="T94" fmla="*/ 364 w 640"/>
              <a:gd name="T95" fmla="*/ 112 h 640"/>
              <a:gd name="T96" fmla="*/ 376 w 640"/>
              <a:gd name="T97" fmla="*/ 80 h 640"/>
              <a:gd name="T98" fmla="*/ 354 w 640"/>
              <a:gd name="T99" fmla="*/ 146 h 640"/>
              <a:gd name="T100" fmla="*/ 286 w 640"/>
              <a:gd name="T101" fmla="*/ 94 h 640"/>
              <a:gd name="T102" fmla="*/ 294 w 640"/>
              <a:gd name="T103" fmla="*/ 54 h 640"/>
              <a:gd name="T104" fmla="*/ 306 w 640"/>
              <a:gd name="T105" fmla="*/ 34 h 640"/>
              <a:gd name="T106" fmla="*/ 246 w 640"/>
              <a:gd name="T107" fmla="*/ 82 h 640"/>
              <a:gd name="T108" fmla="*/ 442 w 640"/>
              <a:gd name="T109" fmla="*/ 38 h 640"/>
              <a:gd name="T110" fmla="*/ 450 w 640"/>
              <a:gd name="T111" fmla="*/ 66 h 640"/>
              <a:gd name="T112" fmla="*/ 450 w 640"/>
              <a:gd name="T113" fmla="*/ 118 h 640"/>
              <a:gd name="T114" fmla="*/ 462 w 640"/>
              <a:gd name="T115" fmla="*/ 118 h 640"/>
              <a:gd name="T116" fmla="*/ 492 w 640"/>
              <a:gd name="T117" fmla="*/ 10 h 640"/>
              <a:gd name="T118" fmla="*/ 492 w 640"/>
              <a:gd name="T119" fmla="*/ 84 h 640"/>
              <a:gd name="T120" fmla="*/ 412 w 640"/>
              <a:gd name="T121" fmla="*/ 24 h 640"/>
              <a:gd name="T122" fmla="*/ 346 w 640"/>
              <a:gd name="T123" fmla="*/ 76 h 640"/>
              <a:gd name="T124" fmla="*/ 382 w 640"/>
              <a:gd name="T125" fmla="*/ 6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414" y="284"/>
                </a:moveTo>
                <a:lnTo>
                  <a:pt x="414" y="284"/>
                </a:lnTo>
                <a:lnTo>
                  <a:pt x="412" y="292"/>
                </a:lnTo>
                <a:lnTo>
                  <a:pt x="414" y="302"/>
                </a:lnTo>
                <a:lnTo>
                  <a:pt x="418" y="312"/>
                </a:lnTo>
                <a:lnTo>
                  <a:pt x="426" y="318"/>
                </a:lnTo>
                <a:lnTo>
                  <a:pt x="434" y="324"/>
                </a:lnTo>
                <a:lnTo>
                  <a:pt x="444" y="326"/>
                </a:lnTo>
                <a:lnTo>
                  <a:pt x="456" y="326"/>
                </a:lnTo>
                <a:lnTo>
                  <a:pt x="468" y="318"/>
                </a:lnTo>
                <a:lnTo>
                  <a:pt x="468" y="318"/>
                </a:lnTo>
                <a:lnTo>
                  <a:pt x="464" y="322"/>
                </a:lnTo>
                <a:lnTo>
                  <a:pt x="460" y="326"/>
                </a:lnTo>
                <a:lnTo>
                  <a:pt x="450" y="330"/>
                </a:lnTo>
                <a:lnTo>
                  <a:pt x="438" y="330"/>
                </a:lnTo>
                <a:lnTo>
                  <a:pt x="428" y="328"/>
                </a:lnTo>
                <a:lnTo>
                  <a:pt x="428" y="328"/>
                </a:lnTo>
                <a:lnTo>
                  <a:pt x="422" y="330"/>
                </a:lnTo>
                <a:lnTo>
                  <a:pt x="418" y="330"/>
                </a:lnTo>
                <a:lnTo>
                  <a:pt x="416" y="330"/>
                </a:lnTo>
                <a:lnTo>
                  <a:pt x="414" y="334"/>
                </a:lnTo>
                <a:lnTo>
                  <a:pt x="414" y="334"/>
                </a:lnTo>
                <a:lnTo>
                  <a:pt x="416" y="338"/>
                </a:lnTo>
                <a:lnTo>
                  <a:pt x="424" y="342"/>
                </a:lnTo>
                <a:lnTo>
                  <a:pt x="432" y="346"/>
                </a:lnTo>
                <a:lnTo>
                  <a:pt x="446" y="346"/>
                </a:lnTo>
                <a:lnTo>
                  <a:pt x="446" y="346"/>
                </a:lnTo>
                <a:lnTo>
                  <a:pt x="452" y="344"/>
                </a:lnTo>
                <a:lnTo>
                  <a:pt x="458" y="340"/>
                </a:lnTo>
                <a:lnTo>
                  <a:pt x="466" y="336"/>
                </a:lnTo>
                <a:lnTo>
                  <a:pt x="472" y="328"/>
                </a:lnTo>
                <a:lnTo>
                  <a:pt x="478" y="320"/>
                </a:lnTo>
                <a:lnTo>
                  <a:pt x="482" y="312"/>
                </a:lnTo>
                <a:lnTo>
                  <a:pt x="484" y="304"/>
                </a:lnTo>
                <a:lnTo>
                  <a:pt x="484" y="296"/>
                </a:lnTo>
                <a:lnTo>
                  <a:pt x="484" y="296"/>
                </a:lnTo>
                <a:lnTo>
                  <a:pt x="486" y="308"/>
                </a:lnTo>
                <a:lnTo>
                  <a:pt x="484" y="318"/>
                </a:lnTo>
                <a:lnTo>
                  <a:pt x="480" y="328"/>
                </a:lnTo>
                <a:lnTo>
                  <a:pt x="480" y="328"/>
                </a:lnTo>
                <a:lnTo>
                  <a:pt x="488" y="344"/>
                </a:lnTo>
                <a:lnTo>
                  <a:pt x="494" y="354"/>
                </a:lnTo>
                <a:lnTo>
                  <a:pt x="502" y="364"/>
                </a:lnTo>
                <a:lnTo>
                  <a:pt x="502" y="364"/>
                </a:lnTo>
                <a:lnTo>
                  <a:pt x="506" y="368"/>
                </a:lnTo>
                <a:lnTo>
                  <a:pt x="508" y="374"/>
                </a:lnTo>
                <a:lnTo>
                  <a:pt x="510" y="380"/>
                </a:lnTo>
                <a:lnTo>
                  <a:pt x="512" y="386"/>
                </a:lnTo>
                <a:lnTo>
                  <a:pt x="510" y="394"/>
                </a:lnTo>
                <a:lnTo>
                  <a:pt x="508" y="400"/>
                </a:lnTo>
                <a:lnTo>
                  <a:pt x="504" y="404"/>
                </a:lnTo>
                <a:lnTo>
                  <a:pt x="498" y="408"/>
                </a:lnTo>
                <a:lnTo>
                  <a:pt x="498" y="408"/>
                </a:lnTo>
                <a:lnTo>
                  <a:pt x="504" y="412"/>
                </a:lnTo>
                <a:lnTo>
                  <a:pt x="510" y="414"/>
                </a:lnTo>
                <a:lnTo>
                  <a:pt x="514" y="412"/>
                </a:lnTo>
                <a:lnTo>
                  <a:pt x="518" y="408"/>
                </a:lnTo>
                <a:lnTo>
                  <a:pt x="518" y="408"/>
                </a:lnTo>
                <a:lnTo>
                  <a:pt x="520" y="408"/>
                </a:lnTo>
                <a:lnTo>
                  <a:pt x="522" y="406"/>
                </a:lnTo>
                <a:lnTo>
                  <a:pt x="526" y="398"/>
                </a:lnTo>
                <a:lnTo>
                  <a:pt x="524" y="388"/>
                </a:lnTo>
                <a:lnTo>
                  <a:pt x="522" y="382"/>
                </a:lnTo>
                <a:lnTo>
                  <a:pt x="520" y="376"/>
                </a:lnTo>
                <a:lnTo>
                  <a:pt x="520" y="376"/>
                </a:lnTo>
                <a:lnTo>
                  <a:pt x="540" y="396"/>
                </a:lnTo>
                <a:lnTo>
                  <a:pt x="554" y="410"/>
                </a:lnTo>
                <a:lnTo>
                  <a:pt x="568" y="426"/>
                </a:lnTo>
                <a:lnTo>
                  <a:pt x="568" y="426"/>
                </a:lnTo>
                <a:lnTo>
                  <a:pt x="582" y="448"/>
                </a:lnTo>
                <a:lnTo>
                  <a:pt x="588" y="462"/>
                </a:lnTo>
                <a:lnTo>
                  <a:pt x="592" y="476"/>
                </a:lnTo>
                <a:lnTo>
                  <a:pt x="596" y="488"/>
                </a:lnTo>
                <a:lnTo>
                  <a:pt x="596" y="502"/>
                </a:lnTo>
                <a:lnTo>
                  <a:pt x="592" y="514"/>
                </a:lnTo>
                <a:lnTo>
                  <a:pt x="584" y="524"/>
                </a:lnTo>
                <a:lnTo>
                  <a:pt x="584" y="524"/>
                </a:lnTo>
                <a:lnTo>
                  <a:pt x="574" y="532"/>
                </a:lnTo>
                <a:lnTo>
                  <a:pt x="566" y="534"/>
                </a:lnTo>
                <a:lnTo>
                  <a:pt x="560" y="534"/>
                </a:lnTo>
                <a:lnTo>
                  <a:pt x="556" y="528"/>
                </a:lnTo>
                <a:lnTo>
                  <a:pt x="554" y="524"/>
                </a:lnTo>
                <a:lnTo>
                  <a:pt x="552" y="516"/>
                </a:lnTo>
                <a:lnTo>
                  <a:pt x="552" y="510"/>
                </a:lnTo>
                <a:lnTo>
                  <a:pt x="554" y="506"/>
                </a:lnTo>
                <a:lnTo>
                  <a:pt x="554" y="506"/>
                </a:lnTo>
                <a:lnTo>
                  <a:pt x="550" y="506"/>
                </a:lnTo>
                <a:lnTo>
                  <a:pt x="548" y="508"/>
                </a:lnTo>
                <a:lnTo>
                  <a:pt x="544" y="514"/>
                </a:lnTo>
                <a:lnTo>
                  <a:pt x="544" y="522"/>
                </a:lnTo>
                <a:lnTo>
                  <a:pt x="544" y="526"/>
                </a:lnTo>
                <a:lnTo>
                  <a:pt x="546" y="530"/>
                </a:lnTo>
                <a:lnTo>
                  <a:pt x="546" y="530"/>
                </a:lnTo>
                <a:lnTo>
                  <a:pt x="542" y="524"/>
                </a:lnTo>
                <a:lnTo>
                  <a:pt x="538" y="520"/>
                </a:lnTo>
                <a:lnTo>
                  <a:pt x="536" y="514"/>
                </a:lnTo>
                <a:lnTo>
                  <a:pt x="536" y="508"/>
                </a:lnTo>
                <a:lnTo>
                  <a:pt x="536" y="504"/>
                </a:lnTo>
                <a:lnTo>
                  <a:pt x="538" y="498"/>
                </a:lnTo>
                <a:lnTo>
                  <a:pt x="546" y="490"/>
                </a:lnTo>
                <a:lnTo>
                  <a:pt x="546" y="490"/>
                </a:lnTo>
                <a:lnTo>
                  <a:pt x="552" y="486"/>
                </a:lnTo>
                <a:lnTo>
                  <a:pt x="556" y="486"/>
                </a:lnTo>
                <a:lnTo>
                  <a:pt x="564" y="488"/>
                </a:lnTo>
                <a:lnTo>
                  <a:pt x="570" y="492"/>
                </a:lnTo>
                <a:lnTo>
                  <a:pt x="572" y="492"/>
                </a:lnTo>
                <a:lnTo>
                  <a:pt x="574" y="492"/>
                </a:lnTo>
                <a:lnTo>
                  <a:pt x="574" y="492"/>
                </a:lnTo>
                <a:lnTo>
                  <a:pt x="572" y="486"/>
                </a:lnTo>
                <a:lnTo>
                  <a:pt x="568" y="482"/>
                </a:lnTo>
                <a:lnTo>
                  <a:pt x="564" y="478"/>
                </a:lnTo>
                <a:lnTo>
                  <a:pt x="558" y="474"/>
                </a:lnTo>
                <a:lnTo>
                  <a:pt x="552" y="472"/>
                </a:lnTo>
                <a:lnTo>
                  <a:pt x="544" y="472"/>
                </a:lnTo>
                <a:lnTo>
                  <a:pt x="536" y="476"/>
                </a:lnTo>
                <a:lnTo>
                  <a:pt x="536" y="476"/>
                </a:lnTo>
                <a:lnTo>
                  <a:pt x="542" y="472"/>
                </a:lnTo>
                <a:lnTo>
                  <a:pt x="548" y="468"/>
                </a:lnTo>
                <a:lnTo>
                  <a:pt x="554" y="468"/>
                </a:lnTo>
                <a:lnTo>
                  <a:pt x="562" y="470"/>
                </a:lnTo>
                <a:lnTo>
                  <a:pt x="562" y="470"/>
                </a:lnTo>
                <a:lnTo>
                  <a:pt x="560" y="466"/>
                </a:lnTo>
                <a:lnTo>
                  <a:pt x="556" y="462"/>
                </a:lnTo>
                <a:lnTo>
                  <a:pt x="552" y="460"/>
                </a:lnTo>
                <a:lnTo>
                  <a:pt x="546" y="458"/>
                </a:lnTo>
                <a:lnTo>
                  <a:pt x="540" y="458"/>
                </a:lnTo>
                <a:lnTo>
                  <a:pt x="534" y="460"/>
                </a:lnTo>
                <a:lnTo>
                  <a:pt x="528" y="464"/>
                </a:lnTo>
                <a:lnTo>
                  <a:pt x="520" y="468"/>
                </a:lnTo>
                <a:lnTo>
                  <a:pt x="520" y="468"/>
                </a:lnTo>
                <a:lnTo>
                  <a:pt x="514" y="476"/>
                </a:lnTo>
                <a:lnTo>
                  <a:pt x="510" y="486"/>
                </a:lnTo>
                <a:lnTo>
                  <a:pt x="508" y="496"/>
                </a:lnTo>
                <a:lnTo>
                  <a:pt x="506" y="508"/>
                </a:lnTo>
                <a:lnTo>
                  <a:pt x="508" y="520"/>
                </a:lnTo>
                <a:lnTo>
                  <a:pt x="512" y="530"/>
                </a:lnTo>
                <a:lnTo>
                  <a:pt x="520" y="542"/>
                </a:lnTo>
                <a:lnTo>
                  <a:pt x="530" y="550"/>
                </a:lnTo>
                <a:lnTo>
                  <a:pt x="530" y="550"/>
                </a:lnTo>
                <a:lnTo>
                  <a:pt x="536" y="554"/>
                </a:lnTo>
                <a:lnTo>
                  <a:pt x="542" y="556"/>
                </a:lnTo>
                <a:lnTo>
                  <a:pt x="554" y="556"/>
                </a:lnTo>
                <a:lnTo>
                  <a:pt x="566" y="554"/>
                </a:lnTo>
                <a:lnTo>
                  <a:pt x="578" y="550"/>
                </a:lnTo>
                <a:lnTo>
                  <a:pt x="590" y="542"/>
                </a:lnTo>
                <a:lnTo>
                  <a:pt x="598" y="532"/>
                </a:lnTo>
                <a:lnTo>
                  <a:pt x="602" y="524"/>
                </a:lnTo>
                <a:lnTo>
                  <a:pt x="604" y="514"/>
                </a:lnTo>
                <a:lnTo>
                  <a:pt x="604" y="514"/>
                </a:lnTo>
                <a:lnTo>
                  <a:pt x="608" y="520"/>
                </a:lnTo>
                <a:lnTo>
                  <a:pt x="608" y="528"/>
                </a:lnTo>
                <a:lnTo>
                  <a:pt x="608" y="534"/>
                </a:lnTo>
                <a:lnTo>
                  <a:pt x="608" y="542"/>
                </a:lnTo>
                <a:lnTo>
                  <a:pt x="602" y="554"/>
                </a:lnTo>
                <a:lnTo>
                  <a:pt x="594" y="564"/>
                </a:lnTo>
                <a:lnTo>
                  <a:pt x="594" y="564"/>
                </a:lnTo>
                <a:lnTo>
                  <a:pt x="586" y="572"/>
                </a:lnTo>
                <a:lnTo>
                  <a:pt x="574" y="580"/>
                </a:lnTo>
                <a:lnTo>
                  <a:pt x="568" y="584"/>
                </a:lnTo>
                <a:lnTo>
                  <a:pt x="562" y="586"/>
                </a:lnTo>
                <a:lnTo>
                  <a:pt x="554" y="586"/>
                </a:lnTo>
                <a:lnTo>
                  <a:pt x="548" y="584"/>
                </a:lnTo>
                <a:lnTo>
                  <a:pt x="548" y="584"/>
                </a:lnTo>
                <a:lnTo>
                  <a:pt x="546" y="584"/>
                </a:lnTo>
                <a:lnTo>
                  <a:pt x="544" y="586"/>
                </a:lnTo>
                <a:lnTo>
                  <a:pt x="548" y="592"/>
                </a:lnTo>
                <a:lnTo>
                  <a:pt x="556" y="600"/>
                </a:lnTo>
                <a:lnTo>
                  <a:pt x="562" y="602"/>
                </a:lnTo>
                <a:lnTo>
                  <a:pt x="568" y="602"/>
                </a:lnTo>
                <a:lnTo>
                  <a:pt x="568" y="602"/>
                </a:lnTo>
                <a:lnTo>
                  <a:pt x="576" y="602"/>
                </a:lnTo>
                <a:lnTo>
                  <a:pt x="584" y="596"/>
                </a:lnTo>
                <a:lnTo>
                  <a:pt x="592" y="590"/>
                </a:lnTo>
                <a:lnTo>
                  <a:pt x="602" y="584"/>
                </a:lnTo>
                <a:lnTo>
                  <a:pt x="610" y="574"/>
                </a:lnTo>
                <a:lnTo>
                  <a:pt x="616" y="564"/>
                </a:lnTo>
                <a:lnTo>
                  <a:pt x="620" y="554"/>
                </a:lnTo>
                <a:lnTo>
                  <a:pt x="620" y="544"/>
                </a:lnTo>
                <a:lnTo>
                  <a:pt x="620" y="544"/>
                </a:lnTo>
                <a:lnTo>
                  <a:pt x="620" y="552"/>
                </a:lnTo>
                <a:lnTo>
                  <a:pt x="618" y="564"/>
                </a:lnTo>
                <a:lnTo>
                  <a:pt x="612" y="576"/>
                </a:lnTo>
                <a:lnTo>
                  <a:pt x="604" y="586"/>
                </a:lnTo>
                <a:lnTo>
                  <a:pt x="594" y="596"/>
                </a:lnTo>
                <a:lnTo>
                  <a:pt x="582" y="604"/>
                </a:lnTo>
                <a:lnTo>
                  <a:pt x="568" y="608"/>
                </a:lnTo>
                <a:lnTo>
                  <a:pt x="552" y="608"/>
                </a:lnTo>
                <a:lnTo>
                  <a:pt x="552" y="608"/>
                </a:lnTo>
                <a:lnTo>
                  <a:pt x="548" y="608"/>
                </a:lnTo>
                <a:lnTo>
                  <a:pt x="546" y="610"/>
                </a:lnTo>
                <a:lnTo>
                  <a:pt x="544" y="612"/>
                </a:lnTo>
                <a:lnTo>
                  <a:pt x="544" y="614"/>
                </a:lnTo>
                <a:lnTo>
                  <a:pt x="546" y="622"/>
                </a:lnTo>
                <a:lnTo>
                  <a:pt x="550" y="624"/>
                </a:lnTo>
                <a:lnTo>
                  <a:pt x="554" y="626"/>
                </a:lnTo>
                <a:lnTo>
                  <a:pt x="554" y="626"/>
                </a:lnTo>
                <a:lnTo>
                  <a:pt x="564" y="626"/>
                </a:lnTo>
                <a:lnTo>
                  <a:pt x="572" y="622"/>
                </a:lnTo>
                <a:lnTo>
                  <a:pt x="582" y="618"/>
                </a:lnTo>
                <a:lnTo>
                  <a:pt x="582" y="618"/>
                </a:lnTo>
                <a:lnTo>
                  <a:pt x="572" y="626"/>
                </a:lnTo>
                <a:lnTo>
                  <a:pt x="560" y="628"/>
                </a:lnTo>
                <a:lnTo>
                  <a:pt x="554" y="630"/>
                </a:lnTo>
                <a:lnTo>
                  <a:pt x="548" y="628"/>
                </a:lnTo>
                <a:lnTo>
                  <a:pt x="544" y="624"/>
                </a:lnTo>
                <a:lnTo>
                  <a:pt x="538" y="620"/>
                </a:lnTo>
                <a:lnTo>
                  <a:pt x="538" y="620"/>
                </a:lnTo>
                <a:lnTo>
                  <a:pt x="536" y="618"/>
                </a:lnTo>
                <a:lnTo>
                  <a:pt x="534" y="616"/>
                </a:lnTo>
                <a:lnTo>
                  <a:pt x="528" y="616"/>
                </a:lnTo>
                <a:lnTo>
                  <a:pt x="524" y="620"/>
                </a:lnTo>
                <a:lnTo>
                  <a:pt x="524" y="624"/>
                </a:lnTo>
                <a:lnTo>
                  <a:pt x="524" y="626"/>
                </a:lnTo>
                <a:lnTo>
                  <a:pt x="524" y="626"/>
                </a:lnTo>
                <a:lnTo>
                  <a:pt x="526" y="630"/>
                </a:lnTo>
                <a:lnTo>
                  <a:pt x="530" y="634"/>
                </a:lnTo>
                <a:lnTo>
                  <a:pt x="538" y="638"/>
                </a:lnTo>
                <a:lnTo>
                  <a:pt x="546" y="640"/>
                </a:lnTo>
                <a:lnTo>
                  <a:pt x="556" y="640"/>
                </a:lnTo>
                <a:lnTo>
                  <a:pt x="566" y="640"/>
                </a:lnTo>
                <a:lnTo>
                  <a:pt x="578" y="636"/>
                </a:lnTo>
                <a:lnTo>
                  <a:pt x="588" y="630"/>
                </a:lnTo>
                <a:lnTo>
                  <a:pt x="588" y="630"/>
                </a:lnTo>
                <a:lnTo>
                  <a:pt x="600" y="622"/>
                </a:lnTo>
                <a:lnTo>
                  <a:pt x="610" y="614"/>
                </a:lnTo>
                <a:lnTo>
                  <a:pt x="618" y="604"/>
                </a:lnTo>
                <a:lnTo>
                  <a:pt x="626" y="594"/>
                </a:lnTo>
                <a:lnTo>
                  <a:pt x="632" y="580"/>
                </a:lnTo>
                <a:lnTo>
                  <a:pt x="636" y="566"/>
                </a:lnTo>
                <a:lnTo>
                  <a:pt x="638" y="548"/>
                </a:lnTo>
                <a:lnTo>
                  <a:pt x="638" y="530"/>
                </a:lnTo>
                <a:lnTo>
                  <a:pt x="638" y="530"/>
                </a:lnTo>
                <a:lnTo>
                  <a:pt x="636" y="512"/>
                </a:lnTo>
                <a:lnTo>
                  <a:pt x="630" y="494"/>
                </a:lnTo>
                <a:lnTo>
                  <a:pt x="622" y="474"/>
                </a:lnTo>
                <a:lnTo>
                  <a:pt x="610" y="454"/>
                </a:lnTo>
                <a:lnTo>
                  <a:pt x="596" y="436"/>
                </a:lnTo>
                <a:lnTo>
                  <a:pt x="582" y="418"/>
                </a:lnTo>
                <a:lnTo>
                  <a:pt x="566" y="404"/>
                </a:lnTo>
                <a:lnTo>
                  <a:pt x="550" y="390"/>
                </a:lnTo>
                <a:lnTo>
                  <a:pt x="550" y="390"/>
                </a:lnTo>
                <a:lnTo>
                  <a:pt x="558" y="394"/>
                </a:lnTo>
                <a:lnTo>
                  <a:pt x="568" y="396"/>
                </a:lnTo>
                <a:lnTo>
                  <a:pt x="578" y="400"/>
                </a:lnTo>
                <a:lnTo>
                  <a:pt x="590" y="400"/>
                </a:lnTo>
                <a:lnTo>
                  <a:pt x="600" y="398"/>
                </a:lnTo>
                <a:lnTo>
                  <a:pt x="612" y="396"/>
                </a:lnTo>
                <a:lnTo>
                  <a:pt x="620" y="388"/>
                </a:lnTo>
                <a:lnTo>
                  <a:pt x="628" y="380"/>
                </a:lnTo>
                <a:lnTo>
                  <a:pt x="628" y="380"/>
                </a:lnTo>
                <a:lnTo>
                  <a:pt x="628" y="374"/>
                </a:lnTo>
                <a:lnTo>
                  <a:pt x="626" y="372"/>
                </a:lnTo>
                <a:lnTo>
                  <a:pt x="624" y="372"/>
                </a:lnTo>
                <a:lnTo>
                  <a:pt x="622" y="374"/>
                </a:lnTo>
                <a:lnTo>
                  <a:pt x="622" y="374"/>
                </a:lnTo>
                <a:lnTo>
                  <a:pt x="626" y="364"/>
                </a:lnTo>
                <a:lnTo>
                  <a:pt x="626" y="354"/>
                </a:lnTo>
                <a:lnTo>
                  <a:pt x="624" y="346"/>
                </a:lnTo>
                <a:lnTo>
                  <a:pt x="616" y="338"/>
                </a:lnTo>
                <a:lnTo>
                  <a:pt x="616" y="338"/>
                </a:lnTo>
                <a:lnTo>
                  <a:pt x="612" y="334"/>
                </a:lnTo>
                <a:lnTo>
                  <a:pt x="608" y="334"/>
                </a:lnTo>
                <a:lnTo>
                  <a:pt x="606" y="334"/>
                </a:lnTo>
                <a:lnTo>
                  <a:pt x="604" y="336"/>
                </a:lnTo>
                <a:lnTo>
                  <a:pt x="602" y="340"/>
                </a:lnTo>
                <a:lnTo>
                  <a:pt x="604" y="344"/>
                </a:lnTo>
                <a:lnTo>
                  <a:pt x="604" y="344"/>
                </a:lnTo>
                <a:lnTo>
                  <a:pt x="608" y="350"/>
                </a:lnTo>
                <a:lnTo>
                  <a:pt x="612" y="360"/>
                </a:lnTo>
                <a:lnTo>
                  <a:pt x="612" y="366"/>
                </a:lnTo>
                <a:lnTo>
                  <a:pt x="610" y="372"/>
                </a:lnTo>
                <a:lnTo>
                  <a:pt x="606" y="376"/>
                </a:lnTo>
                <a:lnTo>
                  <a:pt x="602" y="382"/>
                </a:lnTo>
                <a:lnTo>
                  <a:pt x="602" y="382"/>
                </a:lnTo>
                <a:lnTo>
                  <a:pt x="604" y="374"/>
                </a:lnTo>
                <a:lnTo>
                  <a:pt x="606" y="364"/>
                </a:lnTo>
                <a:lnTo>
                  <a:pt x="606" y="356"/>
                </a:lnTo>
                <a:lnTo>
                  <a:pt x="600" y="346"/>
                </a:lnTo>
                <a:lnTo>
                  <a:pt x="600" y="346"/>
                </a:lnTo>
                <a:lnTo>
                  <a:pt x="598" y="342"/>
                </a:lnTo>
                <a:lnTo>
                  <a:pt x="594" y="340"/>
                </a:lnTo>
                <a:lnTo>
                  <a:pt x="590" y="340"/>
                </a:lnTo>
                <a:lnTo>
                  <a:pt x="588" y="342"/>
                </a:lnTo>
                <a:lnTo>
                  <a:pt x="586" y="346"/>
                </a:lnTo>
                <a:lnTo>
                  <a:pt x="588" y="352"/>
                </a:lnTo>
                <a:lnTo>
                  <a:pt x="588" y="352"/>
                </a:lnTo>
                <a:lnTo>
                  <a:pt x="588" y="358"/>
                </a:lnTo>
                <a:lnTo>
                  <a:pt x="588" y="364"/>
                </a:lnTo>
                <a:lnTo>
                  <a:pt x="586" y="372"/>
                </a:lnTo>
                <a:lnTo>
                  <a:pt x="582" y="380"/>
                </a:lnTo>
                <a:lnTo>
                  <a:pt x="578" y="382"/>
                </a:lnTo>
                <a:lnTo>
                  <a:pt x="574" y="384"/>
                </a:lnTo>
                <a:lnTo>
                  <a:pt x="568" y="384"/>
                </a:lnTo>
                <a:lnTo>
                  <a:pt x="562" y="382"/>
                </a:lnTo>
                <a:lnTo>
                  <a:pt x="554" y="380"/>
                </a:lnTo>
                <a:lnTo>
                  <a:pt x="544" y="374"/>
                </a:lnTo>
                <a:lnTo>
                  <a:pt x="520" y="358"/>
                </a:lnTo>
                <a:lnTo>
                  <a:pt x="520" y="358"/>
                </a:lnTo>
                <a:lnTo>
                  <a:pt x="528" y="362"/>
                </a:lnTo>
                <a:lnTo>
                  <a:pt x="538" y="362"/>
                </a:lnTo>
                <a:lnTo>
                  <a:pt x="546" y="360"/>
                </a:lnTo>
                <a:lnTo>
                  <a:pt x="548" y="358"/>
                </a:lnTo>
                <a:lnTo>
                  <a:pt x="550" y="354"/>
                </a:lnTo>
                <a:lnTo>
                  <a:pt x="550" y="354"/>
                </a:lnTo>
                <a:lnTo>
                  <a:pt x="548" y="354"/>
                </a:lnTo>
                <a:lnTo>
                  <a:pt x="542" y="354"/>
                </a:lnTo>
                <a:lnTo>
                  <a:pt x="538" y="354"/>
                </a:lnTo>
                <a:lnTo>
                  <a:pt x="534" y="352"/>
                </a:lnTo>
                <a:lnTo>
                  <a:pt x="534" y="352"/>
                </a:lnTo>
                <a:lnTo>
                  <a:pt x="542" y="350"/>
                </a:lnTo>
                <a:lnTo>
                  <a:pt x="548" y="346"/>
                </a:lnTo>
                <a:lnTo>
                  <a:pt x="554" y="340"/>
                </a:lnTo>
                <a:lnTo>
                  <a:pt x="554" y="338"/>
                </a:lnTo>
                <a:lnTo>
                  <a:pt x="554" y="334"/>
                </a:lnTo>
                <a:lnTo>
                  <a:pt x="554" y="334"/>
                </a:lnTo>
                <a:lnTo>
                  <a:pt x="552" y="330"/>
                </a:lnTo>
                <a:lnTo>
                  <a:pt x="550" y="330"/>
                </a:lnTo>
                <a:lnTo>
                  <a:pt x="538" y="332"/>
                </a:lnTo>
                <a:lnTo>
                  <a:pt x="524" y="334"/>
                </a:lnTo>
                <a:lnTo>
                  <a:pt x="516" y="334"/>
                </a:lnTo>
                <a:lnTo>
                  <a:pt x="510" y="332"/>
                </a:lnTo>
                <a:lnTo>
                  <a:pt x="510" y="332"/>
                </a:lnTo>
                <a:lnTo>
                  <a:pt x="504" y="324"/>
                </a:lnTo>
                <a:lnTo>
                  <a:pt x="500" y="314"/>
                </a:lnTo>
                <a:lnTo>
                  <a:pt x="496" y="302"/>
                </a:lnTo>
                <a:lnTo>
                  <a:pt x="494" y="286"/>
                </a:lnTo>
                <a:lnTo>
                  <a:pt x="492" y="256"/>
                </a:lnTo>
                <a:lnTo>
                  <a:pt x="494" y="244"/>
                </a:lnTo>
                <a:lnTo>
                  <a:pt x="494" y="232"/>
                </a:lnTo>
                <a:lnTo>
                  <a:pt x="494" y="232"/>
                </a:lnTo>
                <a:lnTo>
                  <a:pt x="500" y="252"/>
                </a:lnTo>
                <a:lnTo>
                  <a:pt x="506" y="266"/>
                </a:lnTo>
                <a:lnTo>
                  <a:pt x="512" y="276"/>
                </a:lnTo>
                <a:lnTo>
                  <a:pt x="516" y="284"/>
                </a:lnTo>
                <a:lnTo>
                  <a:pt x="522" y="290"/>
                </a:lnTo>
                <a:lnTo>
                  <a:pt x="528" y="292"/>
                </a:lnTo>
                <a:lnTo>
                  <a:pt x="538" y="296"/>
                </a:lnTo>
                <a:lnTo>
                  <a:pt x="538" y="296"/>
                </a:lnTo>
                <a:lnTo>
                  <a:pt x="544" y="296"/>
                </a:lnTo>
                <a:lnTo>
                  <a:pt x="548" y="294"/>
                </a:lnTo>
                <a:lnTo>
                  <a:pt x="554" y="290"/>
                </a:lnTo>
                <a:lnTo>
                  <a:pt x="558" y="286"/>
                </a:lnTo>
                <a:lnTo>
                  <a:pt x="562" y="282"/>
                </a:lnTo>
                <a:lnTo>
                  <a:pt x="564" y="276"/>
                </a:lnTo>
                <a:lnTo>
                  <a:pt x="564" y="270"/>
                </a:lnTo>
                <a:lnTo>
                  <a:pt x="562" y="264"/>
                </a:lnTo>
                <a:lnTo>
                  <a:pt x="562" y="264"/>
                </a:lnTo>
                <a:lnTo>
                  <a:pt x="558" y="260"/>
                </a:lnTo>
                <a:lnTo>
                  <a:pt x="554" y="256"/>
                </a:lnTo>
                <a:lnTo>
                  <a:pt x="550" y="254"/>
                </a:lnTo>
                <a:lnTo>
                  <a:pt x="546" y="254"/>
                </a:lnTo>
                <a:lnTo>
                  <a:pt x="538" y="254"/>
                </a:lnTo>
                <a:lnTo>
                  <a:pt x="532" y="258"/>
                </a:lnTo>
                <a:lnTo>
                  <a:pt x="532" y="258"/>
                </a:lnTo>
                <a:lnTo>
                  <a:pt x="528" y="262"/>
                </a:lnTo>
                <a:lnTo>
                  <a:pt x="528" y="266"/>
                </a:lnTo>
                <a:lnTo>
                  <a:pt x="528" y="268"/>
                </a:lnTo>
                <a:lnTo>
                  <a:pt x="530" y="270"/>
                </a:lnTo>
                <a:lnTo>
                  <a:pt x="530" y="270"/>
                </a:lnTo>
                <a:lnTo>
                  <a:pt x="534" y="268"/>
                </a:lnTo>
                <a:lnTo>
                  <a:pt x="536" y="266"/>
                </a:lnTo>
                <a:lnTo>
                  <a:pt x="540" y="268"/>
                </a:lnTo>
                <a:lnTo>
                  <a:pt x="540" y="268"/>
                </a:lnTo>
                <a:lnTo>
                  <a:pt x="542" y="270"/>
                </a:lnTo>
                <a:lnTo>
                  <a:pt x="542" y="272"/>
                </a:lnTo>
                <a:lnTo>
                  <a:pt x="540" y="276"/>
                </a:lnTo>
                <a:lnTo>
                  <a:pt x="532" y="278"/>
                </a:lnTo>
                <a:lnTo>
                  <a:pt x="530" y="276"/>
                </a:lnTo>
                <a:lnTo>
                  <a:pt x="526" y="274"/>
                </a:lnTo>
                <a:lnTo>
                  <a:pt x="526" y="274"/>
                </a:lnTo>
                <a:lnTo>
                  <a:pt x="518" y="264"/>
                </a:lnTo>
                <a:lnTo>
                  <a:pt x="510" y="246"/>
                </a:lnTo>
                <a:lnTo>
                  <a:pt x="506" y="234"/>
                </a:lnTo>
                <a:lnTo>
                  <a:pt x="506" y="224"/>
                </a:lnTo>
                <a:lnTo>
                  <a:pt x="504" y="212"/>
                </a:lnTo>
                <a:lnTo>
                  <a:pt x="506" y="200"/>
                </a:lnTo>
                <a:lnTo>
                  <a:pt x="506" y="200"/>
                </a:lnTo>
                <a:lnTo>
                  <a:pt x="512" y="182"/>
                </a:lnTo>
                <a:lnTo>
                  <a:pt x="518" y="170"/>
                </a:lnTo>
                <a:lnTo>
                  <a:pt x="526" y="156"/>
                </a:lnTo>
                <a:lnTo>
                  <a:pt x="540" y="142"/>
                </a:lnTo>
                <a:lnTo>
                  <a:pt x="540" y="142"/>
                </a:lnTo>
                <a:lnTo>
                  <a:pt x="546" y="136"/>
                </a:lnTo>
                <a:lnTo>
                  <a:pt x="554" y="130"/>
                </a:lnTo>
                <a:lnTo>
                  <a:pt x="570" y="124"/>
                </a:lnTo>
                <a:lnTo>
                  <a:pt x="586" y="120"/>
                </a:lnTo>
                <a:lnTo>
                  <a:pt x="598" y="120"/>
                </a:lnTo>
                <a:lnTo>
                  <a:pt x="598" y="120"/>
                </a:lnTo>
                <a:lnTo>
                  <a:pt x="610" y="120"/>
                </a:lnTo>
                <a:lnTo>
                  <a:pt x="618" y="118"/>
                </a:lnTo>
                <a:lnTo>
                  <a:pt x="622" y="112"/>
                </a:lnTo>
                <a:lnTo>
                  <a:pt x="620" y="106"/>
                </a:lnTo>
                <a:lnTo>
                  <a:pt x="620" y="106"/>
                </a:lnTo>
                <a:lnTo>
                  <a:pt x="618" y="102"/>
                </a:lnTo>
                <a:lnTo>
                  <a:pt x="612" y="100"/>
                </a:lnTo>
                <a:lnTo>
                  <a:pt x="604" y="100"/>
                </a:lnTo>
                <a:lnTo>
                  <a:pt x="594" y="100"/>
                </a:lnTo>
                <a:lnTo>
                  <a:pt x="580" y="104"/>
                </a:lnTo>
                <a:lnTo>
                  <a:pt x="566" y="110"/>
                </a:lnTo>
                <a:lnTo>
                  <a:pt x="552" y="118"/>
                </a:lnTo>
                <a:lnTo>
                  <a:pt x="536" y="132"/>
                </a:lnTo>
                <a:lnTo>
                  <a:pt x="536" y="132"/>
                </a:lnTo>
                <a:lnTo>
                  <a:pt x="518" y="150"/>
                </a:lnTo>
                <a:lnTo>
                  <a:pt x="504" y="168"/>
                </a:lnTo>
                <a:lnTo>
                  <a:pt x="494" y="186"/>
                </a:lnTo>
                <a:lnTo>
                  <a:pt x="486" y="206"/>
                </a:lnTo>
                <a:lnTo>
                  <a:pt x="482" y="222"/>
                </a:lnTo>
                <a:lnTo>
                  <a:pt x="478" y="238"/>
                </a:lnTo>
                <a:lnTo>
                  <a:pt x="476" y="266"/>
                </a:lnTo>
                <a:lnTo>
                  <a:pt x="476" y="266"/>
                </a:lnTo>
                <a:lnTo>
                  <a:pt x="474" y="276"/>
                </a:lnTo>
                <a:lnTo>
                  <a:pt x="470" y="286"/>
                </a:lnTo>
                <a:lnTo>
                  <a:pt x="466" y="294"/>
                </a:lnTo>
                <a:lnTo>
                  <a:pt x="460" y="302"/>
                </a:lnTo>
                <a:lnTo>
                  <a:pt x="454" y="306"/>
                </a:lnTo>
                <a:lnTo>
                  <a:pt x="448" y="308"/>
                </a:lnTo>
                <a:lnTo>
                  <a:pt x="444" y="306"/>
                </a:lnTo>
                <a:lnTo>
                  <a:pt x="438" y="302"/>
                </a:lnTo>
                <a:lnTo>
                  <a:pt x="438" y="302"/>
                </a:lnTo>
                <a:lnTo>
                  <a:pt x="434" y="298"/>
                </a:lnTo>
                <a:lnTo>
                  <a:pt x="434" y="292"/>
                </a:lnTo>
                <a:lnTo>
                  <a:pt x="434" y="288"/>
                </a:lnTo>
                <a:lnTo>
                  <a:pt x="436" y="284"/>
                </a:lnTo>
                <a:lnTo>
                  <a:pt x="438" y="280"/>
                </a:lnTo>
                <a:lnTo>
                  <a:pt x="442" y="278"/>
                </a:lnTo>
                <a:lnTo>
                  <a:pt x="446" y="278"/>
                </a:lnTo>
                <a:lnTo>
                  <a:pt x="450" y="278"/>
                </a:lnTo>
                <a:lnTo>
                  <a:pt x="450" y="278"/>
                </a:lnTo>
                <a:lnTo>
                  <a:pt x="446" y="274"/>
                </a:lnTo>
                <a:lnTo>
                  <a:pt x="442" y="270"/>
                </a:lnTo>
                <a:lnTo>
                  <a:pt x="438" y="268"/>
                </a:lnTo>
                <a:lnTo>
                  <a:pt x="432" y="268"/>
                </a:lnTo>
                <a:lnTo>
                  <a:pt x="428" y="270"/>
                </a:lnTo>
                <a:lnTo>
                  <a:pt x="422" y="274"/>
                </a:lnTo>
                <a:lnTo>
                  <a:pt x="418" y="278"/>
                </a:lnTo>
                <a:lnTo>
                  <a:pt x="414" y="284"/>
                </a:lnTo>
                <a:lnTo>
                  <a:pt x="414" y="284"/>
                </a:lnTo>
                <a:close/>
                <a:moveTo>
                  <a:pt x="602" y="198"/>
                </a:moveTo>
                <a:lnTo>
                  <a:pt x="602" y="198"/>
                </a:lnTo>
                <a:lnTo>
                  <a:pt x="602" y="190"/>
                </a:lnTo>
                <a:lnTo>
                  <a:pt x="602" y="184"/>
                </a:lnTo>
                <a:lnTo>
                  <a:pt x="598" y="178"/>
                </a:lnTo>
                <a:lnTo>
                  <a:pt x="594" y="170"/>
                </a:lnTo>
                <a:lnTo>
                  <a:pt x="586" y="164"/>
                </a:lnTo>
                <a:lnTo>
                  <a:pt x="578" y="160"/>
                </a:lnTo>
                <a:lnTo>
                  <a:pt x="566" y="158"/>
                </a:lnTo>
                <a:lnTo>
                  <a:pt x="566" y="158"/>
                </a:lnTo>
                <a:lnTo>
                  <a:pt x="552" y="158"/>
                </a:lnTo>
                <a:lnTo>
                  <a:pt x="540" y="164"/>
                </a:lnTo>
                <a:lnTo>
                  <a:pt x="530" y="170"/>
                </a:lnTo>
                <a:lnTo>
                  <a:pt x="522" y="180"/>
                </a:lnTo>
                <a:lnTo>
                  <a:pt x="516" y="188"/>
                </a:lnTo>
                <a:lnTo>
                  <a:pt x="514" y="198"/>
                </a:lnTo>
                <a:lnTo>
                  <a:pt x="514" y="206"/>
                </a:lnTo>
                <a:lnTo>
                  <a:pt x="516" y="212"/>
                </a:lnTo>
                <a:lnTo>
                  <a:pt x="516" y="212"/>
                </a:lnTo>
                <a:lnTo>
                  <a:pt x="520" y="216"/>
                </a:lnTo>
                <a:lnTo>
                  <a:pt x="524" y="218"/>
                </a:lnTo>
                <a:lnTo>
                  <a:pt x="526" y="218"/>
                </a:lnTo>
                <a:lnTo>
                  <a:pt x="530" y="216"/>
                </a:lnTo>
                <a:lnTo>
                  <a:pt x="532" y="212"/>
                </a:lnTo>
                <a:lnTo>
                  <a:pt x="532" y="210"/>
                </a:lnTo>
                <a:lnTo>
                  <a:pt x="532" y="206"/>
                </a:lnTo>
                <a:lnTo>
                  <a:pt x="528" y="204"/>
                </a:lnTo>
                <a:lnTo>
                  <a:pt x="528" y="204"/>
                </a:lnTo>
                <a:lnTo>
                  <a:pt x="524" y="202"/>
                </a:lnTo>
                <a:lnTo>
                  <a:pt x="524" y="202"/>
                </a:lnTo>
                <a:lnTo>
                  <a:pt x="522" y="206"/>
                </a:lnTo>
                <a:lnTo>
                  <a:pt x="522" y="206"/>
                </a:lnTo>
                <a:lnTo>
                  <a:pt x="520" y="202"/>
                </a:lnTo>
                <a:lnTo>
                  <a:pt x="520" y="196"/>
                </a:lnTo>
                <a:lnTo>
                  <a:pt x="524" y="190"/>
                </a:lnTo>
                <a:lnTo>
                  <a:pt x="532" y="180"/>
                </a:lnTo>
                <a:lnTo>
                  <a:pt x="532" y="180"/>
                </a:lnTo>
                <a:lnTo>
                  <a:pt x="538" y="176"/>
                </a:lnTo>
                <a:lnTo>
                  <a:pt x="546" y="172"/>
                </a:lnTo>
                <a:lnTo>
                  <a:pt x="552" y="172"/>
                </a:lnTo>
                <a:lnTo>
                  <a:pt x="560" y="172"/>
                </a:lnTo>
                <a:lnTo>
                  <a:pt x="568" y="174"/>
                </a:lnTo>
                <a:lnTo>
                  <a:pt x="574" y="176"/>
                </a:lnTo>
                <a:lnTo>
                  <a:pt x="580" y="180"/>
                </a:lnTo>
                <a:lnTo>
                  <a:pt x="584" y="184"/>
                </a:lnTo>
                <a:lnTo>
                  <a:pt x="584" y="184"/>
                </a:lnTo>
                <a:lnTo>
                  <a:pt x="588" y="190"/>
                </a:lnTo>
                <a:lnTo>
                  <a:pt x="588" y="194"/>
                </a:lnTo>
                <a:lnTo>
                  <a:pt x="588" y="198"/>
                </a:lnTo>
                <a:lnTo>
                  <a:pt x="588" y="200"/>
                </a:lnTo>
                <a:lnTo>
                  <a:pt x="582" y="204"/>
                </a:lnTo>
                <a:lnTo>
                  <a:pt x="576" y="202"/>
                </a:lnTo>
                <a:lnTo>
                  <a:pt x="576" y="202"/>
                </a:lnTo>
                <a:lnTo>
                  <a:pt x="572" y="200"/>
                </a:lnTo>
                <a:lnTo>
                  <a:pt x="572" y="196"/>
                </a:lnTo>
                <a:lnTo>
                  <a:pt x="576" y="190"/>
                </a:lnTo>
                <a:lnTo>
                  <a:pt x="576" y="190"/>
                </a:lnTo>
                <a:lnTo>
                  <a:pt x="572" y="188"/>
                </a:lnTo>
                <a:lnTo>
                  <a:pt x="568" y="190"/>
                </a:lnTo>
                <a:lnTo>
                  <a:pt x="564" y="192"/>
                </a:lnTo>
                <a:lnTo>
                  <a:pt x="562" y="194"/>
                </a:lnTo>
                <a:lnTo>
                  <a:pt x="558" y="202"/>
                </a:lnTo>
                <a:lnTo>
                  <a:pt x="558" y="208"/>
                </a:lnTo>
                <a:lnTo>
                  <a:pt x="558" y="208"/>
                </a:lnTo>
                <a:lnTo>
                  <a:pt x="558" y="214"/>
                </a:lnTo>
                <a:lnTo>
                  <a:pt x="562" y="218"/>
                </a:lnTo>
                <a:lnTo>
                  <a:pt x="568" y="222"/>
                </a:lnTo>
                <a:lnTo>
                  <a:pt x="568" y="222"/>
                </a:lnTo>
                <a:lnTo>
                  <a:pt x="576" y="224"/>
                </a:lnTo>
                <a:lnTo>
                  <a:pt x="582" y="224"/>
                </a:lnTo>
                <a:lnTo>
                  <a:pt x="588" y="222"/>
                </a:lnTo>
                <a:lnTo>
                  <a:pt x="594" y="218"/>
                </a:lnTo>
                <a:lnTo>
                  <a:pt x="598" y="214"/>
                </a:lnTo>
                <a:lnTo>
                  <a:pt x="602" y="208"/>
                </a:lnTo>
                <a:lnTo>
                  <a:pt x="602" y="204"/>
                </a:lnTo>
                <a:lnTo>
                  <a:pt x="602" y="198"/>
                </a:lnTo>
                <a:lnTo>
                  <a:pt x="602" y="198"/>
                </a:lnTo>
                <a:close/>
                <a:moveTo>
                  <a:pt x="626" y="164"/>
                </a:moveTo>
                <a:lnTo>
                  <a:pt x="626" y="164"/>
                </a:lnTo>
                <a:lnTo>
                  <a:pt x="630" y="160"/>
                </a:lnTo>
                <a:lnTo>
                  <a:pt x="630" y="154"/>
                </a:lnTo>
                <a:lnTo>
                  <a:pt x="630" y="150"/>
                </a:lnTo>
                <a:lnTo>
                  <a:pt x="628" y="144"/>
                </a:lnTo>
                <a:lnTo>
                  <a:pt x="628" y="144"/>
                </a:lnTo>
                <a:lnTo>
                  <a:pt x="628" y="142"/>
                </a:lnTo>
                <a:lnTo>
                  <a:pt x="626" y="136"/>
                </a:lnTo>
                <a:lnTo>
                  <a:pt x="624" y="132"/>
                </a:lnTo>
                <a:lnTo>
                  <a:pt x="618" y="130"/>
                </a:lnTo>
                <a:lnTo>
                  <a:pt x="618" y="130"/>
                </a:lnTo>
                <a:lnTo>
                  <a:pt x="602" y="128"/>
                </a:lnTo>
                <a:lnTo>
                  <a:pt x="588" y="128"/>
                </a:lnTo>
                <a:lnTo>
                  <a:pt x="572" y="132"/>
                </a:lnTo>
                <a:lnTo>
                  <a:pt x="560" y="140"/>
                </a:lnTo>
                <a:lnTo>
                  <a:pt x="548" y="146"/>
                </a:lnTo>
                <a:lnTo>
                  <a:pt x="538" y="154"/>
                </a:lnTo>
                <a:lnTo>
                  <a:pt x="528" y="166"/>
                </a:lnTo>
                <a:lnTo>
                  <a:pt x="528" y="166"/>
                </a:lnTo>
                <a:lnTo>
                  <a:pt x="542" y="156"/>
                </a:lnTo>
                <a:lnTo>
                  <a:pt x="558" y="148"/>
                </a:lnTo>
                <a:lnTo>
                  <a:pt x="570" y="142"/>
                </a:lnTo>
                <a:lnTo>
                  <a:pt x="582" y="140"/>
                </a:lnTo>
                <a:lnTo>
                  <a:pt x="592" y="138"/>
                </a:lnTo>
                <a:lnTo>
                  <a:pt x="602" y="140"/>
                </a:lnTo>
                <a:lnTo>
                  <a:pt x="608" y="142"/>
                </a:lnTo>
                <a:lnTo>
                  <a:pt x="612" y="144"/>
                </a:lnTo>
                <a:lnTo>
                  <a:pt x="612" y="144"/>
                </a:lnTo>
                <a:lnTo>
                  <a:pt x="614" y="148"/>
                </a:lnTo>
                <a:lnTo>
                  <a:pt x="616" y="150"/>
                </a:lnTo>
                <a:lnTo>
                  <a:pt x="614" y="152"/>
                </a:lnTo>
                <a:lnTo>
                  <a:pt x="612" y="154"/>
                </a:lnTo>
                <a:lnTo>
                  <a:pt x="600" y="160"/>
                </a:lnTo>
                <a:lnTo>
                  <a:pt x="600" y="160"/>
                </a:lnTo>
                <a:lnTo>
                  <a:pt x="606" y="166"/>
                </a:lnTo>
                <a:lnTo>
                  <a:pt x="612" y="168"/>
                </a:lnTo>
                <a:lnTo>
                  <a:pt x="620" y="168"/>
                </a:lnTo>
                <a:lnTo>
                  <a:pt x="626" y="164"/>
                </a:lnTo>
                <a:lnTo>
                  <a:pt x="626" y="164"/>
                </a:lnTo>
                <a:close/>
                <a:moveTo>
                  <a:pt x="592" y="302"/>
                </a:moveTo>
                <a:lnTo>
                  <a:pt x="592" y="302"/>
                </a:lnTo>
                <a:lnTo>
                  <a:pt x="604" y="292"/>
                </a:lnTo>
                <a:lnTo>
                  <a:pt x="614" y="274"/>
                </a:lnTo>
                <a:lnTo>
                  <a:pt x="618" y="264"/>
                </a:lnTo>
                <a:lnTo>
                  <a:pt x="620" y="254"/>
                </a:lnTo>
                <a:lnTo>
                  <a:pt x="622" y="242"/>
                </a:lnTo>
                <a:lnTo>
                  <a:pt x="622" y="230"/>
                </a:lnTo>
                <a:lnTo>
                  <a:pt x="622" y="230"/>
                </a:lnTo>
                <a:lnTo>
                  <a:pt x="620" y="226"/>
                </a:lnTo>
                <a:lnTo>
                  <a:pt x="618" y="224"/>
                </a:lnTo>
                <a:lnTo>
                  <a:pt x="616" y="224"/>
                </a:lnTo>
                <a:lnTo>
                  <a:pt x="616" y="228"/>
                </a:lnTo>
                <a:lnTo>
                  <a:pt x="616" y="228"/>
                </a:lnTo>
                <a:lnTo>
                  <a:pt x="614" y="234"/>
                </a:lnTo>
                <a:lnTo>
                  <a:pt x="612" y="238"/>
                </a:lnTo>
                <a:lnTo>
                  <a:pt x="606" y="244"/>
                </a:lnTo>
                <a:lnTo>
                  <a:pt x="600" y="246"/>
                </a:lnTo>
                <a:lnTo>
                  <a:pt x="592" y="248"/>
                </a:lnTo>
                <a:lnTo>
                  <a:pt x="584" y="248"/>
                </a:lnTo>
                <a:lnTo>
                  <a:pt x="576" y="242"/>
                </a:lnTo>
                <a:lnTo>
                  <a:pt x="570" y="234"/>
                </a:lnTo>
                <a:lnTo>
                  <a:pt x="570" y="234"/>
                </a:lnTo>
                <a:lnTo>
                  <a:pt x="568" y="236"/>
                </a:lnTo>
                <a:lnTo>
                  <a:pt x="568" y="240"/>
                </a:lnTo>
                <a:lnTo>
                  <a:pt x="570" y="246"/>
                </a:lnTo>
                <a:lnTo>
                  <a:pt x="572" y="252"/>
                </a:lnTo>
                <a:lnTo>
                  <a:pt x="578" y="256"/>
                </a:lnTo>
                <a:lnTo>
                  <a:pt x="584" y="260"/>
                </a:lnTo>
                <a:lnTo>
                  <a:pt x="592" y="260"/>
                </a:lnTo>
                <a:lnTo>
                  <a:pt x="602" y="256"/>
                </a:lnTo>
                <a:lnTo>
                  <a:pt x="602" y="256"/>
                </a:lnTo>
                <a:lnTo>
                  <a:pt x="594" y="262"/>
                </a:lnTo>
                <a:lnTo>
                  <a:pt x="588" y="264"/>
                </a:lnTo>
                <a:lnTo>
                  <a:pt x="580" y="262"/>
                </a:lnTo>
                <a:lnTo>
                  <a:pt x="574" y="258"/>
                </a:lnTo>
                <a:lnTo>
                  <a:pt x="574" y="258"/>
                </a:lnTo>
                <a:lnTo>
                  <a:pt x="574" y="262"/>
                </a:lnTo>
                <a:lnTo>
                  <a:pt x="574" y="264"/>
                </a:lnTo>
                <a:lnTo>
                  <a:pt x="578" y="268"/>
                </a:lnTo>
                <a:lnTo>
                  <a:pt x="582" y="272"/>
                </a:lnTo>
                <a:lnTo>
                  <a:pt x="588" y="272"/>
                </a:lnTo>
                <a:lnTo>
                  <a:pt x="594" y="272"/>
                </a:lnTo>
                <a:lnTo>
                  <a:pt x="602" y="266"/>
                </a:lnTo>
                <a:lnTo>
                  <a:pt x="610" y="256"/>
                </a:lnTo>
                <a:lnTo>
                  <a:pt x="610" y="256"/>
                </a:lnTo>
                <a:lnTo>
                  <a:pt x="606" y="268"/>
                </a:lnTo>
                <a:lnTo>
                  <a:pt x="596" y="280"/>
                </a:lnTo>
                <a:lnTo>
                  <a:pt x="586" y="290"/>
                </a:lnTo>
                <a:lnTo>
                  <a:pt x="580" y="292"/>
                </a:lnTo>
                <a:lnTo>
                  <a:pt x="574" y="294"/>
                </a:lnTo>
                <a:lnTo>
                  <a:pt x="574" y="294"/>
                </a:lnTo>
                <a:lnTo>
                  <a:pt x="576" y="292"/>
                </a:lnTo>
                <a:lnTo>
                  <a:pt x="574" y="290"/>
                </a:lnTo>
                <a:lnTo>
                  <a:pt x="572" y="288"/>
                </a:lnTo>
                <a:lnTo>
                  <a:pt x="568" y="290"/>
                </a:lnTo>
                <a:lnTo>
                  <a:pt x="566" y="292"/>
                </a:lnTo>
                <a:lnTo>
                  <a:pt x="566" y="294"/>
                </a:lnTo>
                <a:lnTo>
                  <a:pt x="566" y="294"/>
                </a:lnTo>
                <a:lnTo>
                  <a:pt x="566" y="298"/>
                </a:lnTo>
                <a:lnTo>
                  <a:pt x="568" y="302"/>
                </a:lnTo>
                <a:lnTo>
                  <a:pt x="574" y="306"/>
                </a:lnTo>
                <a:lnTo>
                  <a:pt x="578" y="306"/>
                </a:lnTo>
                <a:lnTo>
                  <a:pt x="582" y="306"/>
                </a:lnTo>
                <a:lnTo>
                  <a:pt x="588" y="306"/>
                </a:lnTo>
                <a:lnTo>
                  <a:pt x="592" y="302"/>
                </a:lnTo>
                <a:lnTo>
                  <a:pt x="592" y="302"/>
                </a:lnTo>
                <a:close/>
                <a:moveTo>
                  <a:pt x="414" y="184"/>
                </a:moveTo>
                <a:lnTo>
                  <a:pt x="414" y="184"/>
                </a:lnTo>
                <a:lnTo>
                  <a:pt x="416" y="190"/>
                </a:lnTo>
                <a:lnTo>
                  <a:pt x="422" y="196"/>
                </a:lnTo>
                <a:lnTo>
                  <a:pt x="430" y="200"/>
                </a:lnTo>
                <a:lnTo>
                  <a:pt x="434" y="198"/>
                </a:lnTo>
                <a:lnTo>
                  <a:pt x="440" y="198"/>
                </a:lnTo>
                <a:lnTo>
                  <a:pt x="440" y="198"/>
                </a:lnTo>
                <a:lnTo>
                  <a:pt x="434" y="200"/>
                </a:lnTo>
                <a:lnTo>
                  <a:pt x="430" y="202"/>
                </a:lnTo>
                <a:lnTo>
                  <a:pt x="426" y="204"/>
                </a:lnTo>
                <a:lnTo>
                  <a:pt x="426" y="204"/>
                </a:lnTo>
                <a:lnTo>
                  <a:pt x="422" y="210"/>
                </a:lnTo>
                <a:lnTo>
                  <a:pt x="418" y="224"/>
                </a:lnTo>
                <a:lnTo>
                  <a:pt x="418" y="224"/>
                </a:lnTo>
                <a:lnTo>
                  <a:pt x="430" y="218"/>
                </a:lnTo>
                <a:lnTo>
                  <a:pt x="438" y="216"/>
                </a:lnTo>
                <a:lnTo>
                  <a:pt x="438" y="216"/>
                </a:lnTo>
                <a:lnTo>
                  <a:pt x="438" y="210"/>
                </a:lnTo>
                <a:lnTo>
                  <a:pt x="440" y="206"/>
                </a:lnTo>
                <a:lnTo>
                  <a:pt x="444" y="202"/>
                </a:lnTo>
                <a:lnTo>
                  <a:pt x="444" y="202"/>
                </a:lnTo>
                <a:lnTo>
                  <a:pt x="442" y="206"/>
                </a:lnTo>
                <a:lnTo>
                  <a:pt x="442" y="212"/>
                </a:lnTo>
                <a:lnTo>
                  <a:pt x="444" y="220"/>
                </a:lnTo>
                <a:lnTo>
                  <a:pt x="450" y="226"/>
                </a:lnTo>
                <a:lnTo>
                  <a:pt x="456" y="228"/>
                </a:lnTo>
                <a:lnTo>
                  <a:pt x="456" y="228"/>
                </a:lnTo>
                <a:lnTo>
                  <a:pt x="456" y="226"/>
                </a:lnTo>
                <a:lnTo>
                  <a:pt x="454" y="222"/>
                </a:lnTo>
                <a:lnTo>
                  <a:pt x="456" y="214"/>
                </a:lnTo>
                <a:lnTo>
                  <a:pt x="458" y="206"/>
                </a:lnTo>
                <a:lnTo>
                  <a:pt x="466" y="192"/>
                </a:lnTo>
                <a:lnTo>
                  <a:pt x="476" y="176"/>
                </a:lnTo>
                <a:lnTo>
                  <a:pt x="492" y="158"/>
                </a:lnTo>
                <a:lnTo>
                  <a:pt x="514" y="134"/>
                </a:lnTo>
                <a:lnTo>
                  <a:pt x="514" y="134"/>
                </a:lnTo>
                <a:lnTo>
                  <a:pt x="540" y="112"/>
                </a:lnTo>
                <a:lnTo>
                  <a:pt x="562" y="96"/>
                </a:lnTo>
                <a:lnTo>
                  <a:pt x="582" y="84"/>
                </a:lnTo>
                <a:lnTo>
                  <a:pt x="600" y="78"/>
                </a:lnTo>
                <a:lnTo>
                  <a:pt x="616" y="76"/>
                </a:lnTo>
                <a:lnTo>
                  <a:pt x="628" y="76"/>
                </a:lnTo>
                <a:lnTo>
                  <a:pt x="636" y="76"/>
                </a:lnTo>
                <a:lnTo>
                  <a:pt x="640" y="78"/>
                </a:lnTo>
                <a:lnTo>
                  <a:pt x="640" y="78"/>
                </a:lnTo>
                <a:lnTo>
                  <a:pt x="638" y="68"/>
                </a:lnTo>
                <a:lnTo>
                  <a:pt x="634" y="62"/>
                </a:lnTo>
                <a:lnTo>
                  <a:pt x="628" y="58"/>
                </a:lnTo>
                <a:lnTo>
                  <a:pt x="622" y="56"/>
                </a:lnTo>
                <a:lnTo>
                  <a:pt x="616" y="54"/>
                </a:lnTo>
                <a:lnTo>
                  <a:pt x="610" y="56"/>
                </a:lnTo>
                <a:lnTo>
                  <a:pt x="600" y="58"/>
                </a:lnTo>
                <a:lnTo>
                  <a:pt x="600" y="58"/>
                </a:lnTo>
                <a:lnTo>
                  <a:pt x="612" y="50"/>
                </a:lnTo>
                <a:lnTo>
                  <a:pt x="618" y="48"/>
                </a:lnTo>
                <a:lnTo>
                  <a:pt x="618" y="48"/>
                </a:lnTo>
                <a:lnTo>
                  <a:pt x="624" y="42"/>
                </a:lnTo>
                <a:lnTo>
                  <a:pt x="628" y="32"/>
                </a:lnTo>
                <a:lnTo>
                  <a:pt x="632" y="20"/>
                </a:lnTo>
                <a:lnTo>
                  <a:pt x="634" y="8"/>
                </a:lnTo>
                <a:lnTo>
                  <a:pt x="634" y="8"/>
                </a:lnTo>
                <a:lnTo>
                  <a:pt x="622" y="8"/>
                </a:lnTo>
                <a:lnTo>
                  <a:pt x="610" y="12"/>
                </a:lnTo>
                <a:lnTo>
                  <a:pt x="598" y="16"/>
                </a:lnTo>
                <a:lnTo>
                  <a:pt x="592" y="22"/>
                </a:lnTo>
                <a:lnTo>
                  <a:pt x="592" y="22"/>
                </a:lnTo>
                <a:lnTo>
                  <a:pt x="590" y="28"/>
                </a:lnTo>
                <a:lnTo>
                  <a:pt x="584" y="40"/>
                </a:lnTo>
                <a:lnTo>
                  <a:pt x="584" y="40"/>
                </a:lnTo>
                <a:lnTo>
                  <a:pt x="586" y="32"/>
                </a:lnTo>
                <a:lnTo>
                  <a:pt x="586" y="26"/>
                </a:lnTo>
                <a:lnTo>
                  <a:pt x="586" y="18"/>
                </a:lnTo>
                <a:lnTo>
                  <a:pt x="582" y="12"/>
                </a:lnTo>
                <a:lnTo>
                  <a:pt x="578" y="8"/>
                </a:lnTo>
                <a:lnTo>
                  <a:pt x="572" y="2"/>
                </a:lnTo>
                <a:lnTo>
                  <a:pt x="562" y="0"/>
                </a:lnTo>
                <a:lnTo>
                  <a:pt x="562" y="0"/>
                </a:lnTo>
                <a:lnTo>
                  <a:pt x="564" y="4"/>
                </a:lnTo>
                <a:lnTo>
                  <a:pt x="564" y="12"/>
                </a:lnTo>
                <a:lnTo>
                  <a:pt x="564" y="24"/>
                </a:lnTo>
                <a:lnTo>
                  <a:pt x="562" y="40"/>
                </a:lnTo>
                <a:lnTo>
                  <a:pt x="556" y="58"/>
                </a:lnTo>
                <a:lnTo>
                  <a:pt x="546" y="78"/>
                </a:lnTo>
                <a:lnTo>
                  <a:pt x="530" y="102"/>
                </a:lnTo>
                <a:lnTo>
                  <a:pt x="508" y="126"/>
                </a:lnTo>
                <a:lnTo>
                  <a:pt x="508" y="126"/>
                </a:lnTo>
                <a:lnTo>
                  <a:pt x="484" y="148"/>
                </a:lnTo>
                <a:lnTo>
                  <a:pt x="464" y="164"/>
                </a:lnTo>
                <a:lnTo>
                  <a:pt x="448" y="176"/>
                </a:lnTo>
                <a:lnTo>
                  <a:pt x="436" y="182"/>
                </a:lnTo>
                <a:lnTo>
                  <a:pt x="426" y="184"/>
                </a:lnTo>
                <a:lnTo>
                  <a:pt x="420" y="186"/>
                </a:lnTo>
                <a:lnTo>
                  <a:pt x="416" y="184"/>
                </a:lnTo>
                <a:lnTo>
                  <a:pt x="414" y="184"/>
                </a:lnTo>
                <a:lnTo>
                  <a:pt x="414" y="184"/>
                </a:lnTo>
                <a:close/>
                <a:moveTo>
                  <a:pt x="10" y="52"/>
                </a:moveTo>
                <a:lnTo>
                  <a:pt x="10" y="52"/>
                </a:lnTo>
                <a:lnTo>
                  <a:pt x="4" y="62"/>
                </a:lnTo>
                <a:lnTo>
                  <a:pt x="2" y="74"/>
                </a:lnTo>
                <a:lnTo>
                  <a:pt x="0" y="84"/>
                </a:lnTo>
                <a:lnTo>
                  <a:pt x="2" y="94"/>
                </a:lnTo>
                <a:lnTo>
                  <a:pt x="4" y="102"/>
                </a:lnTo>
                <a:lnTo>
                  <a:pt x="6" y="110"/>
                </a:lnTo>
                <a:lnTo>
                  <a:pt x="10" y="114"/>
                </a:lnTo>
                <a:lnTo>
                  <a:pt x="14" y="116"/>
                </a:lnTo>
                <a:lnTo>
                  <a:pt x="14" y="116"/>
                </a:lnTo>
                <a:lnTo>
                  <a:pt x="18" y="116"/>
                </a:lnTo>
                <a:lnTo>
                  <a:pt x="20" y="116"/>
                </a:lnTo>
                <a:lnTo>
                  <a:pt x="24" y="112"/>
                </a:lnTo>
                <a:lnTo>
                  <a:pt x="24" y="106"/>
                </a:lnTo>
                <a:lnTo>
                  <a:pt x="24" y="104"/>
                </a:lnTo>
                <a:lnTo>
                  <a:pt x="22" y="102"/>
                </a:lnTo>
                <a:lnTo>
                  <a:pt x="22" y="102"/>
                </a:lnTo>
                <a:lnTo>
                  <a:pt x="16" y="98"/>
                </a:lnTo>
                <a:lnTo>
                  <a:pt x="12" y="92"/>
                </a:lnTo>
                <a:lnTo>
                  <a:pt x="12" y="86"/>
                </a:lnTo>
                <a:lnTo>
                  <a:pt x="12" y="80"/>
                </a:lnTo>
                <a:lnTo>
                  <a:pt x="16" y="70"/>
                </a:lnTo>
                <a:lnTo>
                  <a:pt x="22" y="60"/>
                </a:lnTo>
                <a:lnTo>
                  <a:pt x="22" y="60"/>
                </a:lnTo>
                <a:lnTo>
                  <a:pt x="18" y="68"/>
                </a:lnTo>
                <a:lnTo>
                  <a:pt x="16" y="76"/>
                </a:lnTo>
                <a:lnTo>
                  <a:pt x="16" y="86"/>
                </a:lnTo>
                <a:lnTo>
                  <a:pt x="16" y="86"/>
                </a:lnTo>
                <a:lnTo>
                  <a:pt x="16" y="90"/>
                </a:lnTo>
                <a:lnTo>
                  <a:pt x="20" y="94"/>
                </a:lnTo>
                <a:lnTo>
                  <a:pt x="26" y="96"/>
                </a:lnTo>
                <a:lnTo>
                  <a:pt x="30" y="96"/>
                </a:lnTo>
                <a:lnTo>
                  <a:pt x="32" y="94"/>
                </a:lnTo>
                <a:lnTo>
                  <a:pt x="32" y="92"/>
                </a:lnTo>
                <a:lnTo>
                  <a:pt x="32" y="88"/>
                </a:lnTo>
                <a:lnTo>
                  <a:pt x="32" y="88"/>
                </a:lnTo>
                <a:lnTo>
                  <a:pt x="32" y="74"/>
                </a:lnTo>
                <a:lnTo>
                  <a:pt x="36" y="60"/>
                </a:lnTo>
                <a:lnTo>
                  <a:pt x="44" y="46"/>
                </a:lnTo>
                <a:lnTo>
                  <a:pt x="54" y="36"/>
                </a:lnTo>
                <a:lnTo>
                  <a:pt x="66" y="28"/>
                </a:lnTo>
                <a:lnTo>
                  <a:pt x="76" y="24"/>
                </a:lnTo>
                <a:lnTo>
                  <a:pt x="88" y="20"/>
                </a:lnTo>
                <a:lnTo>
                  <a:pt x="98" y="20"/>
                </a:lnTo>
                <a:lnTo>
                  <a:pt x="98" y="20"/>
                </a:lnTo>
                <a:lnTo>
                  <a:pt x="86" y="22"/>
                </a:lnTo>
                <a:lnTo>
                  <a:pt x="76" y="26"/>
                </a:lnTo>
                <a:lnTo>
                  <a:pt x="66" y="32"/>
                </a:lnTo>
                <a:lnTo>
                  <a:pt x="58" y="38"/>
                </a:lnTo>
                <a:lnTo>
                  <a:pt x="50" y="48"/>
                </a:lnTo>
                <a:lnTo>
                  <a:pt x="44" y="56"/>
                </a:lnTo>
                <a:lnTo>
                  <a:pt x="40" y="66"/>
                </a:lnTo>
                <a:lnTo>
                  <a:pt x="38" y="72"/>
                </a:lnTo>
                <a:lnTo>
                  <a:pt x="38" y="72"/>
                </a:lnTo>
                <a:lnTo>
                  <a:pt x="38" y="80"/>
                </a:lnTo>
                <a:lnTo>
                  <a:pt x="40" y="84"/>
                </a:lnTo>
                <a:lnTo>
                  <a:pt x="48" y="92"/>
                </a:lnTo>
                <a:lnTo>
                  <a:pt x="54" y="96"/>
                </a:lnTo>
                <a:lnTo>
                  <a:pt x="56" y="94"/>
                </a:lnTo>
                <a:lnTo>
                  <a:pt x="56" y="92"/>
                </a:lnTo>
                <a:lnTo>
                  <a:pt x="56" y="92"/>
                </a:lnTo>
                <a:lnTo>
                  <a:pt x="56" y="86"/>
                </a:lnTo>
                <a:lnTo>
                  <a:pt x="56" y="78"/>
                </a:lnTo>
                <a:lnTo>
                  <a:pt x="58" y="72"/>
                </a:lnTo>
                <a:lnTo>
                  <a:pt x="60" y="66"/>
                </a:lnTo>
                <a:lnTo>
                  <a:pt x="68" y="54"/>
                </a:lnTo>
                <a:lnTo>
                  <a:pt x="76" y="46"/>
                </a:lnTo>
                <a:lnTo>
                  <a:pt x="76" y="46"/>
                </a:lnTo>
                <a:lnTo>
                  <a:pt x="86" y="38"/>
                </a:lnTo>
                <a:lnTo>
                  <a:pt x="100" y="34"/>
                </a:lnTo>
                <a:lnTo>
                  <a:pt x="106" y="32"/>
                </a:lnTo>
                <a:lnTo>
                  <a:pt x="114" y="32"/>
                </a:lnTo>
                <a:lnTo>
                  <a:pt x="120" y="34"/>
                </a:lnTo>
                <a:lnTo>
                  <a:pt x="128" y="36"/>
                </a:lnTo>
                <a:lnTo>
                  <a:pt x="128" y="36"/>
                </a:lnTo>
                <a:lnTo>
                  <a:pt x="118" y="38"/>
                </a:lnTo>
                <a:lnTo>
                  <a:pt x="108" y="44"/>
                </a:lnTo>
                <a:lnTo>
                  <a:pt x="98" y="52"/>
                </a:lnTo>
                <a:lnTo>
                  <a:pt x="92" y="62"/>
                </a:lnTo>
                <a:lnTo>
                  <a:pt x="86" y="74"/>
                </a:lnTo>
                <a:lnTo>
                  <a:pt x="84" y="86"/>
                </a:lnTo>
                <a:lnTo>
                  <a:pt x="84" y="100"/>
                </a:lnTo>
                <a:lnTo>
                  <a:pt x="88" y="106"/>
                </a:lnTo>
                <a:lnTo>
                  <a:pt x="90" y="112"/>
                </a:lnTo>
                <a:lnTo>
                  <a:pt x="90" y="112"/>
                </a:lnTo>
                <a:lnTo>
                  <a:pt x="100" y="122"/>
                </a:lnTo>
                <a:lnTo>
                  <a:pt x="110" y="128"/>
                </a:lnTo>
                <a:lnTo>
                  <a:pt x="120" y="132"/>
                </a:lnTo>
                <a:lnTo>
                  <a:pt x="132" y="134"/>
                </a:lnTo>
                <a:lnTo>
                  <a:pt x="144" y="132"/>
                </a:lnTo>
                <a:lnTo>
                  <a:pt x="154" y="130"/>
                </a:lnTo>
                <a:lnTo>
                  <a:pt x="164" y="126"/>
                </a:lnTo>
                <a:lnTo>
                  <a:pt x="172" y="120"/>
                </a:lnTo>
                <a:lnTo>
                  <a:pt x="172" y="120"/>
                </a:lnTo>
                <a:lnTo>
                  <a:pt x="178" y="112"/>
                </a:lnTo>
                <a:lnTo>
                  <a:pt x="180" y="106"/>
                </a:lnTo>
                <a:lnTo>
                  <a:pt x="182" y="100"/>
                </a:lnTo>
                <a:lnTo>
                  <a:pt x="182" y="94"/>
                </a:lnTo>
                <a:lnTo>
                  <a:pt x="180" y="88"/>
                </a:lnTo>
                <a:lnTo>
                  <a:pt x="178" y="84"/>
                </a:lnTo>
                <a:lnTo>
                  <a:pt x="174" y="82"/>
                </a:lnTo>
                <a:lnTo>
                  <a:pt x="170" y="80"/>
                </a:lnTo>
                <a:lnTo>
                  <a:pt x="170" y="80"/>
                </a:lnTo>
                <a:lnTo>
                  <a:pt x="172" y="86"/>
                </a:lnTo>
                <a:lnTo>
                  <a:pt x="172" y="92"/>
                </a:lnTo>
                <a:lnTo>
                  <a:pt x="168" y="100"/>
                </a:lnTo>
                <a:lnTo>
                  <a:pt x="164" y="104"/>
                </a:lnTo>
                <a:lnTo>
                  <a:pt x="164" y="104"/>
                </a:lnTo>
                <a:lnTo>
                  <a:pt x="168" y="96"/>
                </a:lnTo>
                <a:lnTo>
                  <a:pt x="168" y="88"/>
                </a:lnTo>
                <a:lnTo>
                  <a:pt x="166" y="82"/>
                </a:lnTo>
                <a:lnTo>
                  <a:pt x="164" y="76"/>
                </a:lnTo>
                <a:lnTo>
                  <a:pt x="160" y="72"/>
                </a:lnTo>
                <a:lnTo>
                  <a:pt x="154" y="70"/>
                </a:lnTo>
                <a:lnTo>
                  <a:pt x="148" y="68"/>
                </a:lnTo>
                <a:lnTo>
                  <a:pt x="148" y="68"/>
                </a:lnTo>
                <a:lnTo>
                  <a:pt x="148" y="68"/>
                </a:lnTo>
                <a:lnTo>
                  <a:pt x="150" y="70"/>
                </a:lnTo>
                <a:lnTo>
                  <a:pt x="152" y="76"/>
                </a:lnTo>
                <a:lnTo>
                  <a:pt x="154" y="84"/>
                </a:lnTo>
                <a:lnTo>
                  <a:pt x="154" y="88"/>
                </a:lnTo>
                <a:lnTo>
                  <a:pt x="152" y="94"/>
                </a:lnTo>
                <a:lnTo>
                  <a:pt x="152" y="94"/>
                </a:lnTo>
                <a:lnTo>
                  <a:pt x="142" y="102"/>
                </a:lnTo>
                <a:lnTo>
                  <a:pt x="138" y="104"/>
                </a:lnTo>
                <a:lnTo>
                  <a:pt x="132" y="106"/>
                </a:lnTo>
                <a:lnTo>
                  <a:pt x="126" y="104"/>
                </a:lnTo>
                <a:lnTo>
                  <a:pt x="122" y="102"/>
                </a:lnTo>
                <a:lnTo>
                  <a:pt x="116" y="100"/>
                </a:lnTo>
                <a:lnTo>
                  <a:pt x="112" y="94"/>
                </a:lnTo>
                <a:lnTo>
                  <a:pt x="112" y="94"/>
                </a:lnTo>
                <a:lnTo>
                  <a:pt x="114" y="96"/>
                </a:lnTo>
                <a:lnTo>
                  <a:pt x="118" y="98"/>
                </a:lnTo>
                <a:lnTo>
                  <a:pt x="126" y="96"/>
                </a:lnTo>
                <a:lnTo>
                  <a:pt x="132" y="94"/>
                </a:lnTo>
                <a:lnTo>
                  <a:pt x="134" y="90"/>
                </a:lnTo>
                <a:lnTo>
                  <a:pt x="134" y="88"/>
                </a:lnTo>
                <a:lnTo>
                  <a:pt x="134" y="88"/>
                </a:lnTo>
                <a:lnTo>
                  <a:pt x="130" y="88"/>
                </a:lnTo>
                <a:lnTo>
                  <a:pt x="124" y="88"/>
                </a:lnTo>
                <a:lnTo>
                  <a:pt x="118" y="88"/>
                </a:lnTo>
                <a:lnTo>
                  <a:pt x="112" y="84"/>
                </a:lnTo>
                <a:lnTo>
                  <a:pt x="108" y="80"/>
                </a:lnTo>
                <a:lnTo>
                  <a:pt x="106" y="74"/>
                </a:lnTo>
                <a:lnTo>
                  <a:pt x="108" y="66"/>
                </a:lnTo>
                <a:lnTo>
                  <a:pt x="116" y="56"/>
                </a:lnTo>
                <a:lnTo>
                  <a:pt x="116" y="56"/>
                </a:lnTo>
                <a:lnTo>
                  <a:pt x="126" y="50"/>
                </a:lnTo>
                <a:lnTo>
                  <a:pt x="138" y="46"/>
                </a:lnTo>
                <a:lnTo>
                  <a:pt x="152" y="46"/>
                </a:lnTo>
                <a:lnTo>
                  <a:pt x="166" y="48"/>
                </a:lnTo>
                <a:lnTo>
                  <a:pt x="178" y="52"/>
                </a:lnTo>
                <a:lnTo>
                  <a:pt x="192" y="60"/>
                </a:lnTo>
                <a:lnTo>
                  <a:pt x="214" y="74"/>
                </a:lnTo>
                <a:lnTo>
                  <a:pt x="214" y="74"/>
                </a:lnTo>
                <a:lnTo>
                  <a:pt x="232" y="88"/>
                </a:lnTo>
                <a:lnTo>
                  <a:pt x="246" y="100"/>
                </a:lnTo>
                <a:lnTo>
                  <a:pt x="264" y="122"/>
                </a:lnTo>
                <a:lnTo>
                  <a:pt x="264" y="122"/>
                </a:lnTo>
                <a:lnTo>
                  <a:pt x="260" y="118"/>
                </a:lnTo>
                <a:lnTo>
                  <a:pt x="254" y="116"/>
                </a:lnTo>
                <a:lnTo>
                  <a:pt x="242" y="114"/>
                </a:lnTo>
                <a:lnTo>
                  <a:pt x="234" y="118"/>
                </a:lnTo>
                <a:lnTo>
                  <a:pt x="232" y="120"/>
                </a:lnTo>
                <a:lnTo>
                  <a:pt x="232" y="122"/>
                </a:lnTo>
                <a:lnTo>
                  <a:pt x="232" y="122"/>
                </a:lnTo>
                <a:lnTo>
                  <a:pt x="230" y="126"/>
                </a:lnTo>
                <a:lnTo>
                  <a:pt x="228" y="130"/>
                </a:lnTo>
                <a:lnTo>
                  <a:pt x="228" y="136"/>
                </a:lnTo>
                <a:lnTo>
                  <a:pt x="232" y="142"/>
                </a:lnTo>
                <a:lnTo>
                  <a:pt x="232" y="142"/>
                </a:lnTo>
                <a:lnTo>
                  <a:pt x="236" y="136"/>
                </a:lnTo>
                <a:lnTo>
                  <a:pt x="240" y="132"/>
                </a:lnTo>
                <a:lnTo>
                  <a:pt x="246" y="130"/>
                </a:lnTo>
                <a:lnTo>
                  <a:pt x="254" y="130"/>
                </a:lnTo>
                <a:lnTo>
                  <a:pt x="260" y="130"/>
                </a:lnTo>
                <a:lnTo>
                  <a:pt x="268" y="132"/>
                </a:lnTo>
                <a:lnTo>
                  <a:pt x="272" y="134"/>
                </a:lnTo>
                <a:lnTo>
                  <a:pt x="278" y="138"/>
                </a:lnTo>
                <a:lnTo>
                  <a:pt x="278" y="138"/>
                </a:lnTo>
                <a:lnTo>
                  <a:pt x="286" y="146"/>
                </a:lnTo>
                <a:lnTo>
                  <a:pt x="298" y="152"/>
                </a:lnTo>
                <a:lnTo>
                  <a:pt x="314" y="160"/>
                </a:lnTo>
                <a:lnTo>
                  <a:pt x="314" y="160"/>
                </a:lnTo>
                <a:lnTo>
                  <a:pt x="324" y="156"/>
                </a:lnTo>
                <a:lnTo>
                  <a:pt x="334" y="156"/>
                </a:lnTo>
                <a:lnTo>
                  <a:pt x="344" y="156"/>
                </a:lnTo>
                <a:lnTo>
                  <a:pt x="344" y="156"/>
                </a:lnTo>
                <a:lnTo>
                  <a:pt x="336" y="158"/>
                </a:lnTo>
                <a:lnTo>
                  <a:pt x="328" y="160"/>
                </a:lnTo>
                <a:lnTo>
                  <a:pt x="320" y="164"/>
                </a:lnTo>
                <a:lnTo>
                  <a:pt x="312" y="168"/>
                </a:lnTo>
                <a:lnTo>
                  <a:pt x="306" y="176"/>
                </a:lnTo>
                <a:lnTo>
                  <a:pt x="300" y="182"/>
                </a:lnTo>
                <a:lnTo>
                  <a:pt x="296" y="188"/>
                </a:lnTo>
                <a:lnTo>
                  <a:pt x="294" y="196"/>
                </a:lnTo>
                <a:lnTo>
                  <a:pt x="294" y="196"/>
                </a:lnTo>
                <a:lnTo>
                  <a:pt x="296" y="208"/>
                </a:lnTo>
                <a:lnTo>
                  <a:pt x="298" y="218"/>
                </a:lnTo>
                <a:lnTo>
                  <a:pt x="304" y="224"/>
                </a:lnTo>
                <a:lnTo>
                  <a:pt x="308" y="226"/>
                </a:lnTo>
                <a:lnTo>
                  <a:pt x="308" y="226"/>
                </a:lnTo>
                <a:lnTo>
                  <a:pt x="310" y="226"/>
                </a:lnTo>
                <a:lnTo>
                  <a:pt x="310" y="222"/>
                </a:lnTo>
                <a:lnTo>
                  <a:pt x="310" y="218"/>
                </a:lnTo>
                <a:lnTo>
                  <a:pt x="312" y="212"/>
                </a:lnTo>
                <a:lnTo>
                  <a:pt x="312" y="212"/>
                </a:lnTo>
                <a:lnTo>
                  <a:pt x="310" y="202"/>
                </a:lnTo>
                <a:lnTo>
                  <a:pt x="310" y="192"/>
                </a:lnTo>
                <a:lnTo>
                  <a:pt x="314" y="180"/>
                </a:lnTo>
                <a:lnTo>
                  <a:pt x="318" y="176"/>
                </a:lnTo>
                <a:lnTo>
                  <a:pt x="322" y="172"/>
                </a:lnTo>
                <a:lnTo>
                  <a:pt x="322" y="172"/>
                </a:lnTo>
                <a:lnTo>
                  <a:pt x="316" y="184"/>
                </a:lnTo>
                <a:lnTo>
                  <a:pt x="314" y="196"/>
                </a:lnTo>
                <a:lnTo>
                  <a:pt x="316" y="206"/>
                </a:lnTo>
                <a:lnTo>
                  <a:pt x="322" y="216"/>
                </a:lnTo>
                <a:lnTo>
                  <a:pt x="330" y="222"/>
                </a:lnTo>
                <a:lnTo>
                  <a:pt x="338" y="226"/>
                </a:lnTo>
                <a:lnTo>
                  <a:pt x="348" y="228"/>
                </a:lnTo>
                <a:lnTo>
                  <a:pt x="356" y="226"/>
                </a:lnTo>
                <a:lnTo>
                  <a:pt x="356" y="226"/>
                </a:lnTo>
                <a:lnTo>
                  <a:pt x="362" y="224"/>
                </a:lnTo>
                <a:lnTo>
                  <a:pt x="368" y="218"/>
                </a:lnTo>
                <a:lnTo>
                  <a:pt x="370" y="214"/>
                </a:lnTo>
                <a:lnTo>
                  <a:pt x="372" y="208"/>
                </a:lnTo>
                <a:lnTo>
                  <a:pt x="372" y="202"/>
                </a:lnTo>
                <a:lnTo>
                  <a:pt x="370" y="198"/>
                </a:lnTo>
                <a:lnTo>
                  <a:pt x="366" y="194"/>
                </a:lnTo>
                <a:lnTo>
                  <a:pt x="362" y="192"/>
                </a:lnTo>
                <a:lnTo>
                  <a:pt x="362" y="192"/>
                </a:lnTo>
                <a:lnTo>
                  <a:pt x="362" y="194"/>
                </a:lnTo>
                <a:lnTo>
                  <a:pt x="362" y="198"/>
                </a:lnTo>
                <a:lnTo>
                  <a:pt x="360" y="202"/>
                </a:lnTo>
                <a:lnTo>
                  <a:pt x="356" y="204"/>
                </a:lnTo>
                <a:lnTo>
                  <a:pt x="352" y="206"/>
                </a:lnTo>
                <a:lnTo>
                  <a:pt x="348" y="208"/>
                </a:lnTo>
                <a:lnTo>
                  <a:pt x="342" y="206"/>
                </a:lnTo>
                <a:lnTo>
                  <a:pt x="338" y="202"/>
                </a:lnTo>
                <a:lnTo>
                  <a:pt x="338" y="202"/>
                </a:lnTo>
                <a:lnTo>
                  <a:pt x="334" y="198"/>
                </a:lnTo>
                <a:lnTo>
                  <a:pt x="332" y="192"/>
                </a:lnTo>
                <a:lnTo>
                  <a:pt x="334" y="186"/>
                </a:lnTo>
                <a:lnTo>
                  <a:pt x="340" y="180"/>
                </a:lnTo>
                <a:lnTo>
                  <a:pt x="346" y="174"/>
                </a:lnTo>
                <a:lnTo>
                  <a:pt x="354" y="170"/>
                </a:lnTo>
                <a:lnTo>
                  <a:pt x="364" y="166"/>
                </a:lnTo>
                <a:lnTo>
                  <a:pt x="374" y="166"/>
                </a:lnTo>
                <a:lnTo>
                  <a:pt x="374" y="166"/>
                </a:lnTo>
                <a:lnTo>
                  <a:pt x="402" y="162"/>
                </a:lnTo>
                <a:lnTo>
                  <a:pt x="418" y="158"/>
                </a:lnTo>
                <a:lnTo>
                  <a:pt x="436" y="154"/>
                </a:lnTo>
                <a:lnTo>
                  <a:pt x="454" y="146"/>
                </a:lnTo>
                <a:lnTo>
                  <a:pt x="472" y="136"/>
                </a:lnTo>
                <a:lnTo>
                  <a:pt x="490" y="122"/>
                </a:lnTo>
                <a:lnTo>
                  <a:pt x="510" y="104"/>
                </a:lnTo>
                <a:lnTo>
                  <a:pt x="510" y="104"/>
                </a:lnTo>
                <a:lnTo>
                  <a:pt x="522" y="88"/>
                </a:lnTo>
                <a:lnTo>
                  <a:pt x="530" y="74"/>
                </a:lnTo>
                <a:lnTo>
                  <a:pt x="536" y="60"/>
                </a:lnTo>
                <a:lnTo>
                  <a:pt x="540" y="48"/>
                </a:lnTo>
                <a:lnTo>
                  <a:pt x="540" y="36"/>
                </a:lnTo>
                <a:lnTo>
                  <a:pt x="540" y="28"/>
                </a:lnTo>
                <a:lnTo>
                  <a:pt x="538" y="22"/>
                </a:lnTo>
                <a:lnTo>
                  <a:pt x="534" y="20"/>
                </a:lnTo>
                <a:lnTo>
                  <a:pt x="534" y="20"/>
                </a:lnTo>
                <a:lnTo>
                  <a:pt x="528" y="18"/>
                </a:lnTo>
                <a:lnTo>
                  <a:pt x="522" y="22"/>
                </a:lnTo>
                <a:lnTo>
                  <a:pt x="520" y="30"/>
                </a:lnTo>
                <a:lnTo>
                  <a:pt x="520" y="42"/>
                </a:lnTo>
                <a:lnTo>
                  <a:pt x="520" y="42"/>
                </a:lnTo>
                <a:lnTo>
                  <a:pt x="520" y="54"/>
                </a:lnTo>
                <a:lnTo>
                  <a:pt x="516" y="70"/>
                </a:lnTo>
                <a:lnTo>
                  <a:pt x="510" y="86"/>
                </a:lnTo>
                <a:lnTo>
                  <a:pt x="504" y="94"/>
                </a:lnTo>
                <a:lnTo>
                  <a:pt x="498" y="102"/>
                </a:lnTo>
                <a:lnTo>
                  <a:pt x="498" y="102"/>
                </a:lnTo>
                <a:lnTo>
                  <a:pt x="484" y="114"/>
                </a:lnTo>
                <a:lnTo>
                  <a:pt x="472" y="122"/>
                </a:lnTo>
                <a:lnTo>
                  <a:pt x="458" y="128"/>
                </a:lnTo>
                <a:lnTo>
                  <a:pt x="440" y="134"/>
                </a:lnTo>
                <a:lnTo>
                  <a:pt x="440" y="134"/>
                </a:lnTo>
                <a:lnTo>
                  <a:pt x="428" y="136"/>
                </a:lnTo>
                <a:lnTo>
                  <a:pt x="416" y="136"/>
                </a:lnTo>
                <a:lnTo>
                  <a:pt x="406" y="134"/>
                </a:lnTo>
                <a:lnTo>
                  <a:pt x="396" y="130"/>
                </a:lnTo>
                <a:lnTo>
                  <a:pt x="378" y="122"/>
                </a:lnTo>
                <a:lnTo>
                  <a:pt x="366" y="116"/>
                </a:lnTo>
                <a:lnTo>
                  <a:pt x="366" y="116"/>
                </a:lnTo>
                <a:lnTo>
                  <a:pt x="364" y="112"/>
                </a:lnTo>
                <a:lnTo>
                  <a:pt x="362" y="108"/>
                </a:lnTo>
                <a:lnTo>
                  <a:pt x="364" y="102"/>
                </a:lnTo>
                <a:lnTo>
                  <a:pt x="368" y="98"/>
                </a:lnTo>
                <a:lnTo>
                  <a:pt x="370" y="98"/>
                </a:lnTo>
                <a:lnTo>
                  <a:pt x="372" y="100"/>
                </a:lnTo>
                <a:lnTo>
                  <a:pt x="372" y="100"/>
                </a:lnTo>
                <a:lnTo>
                  <a:pt x="374" y="104"/>
                </a:lnTo>
                <a:lnTo>
                  <a:pt x="374" y="106"/>
                </a:lnTo>
                <a:lnTo>
                  <a:pt x="370" y="110"/>
                </a:lnTo>
                <a:lnTo>
                  <a:pt x="370" y="110"/>
                </a:lnTo>
                <a:lnTo>
                  <a:pt x="372" y="112"/>
                </a:lnTo>
                <a:lnTo>
                  <a:pt x="376" y="112"/>
                </a:lnTo>
                <a:lnTo>
                  <a:pt x="378" y="112"/>
                </a:lnTo>
                <a:lnTo>
                  <a:pt x="382" y="110"/>
                </a:lnTo>
                <a:lnTo>
                  <a:pt x="382" y="110"/>
                </a:lnTo>
                <a:lnTo>
                  <a:pt x="386" y="104"/>
                </a:lnTo>
                <a:lnTo>
                  <a:pt x="388" y="96"/>
                </a:lnTo>
                <a:lnTo>
                  <a:pt x="386" y="90"/>
                </a:lnTo>
                <a:lnTo>
                  <a:pt x="384" y="86"/>
                </a:lnTo>
                <a:lnTo>
                  <a:pt x="380" y="82"/>
                </a:lnTo>
                <a:lnTo>
                  <a:pt x="376" y="80"/>
                </a:lnTo>
                <a:lnTo>
                  <a:pt x="376" y="80"/>
                </a:lnTo>
                <a:lnTo>
                  <a:pt x="370" y="78"/>
                </a:lnTo>
                <a:lnTo>
                  <a:pt x="364" y="78"/>
                </a:lnTo>
                <a:lnTo>
                  <a:pt x="358" y="80"/>
                </a:lnTo>
                <a:lnTo>
                  <a:pt x="354" y="82"/>
                </a:lnTo>
                <a:lnTo>
                  <a:pt x="350" y="86"/>
                </a:lnTo>
                <a:lnTo>
                  <a:pt x="348" y="92"/>
                </a:lnTo>
                <a:lnTo>
                  <a:pt x="346" y="98"/>
                </a:lnTo>
                <a:lnTo>
                  <a:pt x="346" y="102"/>
                </a:lnTo>
                <a:lnTo>
                  <a:pt x="346" y="102"/>
                </a:lnTo>
                <a:lnTo>
                  <a:pt x="348" y="114"/>
                </a:lnTo>
                <a:lnTo>
                  <a:pt x="352" y="118"/>
                </a:lnTo>
                <a:lnTo>
                  <a:pt x="356" y="124"/>
                </a:lnTo>
                <a:lnTo>
                  <a:pt x="364" y="128"/>
                </a:lnTo>
                <a:lnTo>
                  <a:pt x="374" y="134"/>
                </a:lnTo>
                <a:lnTo>
                  <a:pt x="390" y="140"/>
                </a:lnTo>
                <a:lnTo>
                  <a:pt x="408" y="146"/>
                </a:lnTo>
                <a:lnTo>
                  <a:pt x="408" y="146"/>
                </a:lnTo>
                <a:lnTo>
                  <a:pt x="398" y="148"/>
                </a:lnTo>
                <a:lnTo>
                  <a:pt x="384" y="148"/>
                </a:lnTo>
                <a:lnTo>
                  <a:pt x="354" y="146"/>
                </a:lnTo>
                <a:lnTo>
                  <a:pt x="340" y="144"/>
                </a:lnTo>
                <a:lnTo>
                  <a:pt x="326" y="142"/>
                </a:lnTo>
                <a:lnTo>
                  <a:pt x="316" y="136"/>
                </a:lnTo>
                <a:lnTo>
                  <a:pt x="310" y="130"/>
                </a:lnTo>
                <a:lnTo>
                  <a:pt x="310" y="130"/>
                </a:lnTo>
                <a:lnTo>
                  <a:pt x="306" y="124"/>
                </a:lnTo>
                <a:lnTo>
                  <a:pt x="306" y="118"/>
                </a:lnTo>
                <a:lnTo>
                  <a:pt x="308" y="104"/>
                </a:lnTo>
                <a:lnTo>
                  <a:pt x="310" y="92"/>
                </a:lnTo>
                <a:lnTo>
                  <a:pt x="310" y="88"/>
                </a:lnTo>
                <a:lnTo>
                  <a:pt x="308" y="86"/>
                </a:lnTo>
                <a:lnTo>
                  <a:pt x="308" y="86"/>
                </a:lnTo>
                <a:lnTo>
                  <a:pt x="304" y="86"/>
                </a:lnTo>
                <a:lnTo>
                  <a:pt x="300" y="86"/>
                </a:lnTo>
                <a:lnTo>
                  <a:pt x="294" y="92"/>
                </a:lnTo>
                <a:lnTo>
                  <a:pt x="290" y="100"/>
                </a:lnTo>
                <a:lnTo>
                  <a:pt x="288" y="106"/>
                </a:lnTo>
                <a:lnTo>
                  <a:pt x="288" y="106"/>
                </a:lnTo>
                <a:lnTo>
                  <a:pt x="288" y="102"/>
                </a:lnTo>
                <a:lnTo>
                  <a:pt x="286" y="98"/>
                </a:lnTo>
                <a:lnTo>
                  <a:pt x="286" y="94"/>
                </a:lnTo>
                <a:lnTo>
                  <a:pt x="286" y="90"/>
                </a:lnTo>
                <a:lnTo>
                  <a:pt x="286" y="90"/>
                </a:lnTo>
                <a:lnTo>
                  <a:pt x="282" y="92"/>
                </a:lnTo>
                <a:lnTo>
                  <a:pt x="280" y="96"/>
                </a:lnTo>
                <a:lnTo>
                  <a:pt x="278" y="102"/>
                </a:lnTo>
                <a:lnTo>
                  <a:pt x="278" y="112"/>
                </a:lnTo>
                <a:lnTo>
                  <a:pt x="282" y="120"/>
                </a:lnTo>
                <a:lnTo>
                  <a:pt x="282" y="120"/>
                </a:lnTo>
                <a:lnTo>
                  <a:pt x="266" y="96"/>
                </a:lnTo>
                <a:lnTo>
                  <a:pt x="262" y="88"/>
                </a:lnTo>
                <a:lnTo>
                  <a:pt x="258" y="80"/>
                </a:lnTo>
                <a:lnTo>
                  <a:pt x="256" y="72"/>
                </a:lnTo>
                <a:lnTo>
                  <a:pt x="258" y="66"/>
                </a:lnTo>
                <a:lnTo>
                  <a:pt x="258" y="62"/>
                </a:lnTo>
                <a:lnTo>
                  <a:pt x="260" y="58"/>
                </a:lnTo>
                <a:lnTo>
                  <a:pt x="268" y="54"/>
                </a:lnTo>
                <a:lnTo>
                  <a:pt x="276" y="52"/>
                </a:lnTo>
                <a:lnTo>
                  <a:pt x="284" y="52"/>
                </a:lnTo>
                <a:lnTo>
                  <a:pt x="288" y="54"/>
                </a:lnTo>
                <a:lnTo>
                  <a:pt x="288" y="54"/>
                </a:lnTo>
                <a:lnTo>
                  <a:pt x="294" y="54"/>
                </a:lnTo>
                <a:lnTo>
                  <a:pt x="300" y="52"/>
                </a:lnTo>
                <a:lnTo>
                  <a:pt x="300" y="50"/>
                </a:lnTo>
                <a:lnTo>
                  <a:pt x="300" y="46"/>
                </a:lnTo>
                <a:lnTo>
                  <a:pt x="298" y="44"/>
                </a:lnTo>
                <a:lnTo>
                  <a:pt x="294" y="40"/>
                </a:lnTo>
                <a:lnTo>
                  <a:pt x="294" y="40"/>
                </a:lnTo>
                <a:lnTo>
                  <a:pt x="286" y="36"/>
                </a:lnTo>
                <a:lnTo>
                  <a:pt x="276" y="34"/>
                </a:lnTo>
                <a:lnTo>
                  <a:pt x="268" y="36"/>
                </a:lnTo>
                <a:lnTo>
                  <a:pt x="258" y="38"/>
                </a:lnTo>
                <a:lnTo>
                  <a:pt x="258" y="38"/>
                </a:lnTo>
                <a:lnTo>
                  <a:pt x="264" y="34"/>
                </a:lnTo>
                <a:lnTo>
                  <a:pt x="270" y="30"/>
                </a:lnTo>
                <a:lnTo>
                  <a:pt x="276" y="30"/>
                </a:lnTo>
                <a:lnTo>
                  <a:pt x="280" y="30"/>
                </a:lnTo>
                <a:lnTo>
                  <a:pt x="290" y="32"/>
                </a:lnTo>
                <a:lnTo>
                  <a:pt x="296" y="36"/>
                </a:lnTo>
                <a:lnTo>
                  <a:pt x="296" y="36"/>
                </a:lnTo>
                <a:lnTo>
                  <a:pt x="302" y="38"/>
                </a:lnTo>
                <a:lnTo>
                  <a:pt x="306" y="36"/>
                </a:lnTo>
                <a:lnTo>
                  <a:pt x="306" y="34"/>
                </a:lnTo>
                <a:lnTo>
                  <a:pt x="306" y="32"/>
                </a:lnTo>
                <a:lnTo>
                  <a:pt x="306" y="28"/>
                </a:lnTo>
                <a:lnTo>
                  <a:pt x="304" y="24"/>
                </a:lnTo>
                <a:lnTo>
                  <a:pt x="304" y="24"/>
                </a:lnTo>
                <a:lnTo>
                  <a:pt x="296" y="18"/>
                </a:lnTo>
                <a:lnTo>
                  <a:pt x="286" y="14"/>
                </a:lnTo>
                <a:lnTo>
                  <a:pt x="276" y="14"/>
                </a:lnTo>
                <a:lnTo>
                  <a:pt x="268" y="18"/>
                </a:lnTo>
                <a:lnTo>
                  <a:pt x="268" y="18"/>
                </a:lnTo>
                <a:lnTo>
                  <a:pt x="268" y="16"/>
                </a:lnTo>
                <a:lnTo>
                  <a:pt x="268" y="14"/>
                </a:lnTo>
                <a:lnTo>
                  <a:pt x="266" y="12"/>
                </a:lnTo>
                <a:lnTo>
                  <a:pt x="262" y="14"/>
                </a:lnTo>
                <a:lnTo>
                  <a:pt x="262" y="14"/>
                </a:lnTo>
                <a:lnTo>
                  <a:pt x="252" y="20"/>
                </a:lnTo>
                <a:lnTo>
                  <a:pt x="246" y="30"/>
                </a:lnTo>
                <a:lnTo>
                  <a:pt x="242" y="40"/>
                </a:lnTo>
                <a:lnTo>
                  <a:pt x="240" y="52"/>
                </a:lnTo>
                <a:lnTo>
                  <a:pt x="242" y="62"/>
                </a:lnTo>
                <a:lnTo>
                  <a:pt x="244" y="74"/>
                </a:lnTo>
                <a:lnTo>
                  <a:pt x="246" y="82"/>
                </a:lnTo>
                <a:lnTo>
                  <a:pt x="250" y="90"/>
                </a:lnTo>
                <a:lnTo>
                  <a:pt x="250" y="90"/>
                </a:lnTo>
                <a:lnTo>
                  <a:pt x="238" y="74"/>
                </a:lnTo>
                <a:lnTo>
                  <a:pt x="222" y="60"/>
                </a:lnTo>
                <a:lnTo>
                  <a:pt x="204" y="44"/>
                </a:lnTo>
                <a:lnTo>
                  <a:pt x="186" y="32"/>
                </a:lnTo>
                <a:lnTo>
                  <a:pt x="166" y="20"/>
                </a:lnTo>
                <a:lnTo>
                  <a:pt x="148" y="10"/>
                </a:lnTo>
                <a:lnTo>
                  <a:pt x="128" y="4"/>
                </a:lnTo>
                <a:lnTo>
                  <a:pt x="110" y="2"/>
                </a:lnTo>
                <a:lnTo>
                  <a:pt x="110" y="2"/>
                </a:lnTo>
                <a:lnTo>
                  <a:pt x="92" y="2"/>
                </a:lnTo>
                <a:lnTo>
                  <a:pt x="74" y="4"/>
                </a:lnTo>
                <a:lnTo>
                  <a:pt x="60" y="8"/>
                </a:lnTo>
                <a:lnTo>
                  <a:pt x="48" y="14"/>
                </a:lnTo>
                <a:lnTo>
                  <a:pt x="36" y="22"/>
                </a:lnTo>
                <a:lnTo>
                  <a:pt x="26" y="30"/>
                </a:lnTo>
                <a:lnTo>
                  <a:pt x="18" y="40"/>
                </a:lnTo>
                <a:lnTo>
                  <a:pt x="10" y="52"/>
                </a:lnTo>
                <a:lnTo>
                  <a:pt x="10" y="52"/>
                </a:lnTo>
                <a:close/>
                <a:moveTo>
                  <a:pt x="442" y="38"/>
                </a:moveTo>
                <a:lnTo>
                  <a:pt x="442" y="38"/>
                </a:lnTo>
                <a:lnTo>
                  <a:pt x="436" y="38"/>
                </a:lnTo>
                <a:lnTo>
                  <a:pt x="432" y="40"/>
                </a:lnTo>
                <a:lnTo>
                  <a:pt x="426" y="42"/>
                </a:lnTo>
                <a:lnTo>
                  <a:pt x="422" y="46"/>
                </a:lnTo>
                <a:lnTo>
                  <a:pt x="418" y="52"/>
                </a:lnTo>
                <a:lnTo>
                  <a:pt x="416" y="58"/>
                </a:lnTo>
                <a:lnTo>
                  <a:pt x="416" y="66"/>
                </a:lnTo>
                <a:lnTo>
                  <a:pt x="418" y="72"/>
                </a:lnTo>
                <a:lnTo>
                  <a:pt x="418" y="72"/>
                </a:lnTo>
                <a:lnTo>
                  <a:pt x="422" y="78"/>
                </a:lnTo>
                <a:lnTo>
                  <a:pt x="426" y="82"/>
                </a:lnTo>
                <a:lnTo>
                  <a:pt x="432" y="82"/>
                </a:lnTo>
                <a:lnTo>
                  <a:pt x="432" y="82"/>
                </a:lnTo>
                <a:lnTo>
                  <a:pt x="438" y="82"/>
                </a:lnTo>
                <a:lnTo>
                  <a:pt x="446" y="78"/>
                </a:lnTo>
                <a:lnTo>
                  <a:pt x="450" y="76"/>
                </a:lnTo>
                <a:lnTo>
                  <a:pt x="452" y="72"/>
                </a:lnTo>
                <a:lnTo>
                  <a:pt x="452" y="70"/>
                </a:lnTo>
                <a:lnTo>
                  <a:pt x="450" y="66"/>
                </a:lnTo>
                <a:lnTo>
                  <a:pt x="450" y="66"/>
                </a:lnTo>
                <a:lnTo>
                  <a:pt x="444" y="68"/>
                </a:lnTo>
                <a:lnTo>
                  <a:pt x="442" y="68"/>
                </a:lnTo>
                <a:lnTo>
                  <a:pt x="438" y="64"/>
                </a:lnTo>
                <a:lnTo>
                  <a:pt x="438" y="64"/>
                </a:lnTo>
                <a:lnTo>
                  <a:pt x="438" y="58"/>
                </a:lnTo>
                <a:lnTo>
                  <a:pt x="440" y="54"/>
                </a:lnTo>
                <a:lnTo>
                  <a:pt x="444" y="52"/>
                </a:lnTo>
                <a:lnTo>
                  <a:pt x="446" y="52"/>
                </a:lnTo>
                <a:lnTo>
                  <a:pt x="450" y="54"/>
                </a:lnTo>
                <a:lnTo>
                  <a:pt x="456" y="56"/>
                </a:lnTo>
                <a:lnTo>
                  <a:pt x="456" y="56"/>
                </a:lnTo>
                <a:lnTo>
                  <a:pt x="460" y="60"/>
                </a:lnTo>
                <a:lnTo>
                  <a:pt x="464" y="66"/>
                </a:lnTo>
                <a:lnTo>
                  <a:pt x="466" y="72"/>
                </a:lnTo>
                <a:lnTo>
                  <a:pt x="468" y="80"/>
                </a:lnTo>
                <a:lnTo>
                  <a:pt x="470" y="88"/>
                </a:lnTo>
                <a:lnTo>
                  <a:pt x="468" y="96"/>
                </a:lnTo>
                <a:lnTo>
                  <a:pt x="466" y="102"/>
                </a:lnTo>
                <a:lnTo>
                  <a:pt x="460" y="108"/>
                </a:lnTo>
                <a:lnTo>
                  <a:pt x="460" y="108"/>
                </a:lnTo>
                <a:lnTo>
                  <a:pt x="450" y="118"/>
                </a:lnTo>
                <a:lnTo>
                  <a:pt x="444" y="120"/>
                </a:lnTo>
                <a:lnTo>
                  <a:pt x="438" y="120"/>
                </a:lnTo>
                <a:lnTo>
                  <a:pt x="436" y="118"/>
                </a:lnTo>
                <a:lnTo>
                  <a:pt x="436" y="118"/>
                </a:lnTo>
                <a:lnTo>
                  <a:pt x="438" y="118"/>
                </a:lnTo>
                <a:lnTo>
                  <a:pt x="438" y="116"/>
                </a:lnTo>
                <a:lnTo>
                  <a:pt x="436" y="112"/>
                </a:lnTo>
                <a:lnTo>
                  <a:pt x="436" y="112"/>
                </a:lnTo>
                <a:lnTo>
                  <a:pt x="434" y="110"/>
                </a:lnTo>
                <a:lnTo>
                  <a:pt x="430" y="108"/>
                </a:lnTo>
                <a:lnTo>
                  <a:pt x="428" y="110"/>
                </a:lnTo>
                <a:lnTo>
                  <a:pt x="426" y="112"/>
                </a:lnTo>
                <a:lnTo>
                  <a:pt x="424" y="114"/>
                </a:lnTo>
                <a:lnTo>
                  <a:pt x="424" y="118"/>
                </a:lnTo>
                <a:lnTo>
                  <a:pt x="424" y="122"/>
                </a:lnTo>
                <a:lnTo>
                  <a:pt x="428" y="126"/>
                </a:lnTo>
                <a:lnTo>
                  <a:pt x="428" y="126"/>
                </a:lnTo>
                <a:lnTo>
                  <a:pt x="434" y="128"/>
                </a:lnTo>
                <a:lnTo>
                  <a:pt x="442" y="126"/>
                </a:lnTo>
                <a:lnTo>
                  <a:pt x="452" y="124"/>
                </a:lnTo>
                <a:lnTo>
                  <a:pt x="462" y="118"/>
                </a:lnTo>
                <a:lnTo>
                  <a:pt x="470" y="110"/>
                </a:lnTo>
                <a:lnTo>
                  <a:pt x="478" y="100"/>
                </a:lnTo>
                <a:lnTo>
                  <a:pt x="482" y="88"/>
                </a:lnTo>
                <a:lnTo>
                  <a:pt x="482" y="74"/>
                </a:lnTo>
                <a:lnTo>
                  <a:pt x="482" y="74"/>
                </a:lnTo>
                <a:lnTo>
                  <a:pt x="480" y="62"/>
                </a:lnTo>
                <a:lnTo>
                  <a:pt x="476" y="54"/>
                </a:lnTo>
                <a:lnTo>
                  <a:pt x="470" y="46"/>
                </a:lnTo>
                <a:lnTo>
                  <a:pt x="462" y="42"/>
                </a:lnTo>
                <a:lnTo>
                  <a:pt x="456" y="40"/>
                </a:lnTo>
                <a:lnTo>
                  <a:pt x="450" y="38"/>
                </a:lnTo>
                <a:lnTo>
                  <a:pt x="442" y="38"/>
                </a:lnTo>
                <a:lnTo>
                  <a:pt x="442" y="38"/>
                </a:lnTo>
                <a:close/>
                <a:moveTo>
                  <a:pt x="510" y="22"/>
                </a:moveTo>
                <a:lnTo>
                  <a:pt x="510" y="22"/>
                </a:lnTo>
                <a:lnTo>
                  <a:pt x="508" y="18"/>
                </a:lnTo>
                <a:lnTo>
                  <a:pt x="504" y="14"/>
                </a:lnTo>
                <a:lnTo>
                  <a:pt x="500" y="12"/>
                </a:lnTo>
                <a:lnTo>
                  <a:pt x="496" y="12"/>
                </a:lnTo>
                <a:lnTo>
                  <a:pt x="496" y="12"/>
                </a:lnTo>
                <a:lnTo>
                  <a:pt x="492" y="10"/>
                </a:lnTo>
                <a:lnTo>
                  <a:pt x="486" y="10"/>
                </a:lnTo>
                <a:lnTo>
                  <a:pt x="480" y="12"/>
                </a:lnTo>
                <a:lnTo>
                  <a:pt x="476" y="14"/>
                </a:lnTo>
                <a:lnTo>
                  <a:pt x="476" y="14"/>
                </a:lnTo>
                <a:lnTo>
                  <a:pt x="474" y="20"/>
                </a:lnTo>
                <a:lnTo>
                  <a:pt x="472" y="28"/>
                </a:lnTo>
                <a:lnTo>
                  <a:pt x="474" y="34"/>
                </a:lnTo>
                <a:lnTo>
                  <a:pt x="482" y="40"/>
                </a:lnTo>
                <a:lnTo>
                  <a:pt x="482" y="40"/>
                </a:lnTo>
                <a:lnTo>
                  <a:pt x="486" y="28"/>
                </a:lnTo>
                <a:lnTo>
                  <a:pt x="488" y="26"/>
                </a:lnTo>
                <a:lnTo>
                  <a:pt x="490" y="26"/>
                </a:lnTo>
                <a:lnTo>
                  <a:pt x="492" y="26"/>
                </a:lnTo>
                <a:lnTo>
                  <a:pt x="496" y="28"/>
                </a:lnTo>
                <a:lnTo>
                  <a:pt x="496" y="28"/>
                </a:lnTo>
                <a:lnTo>
                  <a:pt x="500" y="32"/>
                </a:lnTo>
                <a:lnTo>
                  <a:pt x="502" y="40"/>
                </a:lnTo>
                <a:lnTo>
                  <a:pt x="502" y="48"/>
                </a:lnTo>
                <a:lnTo>
                  <a:pt x="502" y="58"/>
                </a:lnTo>
                <a:lnTo>
                  <a:pt x="498" y="70"/>
                </a:lnTo>
                <a:lnTo>
                  <a:pt x="492" y="84"/>
                </a:lnTo>
                <a:lnTo>
                  <a:pt x="484" y="98"/>
                </a:lnTo>
                <a:lnTo>
                  <a:pt x="474" y="114"/>
                </a:lnTo>
                <a:lnTo>
                  <a:pt x="474" y="114"/>
                </a:lnTo>
                <a:lnTo>
                  <a:pt x="486" y="102"/>
                </a:lnTo>
                <a:lnTo>
                  <a:pt x="494" y="92"/>
                </a:lnTo>
                <a:lnTo>
                  <a:pt x="502" y="80"/>
                </a:lnTo>
                <a:lnTo>
                  <a:pt x="508" y="68"/>
                </a:lnTo>
                <a:lnTo>
                  <a:pt x="512" y="54"/>
                </a:lnTo>
                <a:lnTo>
                  <a:pt x="514" y="38"/>
                </a:lnTo>
                <a:lnTo>
                  <a:pt x="510" y="22"/>
                </a:lnTo>
                <a:lnTo>
                  <a:pt x="510" y="22"/>
                </a:lnTo>
                <a:close/>
                <a:moveTo>
                  <a:pt x="406" y="72"/>
                </a:moveTo>
                <a:lnTo>
                  <a:pt x="406" y="72"/>
                </a:lnTo>
                <a:lnTo>
                  <a:pt x="398" y="64"/>
                </a:lnTo>
                <a:lnTo>
                  <a:pt x="394" y="56"/>
                </a:lnTo>
                <a:lnTo>
                  <a:pt x="392" y="48"/>
                </a:lnTo>
                <a:lnTo>
                  <a:pt x="394" y="42"/>
                </a:lnTo>
                <a:lnTo>
                  <a:pt x="398" y="34"/>
                </a:lnTo>
                <a:lnTo>
                  <a:pt x="402" y="30"/>
                </a:lnTo>
                <a:lnTo>
                  <a:pt x="408" y="26"/>
                </a:lnTo>
                <a:lnTo>
                  <a:pt x="412" y="24"/>
                </a:lnTo>
                <a:lnTo>
                  <a:pt x="412" y="24"/>
                </a:lnTo>
                <a:lnTo>
                  <a:pt x="416" y="24"/>
                </a:lnTo>
                <a:lnTo>
                  <a:pt x="416" y="22"/>
                </a:lnTo>
                <a:lnTo>
                  <a:pt x="416" y="20"/>
                </a:lnTo>
                <a:lnTo>
                  <a:pt x="410" y="18"/>
                </a:lnTo>
                <a:lnTo>
                  <a:pt x="410" y="18"/>
                </a:lnTo>
                <a:lnTo>
                  <a:pt x="398" y="18"/>
                </a:lnTo>
                <a:lnTo>
                  <a:pt x="386" y="20"/>
                </a:lnTo>
                <a:lnTo>
                  <a:pt x="376" y="22"/>
                </a:lnTo>
                <a:lnTo>
                  <a:pt x="366" y="26"/>
                </a:lnTo>
                <a:lnTo>
                  <a:pt x="350" y="38"/>
                </a:lnTo>
                <a:lnTo>
                  <a:pt x="338" y="48"/>
                </a:lnTo>
                <a:lnTo>
                  <a:pt x="338" y="48"/>
                </a:lnTo>
                <a:lnTo>
                  <a:pt x="336" y="54"/>
                </a:lnTo>
                <a:lnTo>
                  <a:pt x="334" y="58"/>
                </a:lnTo>
                <a:lnTo>
                  <a:pt x="334" y="62"/>
                </a:lnTo>
                <a:lnTo>
                  <a:pt x="334" y="68"/>
                </a:lnTo>
                <a:lnTo>
                  <a:pt x="340" y="74"/>
                </a:lnTo>
                <a:lnTo>
                  <a:pt x="342" y="76"/>
                </a:lnTo>
                <a:lnTo>
                  <a:pt x="346" y="76"/>
                </a:lnTo>
                <a:lnTo>
                  <a:pt x="346" y="76"/>
                </a:lnTo>
                <a:lnTo>
                  <a:pt x="348" y="74"/>
                </a:lnTo>
                <a:lnTo>
                  <a:pt x="350" y="74"/>
                </a:lnTo>
                <a:lnTo>
                  <a:pt x="352" y="70"/>
                </a:lnTo>
                <a:lnTo>
                  <a:pt x="350" y="66"/>
                </a:lnTo>
                <a:lnTo>
                  <a:pt x="348" y="66"/>
                </a:lnTo>
                <a:lnTo>
                  <a:pt x="346" y="66"/>
                </a:lnTo>
                <a:lnTo>
                  <a:pt x="346" y="66"/>
                </a:lnTo>
                <a:lnTo>
                  <a:pt x="348" y="60"/>
                </a:lnTo>
                <a:lnTo>
                  <a:pt x="352" y="54"/>
                </a:lnTo>
                <a:lnTo>
                  <a:pt x="360" y="44"/>
                </a:lnTo>
                <a:lnTo>
                  <a:pt x="372" y="36"/>
                </a:lnTo>
                <a:lnTo>
                  <a:pt x="384" y="30"/>
                </a:lnTo>
                <a:lnTo>
                  <a:pt x="384" y="30"/>
                </a:lnTo>
                <a:lnTo>
                  <a:pt x="374" y="38"/>
                </a:lnTo>
                <a:lnTo>
                  <a:pt x="370" y="46"/>
                </a:lnTo>
                <a:lnTo>
                  <a:pt x="368" y="52"/>
                </a:lnTo>
                <a:lnTo>
                  <a:pt x="368" y="58"/>
                </a:lnTo>
                <a:lnTo>
                  <a:pt x="372" y="64"/>
                </a:lnTo>
                <a:lnTo>
                  <a:pt x="376" y="66"/>
                </a:lnTo>
                <a:lnTo>
                  <a:pt x="380" y="68"/>
                </a:lnTo>
                <a:lnTo>
                  <a:pt x="382" y="66"/>
                </a:lnTo>
                <a:lnTo>
                  <a:pt x="382" y="66"/>
                </a:lnTo>
                <a:lnTo>
                  <a:pt x="378" y="60"/>
                </a:lnTo>
                <a:lnTo>
                  <a:pt x="378" y="54"/>
                </a:lnTo>
                <a:lnTo>
                  <a:pt x="378" y="46"/>
                </a:lnTo>
                <a:lnTo>
                  <a:pt x="384" y="38"/>
                </a:lnTo>
                <a:lnTo>
                  <a:pt x="384" y="38"/>
                </a:lnTo>
                <a:lnTo>
                  <a:pt x="380" y="48"/>
                </a:lnTo>
                <a:lnTo>
                  <a:pt x="382" y="56"/>
                </a:lnTo>
                <a:lnTo>
                  <a:pt x="384" y="62"/>
                </a:lnTo>
                <a:lnTo>
                  <a:pt x="388" y="68"/>
                </a:lnTo>
                <a:lnTo>
                  <a:pt x="394" y="72"/>
                </a:lnTo>
                <a:lnTo>
                  <a:pt x="400" y="74"/>
                </a:lnTo>
                <a:lnTo>
                  <a:pt x="404" y="74"/>
                </a:lnTo>
                <a:lnTo>
                  <a:pt x="406" y="72"/>
                </a:lnTo>
                <a:lnTo>
                  <a:pt x="406" y="7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5278438" y="3415578"/>
            <a:ext cx="1016000" cy="1016000"/>
          </a:xfrm>
          <a:custGeom>
            <a:avLst/>
            <a:gdLst>
              <a:gd name="T0" fmla="*/ 308 w 640"/>
              <a:gd name="T1" fmla="*/ 412 h 640"/>
              <a:gd name="T2" fmla="*/ 286 w 640"/>
              <a:gd name="T3" fmla="*/ 492 h 640"/>
              <a:gd name="T4" fmla="*/ 260 w 640"/>
              <a:gd name="T5" fmla="*/ 522 h 640"/>
              <a:gd name="T6" fmla="*/ 130 w 640"/>
              <a:gd name="T7" fmla="*/ 550 h 640"/>
              <a:gd name="T8" fmla="*/ 150 w 640"/>
              <a:gd name="T9" fmla="*/ 570 h 640"/>
              <a:gd name="T10" fmla="*/ 182 w 640"/>
              <a:gd name="T11" fmla="*/ 540 h 640"/>
              <a:gd name="T12" fmla="*/ 118 w 640"/>
              <a:gd name="T13" fmla="*/ 602 h 640"/>
              <a:gd name="T14" fmla="*/ 38 w 640"/>
              <a:gd name="T15" fmla="*/ 560 h 640"/>
              <a:gd name="T16" fmla="*/ 32 w 640"/>
              <a:gd name="T17" fmla="*/ 548 h 640"/>
              <a:gd name="T18" fmla="*/ 24 w 640"/>
              <a:gd name="T19" fmla="*/ 528 h 640"/>
              <a:gd name="T20" fmla="*/ 110 w 640"/>
              <a:gd name="T21" fmla="*/ 638 h 640"/>
              <a:gd name="T22" fmla="*/ 268 w 640"/>
              <a:gd name="T23" fmla="*/ 626 h 640"/>
              <a:gd name="T24" fmla="*/ 258 w 640"/>
              <a:gd name="T25" fmla="*/ 600 h 640"/>
              <a:gd name="T26" fmla="*/ 258 w 640"/>
              <a:gd name="T27" fmla="*/ 560 h 640"/>
              <a:gd name="T28" fmla="*/ 308 w 640"/>
              <a:gd name="T29" fmla="*/ 554 h 640"/>
              <a:gd name="T30" fmla="*/ 348 w 640"/>
              <a:gd name="T31" fmla="*/ 526 h 640"/>
              <a:gd name="T32" fmla="*/ 372 w 640"/>
              <a:gd name="T33" fmla="*/ 528 h 640"/>
              <a:gd name="T34" fmla="*/ 458 w 640"/>
              <a:gd name="T35" fmla="*/ 510 h 640"/>
              <a:gd name="T36" fmla="*/ 530 w 640"/>
              <a:gd name="T37" fmla="*/ 566 h 640"/>
              <a:gd name="T38" fmla="*/ 342 w 640"/>
              <a:gd name="T39" fmla="*/ 434 h 640"/>
              <a:gd name="T40" fmla="*/ 456 w 640"/>
              <a:gd name="T41" fmla="*/ 600 h 640"/>
              <a:gd name="T42" fmla="*/ 430 w 640"/>
              <a:gd name="T43" fmla="*/ 530 h 640"/>
              <a:gd name="T44" fmla="*/ 456 w 640"/>
              <a:gd name="T45" fmla="*/ 584 h 640"/>
              <a:gd name="T46" fmla="*/ 418 w 640"/>
              <a:gd name="T47" fmla="*/ 568 h 640"/>
              <a:gd name="T48" fmla="*/ 510 w 640"/>
              <a:gd name="T49" fmla="*/ 616 h 640"/>
              <a:gd name="T50" fmla="*/ 488 w 640"/>
              <a:gd name="T51" fmla="*/ 614 h 640"/>
              <a:gd name="T52" fmla="*/ 412 w 640"/>
              <a:gd name="T53" fmla="*/ 614 h 640"/>
              <a:gd name="T54" fmla="*/ 378 w 640"/>
              <a:gd name="T55" fmla="*/ 586 h 640"/>
              <a:gd name="T56" fmla="*/ 352 w 640"/>
              <a:gd name="T57" fmla="*/ 570 h 640"/>
              <a:gd name="T58" fmla="*/ 440 w 640"/>
              <a:gd name="T59" fmla="*/ 434 h 640"/>
              <a:gd name="T60" fmla="*/ 420 w 640"/>
              <a:gd name="T61" fmla="*/ 454 h 640"/>
              <a:gd name="T62" fmla="*/ 586 w 640"/>
              <a:gd name="T63" fmla="*/ 614 h 640"/>
              <a:gd name="T64" fmla="*/ 616 w 640"/>
              <a:gd name="T65" fmla="*/ 584 h 640"/>
              <a:gd name="T66" fmla="*/ 454 w 640"/>
              <a:gd name="T67" fmla="*/ 418 h 640"/>
              <a:gd name="T68" fmla="*/ 538 w 640"/>
              <a:gd name="T69" fmla="*/ 20 h 640"/>
              <a:gd name="T70" fmla="*/ 582 w 640"/>
              <a:gd name="T71" fmla="*/ 36 h 640"/>
              <a:gd name="T72" fmla="*/ 546 w 640"/>
              <a:gd name="T73" fmla="*/ 56 h 640"/>
              <a:gd name="T74" fmla="*/ 566 w 640"/>
              <a:gd name="T75" fmla="*/ 84 h 640"/>
              <a:gd name="T76" fmla="*/ 560 w 640"/>
              <a:gd name="T77" fmla="*/ 174 h 640"/>
              <a:gd name="T78" fmla="*/ 546 w 640"/>
              <a:gd name="T79" fmla="*/ 150 h 640"/>
              <a:gd name="T80" fmla="*/ 560 w 640"/>
              <a:gd name="T81" fmla="*/ 106 h 640"/>
              <a:gd name="T82" fmla="*/ 520 w 640"/>
              <a:gd name="T83" fmla="*/ 232 h 640"/>
              <a:gd name="T84" fmla="*/ 484 w 640"/>
              <a:gd name="T85" fmla="*/ 322 h 640"/>
              <a:gd name="T86" fmla="*/ 428 w 640"/>
              <a:gd name="T87" fmla="*/ 312 h 640"/>
              <a:gd name="T88" fmla="*/ 438 w 640"/>
              <a:gd name="T89" fmla="*/ 370 h 640"/>
              <a:gd name="T90" fmla="*/ 476 w 640"/>
              <a:gd name="T91" fmla="*/ 374 h 640"/>
              <a:gd name="T92" fmla="*/ 610 w 640"/>
              <a:gd name="T93" fmla="*/ 520 h 640"/>
              <a:gd name="T94" fmla="*/ 530 w 640"/>
              <a:gd name="T95" fmla="*/ 362 h 640"/>
              <a:gd name="T96" fmla="*/ 562 w 640"/>
              <a:gd name="T97" fmla="*/ 374 h 640"/>
              <a:gd name="T98" fmla="*/ 494 w 640"/>
              <a:gd name="T99" fmla="*/ 352 h 640"/>
              <a:gd name="T100" fmla="*/ 548 w 640"/>
              <a:gd name="T101" fmla="*/ 286 h 640"/>
              <a:gd name="T102" fmla="*/ 586 w 640"/>
              <a:gd name="T103" fmla="*/ 294 h 640"/>
              <a:gd name="T104" fmla="*/ 606 w 640"/>
              <a:gd name="T105" fmla="*/ 306 h 640"/>
              <a:gd name="T106" fmla="*/ 558 w 640"/>
              <a:gd name="T107" fmla="*/ 246 h 640"/>
              <a:gd name="T108" fmla="*/ 602 w 640"/>
              <a:gd name="T109" fmla="*/ 440 h 640"/>
              <a:gd name="T110" fmla="*/ 576 w 640"/>
              <a:gd name="T111" fmla="*/ 448 h 640"/>
              <a:gd name="T112" fmla="*/ 524 w 640"/>
              <a:gd name="T113" fmla="*/ 450 h 640"/>
              <a:gd name="T114" fmla="*/ 522 w 640"/>
              <a:gd name="T115" fmla="*/ 460 h 640"/>
              <a:gd name="T116" fmla="*/ 630 w 640"/>
              <a:gd name="T117" fmla="*/ 490 h 640"/>
              <a:gd name="T118" fmla="*/ 558 w 640"/>
              <a:gd name="T119" fmla="*/ 492 h 640"/>
              <a:gd name="T120" fmla="*/ 616 w 640"/>
              <a:gd name="T121" fmla="*/ 412 h 640"/>
              <a:gd name="T122" fmla="*/ 566 w 640"/>
              <a:gd name="T123" fmla="*/ 344 h 640"/>
              <a:gd name="T124" fmla="*/ 574 w 640"/>
              <a:gd name="T125" fmla="*/ 38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356" y="412"/>
                </a:moveTo>
                <a:lnTo>
                  <a:pt x="356" y="412"/>
                </a:lnTo>
                <a:lnTo>
                  <a:pt x="348" y="412"/>
                </a:lnTo>
                <a:lnTo>
                  <a:pt x="338" y="414"/>
                </a:lnTo>
                <a:lnTo>
                  <a:pt x="330" y="418"/>
                </a:lnTo>
                <a:lnTo>
                  <a:pt x="322" y="424"/>
                </a:lnTo>
                <a:lnTo>
                  <a:pt x="316" y="432"/>
                </a:lnTo>
                <a:lnTo>
                  <a:pt x="314" y="444"/>
                </a:lnTo>
                <a:lnTo>
                  <a:pt x="316" y="454"/>
                </a:lnTo>
                <a:lnTo>
                  <a:pt x="322" y="468"/>
                </a:lnTo>
                <a:lnTo>
                  <a:pt x="322" y="468"/>
                </a:lnTo>
                <a:lnTo>
                  <a:pt x="318" y="464"/>
                </a:lnTo>
                <a:lnTo>
                  <a:pt x="314" y="460"/>
                </a:lnTo>
                <a:lnTo>
                  <a:pt x="310" y="448"/>
                </a:lnTo>
                <a:lnTo>
                  <a:pt x="310" y="436"/>
                </a:lnTo>
                <a:lnTo>
                  <a:pt x="312" y="426"/>
                </a:lnTo>
                <a:lnTo>
                  <a:pt x="312" y="426"/>
                </a:lnTo>
                <a:lnTo>
                  <a:pt x="310" y="422"/>
                </a:lnTo>
                <a:lnTo>
                  <a:pt x="310" y="418"/>
                </a:lnTo>
                <a:lnTo>
                  <a:pt x="310" y="414"/>
                </a:lnTo>
                <a:lnTo>
                  <a:pt x="308" y="412"/>
                </a:lnTo>
                <a:lnTo>
                  <a:pt x="308" y="412"/>
                </a:lnTo>
                <a:lnTo>
                  <a:pt x="304" y="416"/>
                </a:lnTo>
                <a:lnTo>
                  <a:pt x="298" y="422"/>
                </a:lnTo>
                <a:lnTo>
                  <a:pt x="296" y="432"/>
                </a:lnTo>
                <a:lnTo>
                  <a:pt x="294" y="444"/>
                </a:lnTo>
                <a:lnTo>
                  <a:pt x="294" y="444"/>
                </a:lnTo>
                <a:lnTo>
                  <a:pt x="296" y="450"/>
                </a:lnTo>
                <a:lnTo>
                  <a:pt x="300" y="458"/>
                </a:lnTo>
                <a:lnTo>
                  <a:pt x="306" y="464"/>
                </a:lnTo>
                <a:lnTo>
                  <a:pt x="312" y="470"/>
                </a:lnTo>
                <a:lnTo>
                  <a:pt x="320" y="476"/>
                </a:lnTo>
                <a:lnTo>
                  <a:pt x="328" y="480"/>
                </a:lnTo>
                <a:lnTo>
                  <a:pt x="336" y="482"/>
                </a:lnTo>
                <a:lnTo>
                  <a:pt x="344" y="482"/>
                </a:lnTo>
                <a:lnTo>
                  <a:pt x="344" y="482"/>
                </a:lnTo>
                <a:lnTo>
                  <a:pt x="334" y="484"/>
                </a:lnTo>
                <a:lnTo>
                  <a:pt x="324" y="484"/>
                </a:lnTo>
                <a:lnTo>
                  <a:pt x="314" y="480"/>
                </a:lnTo>
                <a:lnTo>
                  <a:pt x="314" y="480"/>
                </a:lnTo>
                <a:lnTo>
                  <a:pt x="298" y="486"/>
                </a:lnTo>
                <a:lnTo>
                  <a:pt x="286" y="492"/>
                </a:lnTo>
                <a:lnTo>
                  <a:pt x="278" y="500"/>
                </a:lnTo>
                <a:lnTo>
                  <a:pt x="278" y="500"/>
                </a:lnTo>
                <a:lnTo>
                  <a:pt x="272" y="504"/>
                </a:lnTo>
                <a:lnTo>
                  <a:pt x="268" y="508"/>
                </a:lnTo>
                <a:lnTo>
                  <a:pt x="260" y="510"/>
                </a:lnTo>
                <a:lnTo>
                  <a:pt x="254" y="510"/>
                </a:lnTo>
                <a:lnTo>
                  <a:pt x="246" y="510"/>
                </a:lnTo>
                <a:lnTo>
                  <a:pt x="240" y="506"/>
                </a:lnTo>
                <a:lnTo>
                  <a:pt x="236" y="502"/>
                </a:lnTo>
                <a:lnTo>
                  <a:pt x="232" y="498"/>
                </a:lnTo>
                <a:lnTo>
                  <a:pt x="232" y="498"/>
                </a:lnTo>
                <a:lnTo>
                  <a:pt x="228" y="504"/>
                </a:lnTo>
                <a:lnTo>
                  <a:pt x="228" y="508"/>
                </a:lnTo>
                <a:lnTo>
                  <a:pt x="230" y="514"/>
                </a:lnTo>
                <a:lnTo>
                  <a:pt x="232" y="516"/>
                </a:lnTo>
                <a:lnTo>
                  <a:pt x="232" y="516"/>
                </a:lnTo>
                <a:lnTo>
                  <a:pt x="232" y="520"/>
                </a:lnTo>
                <a:lnTo>
                  <a:pt x="234" y="522"/>
                </a:lnTo>
                <a:lnTo>
                  <a:pt x="242" y="524"/>
                </a:lnTo>
                <a:lnTo>
                  <a:pt x="254" y="524"/>
                </a:lnTo>
                <a:lnTo>
                  <a:pt x="260" y="522"/>
                </a:lnTo>
                <a:lnTo>
                  <a:pt x="264" y="518"/>
                </a:lnTo>
                <a:lnTo>
                  <a:pt x="264" y="518"/>
                </a:lnTo>
                <a:lnTo>
                  <a:pt x="246" y="538"/>
                </a:lnTo>
                <a:lnTo>
                  <a:pt x="232" y="552"/>
                </a:lnTo>
                <a:lnTo>
                  <a:pt x="214" y="566"/>
                </a:lnTo>
                <a:lnTo>
                  <a:pt x="214" y="566"/>
                </a:lnTo>
                <a:lnTo>
                  <a:pt x="192" y="580"/>
                </a:lnTo>
                <a:lnTo>
                  <a:pt x="178" y="586"/>
                </a:lnTo>
                <a:lnTo>
                  <a:pt x="166" y="592"/>
                </a:lnTo>
                <a:lnTo>
                  <a:pt x="152" y="594"/>
                </a:lnTo>
                <a:lnTo>
                  <a:pt x="138" y="594"/>
                </a:lnTo>
                <a:lnTo>
                  <a:pt x="126" y="590"/>
                </a:lnTo>
                <a:lnTo>
                  <a:pt x="116" y="582"/>
                </a:lnTo>
                <a:lnTo>
                  <a:pt x="116" y="582"/>
                </a:lnTo>
                <a:lnTo>
                  <a:pt x="108" y="574"/>
                </a:lnTo>
                <a:lnTo>
                  <a:pt x="106" y="566"/>
                </a:lnTo>
                <a:lnTo>
                  <a:pt x="108" y="560"/>
                </a:lnTo>
                <a:lnTo>
                  <a:pt x="112" y="556"/>
                </a:lnTo>
                <a:lnTo>
                  <a:pt x="118" y="552"/>
                </a:lnTo>
                <a:lnTo>
                  <a:pt x="124" y="550"/>
                </a:lnTo>
                <a:lnTo>
                  <a:pt x="130" y="550"/>
                </a:lnTo>
                <a:lnTo>
                  <a:pt x="134" y="552"/>
                </a:lnTo>
                <a:lnTo>
                  <a:pt x="134" y="552"/>
                </a:lnTo>
                <a:lnTo>
                  <a:pt x="134" y="548"/>
                </a:lnTo>
                <a:lnTo>
                  <a:pt x="132" y="546"/>
                </a:lnTo>
                <a:lnTo>
                  <a:pt x="126" y="542"/>
                </a:lnTo>
                <a:lnTo>
                  <a:pt x="118" y="542"/>
                </a:lnTo>
                <a:lnTo>
                  <a:pt x="114" y="544"/>
                </a:lnTo>
                <a:lnTo>
                  <a:pt x="112" y="546"/>
                </a:lnTo>
                <a:lnTo>
                  <a:pt x="112" y="546"/>
                </a:lnTo>
                <a:lnTo>
                  <a:pt x="116" y="540"/>
                </a:lnTo>
                <a:lnTo>
                  <a:pt x="122" y="536"/>
                </a:lnTo>
                <a:lnTo>
                  <a:pt x="126" y="534"/>
                </a:lnTo>
                <a:lnTo>
                  <a:pt x="132" y="534"/>
                </a:lnTo>
                <a:lnTo>
                  <a:pt x="138" y="534"/>
                </a:lnTo>
                <a:lnTo>
                  <a:pt x="142" y="538"/>
                </a:lnTo>
                <a:lnTo>
                  <a:pt x="152" y="546"/>
                </a:lnTo>
                <a:lnTo>
                  <a:pt x="152" y="546"/>
                </a:lnTo>
                <a:lnTo>
                  <a:pt x="154" y="550"/>
                </a:lnTo>
                <a:lnTo>
                  <a:pt x="154" y="556"/>
                </a:lnTo>
                <a:lnTo>
                  <a:pt x="152" y="564"/>
                </a:lnTo>
                <a:lnTo>
                  <a:pt x="150" y="570"/>
                </a:lnTo>
                <a:lnTo>
                  <a:pt x="148" y="572"/>
                </a:lnTo>
                <a:lnTo>
                  <a:pt x="148" y="572"/>
                </a:lnTo>
                <a:lnTo>
                  <a:pt x="148" y="572"/>
                </a:lnTo>
                <a:lnTo>
                  <a:pt x="154" y="570"/>
                </a:lnTo>
                <a:lnTo>
                  <a:pt x="160" y="568"/>
                </a:lnTo>
                <a:lnTo>
                  <a:pt x="164" y="564"/>
                </a:lnTo>
                <a:lnTo>
                  <a:pt x="166" y="558"/>
                </a:lnTo>
                <a:lnTo>
                  <a:pt x="168" y="552"/>
                </a:lnTo>
                <a:lnTo>
                  <a:pt x="168" y="544"/>
                </a:lnTo>
                <a:lnTo>
                  <a:pt x="164" y="534"/>
                </a:lnTo>
                <a:lnTo>
                  <a:pt x="164" y="534"/>
                </a:lnTo>
                <a:lnTo>
                  <a:pt x="168" y="540"/>
                </a:lnTo>
                <a:lnTo>
                  <a:pt x="172" y="548"/>
                </a:lnTo>
                <a:lnTo>
                  <a:pt x="172" y="554"/>
                </a:lnTo>
                <a:lnTo>
                  <a:pt x="170" y="560"/>
                </a:lnTo>
                <a:lnTo>
                  <a:pt x="170" y="560"/>
                </a:lnTo>
                <a:lnTo>
                  <a:pt x="174" y="558"/>
                </a:lnTo>
                <a:lnTo>
                  <a:pt x="178" y="556"/>
                </a:lnTo>
                <a:lnTo>
                  <a:pt x="180" y="550"/>
                </a:lnTo>
                <a:lnTo>
                  <a:pt x="182" y="546"/>
                </a:lnTo>
                <a:lnTo>
                  <a:pt x="182" y="540"/>
                </a:lnTo>
                <a:lnTo>
                  <a:pt x="180" y="534"/>
                </a:lnTo>
                <a:lnTo>
                  <a:pt x="178" y="526"/>
                </a:lnTo>
                <a:lnTo>
                  <a:pt x="172" y="520"/>
                </a:lnTo>
                <a:lnTo>
                  <a:pt x="172" y="520"/>
                </a:lnTo>
                <a:lnTo>
                  <a:pt x="164" y="514"/>
                </a:lnTo>
                <a:lnTo>
                  <a:pt x="154" y="510"/>
                </a:lnTo>
                <a:lnTo>
                  <a:pt x="144" y="506"/>
                </a:lnTo>
                <a:lnTo>
                  <a:pt x="132" y="506"/>
                </a:lnTo>
                <a:lnTo>
                  <a:pt x="120" y="508"/>
                </a:lnTo>
                <a:lnTo>
                  <a:pt x="110" y="512"/>
                </a:lnTo>
                <a:lnTo>
                  <a:pt x="100" y="518"/>
                </a:lnTo>
                <a:lnTo>
                  <a:pt x="90" y="528"/>
                </a:lnTo>
                <a:lnTo>
                  <a:pt x="90" y="528"/>
                </a:lnTo>
                <a:lnTo>
                  <a:pt x="88" y="534"/>
                </a:lnTo>
                <a:lnTo>
                  <a:pt x="84" y="540"/>
                </a:lnTo>
                <a:lnTo>
                  <a:pt x="84" y="554"/>
                </a:lnTo>
                <a:lnTo>
                  <a:pt x="86" y="566"/>
                </a:lnTo>
                <a:lnTo>
                  <a:pt x="92" y="578"/>
                </a:lnTo>
                <a:lnTo>
                  <a:pt x="98" y="588"/>
                </a:lnTo>
                <a:lnTo>
                  <a:pt x="108" y="596"/>
                </a:lnTo>
                <a:lnTo>
                  <a:pt x="118" y="602"/>
                </a:lnTo>
                <a:lnTo>
                  <a:pt x="128" y="602"/>
                </a:lnTo>
                <a:lnTo>
                  <a:pt x="128" y="602"/>
                </a:lnTo>
                <a:lnTo>
                  <a:pt x="120" y="606"/>
                </a:lnTo>
                <a:lnTo>
                  <a:pt x="114" y="608"/>
                </a:lnTo>
                <a:lnTo>
                  <a:pt x="106" y="608"/>
                </a:lnTo>
                <a:lnTo>
                  <a:pt x="100" y="606"/>
                </a:lnTo>
                <a:lnTo>
                  <a:pt x="86" y="600"/>
                </a:lnTo>
                <a:lnTo>
                  <a:pt x="76" y="594"/>
                </a:lnTo>
                <a:lnTo>
                  <a:pt x="76" y="594"/>
                </a:lnTo>
                <a:lnTo>
                  <a:pt x="68" y="584"/>
                </a:lnTo>
                <a:lnTo>
                  <a:pt x="60" y="574"/>
                </a:lnTo>
                <a:lnTo>
                  <a:pt x="58" y="568"/>
                </a:lnTo>
                <a:lnTo>
                  <a:pt x="56" y="560"/>
                </a:lnTo>
                <a:lnTo>
                  <a:pt x="56" y="554"/>
                </a:lnTo>
                <a:lnTo>
                  <a:pt x="56" y="548"/>
                </a:lnTo>
                <a:lnTo>
                  <a:pt x="56" y="548"/>
                </a:lnTo>
                <a:lnTo>
                  <a:pt x="56" y="544"/>
                </a:lnTo>
                <a:lnTo>
                  <a:pt x="54" y="544"/>
                </a:lnTo>
                <a:lnTo>
                  <a:pt x="48" y="546"/>
                </a:lnTo>
                <a:lnTo>
                  <a:pt x="40" y="554"/>
                </a:lnTo>
                <a:lnTo>
                  <a:pt x="38" y="560"/>
                </a:lnTo>
                <a:lnTo>
                  <a:pt x="38" y="566"/>
                </a:lnTo>
                <a:lnTo>
                  <a:pt x="38" y="566"/>
                </a:lnTo>
                <a:lnTo>
                  <a:pt x="40" y="574"/>
                </a:lnTo>
                <a:lnTo>
                  <a:pt x="44" y="582"/>
                </a:lnTo>
                <a:lnTo>
                  <a:pt x="50" y="592"/>
                </a:lnTo>
                <a:lnTo>
                  <a:pt x="58" y="600"/>
                </a:lnTo>
                <a:lnTo>
                  <a:pt x="66" y="608"/>
                </a:lnTo>
                <a:lnTo>
                  <a:pt x="76" y="614"/>
                </a:lnTo>
                <a:lnTo>
                  <a:pt x="86" y="618"/>
                </a:lnTo>
                <a:lnTo>
                  <a:pt x="98" y="618"/>
                </a:lnTo>
                <a:lnTo>
                  <a:pt x="98" y="618"/>
                </a:lnTo>
                <a:lnTo>
                  <a:pt x="88" y="620"/>
                </a:lnTo>
                <a:lnTo>
                  <a:pt x="76" y="616"/>
                </a:lnTo>
                <a:lnTo>
                  <a:pt x="66" y="610"/>
                </a:lnTo>
                <a:lnTo>
                  <a:pt x="54" y="602"/>
                </a:lnTo>
                <a:lnTo>
                  <a:pt x="44" y="592"/>
                </a:lnTo>
                <a:lnTo>
                  <a:pt x="36" y="580"/>
                </a:lnTo>
                <a:lnTo>
                  <a:pt x="32" y="566"/>
                </a:lnTo>
                <a:lnTo>
                  <a:pt x="32" y="550"/>
                </a:lnTo>
                <a:lnTo>
                  <a:pt x="32" y="550"/>
                </a:lnTo>
                <a:lnTo>
                  <a:pt x="32" y="548"/>
                </a:lnTo>
                <a:lnTo>
                  <a:pt x="32" y="544"/>
                </a:lnTo>
                <a:lnTo>
                  <a:pt x="30" y="544"/>
                </a:lnTo>
                <a:lnTo>
                  <a:pt x="26" y="542"/>
                </a:lnTo>
                <a:lnTo>
                  <a:pt x="20" y="546"/>
                </a:lnTo>
                <a:lnTo>
                  <a:pt x="16" y="548"/>
                </a:lnTo>
                <a:lnTo>
                  <a:pt x="16" y="554"/>
                </a:lnTo>
                <a:lnTo>
                  <a:pt x="16" y="554"/>
                </a:lnTo>
                <a:lnTo>
                  <a:pt x="16" y="564"/>
                </a:lnTo>
                <a:lnTo>
                  <a:pt x="18" y="572"/>
                </a:lnTo>
                <a:lnTo>
                  <a:pt x="22" y="580"/>
                </a:lnTo>
                <a:lnTo>
                  <a:pt x="22" y="580"/>
                </a:lnTo>
                <a:lnTo>
                  <a:pt x="16" y="570"/>
                </a:lnTo>
                <a:lnTo>
                  <a:pt x="12" y="558"/>
                </a:lnTo>
                <a:lnTo>
                  <a:pt x="12" y="554"/>
                </a:lnTo>
                <a:lnTo>
                  <a:pt x="12" y="548"/>
                </a:lnTo>
                <a:lnTo>
                  <a:pt x="16" y="542"/>
                </a:lnTo>
                <a:lnTo>
                  <a:pt x="22" y="538"/>
                </a:lnTo>
                <a:lnTo>
                  <a:pt x="22" y="538"/>
                </a:lnTo>
                <a:lnTo>
                  <a:pt x="24" y="536"/>
                </a:lnTo>
                <a:lnTo>
                  <a:pt x="24" y="534"/>
                </a:lnTo>
                <a:lnTo>
                  <a:pt x="24" y="528"/>
                </a:lnTo>
                <a:lnTo>
                  <a:pt x="20" y="524"/>
                </a:lnTo>
                <a:lnTo>
                  <a:pt x="18" y="522"/>
                </a:lnTo>
                <a:lnTo>
                  <a:pt x="14" y="522"/>
                </a:lnTo>
                <a:lnTo>
                  <a:pt x="14" y="522"/>
                </a:lnTo>
                <a:lnTo>
                  <a:pt x="10" y="526"/>
                </a:lnTo>
                <a:lnTo>
                  <a:pt x="6" y="530"/>
                </a:lnTo>
                <a:lnTo>
                  <a:pt x="4" y="536"/>
                </a:lnTo>
                <a:lnTo>
                  <a:pt x="2" y="546"/>
                </a:lnTo>
                <a:lnTo>
                  <a:pt x="0" y="554"/>
                </a:lnTo>
                <a:lnTo>
                  <a:pt x="2" y="566"/>
                </a:lnTo>
                <a:lnTo>
                  <a:pt x="4" y="576"/>
                </a:lnTo>
                <a:lnTo>
                  <a:pt x="10" y="588"/>
                </a:lnTo>
                <a:lnTo>
                  <a:pt x="10" y="588"/>
                </a:lnTo>
                <a:lnTo>
                  <a:pt x="18" y="598"/>
                </a:lnTo>
                <a:lnTo>
                  <a:pt x="26" y="608"/>
                </a:lnTo>
                <a:lnTo>
                  <a:pt x="36" y="618"/>
                </a:lnTo>
                <a:lnTo>
                  <a:pt x="48" y="624"/>
                </a:lnTo>
                <a:lnTo>
                  <a:pt x="60" y="630"/>
                </a:lnTo>
                <a:lnTo>
                  <a:pt x="74" y="636"/>
                </a:lnTo>
                <a:lnTo>
                  <a:pt x="92" y="638"/>
                </a:lnTo>
                <a:lnTo>
                  <a:pt x="110" y="638"/>
                </a:lnTo>
                <a:lnTo>
                  <a:pt x="110" y="638"/>
                </a:lnTo>
                <a:lnTo>
                  <a:pt x="128" y="636"/>
                </a:lnTo>
                <a:lnTo>
                  <a:pt x="148" y="630"/>
                </a:lnTo>
                <a:lnTo>
                  <a:pt x="166" y="620"/>
                </a:lnTo>
                <a:lnTo>
                  <a:pt x="186" y="608"/>
                </a:lnTo>
                <a:lnTo>
                  <a:pt x="204" y="594"/>
                </a:lnTo>
                <a:lnTo>
                  <a:pt x="222" y="580"/>
                </a:lnTo>
                <a:lnTo>
                  <a:pt x="238" y="564"/>
                </a:lnTo>
                <a:lnTo>
                  <a:pt x="250" y="550"/>
                </a:lnTo>
                <a:lnTo>
                  <a:pt x="250" y="550"/>
                </a:lnTo>
                <a:lnTo>
                  <a:pt x="246" y="556"/>
                </a:lnTo>
                <a:lnTo>
                  <a:pt x="244" y="566"/>
                </a:lnTo>
                <a:lnTo>
                  <a:pt x="242" y="578"/>
                </a:lnTo>
                <a:lnTo>
                  <a:pt x="240" y="588"/>
                </a:lnTo>
                <a:lnTo>
                  <a:pt x="242" y="600"/>
                </a:lnTo>
                <a:lnTo>
                  <a:pt x="246" y="610"/>
                </a:lnTo>
                <a:lnTo>
                  <a:pt x="252" y="620"/>
                </a:lnTo>
                <a:lnTo>
                  <a:pt x="262" y="626"/>
                </a:lnTo>
                <a:lnTo>
                  <a:pt x="262" y="626"/>
                </a:lnTo>
                <a:lnTo>
                  <a:pt x="266" y="626"/>
                </a:lnTo>
                <a:lnTo>
                  <a:pt x="268" y="626"/>
                </a:lnTo>
                <a:lnTo>
                  <a:pt x="268" y="624"/>
                </a:lnTo>
                <a:lnTo>
                  <a:pt x="268" y="622"/>
                </a:lnTo>
                <a:lnTo>
                  <a:pt x="268" y="622"/>
                </a:lnTo>
                <a:lnTo>
                  <a:pt x="276" y="624"/>
                </a:lnTo>
                <a:lnTo>
                  <a:pt x="286" y="626"/>
                </a:lnTo>
                <a:lnTo>
                  <a:pt x="296" y="622"/>
                </a:lnTo>
                <a:lnTo>
                  <a:pt x="304" y="616"/>
                </a:lnTo>
                <a:lnTo>
                  <a:pt x="304" y="616"/>
                </a:lnTo>
                <a:lnTo>
                  <a:pt x="306" y="612"/>
                </a:lnTo>
                <a:lnTo>
                  <a:pt x="306" y="608"/>
                </a:lnTo>
                <a:lnTo>
                  <a:pt x="306" y="604"/>
                </a:lnTo>
                <a:lnTo>
                  <a:pt x="306" y="602"/>
                </a:lnTo>
                <a:lnTo>
                  <a:pt x="302" y="602"/>
                </a:lnTo>
                <a:lnTo>
                  <a:pt x="296" y="604"/>
                </a:lnTo>
                <a:lnTo>
                  <a:pt x="296" y="604"/>
                </a:lnTo>
                <a:lnTo>
                  <a:pt x="290" y="608"/>
                </a:lnTo>
                <a:lnTo>
                  <a:pt x="280" y="610"/>
                </a:lnTo>
                <a:lnTo>
                  <a:pt x="276" y="610"/>
                </a:lnTo>
                <a:lnTo>
                  <a:pt x="270" y="608"/>
                </a:lnTo>
                <a:lnTo>
                  <a:pt x="264" y="606"/>
                </a:lnTo>
                <a:lnTo>
                  <a:pt x="258" y="600"/>
                </a:lnTo>
                <a:lnTo>
                  <a:pt x="258" y="600"/>
                </a:lnTo>
                <a:lnTo>
                  <a:pt x="268" y="604"/>
                </a:lnTo>
                <a:lnTo>
                  <a:pt x="276" y="606"/>
                </a:lnTo>
                <a:lnTo>
                  <a:pt x="286" y="604"/>
                </a:lnTo>
                <a:lnTo>
                  <a:pt x="294" y="600"/>
                </a:lnTo>
                <a:lnTo>
                  <a:pt x="294" y="600"/>
                </a:lnTo>
                <a:lnTo>
                  <a:pt x="298" y="596"/>
                </a:lnTo>
                <a:lnTo>
                  <a:pt x="300" y="592"/>
                </a:lnTo>
                <a:lnTo>
                  <a:pt x="300" y="590"/>
                </a:lnTo>
                <a:lnTo>
                  <a:pt x="300" y="588"/>
                </a:lnTo>
                <a:lnTo>
                  <a:pt x="294" y="584"/>
                </a:lnTo>
                <a:lnTo>
                  <a:pt x="288" y="586"/>
                </a:lnTo>
                <a:lnTo>
                  <a:pt x="288" y="586"/>
                </a:lnTo>
                <a:lnTo>
                  <a:pt x="284" y="588"/>
                </a:lnTo>
                <a:lnTo>
                  <a:pt x="276" y="588"/>
                </a:lnTo>
                <a:lnTo>
                  <a:pt x="268" y="586"/>
                </a:lnTo>
                <a:lnTo>
                  <a:pt x="260" y="580"/>
                </a:lnTo>
                <a:lnTo>
                  <a:pt x="258" y="578"/>
                </a:lnTo>
                <a:lnTo>
                  <a:pt x="258" y="572"/>
                </a:lnTo>
                <a:lnTo>
                  <a:pt x="256" y="568"/>
                </a:lnTo>
                <a:lnTo>
                  <a:pt x="258" y="560"/>
                </a:lnTo>
                <a:lnTo>
                  <a:pt x="262" y="552"/>
                </a:lnTo>
                <a:lnTo>
                  <a:pt x="266" y="542"/>
                </a:lnTo>
                <a:lnTo>
                  <a:pt x="282" y="520"/>
                </a:lnTo>
                <a:lnTo>
                  <a:pt x="282" y="520"/>
                </a:lnTo>
                <a:lnTo>
                  <a:pt x="278" y="528"/>
                </a:lnTo>
                <a:lnTo>
                  <a:pt x="278" y="536"/>
                </a:lnTo>
                <a:lnTo>
                  <a:pt x="280" y="544"/>
                </a:lnTo>
                <a:lnTo>
                  <a:pt x="282" y="548"/>
                </a:lnTo>
                <a:lnTo>
                  <a:pt x="286" y="550"/>
                </a:lnTo>
                <a:lnTo>
                  <a:pt x="286" y="550"/>
                </a:lnTo>
                <a:lnTo>
                  <a:pt x="286" y="546"/>
                </a:lnTo>
                <a:lnTo>
                  <a:pt x="286" y="542"/>
                </a:lnTo>
                <a:lnTo>
                  <a:pt x="288" y="538"/>
                </a:lnTo>
                <a:lnTo>
                  <a:pt x="288" y="534"/>
                </a:lnTo>
                <a:lnTo>
                  <a:pt x="288" y="534"/>
                </a:lnTo>
                <a:lnTo>
                  <a:pt x="290" y="540"/>
                </a:lnTo>
                <a:lnTo>
                  <a:pt x="294" y="548"/>
                </a:lnTo>
                <a:lnTo>
                  <a:pt x="300" y="552"/>
                </a:lnTo>
                <a:lnTo>
                  <a:pt x="304" y="554"/>
                </a:lnTo>
                <a:lnTo>
                  <a:pt x="308" y="554"/>
                </a:lnTo>
                <a:lnTo>
                  <a:pt x="308" y="554"/>
                </a:lnTo>
                <a:lnTo>
                  <a:pt x="310" y="552"/>
                </a:lnTo>
                <a:lnTo>
                  <a:pt x="310" y="548"/>
                </a:lnTo>
                <a:lnTo>
                  <a:pt x="308" y="536"/>
                </a:lnTo>
                <a:lnTo>
                  <a:pt x="306" y="522"/>
                </a:lnTo>
                <a:lnTo>
                  <a:pt x="306" y="516"/>
                </a:lnTo>
                <a:lnTo>
                  <a:pt x="310" y="508"/>
                </a:lnTo>
                <a:lnTo>
                  <a:pt x="310" y="508"/>
                </a:lnTo>
                <a:lnTo>
                  <a:pt x="316" y="502"/>
                </a:lnTo>
                <a:lnTo>
                  <a:pt x="326" y="498"/>
                </a:lnTo>
                <a:lnTo>
                  <a:pt x="340" y="494"/>
                </a:lnTo>
                <a:lnTo>
                  <a:pt x="354" y="492"/>
                </a:lnTo>
                <a:lnTo>
                  <a:pt x="384" y="492"/>
                </a:lnTo>
                <a:lnTo>
                  <a:pt x="398" y="492"/>
                </a:lnTo>
                <a:lnTo>
                  <a:pt x="408" y="494"/>
                </a:lnTo>
                <a:lnTo>
                  <a:pt x="408" y="494"/>
                </a:lnTo>
                <a:lnTo>
                  <a:pt x="390" y="500"/>
                </a:lnTo>
                <a:lnTo>
                  <a:pt x="374" y="506"/>
                </a:lnTo>
                <a:lnTo>
                  <a:pt x="364" y="510"/>
                </a:lnTo>
                <a:lnTo>
                  <a:pt x="356" y="516"/>
                </a:lnTo>
                <a:lnTo>
                  <a:pt x="352" y="522"/>
                </a:lnTo>
                <a:lnTo>
                  <a:pt x="348" y="526"/>
                </a:lnTo>
                <a:lnTo>
                  <a:pt x="346" y="538"/>
                </a:lnTo>
                <a:lnTo>
                  <a:pt x="346" y="538"/>
                </a:lnTo>
                <a:lnTo>
                  <a:pt x="346" y="542"/>
                </a:lnTo>
                <a:lnTo>
                  <a:pt x="348" y="548"/>
                </a:lnTo>
                <a:lnTo>
                  <a:pt x="350" y="552"/>
                </a:lnTo>
                <a:lnTo>
                  <a:pt x="354" y="556"/>
                </a:lnTo>
                <a:lnTo>
                  <a:pt x="358" y="560"/>
                </a:lnTo>
                <a:lnTo>
                  <a:pt x="364" y="562"/>
                </a:lnTo>
                <a:lnTo>
                  <a:pt x="370" y="562"/>
                </a:lnTo>
                <a:lnTo>
                  <a:pt x="376" y="560"/>
                </a:lnTo>
                <a:lnTo>
                  <a:pt x="376" y="560"/>
                </a:lnTo>
                <a:lnTo>
                  <a:pt x="380" y="558"/>
                </a:lnTo>
                <a:lnTo>
                  <a:pt x="384" y="554"/>
                </a:lnTo>
                <a:lnTo>
                  <a:pt x="386" y="548"/>
                </a:lnTo>
                <a:lnTo>
                  <a:pt x="388" y="544"/>
                </a:lnTo>
                <a:lnTo>
                  <a:pt x="386" y="536"/>
                </a:lnTo>
                <a:lnTo>
                  <a:pt x="382" y="530"/>
                </a:lnTo>
                <a:lnTo>
                  <a:pt x="382" y="530"/>
                </a:lnTo>
                <a:lnTo>
                  <a:pt x="378" y="528"/>
                </a:lnTo>
                <a:lnTo>
                  <a:pt x="376" y="528"/>
                </a:lnTo>
                <a:lnTo>
                  <a:pt x="372" y="528"/>
                </a:lnTo>
                <a:lnTo>
                  <a:pt x="370" y="530"/>
                </a:lnTo>
                <a:lnTo>
                  <a:pt x="370" y="530"/>
                </a:lnTo>
                <a:lnTo>
                  <a:pt x="374" y="532"/>
                </a:lnTo>
                <a:lnTo>
                  <a:pt x="374" y="536"/>
                </a:lnTo>
                <a:lnTo>
                  <a:pt x="372" y="540"/>
                </a:lnTo>
                <a:lnTo>
                  <a:pt x="372" y="540"/>
                </a:lnTo>
                <a:lnTo>
                  <a:pt x="370" y="542"/>
                </a:lnTo>
                <a:lnTo>
                  <a:pt x="368" y="542"/>
                </a:lnTo>
                <a:lnTo>
                  <a:pt x="364" y="538"/>
                </a:lnTo>
                <a:lnTo>
                  <a:pt x="362" y="532"/>
                </a:lnTo>
                <a:lnTo>
                  <a:pt x="364" y="528"/>
                </a:lnTo>
                <a:lnTo>
                  <a:pt x="366" y="524"/>
                </a:lnTo>
                <a:lnTo>
                  <a:pt x="366" y="524"/>
                </a:lnTo>
                <a:lnTo>
                  <a:pt x="378" y="516"/>
                </a:lnTo>
                <a:lnTo>
                  <a:pt x="396" y="508"/>
                </a:lnTo>
                <a:lnTo>
                  <a:pt x="406" y="506"/>
                </a:lnTo>
                <a:lnTo>
                  <a:pt x="416" y="504"/>
                </a:lnTo>
                <a:lnTo>
                  <a:pt x="428" y="504"/>
                </a:lnTo>
                <a:lnTo>
                  <a:pt x="440" y="506"/>
                </a:lnTo>
                <a:lnTo>
                  <a:pt x="440" y="506"/>
                </a:lnTo>
                <a:lnTo>
                  <a:pt x="458" y="510"/>
                </a:lnTo>
                <a:lnTo>
                  <a:pt x="472" y="516"/>
                </a:lnTo>
                <a:lnTo>
                  <a:pt x="484" y="526"/>
                </a:lnTo>
                <a:lnTo>
                  <a:pt x="498" y="538"/>
                </a:lnTo>
                <a:lnTo>
                  <a:pt x="498" y="538"/>
                </a:lnTo>
                <a:lnTo>
                  <a:pt x="504" y="544"/>
                </a:lnTo>
                <a:lnTo>
                  <a:pt x="510" y="552"/>
                </a:lnTo>
                <a:lnTo>
                  <a:pt x="516" y="568"/>
                </a:lnTo>
                <a:lnTo>
                  <a:pt x="520" y="584"/>
                </a:lnTo>
                <a:lnTo>
                  <a:pt x="520" y="598"/>
                </a:lnTo>
                <a:lnTo>
                  <a:pt x="520" y="598"/>
                </a:lnTo>
                <a:lnTo>
                  <a:pt x="520" y="610"/>
                </a:lnTo>
                <a:lnTo>
                  <a:pt x="522" y="616"/>
                </a:lnTo>
                <a:lnTo>
                  <a:pt x="528" y="620"/>
                </a:lnTo>
                <a:lnTo>
                  <a:pt x="534" y="620"/>
                </a:lnTo>
                <a:lnTo>
                  <a:pt x="534" y="620"/>
                </a:lnTo>
                <a:lnTo>
                  <a:pt x="538" y="616"/>
                </a:lnTo>
                <a:lnTo>
                  <a:pt x="540" y="612"/>
                </a:lnTo>
                <a:lnTo>
                  <a:pt x="540" y="602"/>
                </a:lnTo>
                <a:lnTo>
                  <a:pt x="540" y="592"/>
                </a:lnTo>
                <a:lnTo>
                  <a:pt x="536" y="580"/>
                </a:lnTo>
                <a:lnTo>
                  <a:pt x="530" y="566"/>
                </a:lnTo>
                <a:lnTo>
                  <a:pt x="522" y="550"/>
                </a:lnTo>
                <a:lnTo>
                  <a:pt x="510" y="534"/>
                </a:lnTo>
                <a:lnTo>
                  <a:pt x="510" y="534"/>
                </a:lnTo>
                <a:lnTo>
                  <a:pt x="490" y="518"/>
                </a:lnTo>
                <a:lnTo>
                  <a:pt x="472" y="504"/>
                </a:lnTo>
                <a:lnTo>
                  <a:pt x="454" y="494"/>
                </a:lnTo>
                <a:lnTo>
                  <a:pt x="436" y="486"/>
                </a:lnTo>
                <a:lnTo>
                  <a:pt x="418" y="480"/>
                </a:lnTo>
                <a:lnTo>
                  <a:pt x="402" y="478"/>
                </a:lnTo>
                <a:lnTo>
                  <a:pt x="374" y="474"/>
                </a:lnTo>
                <a:lnTo>
                  <a:pt x="374" y="474"/>
                </a:lnTo>
                <a:lnTo>
                  <a:pt x="364" y="472"/>
                </a:lnTo>
                <a:lnTo>
                  <a:pt x="354" y="470"/>
                </a:lnTo>
                <a:lnTo>
                  <a:pt x="346" y="464"/>
                </a:lnTo>
                <a:lnTo>
                  <a:pt x="340" y="460"/>
                </a:lnTo>
                <a:lnTo>
                  <a:pt x="334" y="454"/>
                </a:lnTo>
                <a:lnTo>
                  <a:pt x="332" y="448"/>
                </a:lnTo>
                <a:lnTo>
                  <a:pt x="334" y="442"/>
                </a:lnTo>
                <a:lnTo>
                  <a:pt x="338" y="436"/>
                </a:lnTo>
                <a:lnTo>
                  <a:pt x="338" y="436"/>
                </a:lnTo>
                <a:lnTo>
                  <a:pt x="342" y="434"/>
                </a:lnTo>
                <a:lnTo>
                  <a:pt x="348" y="432"/>
                </a:lnTo>
                <a:lnTo>
                  <a:pt x="352" y="432"/>
                </a:lnTo>
                <a:lnTo>
                  <a:pt x="356" y="434"/>
                </a:lnTo>
                <a:lnTo>
                  <a:pt x="360" y="438"/>
                </a:lnTo>
                <a:lnTo>
                  <a:pt x="362" y="440"/>
                </a:lnTo>
                <a:lnTo>
                  <a:pt x="362" y="444"/>
                </a:lnTo>
                <a:lnTo>
                  <a:pt x="362" y="448"/>
                </a:lnTo>
                <a:lnTo>
                  <a:pt x="362" y="448"/>
                </a:lnTo>
                <a:lnTo>
                  <a:pt x="366" y="446"/>
                </a:lnTo>
                <a:lnTo>
                  <a:pt x="370" y="442"/>
                </a:lnTo>
                <a:lnTo>
                  <a:pt x="372" y="436"/>
                </a:lnTo>
                <a:lnTo>
                  <a:pt x="372" y="432"/>
                </a:lnTo>
                <a:lnTo>
                  <a:pt x="370" y="426"/>
                </a:lnTo>
                <a:lnTo>
                  <a:pt x="368" y="420"/>
                </a:lnTo>
                <a:lnTo>
                  <a:pt x="362" y="416"/>
                </a:lnTo>
                <a:lnTo>
                  <a:pt x="356" y="412"/>
                </a:lnTo>
                <a:lnTo>
                  <a:pt x="356" y="412"/>
                </a:lnTo>
                <a:close/>
                <a:moveTo>
                  <a:pt x="442" y="602"/>
                </a:moveTo>
                <a:lnTo>
                  <a:pt x="442" y="602"/>
                </a:lnTo>
                <a:lnTo>
                  <a:pt x="450" y="602"/>
                </a:lnTo>
                <a:lnTo>
                  <a:pt x="456" y="600"/>
                </a:lnTo>
                <a:lnTo>
                  <a:pt x="462" y="598"/>
                </a:lnTo>
                <a:lnTo>
                  <a:pt x="470" y="592"/>
                </a:lnTo>
                <a:lnTo>
                  <a:pt x="476" y="586"/>
                </a:lnTo>
                <a:lnTo>
                  <a:pt x="480" y="576"/>
                </a:lnTo>
                <a:lnTo>
                  <a:pt x="482" y="566"/>
                </a:lnTo>
                <a:lnTo>
                  <a:pt x="482" y="566"/>
                </a:lnTo>
                <a:lnTo>
                  <a:pt x="482" y="552"/>
                </a:lnTo>
                <a:lnTo>
                  <a:pt x="478" y="540"/>
                </a:lnTo>
                <a:lnTo>
                  <a:pt x="470" y="530"/>
                </a:lnTo>
                <a:lnTo>
                  <a:pt x="462" y="522"/>
                </a:lnTo>
                <a:lnTo>
                  <a:pt x="452" y="516"/>
                </a:lnTo>
                <a:lnTo>
                  <a:pt x="442" y="512"/>
                </a:lnTo>
                <a:lnTo>
                  <a:pt x="434" y="512"/>
                </a:lnTo>
                <a:lnTo>
                  <a:pt x="428" y="514"/>
                </a:lnTo>
                <a:lnTo>
                  <a:pt x="428" y="514"/>
                </a:lnTo>
                <a:lnTo>
                  <a:pt x="424" y="518"/>
                </a:lnTo>
                <a:lnTo>
                  <a:pt x="424" y="522"/>
                </a:lnTo>
                <a:lnTo>
                  <a:pt x="424" y="526"/>
                </a:lnTo>
                <a:lnTo>
                  <a:pt x="426" y="528"/>
                </a:lnTo>
                <a:lnTo>
                  <a:pt x="428" y="530"/>
                </a:lnTo>
                <a:lnTo>
                  <a:pt x="430" y="530"/>
                </a:lnTo>
                <a:lnTo>
                  <a:pt x="434" y="530"/>
                </a:lnTo>
                <a:lnTo>
                  <a:pt x="436" y="528"/>
                </a:lnTo>
                <a:lnTo>
                  <a:pt x="436" y="528"/>
                </a:lnTo>
                <a:lnTo>
                  <a:pt x="438" y="524"/>
                </a:lnTo>
                <a:lnTo>
                  <a:pt x="438" y="522"/>
                </a:lnTo>
                <a:lnTo>
                  <a:pt x="436" y="520"/>
                </a:lnTo>
                <a:lnTo>
                  <a:pt x="436" y="520"/>
                </a:lnTo>
                <a:lnTo>
                  <a:pt x="438" y="518"/>
                </a:lnTo>
                <a:lnTo>
                  <a:pt x="444" y="518"/>
                </a:lnTo>
                <a:lnTo>
                  <a:pt x="450" y="522"/>
                </a:lnTo>
                <a:lnTo>
                  <a:pt x="460" y="530"/>
                </a:lnTo>
                <a:lnTo>
                  <a:pt x="460" y="530"/>
                </a:lnTo>
                <a:lnTo>
                  <a:pt x="466" y="536"/>
                </a:lnTo>
                <a:lnTo>
                  <a:pt x="468" y="544"/>
                </a:lnTo>
                <a:lnTo>
                  <a:pt x="470" y="552"/>
                </a:lnTo>
                <a:lnTo>
                  <a:pt x="468" y="560"/>
                </a:lnTo>
                <a:lnTo>
                  <a:pt x="466" y="566"/>
                </a:lnTo>
                <a:lnTo>
                  <a:pt x="464" y="574"/>
                </a:lnTo>
                <a:lnTo>
                  <a:pt x="460" y="580"/>
                </a:lnTo>
                <a:lnTo>
                  <a:pt x="456" y="584"/>
                </a:lnTo>
                <a:lnTo>
                  <a:pt x="456" y="584"/>
                </a:lnTo>
                <a:lnTo>
                  <a:pt x="450" y="586"/>
                </a:lnTo>
                <a:lnTo>
                  <a:pt x="446" y="588"/>
                </a:lnTo>
                <a:lnTo>
                  <a:pt x="444" y="588"/>
                </a:lnTo>
                <a:lnTo>
                  <a:pt x="440" y="586"/>
                </a:lnTo>
                <a:lnTo>
                  <a:pt x="438" y="582"/>
                </a:lnTo>
                <a:lnTo>
                  <a:pt x="438" y="576"/>
                </a:lnTo>
                <a:lnTo>
                  <a:pt x="438" y="576"/>
                </a:lnTo>
                <a:lnTo>
                  <a:pt x="442" y="572"/>
                </a:lnTo>
                <a:lnTo>
                  <a:pt x="444" y="572"/>
                </a:lnTo>
                <a:lnTo>
                  <a:pt x="450" y="574"/>
                </a:lnTo>
                <a:lnTo>
                  <a:pt x="450" y="574"/>
                </a:lnTo>
                <a:lnTo>
                  <a:pt x="452" y="570"/>
                </a:lnTo>
                <a:lnTo>
                  <a:pt x="452" y="566"/>
                </a:lnTo>
                <a:lnTo>
                  <a:pt x="450" y="564"/>
                </a:lnTo>
                <a:lnTo>
                  <a:pt x="446" y="560"/>
                </a:lnTo>
                <a:lnTo>
                  <a:pt x="438" y="558"/>
                </a:lnTo>
                <a:lnTo>
                  <a:pt x="432" y="558"/>
                </a:lnTo>
                <a:lnTo>
                  <a:pt x="432" y="558"/>
                </a:lnTo>
                <a:lnTo>
                  <a:pt x="426" y="558"/>
                </a:lnTo>
                <a:lnTo>
                  <a:pt x="422" y="560"/>
                </a:lnTo>
                <a:lnTo>
                  <a:pt x="418" y="568"/>
                </a:lnTo>
                <a:lnTo>
                  <a:pt x="418" y="568"/>
                </a:lnTo>
                <a:lnTo>
                  <a:pt x="416" y="574"/>
                </a:lnTo>
                <a:lnTo>
                  <a:pt x="416" y="582"/>
                </a:lnTo>
                <a:lnTo>
                  <a:pt x="418" y="588"/>
                </a:lnTo>
                <a:lnTo>
                  <a:pt x="422" y="592"/>
                </a:lnTo>
                <a:lnTo>
                  <a:pt x="426" y="598"/>
                </a:lnTo>
                <a:lnTo>
                  <a:pt x="432" y="600"/>
                </a:lnTo>
                <a:lnTo>
                  <a:pt x="436" y="602"/>
                </a:lnTo>
                <a:lnTo>
                  <a:pt x="442" y="602"/>
                </a:lnTo>
                <a:lnTo>
                  <a:pt x="442" y="602"/>
                </a:lnTo>
                <a:close/>
                <a:moveTo>
                  <a:pt x="476" y="624"/>
                </a:moveTo>
                <a:lnTo>
                  <a:pt x="476" y="624"/>
                </a:lnTo>
                <a:lnTo>
                  <a:pt x="480" y="628"/>
                </a:lnTo>
                <a:lnTo>
                  <a:pt x="486" y="630"/>
                </a:lnTo>
                <a:lnTo>
                  <a:pt x="492" y="630"/>
                </a:lnTo>
                <a:lnTo>
                  <a:pt x="496" y="626"/>
                </a:lnTo>
                <a:lnTo>
                  <a:pt x="496" y="626"/>
                </a:lnTo>
                <a:lnTo>
                  <a:pt x="500" y="628"/>
                </a:lnTo>
                <a:lnTo>
                  <a:pt x="504" y="626"/>
                </a:lnTo>
                <a:lnTo>
                  <a:pt x="508" y="622"/>
                </a:lnTo>
                <a:lnTo>
                  <a:pt x="510" y="616"/>
                </a:lnTo>
                <a:lnTo>
                  <a:pt x="510" y="616"/>
                </a:lnTo>
                <a:lnTo>
                  <a:pt x="514" y="602"/>
                </a:lnTo>
                <a:lnTo>
                  <a:pt x="512" y="586"/>
                </a:lnTo>
                <a:lnTo>
                  <a:pt x="508" y="572"/>
                </a:lnTo>
                <a:lnTo>
                  <a:pt x="502" y="558"/>
                </a:lnTo>
                <a:lnTo>
                  <a:pt x="494" y="546"/>
                </a:lnTo>
                <a:lnTo>
                  <a:pt x="486" y="538"/>
                </a:lnTo>
                <a:lnTo>
                  <a:pt x="474" y="526"/>
                </a:lnTo>
                <a:lnTo>
                  <a:pt x="474" y="526"/>
                </a:lnTo>
                <a:lnTo>
                  <a:pt x="484" y="542"/>
                </a:lnTo>
                <a:lnTo>
                  <a:pt x="492" y="556"/>
                </a:lnTo>
                <a:lnTo>
                  <a:pt x="498" y="570"/>
                </a:lnTo>
                <a:lnTo>
                  <a:pt x="502" y="582"/>
                </a:lnTo>
                <a:lnTo>
                  <a:pt x="502" y="592"/>
                </a:lnTo>
                <a:lnTo>
                  <a:pt x="502" y="600"/>
                </a:lnTo>
                <a:lnTo>
                  <a:pt x="500" y="606"/>
                </a:lnTo>
                <a:lnTo>
                  <a:pt x="496" y="612"/>
                </a:lnTo>
                <a:lnTo>
                  <a:pt x="496" y="612"/>
                </a:lnTo>
                <a:lnTo>
                  <a:pt x="492" y="614"/>
                </a:lnTo>
                <a:lnTo>
                  <a:pt x="490" y="614"/>
                </a:lnTo>
                <a:lnTo>
                  <a:pt x="488" y="614"/>
                </a:lnTo>
                <a:lnTo>
                  <a:pt x="486" y="612"/>
                </a:lnTo>
                <a:lnTo>
                  <a:pt x="482" y="600"/>
                </a:lnTo>
                <a:lnTo>
                  <a:pt x="482" y="600"/>
                </a:lnTo>
                <a:lnTo>
                  <a:pt x="474" y="606"/>
                </a:lnTo>
                <a:lnTo>
                  <a:pt x="472" y="612"/>
                </a:lnTo>
                <a:lnTo>
                  <a:pt x="474" y="618"/>
                </a:lnTo>
                <a:lnTo>
                  <a:pt x="476" y="624"/>
                </a:lnTo>
                <a:lnTo>
                  <a:pt x="476" y="624"/>
                </a:lnTo>
                <a:close/>
                <a:moveTo>
                  <a:pt x="338" y="592"/>
                </a:moveTo>
                <a:lnTo>
                  <a:pt x="338" y="592"/>
                </a:lnTo>
                <a:lnTo>
                  <a:pt x="350" y="602"/>
                </a:lnTo>
                <a:lnTo>
                  <a:pt x="366" y="612"/>
                </a:lnTo>
                <a:lnTo>
                  <a:pt x="376" y="616"/>
                </a:lnTo>
                <a:lnTo>
                  <a:pt x="386" y="620"/>
                </a:lnTo>
                <a:lnTo>
                  <a:pt x="398" y="622"/>
                </a:lnTo>
                <a:lnTo>
                  <a:pt x="410" y="622"/>
                </a:lnTo>
                <a:lnTo>
                  <a:pt x="410" y="622"/>
                </a:lnTo>
                <a:lnTo>
                  <a:pt x="416" y="620"/>
                </a:lnTo>
                <a:lnTo>
                  <a:pt x="416" y="618"/>
                </a:lnTo>
                <a:lnTo>
                  <a:pt x="416" y="616"/>
                </a:lnTo>
                <a:lnTo>
                  <a:pt x="412" y="614"/>
                </a:lnTo>
                <a:lnTo>
                  <a:pt x="412" y="614"/>
                </a:lnTo>
                <a:lnTo>
                  <a:pt x="408" y="614"/>
                </a:lnTo>
                <a:lnTo>
                  <a:pt x="402" y="610"/>
                </a:lnTo>
                <a:lnTo>
                  <a:pt x="398" y="604"/>
                </a:lnTo>
                <a:lnTo>
                  <a:pt x="394" y="598"/>
                </a:lnTo>
                <a:lnTo>
                  <a:pt x="392" y="592"/>
                </a:lnTo>
                <a:lnTo>
                  <a:pt x="394" y="584"/>
                </a:lnTo>
                <a:lnTo>
                  <a:pt x="398" y="576"/>
                </a:lnTo>
                <a:lnTo>
                  <a:pt x="406" y="568"/>
                </a:lnTo>
                <a:lnTo>
                  <a:pt x="406" y="568"/>
                </a:lnTo>
                <a:lnTo>
                  <a:pt x="404" y="566"/>
                </a:lnTo>
                <a:lnTo>
                  <a:pt x="400" y="566"/>
                </a:lnTo>
                <a:lnTo>
                  <a:pt x="394" y="568"/>
                </a:lnTo>
                <a:lnTo>
                  <a:pt x="388" y="572"/>
                </a:lnTo>
                <a:lnTo>
                  <a:pt x="384" y="578"/>
                </a:lnTo>
                <a:lnTo>
                  <a:pt x="382" y="584"/>
                </a:lnTo>
                <a:lnTo>
                  <a:pt x="380" y="592"/>
                </a:lnTo>
                <a:lnTo>
                  <a:pt x="384" y="602"/>
                </a:lnTo>
                <a:lnTo>
                  <a:pt x="384" y="602"/>
                </a:lnTo>
                <a:lnTo>
                  <a:pt x="378" y="594"/>
                </a:lnTo>
                <a:lnTo>
                  <a:pt x="378" y="586"/>
                </a:lnTo>
                <a:lnTo>
                  <a:pt x="378" y="580"/>
                </a:lnTo>
                <a:lnTo>
                  <a:pt x="382" y="572"/>
                </a:lnTo>
                <a:lnTo>
                  <a:pt x="382" y="572"/>
                </a:lnTo>
                <a:lnTo>
                  <a:pt x="380" y="572"/>
                </a:lnTo>
                <a:lnTo>
                  <a:pt x="376" y="574"/>
                </a:lnTo>
                <a:lnTo>
                  <a:pt x="372" y="576"/>
                </a:lnTo>
                <a:lnTo>
                  <a:pt x="368" y="580"/>
                </a:lnTo>
                <a:lnTo>
                  <a:pt x="368" y="586"/>
                </a:lnTo>
                <a:lnTo>
                  <a:pt x="370" y="594"/>
                </a:lnTo>
                <a:lnTo>
                  <a:pt x="374" y="602"/>
                </a:lnTo>
                <a:lnTo>
                  <a:pt x="384" y="610"/>
                </a:lnTo>
                <a:lnTo>
                  <a:pt x="384" y="610"/>
                </a:lnTo>
                <a:lnTo>
                  <a:pt x="372" y="604"/>
                </a:lnTo>
                <a:lnTo>
                  <a:pt x="360" y="596"/>
                </a:lnTo>
                <a:lnTo>
                  <a:pt x="350" y="584"/>
                </a:lnTo>
                <a:lnTo>
                  <a:pt x="348" y="578"/>
                </a:lnTo>
                <a:lnTo>
                  <a:pt x="346" y="574"/>
                </a:lnTo>
                <a:lnTo>
                  <a:pt x="346" y="574"/>
                </a:lnTo>
                <a:lnTo>
                  <a:pt x="348" y="574"/>
                </a:lnTo>
                <a:lnTo>
                  <a:pt x="350" y="574"/>
                </a:lnTo>
                <a:lnTo>
                  <a:pt x="352" y="570"/>
                </a:lnTo>
                <a:lnTo>
                  <a:pt x="350" y="566"/>
                </a:lnTo>
                <a:lnTo>
                  <a:pt x="348" y="564"/>
                </a:lnTo>
                <a:lnTo>
                  <a:pt x="346" y="564"/>
                </a:lnTo>
                <a:lnTo>
                  <a:pt x="346" y="564"/>
                </a:lnTo>
                <a:lnTo>
                  <a:pt x="342" y="564"/>
                </a:lnTo>
                <a:lnTo>
                  <a:pt x="340" y="566"/>
                </a:lnTo>
                <a:lnTo>
                  <a:pt x="334" y="572"/>
                </a:lnTo>
                <a:lnTo>
                  <a:pt x="334" y="576"/>
                </a:lnTo>
                <a:lnTo>
                  <a:pt x="334" y="582"/>
                </a:lnTo>
                <a:lnTo>
                  <a:pt x="336" y="586"/>
                </a:lnTo>
                <a:lnTo>
                  <a:pt x="338" y="592"/>
                </a:lnTo>
                <a:lnTo>
                  <a:pt x="338" y="592"/>
                </a:lnTo>
                <a:close/>
                <a:moveTo>
                  <a:pt x="456" y="412"/>
                </a:moveTo>
                <a:lnTo>
                  <a:pt x="456" y="412"/>
                </a:lnTo>
                <a:lnTo>
                  <a:pt x="450" y="414"/>
                </a:lnTo>
                <a:lnTo>
                  <a:pt x="444" y="420"/>
                </a:lnTo>
                <a:lnTo>
                  <a:pt x="442" y="428"/>
                </a:lnTo>
                <a:lnTo>
                  <a:pt x="442" y="434"/>
                </a:lnTo>
                <a:lnTo>
                  <a:pt x="444" y="438"/>
                </a:lnTo>
                <a:lnTo>
                  <a:pt x="444" y="438"/>
                </a:lnTo>
                <a:lnTo>
                  <a:pt x="440" y="434"/>
                </a:lnTo>
                <a:lnTo>
                  <a:pt x="438" y="428"/>
                </a:lnTo>
                <a:lnTo>
                  <a:pt x="438" y="424"/>
                </a:lnTo>
                <a:lnTo>
                  <a:pt x="438" y="424"/>
                </a:lnTo>
                <a:lnTo>
                  <a:pt x="430" y="420"/>
                </a:lnTo>
                <a:lnTo>
                  <a:pt x="418" y="416"/>
                </a:lnTo>
                <a:lnTo>
                  <a:pt x="418" y="416"/>
                </a:lnTo>
                <a:lnTo>
                  <a:pt x="422" y="430"/>
                </a:lnTo>
                <a:lnTo>
                  <a:pt x="426" y="436"/>
                </a:lnTo>
                <a:lnTo>
                  <a:pt x="426" y="436"/>
                </a:lnTo>
                <a:lnTo>
                  <a:pt x="430" y="436"/>
                </a:lnTo>
                <a:lnTo>
                  <a:pt x="434" y="440"/>
                </a:lnTo>
                <a:lnTo>
                  <a:pt x="440" y="442"/>
                </a:lnTo>
                <a:lnTo>
                  <a:pt x="440" y="442"/>
                </a:lnTo>
                <a:lnTo>
                  <a:pt x="434" y="440"/>
                </a:lnTo>
                <a:lnTo>
                  <a:pt x="430" y="440"/>
                </a:lnTo>
                <a:lnTo>
                  <a:pt x="422" y="442"/>
                </a:lnTo>
                <a:lnTo>
                  <a:pt x="416" y="448"/>
                </a:lnTo>
                <a:lnTo>
                  <a:pt x="414" y="456"/>
                </a:lnTo>
                <a:lnTo>
                  <a:pt x="414" y="456"/>
                </a:lnTo>
                <a:lnTo>
                  <a:pt x="416" y="454"/>
                </a:lnTo>
                <a:lnTo>
                  <a:pt x="420" y="454"/>
                </a:lnTo>
                <a:lnTo>
                  <a:pt x="426" y="454"/>
                </a:lnTo>
                <a:lnTo>
                  <a:pt x="436" y="458"/>
                </a:lnTo>
                <a:lnTo>
                  <a:pt x="448" y="464"/>
                </a:lnTo>
                <a:lnTo>
                  <a:pt x="464" y="476"/>
                </a:lnTo>
                <a:lnTo>
                  <a:pt x="484" y="492"/>
                </a:lnTo>
                <a:lnTo>
                  <a:pt x="508" y="514"/>
                </a:lnTo>
                <a:lnTo>
                  <a:pt x="508" y="514"/>
                </a:lnTo>
                <a:lnTo>
                  <a:pt x="530" y="538"/>
                </a:lnTo>
                <a:lnTo>
                  <a:pt x="546" y="562"/>
                </a:lnTo>
                <a:lnTo>
                  <a:pt x="556" y="582"/>
                </a:lnTo>
                <a:lnTo>
                  <a:pt x="562" y="600"/>
                </a:lnTo>
                <a:lnTo>
                  <a:pt x="564" y="614"/>
                </a:lnTo>
                <a:lnTo>
                  <a:pt x="564" y="626"/>
                </a:lnTo>
                <a:lnTo>
                  <a:pt x="564" y="634"/>
                </a:lnTo>
                <a:lnTo>
                  <a:pt x="562" y="640"/>
                </a:lnTo>
                <a:lnTo>
                  <a:pt x="562" y="640"/>
                </a:lnTo>
                <a:lnTo>
                  <a:pt x="572" y="636"/>
                </a:lnTo>
                <a:lnTo>
                  <a:pt x="578" y="632"/>
                </a:lnTo>
                <a:lnTo>
                  <a:pt x="582" y="626"/>
                </a:lnTo>
                <a:lnTo>
                  <a:pt x="586" y="620"/>
                </a:lnTo>
                <a:lnTo>
                  <a:pt x="586" y="614"/>
                </a:lnTo>
                <a:lnTo>
                  <a:pt x="586" y="608"/>
                </a:lnTo>
                <a:lnTo>
                  <a:pt x="584" y="598"/>
                </a:lnTo>
                <a:lnTo>
                  <a:pt x="584" y="598"/>
                </a:lnTo>
                <a:lnTo>
                  <a:pt x="590" y="612"/>
                </a:lnTo>
                <a:lnTo>
                  <a:pt x="592" y="618"/>
                </a:lnTo>
                <a:lnTo>
                  <a:pt x="592" y="618"/>
                </a:lnTo>
                <a:lnTo>
                  <a:pt x="598" y="622"/>
                </a:lnTo>
                <a:lnTo>
                  <a:pt x="610" y="628"/>
                </a:lnTo>
                <a:lnTo>
                  <a:pt x="622" y="632"/>
                </a:lnTo>
                <a:lnTo>
                  <a:pt x="634" y="632"/>
                </a:lnTo>
                <a:lnTo>
                  <a:pt x="634" y="632"/>
                </a:lnTo>
                <a:lnTo>
                  <a:pt x="632" y="620"/>
                </a:lnTo>
                <a:lnTo>
                  <a:pt x="628" y="608"/>
                </a:lnTo>
                <a:lnTo>
                  <a:pt x="624" y="598"/>
                </a:lnTo>
                <a:lnTo>
                  <a:pt x="618" y="592"/>
                </a:lnTo>
                <a:lnTo>
                  <a:pt x="618" y="592"/>
                </a:lnTo>
                <a:lnTo>
                  <a:pt x="612" y="588"/>
                </a:lnTo>
                <a:lnTo>
                  <a:pt x="600" y="582"/>
                </a:lnTo>
                <a:lnTo>
                  <a:pt x="600" y="582"/>
                </a:lnTo>
                <a:lnTo>
                  <a:pt x="610" y="584"/>
                </a:lnTo>
                <a:lnTo>
                  <a:pt x="616" y="584"/>
                </a:lnTo>
                <a:lnTo>
                  <a:pt x="622" y="584"/>
                </a:lnTo>
                <a:lnTo>
                  <a:pt x="628" y="582"/>
                </a:lnTo>
                <a:lnTo>
                  <a:pt x="634" y="578"/>
                </a:lnTo>
                <a:lnTo>
                  <a:pt x="638" y="570"/>
                </a:lnTo>
                <a:lnTo>
                  <a:pt x="640" y="562"/>
                </a:lnTo>
                <a:lnTo>
                  <a:pt x="640" y="562"/>
                </a:lnTo>
                <a:lnTo>
                  <a:pt x="636" y="562"/>
                </a:lnTo>
                <a:lnTo>
                  <a:pt x="628" y="564"/>
                </a:lnTo>
                <a:lnTo>
                  <a:pt x="616" y="564"/>
                </a:lnTo>
                <a:lnTo>
                  <a:pt x="600" y="560"/>
                </a:lnTo>
                <a:lnTo>
                  <a:pt x="582" y="554"/>
                </a:lnTo>
                <a:lnTo>
                  <a:pt x="562" y="544"/>
                </a:lnTo>
                <a:lnTo>
                  <a:pt x="540" y="528"/>
                </a:lnTo>
                <a:lnTo>
                  <a:pt x="514" y="506"/>
                </a:lnTo>
                <a:lnTo>
                  <a:pt x="514" y="506"/>
                </a:lnTo>
                <a:lnTo>
                  <a:pt x="492" y="482"/>
                </a:lnTo>
                <a:lnTo>
                  <a:pt x="476" y="462"/>
                </a:lnTo>
                <a:lnTo>
                  <a:pt x="466" y="446"/>
                </a:lnTo>
                <a:lnTo>
                  <a:pt x="458" y="434"/>
                </a:lnTo>
                <a:lnTo>
                  <a:pt x="456" y="424"/>
                </a:lnTo>
                <a:lnTo>
                  <a:pt x="454" y="418"/>
                </a:lnTo>
                <a:lnTo>
                  <a:pt x="456" y="414"/>
                </a:lnTo>
                <a:lnTo>
                  <a:pt x="456" y="412"/>
                </a:lnTo>
                <a:lnTo>
                  <a:pt x="456" y="412"/>
                </a:lnTo>
                <a:close/>
                <a:moveTo>
                  <a:pt x="588" y="10"/>
                </a:moveTo>
                <a:lnTo>
                  <a:pt x="588" y="10"/>
                </a:lnTo>
                <a:lnTo>
                  <a:pt x="578" y="4"/>
                </a:lnTo>
                <a:lnTo>
                  <a:pt x="566" y="0"/>
                </a:lnTo>
                <a:lnTo>
                  <a:pt x="556" y="0"/>
                </a:lnTo>
                <a:lnTo>
                  <a:pt x="546" y="0"/>
                </a:lnTo>
                <a:lnTo>
                  <a:pt x="538" y="2"/>
                </a:lnTo>
                <a:lnTo>
                  <a:pt x="530" y="6"/>
                </a:lnTo>
                <a:lnTo>
                  <a:pt x="526" y="10"/>
                </a:lnTo>
                <a:lnTo>
                  <a:pt x="524" y="12"/>
                </a:lnTo>
                <a:lnTo>
                  <a:pt x="524" y="12"/>
                </a:lnTo>
                <a:lnTo>
                  <a:pt x="524" y="16"/>
                </a:lnTo>
                <a:lnTo>
                  <a:pt x="524" y="20"/>
                </a:lnTo>
                <a:lnTo>
                  <a:pt x="528" y="24"/>
                </a:lnTo>
                <a:lnTo>
                  <a:pt x="534" y="24"/>
                </a:lnTo>
                <a:lnTo>
                  <a:pt x="536" y="22"/>
                </a:lnTo>
                <a:lnTo>
                  <a:pt x="538" y="20"/>
                </a:lnTo>
                <a:lnTo>
                  <a:pt x="538" y="20"/>
                </a:lnTo>
                <a:lnTo>
                  <a:pt x="544" y="14"/>
                </a:lnTo>
                <a:lnTo>
                  <a:pt x="548" y="12"/>
                </a:lnTo>
                <a:lnTo>
                  <a:pt x="554" y="10"/>
                </a:lnTo>
                <a:lnTo>
                  <a:pt x="560" y="10"/>
                </a:lnTo>
                <a:lnTo>
                  <a:pt x="572" y="14"/>
                </a:lnTo>
                <a:lnTo>
                  <a:pt x="582" y="22"/>
                </a:lnTo>
                <a:lnTo>
                  <a:pt x="582" y="22"/>
                </a:lnTo>
                <a:lnTo>
                  <a:pt x="572" y="18"/>
                </a:lnTo>
                <a:lnTo>
                  <a:pt x="564" y="14"/>
                </a:lnTo>
                <a:lnTo>
                  <a:pt x="554" y="14"/>
                </a:lnTo>
                <a:lnTo>
                  <a:pt x="554" y="14"/>
                </a:lnTo>
                <a:lnTo>
                  <a:pt x="550" y="16"/>
                </a:lnTo>
                <a:lnTo>
                  <a:pt x="546" y="18"/>
                </a:lnTo>
                <a:lnTo>
                  <a:pt x="544" y="24"/>
                </a:lnTo>
                <a:lnTo>
                  <a:pt x="544" y="28"/>
                </a:lnTo>
                <a:lnTo>
                  <a:pt x="546" y="30"/>
                </a:lnTo>
                <a:lnTo>
                  <a:pt x="548" y="32"/>
                </a:lnTo>
                <a:lnTo>
                  <a:pt x="552" y="30"/>
                </a:lnTo>
                <a:lnTo>
                  <a:pt x="552" y="30"/>
                </a:lnTo>
                <a:lnTo>
                  <a:pt x="568" y="32"/>
                </a:lnTo>
                <a:lnTo>
                  <a:pt x="582" y="36"/>
                </a:lnTo>
                <a:lnTo>
                  <a:pt x="594" y="44"/>
                </a:lnTo>
                <a:lnTo>
                  <a:pt x="604" y="54"/>
                </a:lnTo>
                <a:lnTo>
                  <a:pt x="612" y="64"/>
                </a:lnTo>
                <a:lnTo>
                  <a:pt x="618" y="76"/>
                </a:lnTo>
                <a:lnTo>
                  <a:pt x="620" y="86"/>
                </a:lnTo>
                <a:lnTo>
                  <a:pt x="620" y="96"/>
                </a:lnTo>
                <a:lnTo>
                  <a:pt x="620" y="96"/>
                </a:lnTo>
                <a:lnTo>
                  <a:pt x="620" y="86"/>
                </a:lnTo>
                <a:lnTo>
                  <a:pt x="616" y="76"/>
                </a:lnTo>
                <a:lnTo>
                  <a:pt x="610" y="66"/>
                </a:lnTo>
                <a:lnTo>
                  <a:pt x="602" y="56"/>
                </a:lnTo>
                <a:lnTo>
                  <a:pt x="592" y="48"/>
                </a:lnTo>
                <a:lnTo>
                  <a:pt x="584" y="42"/>
                </a:lnTo>
                <a:lnTo>
                  <a:pt x="576" y="38"/>
                </a:lnTo>
                <a:lnTo>
                  <a:pt x="568" y="36"/>
                </a:lnTo>
                <a:lnTo>
                  <a:pt x="568" y="36"/>
                </a:lnTo>
                <a:lnTo>
                  <a:pt x="562" y="38"/>
                </a:lnTo>
                <a:lnTo>
                  <a:pt x="556" y="40"/>
                </a:lnTo>
                <a:lnTo>
                  <a:pt x="548" y="46"/>
                </a:lnTo>
                <a:lnTo>
                  <a:pt x="544" y="54"/>
                </a:lnTo>
                <a:lnTo>
                  <a:pt x="546" y="56"/>
                </a:lnTo>
                <a:lnTo>
                  <a:pt x="548" y="56"/>
                </a:lnTo>
                <a:lnTo>
                  <a:pt x="548" y="56"/>
                </a:lnTo>
                <a:lnTo>
                  <a:pt x="554" y="54"/>
                </a:lnTo>
                <a:lnTo>
                  <a:pt x="562" y="54"/>
                </a:lnTo>
                <a:lnTo>
                  <a:pt x="568" y="56"/>
                </a:lnTo>
                <a:lnTo>
                  <a:pt x="574" y="60"/>
                </a:lnTo>
                <a:lnTo>
                  <a:pt x="586" y="68"/>
                </a:lnTo>
                <a:lnTo>
                  <a:pt x="594" y="74"/>
                </a:lnTo>
                <a:lnTo>
                  <a:pt x="594" y="74"/>
                </a:lnTo>
                <a:lnTo>
                  <a:pt x="602" y="86"/>
                </a:lnTo>
                <a:lnTo>
                  <a:pt x="608" y="98"/>
                </a:lnTo>
                <a:lnTo>
                  <a:pt x="608" y="106"/>
                </a:lnTo>
                <a:lnTo>
                  <a:pt x="608" y="112"/>
                </a:lnTo>
                <a:lnTo>
                  <a:pt x="608" y="120"/>
                </a:lnTo>
                <a:lnTo>
                  <a:pt x="604" y="126"/>
                </a:lnTo>
                <a:lnTo>
                  <a:pt x="604" y="126"/>
                </a:lnTo>
                <a:lnTo>
                  <a:pt x="602" y="116"/>
                </a:lnTo>
                <a:lnTo>
                  <a:pt x="598" y="106"/>
                </a:lnTo>
                <a:lnTo>
                  <a:pt x="590" y="98"/>
                </a:lnTo>
                <a:lnTo>
                  <a:pt x="578" y="90"/>
                </a:lnTo>
                <a:lnTo>
                  <a:pt x="566" y="84"/>
                </a:lnTo>
                <a:lnTo>
                  <a:pt x="554" y="82"/>
                </a:lnTo>
                <a:lnTo>
                  <a:pt x="542" y="84"/>
                </a:lnTo>
                <a:lnTo>
                  <a:pt x="536" y="86"/>
                </a:lnTo>
                <a:lnTo>
                  <a:pt x="530" y="90"/>
                </a:lnTo>
                <a:lnTo>
                  <a:pt x="530" y="90"/>
                </a:lnTo>
                <a:lnTo>
                  <a:pt x="520" y="98"/>
                </a:lnTo>
                <a:lnTo>
                  <a:pt x="512" y="108"/>
                </a:lnTo>
                <a:lnTo>
                  <a:pt x="508" y="120"/>
                </a:lnTo>
                <a:lnTo>
                  <a:pt x="506" y="132"/>
                </a:lnTo>
                <a:lnTo>
                  <a:pt x="508" y="142"/>
                </a:lnTo>
                <a:lnTo>
                  <a:pt x="510" y="154"/>
                </a:lnTo>
                <a:lnTo>
                  <a:pt x="514" y="162"/>
                </a:lnTo>
                <a:lnTo>
                  <a:pt x="520" y="170"/>
                </a:lnTo>
                <a:lnTo>
                  <a:pt x="520" y="170"/>
                </a:lnTo>
                <a:lnTo>
                  <a:pt x="528" y="176"/>
                </a:lnTo>
                <a:lnTo>
                  <a:pt x="534" y="180"/>
                </a:lnTo>
                <a:lnTo>
                  <a:pt x="540" y="182"/>
                </a:lnTo>
                <a:lnTo>
                  <a:pt x="546" y="180"/>
                </a:lnTo>
                <a:lnTo>
                  <a:pt x="552" y="180"/>
                </a:lnTo>
                <a:lnTo>
                  <a:pt x="556" y="176"/>
                </a:lnTo>
                <a:lnTo>
                  <a:pt x="560" y="174"/>
                </a:lnTo>
                <a:lnTo>
                  <a:pt x="562" y="170"/>
                </a:lnTo>
                <a:lnTo>
                  <a:pt x="562" y="170"/>
                </a:lnTo>
                <a:lnTo>
                  <a:pt x="554" y="172"/>
                </a:lnTo>
                <a:lnTo>
                  <a:pt x="548" y="170"/>
                </a:lnTo>
                <a:lnTo>
                  <a:pt x="542" y="168"/>
                </a:lnTo>
                <a:lnTo>
                  <a:pt x="536" y="162"/>
                </a:lnTo>
                <a:lnTo>
                  <a:pt x="536" y="162"/>
                </a:lnTo>
                <a:lnTo>
                  <a:pt x="544" y="166"/>
                </a:lnTo>
                <a:lnTo>
                  <a:pt x="552" y="168"/>
                </a:lnTo>
                <a:lnTo>
                  <a:pt x="558" y="166"/>
                </a:lnTo>
                <a:lnTo>
                  <a:pt x="564" y="162"/>
                </a:lnTo>
                <a:lnTo>
                  <a:pt x="568" y="158"/>
                </a:lnTo>
                <a:lnTo>
                  <a:pt x="572" y="154"/>
                </a:lnTo>
                <a:lnTo>
                  <a:pt x="574" y="148"/>
                </a:lnTo>
                <a:lnTo>
                  <a:pt x="574" y="148"/>
                </a:lnTo>
                <a:lnTo>
                  <a:pt x="572" y="148"/>
                </a:lnTo>
                <a:lnTo>
                  <a:pt x="570" y="148"/>
                </a:lnTo>
                <a:lnTo>
                  <a:pt x="564" y="152"/>
                </a:lnTo>
                <a:lnTo>
                  <a:pt x="556" y="154"/>
                </a:lnTo>
                <a:lnTo>
                  <a:pt x="552" y="154"/>
                </a:lnTo>
                <a:lnTo>
                  <a:pt x="546" y="150"/>
                </a:lnTo>
                <a:lnTo>
                  <a:pt x="546" y="150"/>
                </a:lnTo>
                <a:lnTo>
                  <a:pt x="538" y="142"/>
                </a:lnTo>
                <a:lnTo>
                  <a:pt x="536" y="136"/>
                </a:lnTo>
                <a:lnTo>
                  <a:pt x="536" y="132"/>
                </a:lnTo>
                <a:lnTo>
                  <a:pt x="536" y="126"/>
                </a:lnTo>
                <a:lnTo>
                  <a:pt x="538" y="120"/>
                </a:lnTo>
                <a:lnTo>
                  <a:pt x="542" y="116"/>
                </a:lnTo>
                <a:lnTo>
                  <a:pt x="546" y="110"/>
                </a:lnTo>
                <a:lnTo>
                  <a:pt x="546" y="110"/>
                </a:lnTo>
                <a:lnTo>
                  <a:pt x="544" y="114"/>
                </a:lnTo>
                <a:lnTo>
                  <a:pt x="544" y="118"/>
                </a:lnTo>
                <a:lnTo>
                  <a:pt x="544" y="126"/>
                </a:lnTo>
                <a:lnTo>
                  <a:pt x="548" y="132"/>
                </a:lnTo>
                <a:lnTo>
                  <a:pt x="550" y="132"/>
                </a:lnTo>
                <a:lnTo>
                  <a:pt x="554" y="132"/>
                </a:lnTo>
                <a:lnTo>
                  <a:pt x="554" y="132"/>
                </a:lnTo>
                <a:lnTo>
                  <a:pt x="552" y="128"/>
                </a:lnTo>
                <a:lnTo>
                  <a:pt x="552" y="122"/>
                </a:lnTo>
                <a:lnTo>
                  <a:pt x="554" y="116"/>
                </a:lnTo>
                <a:lnTo>
                  <a:pt x="556" y="110"/>
                </a:lnTo>
                <a:lnTo>
                  <a:pt x="560" y="106"/>
                </a:lnTo>
                <a:lnTo>
                  <a:pt x="566" y="106"/>
                </a:lnTo>
                <a:lnTo>
                  <a:pt x="574" y="108"/>
                </a:lnTo>
                <a:lnTo>
                  <a:pt x="584" y="114"/>
                </a:lnTo>
                <a:lnTo>
                  <a:pt x="584" y="114"/>
                </a:lnTo>
                <a:lnTo>
                  <a:pt x="592" y="126"/>
                </a:lnTo>
                <a:lnTo>
                  <a:pt x="596" y="138"/>
                </a:lnTo>
                <a:lnTo>
                  <a:pt x="596" y="150"/>
                </a:lnTo>
                <a:lnTo>
                  <a:pt x="592" y="164"/>
                </a:lnTo>
                <a:lnTo>
                  <a:pt x="588" y="178"/>
                </a:lnTo>
                <a:lnTo>
                  <a:pt x="582" y="190"/>
                </a:lnTo>
                <a:lnTo>
                  <a:pt x="568" y="214"/>
                </a:lnTo>
                <a:lnTo>
                  <a:pt x="568" y="214"/>
                </a:lnTo>
                <a:lnTo>
                  <a:pt x="554" y="230"/>
                </a:lnTo>
                <a:lnTo>
                  <a:pt x="540" y="244"/>
                </a:lnTo>
                <a:lnTo>
                  <a:pt x="520" y="264"/>
                </a:lnTo>
                <a:lnTo>
                  <a:pt x="520" y="264"/>
                </a:lnTo>
                <a:lnTo>
                  <a:pt x="522" y="258"/>
                </a:lnTo>
                <a:lnTo>
                  <a:pt x="524" y="252"/>
                </a:lnTo>
                <a:lnTo>
                  <a:pt x="526" y="242"/>
                </a:lnTo>
                <a:lnTo>
                  <a:pt x="522" y="234"/>
                </a:lnTo>
                <a:lnTo>
                  <a:pt x="520" y="232"/>
                </a:lnTo>
                <a:lnTo>
                  <a:pt x="518" y="232"/>
                </a:lnTo>
                <a:lnTo>
                  <a:pt x="518" y="232"/>
                </a:lnTo>
                <a:lnTo>
                  <a:pt x="514" y="228"/>
                </a:lnTo>
                <a:lnTo>
                  <a:pt x="510" y="226"/>
                </a:lnTo>
                <a:lnTo>
                  <a:pt x="504" y="226"/>
                </a:lnTo>
                <a:lnTo>
                  <a:pt x="498" y="232"/>
                </a:lnTo>
                <a:lnTo>
                  <a:pt x="498" y="232"/>
                </a:lnTo>
                <a:lnTo>
                  <a:pt x="504" y="234"/>
                </a:lnTo>
                <a:lnTo>
                  <a:pt x="508" y="240"/>
                </a:lnTo>
                <a:lnTo>
                  <a:pt x="510" y="246"/>
                </a:lnTo>
                <a:lnTo>
                  <a:pt x="512" y="252"/>
                </a:lnTo>
                <a:lnTo>
                  <a:pt x="510" y="260"/>
                </a:lnTo>
                <a:lnTo>
                  <a:pt x="508" y="266"/>
                </a:lnTo>
                <a:lnTo>
                  <a:pt x="506" y="272"/>
                </a:lnTo>
                <a:lnTo>
                  <a:pt x="502" y="276"/>
                </a:lnTo>
                <a:lnTo>
                  <a:pt x="502" y="276"/>
                </a:lnTo>
                <a:lnTo>
                  <a:pt x="494" y="286"/>
                </a:lnTo>
                <a:lnTo>
                  <a:pt x="488" y="296"/>
                </a:lnTo>
                <a:lnTo>
                  <a:pt x="480" y="312"/>
                </a:lnTo>
                <a:lnTo>
                  <a:pt x="480" y="312"/>
                </a:lnTo>
                <a:lnTo>
                  <a:pt x="484" y="322"/>
                </a:lnTo>
                <a:lnTo>
                  <a:pt x="486" y="332"/>
                </a:lnTo>
                <a:lnTo>
                  <a:pt x="484" y="344"/>
                </a:lnTo>
                <a:lnTo>
                  <a:pt x="484" y="344"/>
                </a:lnTo>
                <a:lnTo>
                  <a:pt x="484" y="336"/>
                </a:lnTo>
                <a:lnTo>
                  <a:pt x="482" y="326"/>
                </a:lnTo>
                <a:lnTo>
                  <a:pt x="478" y="318"/>
                </a:lnTo>
                <a:lnTo>
                  <a:pt x="472" y="310"/>
                </a:lnTo>
                <a:lnTo>
                  <a:pt x="466" y="304"/>
                </a:lnTo>
                <a:lnTo>
                  <a:pt x="458" y="298"/>
                </a:lnTo>
                <a:lnTo>
                  <a:pt x="452" y="296"/>
                </a:lnTo>
                <a:lnTo>
                  <a:pt x="446" y="294"/>
                </a:lnTo>
                <a:lnTo>
                  <a:pt x="446" y="294"/>
                </a:lnTo>
                <a:lnTo>
                  <a:pt x="432" y="294"/>
                </a:lnTo>
                <a:lnTo>
                  <a:pt x="422" y="298"/>
                </a:lnTo>
                <a:lnTo>
                  <a:pt x="416" y="302"/>
                </a:lnTo>
                <a:lnTo>
                  <a:pt x="414" y="306"/>
                </a:lnTo>
                <a:lnTo>
                  <a:pt x="414" y="306"/>
                </a:lnTo>
                <a:lnTo>
                  <a:pt x="416" y="308"/>
                </a:lnTo>
                <a:lnTo>
                  <a:pt x="418" y="310"/>
                </a:lnTo>
                <a:lnTo>
                  <a:pt x="422" y="310"/>
                </a:lnTo>
                <a:lnTo>
                  <a:pt x="428" y="312"/>
                </a:lnTo>
                <a:lnTo>
                  <a:pt x="428" y="312"/>
                </a:lnTo>
                <a:lnTo>
                  <a:pt x="438" y="308"/>
                </a:lnTo>
                <a:lnTo>
                  <a:pt x="450" y="310"/>
                </a:lnTo>
                <a:lnTo>
                  <a:pt x="460" y="314"/>
                </a:lnTo>
                <a:lnTo>
                  <a:pt x="464" y="318"/>
                </a:lnTo>
                <a:lnTo>
                  <a:pt x="468" y="322"/>
                </a:lnTo>
                <a:lnTo>
                  <a:pt x="468" y="322"/>
                </a:lnTo>
                <a:lnTo>
                  <a:pt x="456" y="314"/>
                </a:lnTo>
                <a:lnTo>
                  <a:pt x="444" y="312"/>
                </a:lnTo>
                <a:lnTo>
                  <a:pt x="434" y="316"/>
                </a:lnTo>
                <a:lnTo>
                  <a:pt x="426" y="320"/>
                </a:lnTo>
                <a:lnTo>
                  <a:pt x="418" y="328"/>
                </a:lnTo>
                <a:lnTo>
                  <a:pt x="414" y="338"/>
                </a:lnTo>
                <a:lnTo>
                  <a:pt x="412" y="346"/>
                </a:lnTo>
                <a:lnTo>
                  <a:pt x="414" y="354"/>
                </a:lnTo>
                <a:lnTo>
                  <a:pt x="414" y="354"/>
                </a:lnTo>
                <a:lnTo>
                  <a:pt x="418" y="362"/>
                </a:lnTo>
                <a:lnTo>
                  <a:pt x="422" y="366"/>
                </a:lnTo>
                <a:lnTo>
                  <a:pt x="428" y="370"/>
                </a:lnTo>
                <a:lnTo>
                  <a:pt x="432" y="370"/>
                </a:lnTo>
                <a:lnTo>
                  <a:pt x="438" y="370"/>
                </a:lnTo>
                <a:lnTo>
                  <a:pt x="442" y="368"/>
                </a:lnTo>
                <a:lnTo>
                  <a:pt x="446" y="366"/>
                </a:lnTo>
                <a:lnTo>
                  <a:pt x="450" y="362"/>
                </a:lnTo>
                <a:lnTo>
                  <a:pt x="450" y="362"/>
                </a:lnTo>
                <a:lnTo>
                  <a:pt x="446" y="362"/>
                </a:lnTo>
                <a:lnTo>
                  <a:pt x="442" y="360"/>
                </a:lnTo>
                <a:lnTo>
                  <a:pt x="438" y="358"/>
                </a:lnTo>
                <a:lnTo>
                  <a:pt x="436" y="356"/>
                </a:lnTo>
                <a:lnTo>
                  <a:pt x="434" y="352"/>
                </a:lnTo>
                <a:lnTo>
                  <a:pt x="434" y="348"/>
                </a:lnTo>
                <a:lnTo>
                  <a:pt x="434" y="342"/>
                </a:lnTo>
                <a:lnTo>
                  <a:pt x="438" y="336"/>
                </a:lnTo>
                <a:lnTo>
                  <a:pt x="438" y="336"/>
                </a:lnTo>
                <a:lnTo>
                  <a:pt x="444" y="332"/>
                </a:lnTo>
                <a:lnTo>
                  <a:pt x="448" y="332"/>
                </a:lnTo>
                <a:lnTo>
                  <a:pt x="454" y="334"/>
                </a:lnTo>
                <a:lnTo>
                  <a:pt x="460" y="338"/>
                </a:lnTo>
                <a:lnTo>
                  <a:pt x="466" y="344"/>
                </a:lnTo>
                <a:lnTo>
                  <a:pt x="470" y="352"/>
                </a:lnTo>
                <a:lnTo>
                  <a:pt x="474" y="362"/>
                </a:lnTo>
                <a:lnTo>
                  <a:pt x="476" y="374"/>
                </a:lnTo>
                <a:lnTo>
                  <a:pt x="476" y="374"/>
                </a:lnTo>
                <a:lnTo>
                  <a:pt x="478" y="400"/>
                </a:lnTo>
                <a:lnTo>
                  <a:pt x="482" y="418"/>
                </a:lnTo>
                <a:lnTo>
                  <a:pt x="486" y="434"/>
                </a:lnTo>
                <a:lnTo>
                  <a:pt x="494" y="452"/>
                </a:lnTo>
                <a:lnTo>
                  <a:pt x="504" y="472"/>
                </a:lnTo>
                <a:lnTo>
                  <a:pt x="518" y="490"/>
                </a:lnTo>
                <a:lnTo>
                  <a:pt x="536" y="508"/>
                </a:lnTo>
                <a:lnTo>
                  <a:pt x="536" y="508"/>
                </a:lnTo>
                <a:lnTo>
                  <a:pt x="552" y="520"/>
                </a:lnTo>
                <a:lnTo>
                  <a:pt x="566" y="530"/>
                </a:lnTo>
                <a:lnTo>
                  <a:pt x="580" y="536"/>
                </a:lnTo>
                <a:lnTo>
                  <a:pt x="594" y="538"/>
                </a:lnTo>
                <a:lnTo>
                  <a:pt x="604" y="540"/>
                </a:lnTo>
                <a:lnTo>
                  <a:pt x="612" y="538"/>
                </a:lnTo>
                <a:lnTo>
                  <a:pt x="618" y="536"/>
                </a:lnTo>
                <a:lnTo>
                  <a:pt x="620" y="534"/>
                </a:lnTo>
                <a:lnTo>
                  <a:pt x="620" y="534"/>
                </a:lnTo>
                <a:lnTo>
                  <a:pt x="622" y="526"/>
                </a:lnTo>
                <a:lnTo>
                  <a:pt x="618" y="522"/>
                </a:lnTo>
                <a:lnTo>
                  <a:pt x="610" y="520"/>
                </a:lnTo>
                <a:lnTo>
                  <a:pt x="598" y="520"/>
                </a:lnTo>
                <a:lnTo>
                  <a:pt x="598" y="520"/>
                </a:lnTo>
                <a:lnTo>
                  <a:pt x="586" y="520"/>
                </a:lnTo>
                <a:lnTo>
                  <a:pt x="570" y="516"/>
                </a:lnTo>
                <a:lnTo>
                  <a:pt x="554" y="508"/>
                </a:lnTo>
                <a:lnTo>
                  <a:pt x="546" y="504"/>
                </a:lnTo>
                <a:lnTo>
                  <a:pt x="540" y="498"/>
                </a:lnTo>
                <a:lnTo>
                  <a:pt x="540" y="498"/>
                </a:lnTo>
                <a:lnTo>
                  <a:pt x="526" y="482"/>
                </a:lnTo>
                <a:lnTo>
                  <a:pt x="518" y="470"/>
                </a:lnTo>
                <a:lnTo>
                  <a:pt x="512" y="456"/>
                </a:lnTo>
                <a:lnTo>
                  <a:pt x="506" y="440"/>
                </a:lnTo>
                <a:lnTo>
                  <a:pt x="506" y="440"/>
                </a:lnTo>
                <a:lnTo>
                  <a:pt x="504" y="428"/>
                </a:lnTo>
                <a:lnTo>
                  <a:pt x="506" y="416"/>
                </a:lnTo>
                <a:lnTo>
                  <a:pt x="506" y="404"/>
                </a:lnTo>
                <a:lnTo>
                  <a:pt x="510" y="394"/>
                </a:lnTo>
                <a:lnTo>
                  <a:pt x="518" y="376"/>
                </a:lnTo>
                <a:lnTo>
                  <a:pt x="526" y="366"/>
                </a:lnTo>
                <a:lnTo>
                  <a:pt x="526" y="366"/>
                </a:lnTo>
                <a:lnTo>
                  <a:pt x="530" y="362"/>
                </a:lnTo>
                <a:lnTo>
                  <a:pt x="532" y="362"/>
                </a:lnTo>
                <a:lnTo>
                  <a:pt x="540" y="364"/>
                </a:lnTo>
                <a:lnTo>
                  <a:pt x="542" y="368"/>
                </a:lnTo>
                <a:lnTo>
                  <a:pt x="542" y="370"/>
                </a:lnTo>
                <a:lnTo>
                  <a:pt x="540" y="372"/>
                </a:lnTo>
                <a:lnTo>
                  <a:pt x="540" y="372"/>
                </a:lnTo>
                <a:lnTo>
                  <a:pt x="536" y="374"/>
                </a:lnTo>
                <a:lnTo>
                  <a:pt x="534" y="372"/>
                </a:lnTo>
                <a:lnTo>
                  <a:pt x="530" y="368"/>
                </a:lnTo>
                <a:lnTo>
                  <a:pt x="530" y="368"/>
                </a:lnTo>
                <a:lnTo>
                  <a:pt x="528" y="372"/>
                </a:lnTo>
                <a:lnTo>
                  <a:pt x="528" y="374"/>
                </a:lnTo>
                <a:lnTo>
                  <a:pt x="528" y="378"/>
                </a:lnTo>
                <a:lnTo>
                  <a:pt x="532" y="382"/>
                </a:lnTo>
                <a:lnTo>
                  <a:pt x="532" y="382"/>
                </a:lnTo>
                <a:lnTo>
                  <a:pt x="538" y="386"/>
                </a:lnTo>
                <a:lnTo>
                  <a:pt x="546" y="386"/>
                </a:lnTo>
                <a:lnTo>
                  <a:pt x="550" y="386"/>
                </a:lnTo>
                <a:lnTo>
                  <a:pt x="554" y="384"/>
                </a:lnTo>
                <a:lnTo>
                  <a:pt x="558" y="380"/>
                </a:lnTo>
                <a:lnTo>
                  <a:pt x="562" y="374"/>
                </a:lnTo>
                <a:lnTo>
                  <a:pt x="562" y="374"/>
                </a:lnTo>
                <a:lnTo>
                  <a:pt x="564" y="368"/>
                </a:lnTo>
                <a:lnTo>
                  <a:pt x="564" y="364"/>
                </a:lnTo>
                <a:lnTo>
                  <a:pt x="562" y="358"/>
                </a:lnTo>
                <a:lnTo>
                  <a:pt x="558" y="352"/>
                </a:lnTo>
                <a:lnTo>
                  <a:pt x="554" y="348"/>
                </a:lnTo>
                <a:lnTo>
                  <a:pt x="548" y="346"/>
                </a:lnTo>
                <a:lnTo>
                  <a:pt x="544" y="344"/>
                </a:lnTo>
                <a:lnTo>
                  <a:pt x="538" y="344"/>
                </a:lnTo>
                <a:lnTo>
                  <a:pt x="538" y="344"/>
                </a:lnTo>
                <a:lnTo>
                  <a:pt x="528" y="348"/>
                </a:lnTo>
                <a:lnTo>
                  <a:pt x="522" y="350"/>
                </a:lnTo>
                <a:lnTo>
                  <a:pt x="516" y="356"/>
                </a:lnTo>
                <a:lnTo>
                  <a:pt x="512" y="362"/>
                </a:lnTo>
                <a:lnTo>
                  <a:pt x="506" y="374"/>
                </a:lnTo>
                <a:lnTo>
                  <a:pt x="500" y="388"/>
                </a:lnTo>
                <a:lnTo>
                  <a:pt x="494" y="406"/>
                </a:lnTo>
                <a:lnTo>
                  <a:pt x="494" y="406"/>
                </a:lnTo>
                <a:lnTo>
                  <a:pt x="494" y="396"/>
                </a:lnTo>
                <a:lnTo>
                  <a:pt x="492" y="382"/>
                </a:lnTo>
                <a:lnTo>
                  <a:pt x="494" y="352"/>
                </a:lnTo>
                <a:lnTo>
                  <a:pt x="496" y="338"/>
                </a:lnTo>
                <a:lnTo>
                  <a:pt x="500" y="326"/>
                </a:lnTo>
                <a:lnTo>
                  <a:pt x="504" y="314"/>
                </a:lnTo>
                <a:lnTo>
                  <a:pt x="510" y="308"/>
                </a:lnTo>
                <a:lnTo>
                  <a:pt x="510" y="308"/>
                </a:lnTo>
                <a:lnTo>
                  <a:pt x="516" y="306"/>
                </a:lnTo>
                <a:lnTo>
                  <a:pt x="524" y="304"/>
                </a:lnTo>
                <a:lnTo>
                  <a:pt x="538" y="306"/>
                </a:lnTo>
                <a:lnTo>
                  <a:pt x="550" y="310"/>
                </a:lnTo>
                <a:lnTo>
                  <a:pt x="552" y="308"/>
                </a:lnTo>
                <a:lnTo>
                  <a:pt x="554" y="306"/>
                </a:lnTo>
                <a:lnTo>
                  <a:pt x="554" y="306"/>
                </a:lnTo>
                <a:lnTo>
                  <a:pt x="554" y="302"/>
                </a:lnTo>
                <a:lnTo>
                  <a:pt x="554" y="298"/>
                </a:lnTo>
                <a:lnTo>
                  <a:pt x="548" y="292"/>
                </a:lnTo>
                <a:lnTo>
                  <a:pt x="542" y="288"/>
                </a:lnTo>
                <a:lnTo>
                  <a:pt x="534" y="288"/>
                </a:lnTo>
                <a:lnTo>
                  <a:pt x="534" y="288"/>
                </a:lnTo>
                <a:lnTo>
                  <a:pt x="538" y="286"/>
                </a:lnTo>
                <a:lnTo>
                  <a:pt x="542" y="286"/>
                </a:lnTo>
                <a:lnTo>
                  <a:pt x="548" y="286"/>
                </a:lnTo>
                <a:lnTo>
                  <a:pt x="550" y="286"/>
                </a:lnTo>
                <a:lnTo>
                  <a:pt x="550" y="286"/>
                </a:lnTo>
                <a:lnTo>
                  <a:pt x="548" y="282"/>
                </a:lnTo>
                <a:lnTo>
                  <a:pt x="546" y="280"/>
                </a:lnTo>
                <a:lnTo>
                  <a:pt x="538" y="276"/>
                </a:lnTo>
                <a:lnTo>
                  <a:pt x="528" y="278"/>
                </a:lnTo>
                <a:lnTo>
                  <a:pt x="520" y="282"/>
                </a:lnTo>
                <a:lnTo>
                  <a:pt x="520" y="282"/>
                </a:lnTo>
                <a:lnTo>
                  <a:pt x="544" y="264"/>
                </a:lnTo>
                <a:lnTo>
                  <a:pt x="554" y="260"/>
                </a:lnTo>
                <a:lnTo>
                  <a:pt x="562" y="258"/>
                </a:lnTo>
                <a:lnTo>
                  <a:pt x="568" y="256"/>
                </a:lnTo>
                <a:lnTo>
                  <a:pt x="574" y="256"/>
                </a:lnTo>
                <a:lnTo>
                  <a:pt x="578" y="258"/>
                </a:lnTo>
                <a:lnTo>
                  <a:pt x="582" y="260"/>
                </a:lnTo>
                <a:lnTo>
                  <a:pt x="586" y="266"/>
                </a:lnTo>
                <a:lnTo>
                  <a:pt x="588" y="274"/>
                </a:lnTo>
                <a:lnTo>
                  <a:pt x="588" y="282"/>
                </a:lnTo>
                <a:lnTo>
                  <a:pt x="588" y="288"/>
                </a:lnTo>
                <a:lnTo>
                  <a:pt x="588" y="288"/>
                </a:lnTo>
                <a:lnTo>
                  <a:pt x="586" y="294"/>
                </a:lnTo>
                <a:lnTo>
                  <a:pt x="588" y="298"/>
                </a:lnTo>
                <a:lnTo>
                  <a:pt x="590" y="300"/>
                </a:lnTo>
                <a:lnTo>
                  <a:pt x="594" y="300"/>
                </a:lnTo>
                <a:lnTo>
                  <a:pt x="598" y="298"/>
                </a:lnTo>
                <a:lnTo>
                  <a:pt x="600" y="294"/>
                </a:lnTo>
                <a:lnTo>
                  <a:pt x="600" y="294"/>
                </a:lnTo>
                <a:lnTo>
                  <a:pt x="606" y="284"/>
                </a:lnTo>
                <a:lnTo>
                  <a:pt x="606" y="274"/>
                </a:lnTo>
                <a:lnTo>
                  <a:pt x="604" y="266"/>
                </a:lnTo>
                <a:lnTo>
                  <a:pt x="602" y="258"/>
                </a:lnTo>
                <a:lnTo>
                  <a:pt x="602" y="258"/>
                </a:lnTo>
                <a:lnTo>
                  <a:pt x="606" y="262"/>
                </a:lnTo>
                <a:lnTo>
                  <a:pt x="610" y="268"/>
                </a:lnTo>
                <a:lnTo>
                  <a:pt x="612" y="274"/>
                </a:lnTo>
                <a:lnTo>
                  <a:pt x="612" y="280"/>
                </a:lnTo>
                <a:lnTo>
                  <a:pt x="608" y="290"/>
                </a:lnTo>
                <a:lnTo>
                  <a:pt x="604" y="296"/>
                </a:lnTo>
                <a:lnTo>
                  <a:pt x="604" y="296"/>
                </a:lnTo>
                <a:lnTo>
                  <a:pt x="602" y="300"/>
                </a:lnTo>
                <a:lnTo>
                  <a:pt x="604" y="304"/>
                </a:lnTo>
                <a:lnTo>
                  <a:pt x="606" y="306"/>
                </a:lnTo>
                <a:lnTo>
                  <a:pt x="608" y="306"/>
                </a:lnTo>
                <a:lnTo>
                  <a:pt x="612" y="304"/>
                </a:lnTo>
                <a:lnTo>
                  <a:pt x="616" y="302"/>
                </a:lnTo>
                <a:lnTo>
                  <a:pt x="616" y="302"/>
                </a:lnTo>
                <a:lnTo>
                  <a:pt x="624" y="294"/>
                </a:lnTo>
                <a:lnTo>
                  <a:pt x="626" y="284"/>
                </a:lnTo>
                <a:lnTo>
                  <a:pt x="626" y="274"/>
                </a:lnTo>
                <a:lnTo>
                  <a:pt x="622" y="266"/>
                </a:lnTo>
                <a:lnTo>
                  <a:pt x="622" y="266"/>
                </a:lnTo>
                <a:lnTo>
                  <a:pt x="624" y="268"/>
                </a:lnTo>
                <a:lnTo>
                  <a:pt x="626" y="266"/>
                </a:lnTo>
                <a:lnTo>
                  <a:pt x="628" y="264"/>
                </a:lnTo>
                <a:lnTo>
                  <a:pt x="628" y="260"/>
                </a:lnTo>
                <a:lnTo>
                  <a:pt x="628" y="260"/>
                </a:lnTo>
                <a:lnTo>
                  <a:pt x="620" y="250"/>
                </a:lnTo>
                <a:lnTo>
                  <a:pt x="612" y="244"/>
                </a:lnTo>
                <a:lnTo>
                  <a:pt x="600" y="240"/>
                </a:lnTo>
                <a:lnTo>
                  <a:pt x="590" y="240"/>
                </a:lnTo>
                <a:lnTo>
                  <a:pt x="578" y="240"/>
                </a:lnTo>
                <a:lnTo>
                  <a:pt x="568" y="242"/>
                </a:lnTo>
                <a:lnTo>
                  <a:pt x="558" y="246"/>
                </a:lnTo>
                <a:lnTo>
                  <a:pt x="550" y="250"/>
                </a:lnTo>
                <a:lnTo>
                  <a:pt x="550" y="250"/>
                </a:lnTo>
                <a:lnTo>
                  <a:pt x="566" y="236"/>
                </a:lnTo>
                <a:lnTo>
                  <a:pt x="582" y="220"/>
                </a:lnTo>
                <a:lnTo>
                  <a:pt x="596" y="204"/>
                </a:lnTo>
                <a:lnTo>
                  <a:pt x="610" y="184"/>
                </a:lnTo>
                <a:lnTo>
                  <a:pt x="622" y="166"/>
                </a:lnTo>
                <a:lnTo>
                  <a:pt x="630" y="146"/>
                </a:lnTo>
                <a:lnTo>
                  <a:pt x="636" y="128"/>
                </a:lnTo>
                <a:lnTo>
                  <a:pt x="638" y="110"/>
                </a:lnTo>
                <a:lnTo>
                  <a:pt x="638" y="110"/>
                </a:lnTo>
                <a:lnTo>
                  <a:pt x="638" y="90"/>
                </a:lnTo>
                <a:lnTo>
                  <a:pt x="636" y="74"/>
                </a:lnTo>
                <a:lnTo>
                  <a:pt x="632" y="60"/>
                </a:lnTo>
                <a:lnTo>
                  <a:pt x="626" y="46"/>
                </a:lnTo>
                <a:lnTo>
                  <a:pt x="618" y="36"/>
                </a:lnTo>
                <a:lnTo>
                  <a:pt x="610" y="26"/>
                </a:lnTo>
                <a:lnTo>
                  <a:pt x="600" y="18"/>
                </a:lnTo>
                <a:lnTo>
                  <a:pt x="588" y="10"/>
                </a:lnTo>
                <a:lnTo>
                  <a:pt x="588" y="10"/>
                </a:lnTo>
                <a:close/>
                <a:moveTo>
                  <a:pt x="602" y="440"/>
                </a:moveTo>
                <a:lnTo>
                  <a:pt x="602" y="440"/>
                </a:lnTo>
                <a:lnTo>
                  <a:pt x="602" y="436"/>
                </a:lnTo>
                <a:lnTo>
                  <a:pt x="602" y="430"/>
                </a:lnTo>
                <a:lnTo>
                  <a:pt x="598" y="426"/>
                </a:lnTo>
                <a:lnTo>
                  <a:pt x="594" y="422"/>
                </a:lnTo>
                <a:lnTo>
                  <a:pt x="588" y="418"/>
                </a:lnTo>
                <a:lnTo>
                  <a:pt x="582" y="416"/>
                </a:lnTo>
                <a:lnTo>
                  <a:pt x="576" y="416"/>
                </a:lnTo>
                <a:lnTo>
                  <a:pt x="568" y="416"/>
                </a:lnTo>
                <a:lnTo>
                  <a:pt x="568" y="416"/>
                </a:lnTo>
                <a:lnTo>
                  <a:pt x="562" y="422"/>
                </a:lnTo>
                <a:lnTo>
                  <a:pt x="558" y="426"/>
                </a:lnTo>
                <a:lnTo>
                  <a:pt x="558" y="430"/>
                </a:lnTo>
                <a:lnTo>
                  <a:pt x="558" y="430"/>
                </a:lnTo>
                <a:lnTo>
                  <a:pt x="558" y="436"/>
                </a:lnTo>
                <a:lnTo>
                  <a:pt x="562" y="444"/>
                </a:lnTo>
                <a:lnTo>
                  <a:pt x="564" y="448"/>
                </a:lnTo>
                <a:lnTo>
                  <a:pt x="568" y="450"/>
                </a:lnTo>
                <a:lnTo>
                  <a:pt x="572" y="450"/>
                </a:lnTo>
                <a:lnTo>
                  <a:pt x="576" y="448"/>
                </a:lnTo>
                <a:lnTo>
                  <a:pt x="576" y="448"/>
                </a:lnTo>
                <a:lnTo>
                  <a:pt x="572" y="444"/>
                </a:lnTo>
                <a:lnTo>
                  <a:pt x="572" y="440"/>
                </a:lnTo>
                <a:lnTo>
                  <a:pt x="576" y="436"/>
                </a:lnTo>
                <a:lnTo>
                  <a:pt x="576" y="436"/>
                </a:lnTo>
                <a:lnTo>
                  <a:pt x="582" y="436"/>
                </a:lnTo>
                <a:lnTo>
                  <a:pt x="588" y="440"/>
                </a:lnTo>
                <a:lnTo>
                  <a:pt x="588" y="442"/>
                </a:lnTo>
                <a:lnTo>
                  <a:pt x="588" y="446"/>
                </a:lnTo>
                <a:lnTo>
                  <a:pt x="588" y="450"/>
                </a:lnTo>
                <a:lnTo>
                  <a:pt x="584" y="454"/>
                </a:lnTo>
                <a:lnTo>
                  <a:pt x="584" y="454"/>
                </a:lnTo>
                <a:lnTo>
                  <a:pt x="580" y="460"/>
                </a:lnTo>
                <a:lnTo>
                  <a:pt x="574" y="464"/>
                </a:lnTo>
                <a:lnTo>
                  <a:pt x="568" y="466"/>
                </a:lnTo>
                <a:lnTo>
                  <a:pt x="560" y="468"/>
                </a:lnTo>
                <a:lnTo>
                  <a:pt x="552" y="468"/>
                </a:lnTo>
                <a:lnTo>
                  <a:pt x="546" y="468"/>
                </a:lnTo>
                <a:lnTo>
                  <a:pt x="538" y="464"/>
                </a:lnTo>
                <a:lnTo>
                  <a:pt x="532" y="460"/>
                </a:lnTo>
                <a:lnTo>
                  <a:pt x="532" y="460"/>
                </a:lnTo>
                <a:lnTo>
                  <a:pt x="524" y="450"/>
                </a:lnTo>
                <a:lnTo>
                  <a:pt x="520" y="442"/>
                </a:lnTo>
                <a:lnTo>
                  <a:pt x="520" y="438"/>
                </a:lnTo>
                <a:lnTo>
                  <a:pt x="522" y="434"/>
                </a:lnTo>
                <a:lnTo>
                  <a:pt x="522" y="434"/>
                </a:lnTo>
                <a:lnTo>
                  <a:pt x="524" y="438"/>
                </a:lnTo>
                <a:lnTo>
                  <a:pt x="524" y="438"/>
                </a:lnTo>
                <a:lnTo>
                  <a:pt x="528" y="436"/>
                </a:lnTo>
                <a:lnTo>
                  <a:pt x="528" y="436"/>
                </a:lnTo>
                <a:lnTo>
                  <a:pt x="532" y="432"/>
                </a:lnTo>
                <a:lnTo>
                  <a:pt x="532" y="430"/>
                </a:lnTo>
                <a:lnTo>
                  <a:pt x="532" y="426"/>
                </a:lnTo>
                <a:lnTo>
                  <a:pt x="530" y="424"/>
                </a:lnTo>
                <a:lnTo>
                  <a:pt x="526" y="422"/>
                </a:lnTo>
                <a:lnTo>
                  <a:pt x="524" y="422"/>
                </a:lnTo>
                <a:lnTo>
                  <a:pt x="520" y="424"/>
                </a:lnTo>
                <a:lnTo>
                  <a:pt x="516" y="426"/>
                </a:lnTo>
                <a:lnTo>
                  <a:pt x="516" y="426"/>
                </a:lnTo>
                <a:lnTo>
                  <a:pt x="514" y="434"/>
                </a:lnTo>
                <a:lnTo>
                  <a:pt x="514" y="442"/>
                </a:lnTo>
                <a:lnTo>
                  <a:pt x="516" y="450"/>
                </a:lnTo>
                <a:lnTo>
                  <a:pt x="522" y="460"/>
                </a:lnTo>
                <a:lnTo>
                  <a:pt x="530" y="468"/>
                </a:lnTo>
                <a:lnTo>
                  <a:pt x="540" y="476"/>
                </a:lnTo>
                <a:lnTo>
                  <a:pt x="552" y="480"/>
                </a:lnTo>
                <a:lnTo>
                  <a:pt x="566" y="482"/>
                </a:lnTo>
                <a:lnTo>
                  <a:pt x="566" y="482"/>
                </a:lnTo>
                <a:lnTo>
                  <a:pt x="578" y="480"/>
                </a:lnTo>
                <a:lnTo>
                  <a:pt x="586" y="474"/>
                </a:lnTo>
                <a:lnTo>
                  <a:pt x="594" y="468"/>
                </a:lnTo>
                <a:lnTo>
                  <a:pt x="598" y="462"/>
                </a:lnTo>
                <a:lnTo>
                  <a:pt x="602" y="454"/>
                </a:lnTo>
                <a:lnTo>
                  <a:pt x="602" y="448"/>
                </a:lnTo>
                <a:lnTo>
                  <a:pt x="602" y="440"/>
                </a:lnTo>
                <a:lnTo>
                  <a:pt x="602" y="440"/>
                </a:lnTo>
                <a:close/>
                <a:moveTo>
                  <a:pt x="618" y="510"/>
                </a:moveTo>
                <a:lnTo>
                  <a:pt x="618" y="510"/>
                </a:lnTo>
                <a:lnTo>
                  <a:pt x="624" y="506"/>
                </a:lnTo>
                <a:lnTo>
                  <a:pt x="626" y="502"/>
                </a:lnTo>
                <a:lnTo>
                  <a:pt x="628" y="498"/>
                </a:lnTo>
                <a:lnTo>
                  <a:pt x="628" y="496"/>
                </a:lnTo>
                <a:lnTo>
                  <a:pt x="628" y="496"/>
                </a:lnTo>
                <a:lnTo>
                  <a:pt x="630" y="490"/>
                </a:lnTo>
                <a:lnTo>
                  <a:pt x="630" y="484"/>
                </a:lnTo>
                <a:lnTo>
                  <a:pt x="630" y="480"/>
                </a:lnTo>
                <a:lnTo>
                  <a:pt x="626" y="476"/>
                </a:lnTo>
                <a:lnTo>
                  <a:pt x="626" y="476"/>
                </a:lnTo>
                <a:lnTo>
                  <a:pt x="620" y="472"/>
                </a:lnTo>
                <a:lnTo>
                  <a:pt x="612" y="472"/>
                </a:lnTo>
                <a:lnTo>
                  <a:pt x="606" y="474"/>
                </a:lnTo>
                <a:lnTo>
                  <a:pt x="600" y="480"/>
                </a:lnTo>
                <a:lnTo>
                  <a:pt x="600" y="480"/>
                </a:lnTo>
                <a:lnTo>
                  <a:pt x="612" y="484"/>
                </a:lnTo>
                <a:lnTo>
                  <a:pt x="614" y="486"/>
                </a:lnTo>
                <a:lnTo>
                  <a:pt x="616" y="488"/>
                </a:lnTo>
                <a:lnTo>
                  <a:pt x="614" y="492"/>
                </a:lnTo>
                <a:lnTo>
                  <a:pt x="612" y="494"/>
                </a:lnTo>
                <a:lnTo>
                  <a:pt x="612" y="494"/>
                </a:lnTo>
                <a:lnTo>
                  <a:pt x="608" y="498"/>
                </a:lnTo>
                <a:lnTo>
                  <a:pt x="602" y="500"/>
                </a:lnTo>
                <a:lnTo>
                  <a:pt x="592" y="500"/>
                </a:lnTo>
                <a:lnTo>
                  <a:pt x="582" y="500"/>
                </a:lnTo>
                <a:lnTo>
                  <a:pt x="570" y="496"/>
                </a:lnTo>
                <a:lnTo>
                  <a:pt x="558" y="492"/>
                </a:lnTo>
                <a:lnTo>
                  <a:pt x="542" y="484"/>
                </a:lnTo>
                <a:lnTo>
                  <a:pt x="528" y="472"/>
                </a:lnTo>
                <a:lnTo>
                  <a:pt x="528" y="472"/>
                </a:lnTo>
                <a:lnTo>
                  <a:pt x="538" y="484"/>
                </a:lnTo>
                <a:lnTo>
                  <a:pt x="548" y="492"/>
                </a:lnTo>
                <a:lnTo>
                  <a:pt x="560" y="500"/>
                </a:lnTo>
                <a:lnTo>
                  <a:pt x="572" y="506"/>
                </a:lnTo>
                <a:lnTo>
                  <a:pt x="588" y="510"/>
                </a:lnTo>
                <a:lnTo>
                  <a:pt x="602" y="512"/>
                </a:lnTo>
                <a:lnTo>
                  <a:pt x="618" y="510"/>
                </a:lnTo>
                <a:lnTo>
                  <a:pt x="618" y="510"/>
                </a:lnTo>
                <a:close/>
                <a:moveTo>
                  <a:pt x="570" y="406"/>
                </a:moveTo>
                <a:lnTo>
                  <a:pt x="570" y="406"/>
                </a:lnTo>
                <a:lnTo>
                  <a:pt x="576" y="396"/>
                </a:lnTo>
                <a:lnTo>
                  <a:pt x="584" y="392"/>
                </a:lnTo>
                <a:lnTo>
                  <a:pt x="592" y="392"/>
                </a:lnTo>
                <a:lnTo>
                  <a:pt x="600" y="392"/>
                </a:lnTo>
                <a:lnTo>
                  <a:pt x="606" y="396"/>
                </a:lnTo>
                <a:lnTo>
                  <a:pt x="612" y="402"/>
                </a:lnTo>
                <a:lnTo>
                  <a:pt x="614" y="406"/>
                </a:lnTo>
                <a:lnTo>
                  <a:pt x="616" y="412"/>
                </a:lnTo>
                <a:lnTo>
                  <a:pt x="616" y="412"/>
                </a:lnTo>
                <a:lnTo>
                  <a:pt x="616" y="414"/>
                </a:lnTo>
                <a:lnTo>
                  <a:pt x="618" y="416"/>
                </a:lnTo>
                <a:lnTo>
                  <a:pt x="620" y="414"/>
                </a:lnTo>
                <a:lnTo>
                  <a:pt x="622" y="410"/>
                </a:lnTo>
                <a:lnTo>
                  <a:pt x="622" y="410"/>
                </a:lnTo>
                <a:lnTo>
                  <a:pt x="622" y="398"/>
                </a:lnTo>
                <a:lnTo>
                  <a:pt x="620" y="386"/>
                </a:lnTo>
                <a:lnTo>
                  <a:pt x="618" y="374"/>
                </a:lnTo>
                <a:lnTo>
                  <a:pt x="614" y="364"/>
                </a:lnTo>
                <a:lnTo>
                  <a:pt x="604" y="348"/>
                </a:lnTo>
                <a:lnTo>
                  <a:pt x="592" y="338"/>
                </a:lnTo>
                <a:lnTo>
                  <a:pt x="592" y="338"/>
                </a:lnTo>
                <a:lnTo>
                  <a:pt x="588" y="334"/>
                </a:lnTo>
                <a:lnTo>
                  <a:pt x="582" y="332"/>
                </a:lnTo>
                <a:lnTo>
                  <a:pt x="578" y="332"/>
                </a:lnTo>
                <a:lnTo>
                  <a:pt x="574" y="334"/>
                </a:lnTo>
                <a:lnTo>
                  <a:pt x="568" y="338"/>
                </a:lnTo>
                <a:lnTo>
                  <a:pt x="566" y="342"/>
                </a:lnTo>
                <a:lnTo>
                  <a:pt x="566" y="344"/>
                </a:lnTo>
                <a:lnTo>
                  <a:pt x="566" y="344"/>
                </a:lnTo>
                <a:lnTo>
                  <a:pt x="566" y="348"/>
                </a:lnTo>
                <a:lnTo>
                  <a:pt x="568" y="350"/>
                </a:lnTo>
                <a:lnTo>
                  <a:pt x="572" y="350"/>
                </a:lnTo>
                <a:lnTo>
                  <a:pt x="574" y="350"/>
                </a:lnTo>
                <a:lnTo>
                  <a:pt x="576" y="348"/>
                </a:lnTo>
                <a:lnTo>
                  <a:pt x="574" y="346"/>
                </a:lnTo>
                <a:lnTo>
                  <a:pt x="574" y="346"/>
                </a:lnTo>
                <a:lnTo>
                  <a:pt x="580" y="346"/>
                </a:lnTo>
                <a:lnTo>
                  <a:pt x="586" y="350"/>
                </a:lnTo>
                <a:lnTo>
                  <a:pt x="596" y="360"/>
                </a:lnTo>
                <a:lnTo>
                  <a:pt x="606" y="372"/>
                </a:lnTo>
                <a:lnTo>
                  <a:pt x="610" y="382"/>
                </a:lnTo>
                <a:lnTo>
                  <a:pt x="610" y="382"/>
                </a:lnTo>
                <a:lnTo>
                  <a:pt x="602" y="374"/>
                </a:lnTo>
                <a:lnTo>
                  <a:pt x="594" y="368"/>
                </a:lnTo>
                <a:lnTo>
                  <a:pt x="588" y="366"/>
                </a:lnTo>
                <a:lnTo>
                  <a:pt x="582" y="368"/>
                </a:lnTo>
                <a:lnTo>
                  <a:pt x="578" y="370"/>
                </a:lnTo>
                <a:lnTo>
                  <a:pt x="574" y="374"/>
                </a:lnTo>
                <a:lnTo>
                  <a:pt x="574" y="378"/>
                </a:lnTo>
                <a:lnTo>
                  <a:pt x="574" y="382"/>
                </a:lnTo>
                <a:lnTo>
                  <a:pt x="574" y="382"/>
                </a:lnTo>
                <a:lnTo>
                  <a:pt x="580" y="378"/>
                </a:lnTo>
                <a:lnTo>
                  <a:pt x="588" y="376"/>
                </a:lnTo>
                <a:lnTo>
                  <a:pt x="594" y="378"/>
                </a:lnTo>
                <a:lnTo>
                  <a:pt x="602" y="382"/>
                </a:lnTo>
                <a:lnTo>
                  <a:pt x="602" y="382"/>
                </a:lnTo>
                <a:lnTo>
                  <a:pt x="592" y="380"/>
                </a:lnTo>
                <a:lnTo>
                  <a:pt x="584" y="380"/>
                </a:lnTo>
                <a:lnTo>
                  <a:pt x="578" y="384"/>
                </a:lnTo>
                <a:lnTo>
                  <a:pt x="572" y="388"/>
                </a:lnTo>
                <a:lnTo>
                  <a:pt x="570" y="394"/>
                </a:lnTo>
                <a:lnTo>
                  <a:pt x="568" y="398"/>
                </a:lnTo>
                <a:lnTo>
                  <a:pt x="568" y="404"/>
                </a:lnTo>
                <a:lnTo>
                  <a:pt x="570" y="406"/>
                </a:lnTo>
                <a:lnTo>
                  <a:pt x="570" y="406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0" y="-1096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0" y="4498840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2" name="グループ化 71"/>
          <p:cNvGrpSpPr/>
          <p:nvPr/>
        </p:nvGrpSpPr>
        <p:grpSpPr>
          <a:xfrm>
            <a:off x="1176338" y="211138"/>
            <a:ext cx="4010025" cy="69850"/>
            <a:chOff x="1176338" y="211138"/>
            <a:chExt cx="4010025" cy="69850"/>
          </a:xfrm>
        </p:grpSpPr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1185863" y="271463"/>
              <a:ext cx="3994150" cy="9525"/>
            </a:xfrm>
            <a:custGeom>
              <a:avLst/>
              <a:gdLst>
                <a:gd name="T0" fmla="*/ 2512 w 2516"/>
                <a:gd name="T1" fmla="*/ 6 h 6"/>
                <a:gd name="T2" fmla="*/ 2 w 2516"/>
                <a:gd name="T3" fmla="*/ 6 h 6"/>
                <a:gd name="T4" fmla="*/ 2 w 2516"/>
                <a:gd name="T5" fmla="*/ 6 h 6"/>
                <a:gd name="T6" fmla="*/ 0 w 2516"/>
                <a:gd name="T7" fmla="*/ 4 h 6"/>
                <a:gd name="T8" fmla="*/ 0 w 2516"/>
                <a:gd name="T9" fmla="*/ 2 h 6"/>
                <a:gd name="T10" fmla="*/ 0 w 2516"/>
                <a:gd name="T11" fmla="*/ 2 h 6"/>
                <a:gd name="T12" fmla="*/ 0 w 2516"/>
                <a:gd name="T13" fmla="*/ 0 h 6"/>
                <a:gd name="T14" fmla="*/ 2 w 2516"/>
                <a:gd name="T15" fmla="*/ 0 h 6"/>
                <a:gd name="T16" fmla="*/ 2512 w 2516"/>
                <a:gd name="T17" fmla="*/ 0 h 6"/>
                <a:gd name="T18" fmla="*/ 2512 w 2516"/>
                <a:gd name="T19" fmla="*/ 0 h 6"/>
                <a:gd name="T20" fmla="*/ 2514 w 2516"/>
                <a:gd name="T21" fmla="*/ 0 h 6"/>
                <a:gd name="T22" fmla="*/ 2516 w 2516"/>
                <a:gd name="T23" fmla="*/ 2 h 6"/>
                <a:gd name="T24" fmla="*/ 2516 w 2516"/>
                <a:gd name="T25" fmla="*/ 2 h 6"/>
                <a:gd name="T26" fmla="*/ 2514 w 2516"/>
                <a:gd name="T27" fmla="*/ 4 h 6"/>
                <a:gd name="T28" fmla="*/ 2512 w 2516"/>
                <a:gd name="T29" fmla="*/ 6 h 6"/>
                <a:gd name="T30" fmla="*/ 2512 w 2516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6" h="6">
                  <a:moveTo>
                    <a:pt x="2512" y="6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512" y="0"/>
                  </a:lnTo>
                  <a:lnTo>
                    <a:pt x="2512" y="0"/>
                  </a:lnTo>
                  <a:lnTo>
                    <a:pt x="2514" y="0"/>
                  </a:lnTo>
                  <a:lnTo>
                    <a:pt x="2516" y="2"/>
                  </a:lnTo>
                  <a:lnTo>
                    <a:pt x="2516" y="2"/>
                  </a:lnTo>
                  <a:lnTo>
                    <a:pt x="2514" y="4"/>
                  </a:lnTo>
                  <a:lnTo>
                    <a:pt x="2512" y="6"/>
                  </a:lnTo>
                  <a:lnTo>
                    <a:pt x="2512" y="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1176338" y="211138"/>
              <a:ext cx="4010025" cy="25400"/>
            </a:xfrm>
            <a:custGeom>
              <a:avLst/>
              <a:gdLst>
                <a:gd name="T0" fmla="*/ 2518 w 2526"/>
                <a:gd name="T1" fmla="*/ 16 h 16"/>
                <a:gd name="T2" fmla="*/ 8 w 2526"/>
                <a:gd name="T3" fmla="*/ 16 h 16"/>
                <a:gd name="T4" fmla="*/ 8 w 2526"/>
                <a:gd name="T5" fmla="*/ 16 h 16"/>
                <a:gd name="T6" fmla="*/ 6 w 2526"/>
                <a:gd name="T7" fmla="*/ 16 h 16"/>
                <a:gd name="T8" fmla="*/ 2 w 2526"/>
                <a:gd name="T9" fmla="*/ 14 h 16"/>
                <a:gd name="T10" fmla="*/ 2 w 2526"/>
                <a:gd name="T11" fmla="*/ 12 h 16"/>
                <a:gd name="T12" fmla="*/ 0 w 2526"/>
                <a:gd name="T13" fmla="*/ 8 h 16"/>
                <a:gd name="T14" fmla="*/ 0 w 2526"/>
                <a:gd name="T15" fmla="*/ 8 h 16"/>
                <a:gd name="T16" fmla="*/ 2 w 2526"/>
                <a:gd name="T17" fmla="*/ 6 h 16"/>
                <a:gd name="T18" fmla="*/ 2 w 2526"/>
                <a:gd name="T19" fmla="*/ 2 h 16"/>
                <a:gd name="T20" fmla="*/ 6 w 2526"/>
                <a:gd name="T21" fmla="*/ 0 h 16"/>
                <a:gd name="T22" fmla="*/ 8 w 2526"/>
                <a:gd name="T23" fmla="*/ 0 h 16"/>
                <a:gd name="T24" fmla="*/ 2518 w 2526"/>
                <a:gd name="T25" fmla="*/ 0 h 16"/>
                <a:gd name="T26" fmla="*/ 2518 w 2526"/>
                <a:gd name="T27" fmla="*/ 0 h 16"/>
                <a:gd name="T28" fmla="*/ 2522 w 2526"/>
                <a:gd name="T29" fmla="*/ 0 h 16"/>
                <a:gd name="T30" fmla="*/ 2524 w 2526"/>
                <a:gd name="T31" fmla="*/ 2 h 16"/>
                <a:gd name="T32" fmla="*/ 2526 w 2526"/>
                <a:gd name="T33" fmla="*/ 6 h 16"/>
                <a:gd name="T34" fmla="*/ 2526 w 2526"/>
                <a:gd name="T35" fmla="*/ 8 h 16"/>
                <a:gd name="T36" fmla="*/ 2526 w 2526"/>
                <a:gd name="T37" fmla="*/ 8 h 16"/>
                <a:gd name="T38" fmla="*/ 2526 w 2526"/>
                <a:gd name="T39" fmla="*/ 12 h 16"/>
                <a:gd name="T40" fmla="*/ 2524 w 2526"/>
                <a:gd name="T41" fmla="*/ 14 h 16"/>
                <a:gd name="T42" fmla="*/ 2522 w 2526"/>
                <a:gd name="T43" fmla="*/ 16 h 16"/>
                <a:gd name="T44" fmla="*/ 2518 w 2526"/>
                <a:gd name="T45" fmla="*/ 16 h 16"/>
                <a:gd name="T46" fmla="*/ 2518 w 2526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26" h="16">
                  <a:moveTo>
                    <a:pt x="251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518" y="0"/>
                  </a:lnTo>
                  <a:lnTo>
                    <a:pt x="2518" y="0"/>
                  </a:lnTo>
                  <a:lnTo>
                    <a:pt x="2522" y="0"/>
                  </a:lnTo>
                  <a:lnTo>
                    <a:pt x="2524" y="2"/>
                  </a:lnTo>
                  <a:lnTo>
                    <a:pt x="2526" y="6"/>
                  </a:lnTo>
                  <a:lnTo>
                    <a:pt x="2526" y="8"/>
                  </a:lnTo>
                  <a:lnTo>
                    <a:pt x="2526" y="8"/>
                  </a:lnTo>
                  <a:lnTo>
                    <a:pt x="2526" y="12"/>
                  </a:lnTo>
                  <a:lnTo>
                    <a:pt x="2524" y="14"/>
                  </a:lnTo>
                  <a:lnTo>
                    <a:pt x="2522" y="16"/>
                  </a:lnTo>
                  <a:lnTo>
                    <a:pt x="2518" y="16"/>
                  </a:lnTo>
                  <a:lnTo>
                    <a:pt x="2518" y="1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6100763" y="1195388"/>
            <a:ext cx="69850" cy="2168525"/>
            <a:chOff x="6100763" y="1195388"/>
            <a:chExt cx="69850" cy="2168525"/>
          </a:xfrm>
        </p:grpSpPr>
        <p:sp>
          <p:nvSpPr>
            <p:cNvPr id="76" name="Freeform 43"/>
            <p:cNvSpPr>
              <a:spLocks/>
            </p:cNvSpPr>
            <p:nvPr/>
          </p:nvSpPr>
          <p:spPr bwMode="auto">
            <a:xfrm>
              <a:off x="6100763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6142038" y="1195388"/>
              <a:ext cx="28575" cy="2168525"/>
            </a:xfrm>
            <a:custGeom>
              <a:avLst/>
              <a:gdLst>
                <a:gd name="T0" fmla="*/ 10 w 18"/>
                <a:gd name="T1" fmla="*/ 1366 h 1366"/>
                <a:gd name="T2" fmla="*/ 10 w 18"/>
                <a:gd name="T3" fmla="*/ 1366 h 1366"/>
                <a:gd name="T4" fmla="*/ 6 w 18"/>
                <a:gd name="T5" fmla="*/ 1366 h 1366"/>
                <a:gd name="T6" fmla="*/ 4 w 18"/>
                <a:gd name="T7" fmla="*/ 1364 h 1366"/>
                <a:gd name="T8" fmla="*/ 2 w 18"/>
                <a:gd name="T9" fmla="*/ 1360 h 1366"/>
                <a:gd name="T10" fmla="*/ 0 w 18"/>
                <a:gd name="T11" fmla="*/ 1358 h 1366"/>
                <a:gd name="T12" fmla="*/ 0 w 18"/>
                <a:gd name="T13" fmla="*/ 8 h 1366"/>
                <a:gd name="T14" fmla="*/ 0 w 18"/>
                <a:gd name="T15" fmla="*/ 8 h 1366"/>
                <a:gd name="T16" fmla="*/ 2 w 18"/>
                <a:gd name="T17" fmla="*/ 4 h 1366"/>
                <a:gd name="T18" fmla="*/ 4 w 18"/>
                <a:gd name="T19" fmla="*/ 2 h 1366"/>
                <a:gd name="T20" fmla="*/ 6 w 18"/>
                <a:gd name="T21" fmla="*/ 0 h 1366"/>
                <a:gd name="T22" fmla="*/ 10 w 18"/>
                <a:gd name="T23" fmla="*/ 0 h 1366"/>
                <a:gd name="T24" fmla="*/ 10 w 18"/>
                <a:gd name="T25" fmla="*/ 0 h 1366"/>
                <a:gd name="T26" fmla="*/ 12 w 18"/>
                <a:gd name="T27" fmla="*/ 0 h 1366"/>
                <a:gd name="T28" fmla="*/ 16 w 18"/>
                <a:gd name="T29" fmla="*/ 2 h 1366"/>
                <a:gd name="T30" fmla="*/ 16 w 18"/>
                <a:gd name="T31" fmla="*/ 4 h 1366"/>
                <a:gd name="T32" fmla="*/ 18 w 18"/>
                <a:gd name="T33" fmla="*/ 8 h 1366"/>
                <a:gd name="T34" fmla="*/ 18 w 18"/>
                <a:gd name="T35" fmla="*/ 1358 h 1366"/>
                <a:gd name="T36" fmla="*/ 18 w 18"/>
                <a:gd name="T37" fmla="*/ 1358 h 1366"/>
                <a:gd name="T38" fmla="*/ 16 w 18"/>
                <a:gd name="T39" fmla="*/ 1360 h 1366"/>
                <a:gd name="T40" fmla="*/ 16 w 18"/>
                <a:gd name="T41" fmla="*/ 1364 h 1366"/>
                <a:gd name="T42" fmla="*/ 12 w 18"/>
                <a:gd name="T43" fmla="*/ 1366 h 1366"/>
                <a:gd name="T44" fmla="*/ 10 w 18"/>
                <a:gd name="T45" fmla="*/ 1366 h 1366"/>
                <a:gd name="T46" fmla="*/ 10 w 18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366">
                  <a:moveTo>
                    <a:pt x="10" y="1366"/>
                  </a:moveTo>
                  <a:lnTo>
                    <a:pt x="10" y="1366"/>
                  </a:lnTo>
                  <a:lnTo>
                    <a:pt x="6" y="1366"/>
                  </a:lnTo>
                  <a:lnTo>
                    <a:pt x="4" y="1364"/>
                  </a:lnTo>
                  <a:lnTo>
                    <a:pt x="2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358"/>
                  </a:lnTo>
                  <a:lnTo>
                    <a:pt x="18" y="1358"/>
                  </a:lnTo>
                  <a:lnTo>
                    <a:pt x="16" y="1360"/>
                  </a:lnTo>
                  <a:lnTo>
                    <a:pt x="16" y="1364"/>
                  </a:lnTo>
                  <a:lnTo>
                    <a:pt x="12" y="1366"/>
                  </a:lnTo>
                  <a:lnTo>
                    <a:pt x="10" y="1366"/>
                  </a:lnTo>
                  <a:lnTo>
                    <a:pt x="10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239713" y="1195388"/>
            <a:ext cx="69850" cy="2168525"/>
            <a:chOff x="239713" y="1195388"/>
            <a:chExt cx="69850" cy="2168525"/>
          </a:xfrm>
        </p:grpSpPr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300038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46"/>
            <p:cNvSpPr>
              <a:spLocks/>
            </p:cNvSpPr>
            <p:nvPr/>
          </p:nvSpPr>
          <p:spPr bwMode="auto">
            <a:xfrm>
              <a:off x="239713" y="1195388"/>
              <a:ext cx="25400" cy="2168525"/>
            </a:xfrm>
            <a:custGeom>
              <a:avLst/>
              <a:gdLst>
                <a:gd name="T0" fmla="*/ 8 w 16"/>
                <a:gd name="T1" fmla="*/ 1366 h 1366"/>
                <a:gd name="T2" fmla="*/ 8 w 16"/>
                <a:gd name="T3" fmla="*/ 1366 h 1366"/>
                <a:gd name="T4" fmla="*/ 4 w 16"/>
                <a:gd name="T5" fmla="*/ 1366 h 1366"/>
                <a:gd name="T6" fmla="*/ 2 w 16"/>
                <a:gd name="T7" fmla="*/ 1364 h 1366"/>
                <a:gd name="T8" fmla="*/ 0 w 16"/>
                <a:gd name="T9" fmla="*/ 1360 h 1366"/>
                <a:gd name="T10" fmla="*/ 0 w 16"/>
                <a:gd name="T11" fmla="*/ 1358 h 1366"/>
                <a:gd name="T12" fmla="*/ 0 w 16"/>
                <a:gd name="T13" fmla="*/ 8 h 1366"/>
                <a:gd name="T14" fmla="*/ 0 w 16"/>
                <a:gd name="T15" fmla="*/ 8 h 1366"/>
                <a:gd name="T16" fmla="*/ 0 w 16"/>
                <a:gd name="T17" fmla="*/ 4 h 1366"/>
                <a:gd name="T18" fmla="*/ 2 w 16"/>
                <a:gd name="T19" fmla="*/ 2 h 1366"/>
                <a:gd name="T20" fmla="*/ 4 w 16"/>
                <a:gd name="T21" fmla="*/ 0 h 1366"/>
                <a:gd name="T22" fmla="*/ 8 w 16"/>
                <a:gd name="T23" fmla="*/ 0 h 1366"/>
                <a:gd name="T24" fmla="*/ 8 w 16"/>
                <a:gd name="T25" fmla="*/ 0 h 1366"/>
                <a:gd name="T26" fmla="*/ 12 w 16"/>
                <a:gd name="T27" fmla="*/ 0 h 1366"/>
                <a:gd name="T28" fmla="*/ 14 w 16"/>
                <a:gd name="T29" fmla="*/ 2 h 1366"/>
                <a:gd name="T30" fmla="*/ 16 w 16"/>
                <a:gd name="T31" fmla="*/ 4 h 1366"/>
                <a:gd name="T32" fmla="*/ 16 w 16"/>
                <a:gd name="T33" fmla="*/ 8 h 1366"/>
                <a:gd name="T34" fmla="*/ 16 w 16"/>
                <a:gd name="T35" fmla="*/ 1358 h 1366"/>
                <a:gd name="T36" fmla="*/ 16 w 16"/>
                <a:gd name="T37" fmla="*/ 1358 h 1366"/>
                <a:gd name="T38" fmla="*/ 16 w 16"/>
                <a:gd name="T39" fmla="*/ 1360 h 1366"/>
                <a:gd name="T40" fmla="*/ 14 w 16"/>
                <a:gd name="T41" fmla="*/ 1364 h 1366"/>
                <a:gd name="T42" fmla="*/ 12 w 16"/>
                <a:gd name="T43" fmla="*/ 1366 h 1366"/>
                <a:gd name="T44" fmla="*/ 8 w 16"/>
                <a:gd name="T45" fmla="*/ 1366 h 1366"/>
                <a:gd name="T46" fmla="*/ 8 w 16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366">
                  <a:moveTo>
                    <a:pt x="8" y="1366"/>
                  </a:moveTo>
                  <a:lnTo>
                    <a:pt x="8" y="1366"/>
                  </a:lnTo>
                  <a:lnTo>
                    <a:pt x="4" y="1366"/>
                  </a:lnTo>
                  <a:lnTo>
                    <a:pt x="2" y="1364"/>
                  </a:lnTo>
                  <a:lnTo>
                    <a:pt x="0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58"/>
                  </a:lnTo>
                  <a:lnTo>
                    <a:pt x="16" y="1358"/>
                  </a:lnTo>
                  <a:lnTo>
                    <a:pt x="16" y="1360"/>
                  </a:lnTo>
                  <a:lnTo>
                    <a:pt x="14" y="1364"/>
                  </a:lnTo>
                  <a:lnTo>
                    <a:pt x="12" y="1366"/>
                  </a:lnTo>
                  <a:lnTo>
                    <a:pt x="8" y="1366"/>
                  </a:lnTo>
                  <a:lnTo>
                    <a:pt x="8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6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89"/>
            <a:ext cx="6406366" cy="4571622"/>
          </a:xfrm>
          <a:prstGeom prst="rect">
            <a:avLst/>
          </a:prstGeom>
        </p:spPr>
      </p:pic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115888" y="140423"/>
            <a:ext cx="1016000" cy="1016000"/>
          </a:xfrm>
          <a:custGeom>
            <a:avLst/>
            <a:gdLst>
              <a:gd name="T0" fmla="*/ 162 w 640"/>
              <a:gd name="T1" fmla="*/ 238 h 640"/>
              <a:gd name="T2" fmla="*/ 42 w 640"/>
              <a:gd name="T3" fmla="*/ 120 h 640"/>
              <a:gd name="T4" fmla="*/ 102 w 640"/>
              <a:gd name="T5" fmla="*/ 276 h 640"/>
              <a:gd name="T6" fmla="*/ 76 w 640"/>
              <a:gd name="T7" fmla="*/ 270 h 640"/>
              <a:gd name="T8" fmla="*/ 140 w 640"/>
              <a:gd name="T9" fmla="*/ 314 h 640"/>
              <a:gd name="T10" fmla="*/ 90 w 640"/>
              <a:gd name="T11" fmla="*/ 354 h 640"/>
              <a:gd name="T12" fmla="*/ 50 w 640"/>
              <a:gd name="T13" fmla="*/ 340 h 640"/>
              <a:gd name="T14" fmla="*/ 28 w 640"/>
              <a:gd name="T15" fmla="*/ 334 h 640"/>
              <a:gd name="T16" fmla="*/ 90 w 640"/>
              <a:gd name="T17" fmla="*/ 390 h 640"/>
              <a:gd name="T18" fmla="*/ 84 w 640"/>
              <a:gd name="T19" fmla="*/ 640 h 640"/>
              <a:gd name="T20" fmla="*/ 68 w 640"/>
              <a:gd name="T21" fmla="*/ 622 h 640"/>
              <a:gd name="T22" fmla="*/ 22 w 640"/>
              <a:gd name="T23" fmla="*/ 554 h 640"/>
              <a:gd name="T24" fmla="*/ 46 w 640"/>
              <a:gd name="T25" fmla="*/ 564 h 640"/>
              <a:gd name="T26" fmla="*/ 132 w 640"/>
              <a:gd name="T27" fmla="*/ 520 h 640"/>
              <a:gd name="T28" fmla="*/ 96 w 640"/>
              <a:gd name="T29" fmla="*/ 472 h 640"/>
              <a:gd name="T30" fmla="*/ 94 w 640"/>
              <a:gd name="T31" fmla="*/ 530 h 640"/>
              <a:gd name="T32" fmla="*/ 48 w 640"/>
              <a:gd name="T33" fmla="*/ 476 h 640"/>
              <a:gd name="T34" fmla="*/ 136 w 640"/>
              <a:gd name="T35" fmla="*/ 404 h 640"/>
              <a:gd name="T36" fmla="*/ 174 w 640"/>
              <a:gd name="T37" fmla="*/ 336 h 640"/>
              <a:gd name="T38" fmla="*/ 184 w 640"/>
              <a:gd name="T39" fmla="*/ 326 h 640"/>
              <a:gd name="T40" fmla="*/ 82 w 640"/>
              <a:gd name="T41" fmla="*/ 214 h 640"/>
              <a:gd name="T42" fmla="*/ 60 w 640"/>
              <a:gd name="T43" fmla="*/ 180 h 640"/>
              <a:gd name="T44" fmla="*/ 110 w 640"/>
              <a:gd name="T45" fmla="*/ 216 h 640"/>
              <a:gd name="T46" fmla="*/ 38 w 640"/>
              <a:gd name="T47" fmla="*/ 198 h 640"/>
              <a:gd name="T48" fmla="*/ 48 w 640"/>
              <a:gd name="T49" fmla="*/ 138 h 640"/>
              <a:gd name="T50" fmla="*/ 10 w 640"/>
              <a:gd name="T51" fmla="*/ 154 h 640"/>
              <a:gd name="T52" fmla="*/ 34 w 640"/>
              <a:gd name="T53" fmla="*/ 268 h 640"/>
              <a:gd name="T54" fmla="*/ 72 w 640"/>
              <a:gd name="T55" fmla="*/ 246 h 640"/>
              <a:gd name="T56" fmla="*/ 22 w 640"/>
              <a:gd name="T57" fmla="*/ 264 h 640"/>
              <a:gd name="T58" fmla="*/ 76 w 640"/>
              <a:gd name="T59" fmla="*/ 4 h 640"/>
              <a:gd name="T60" fmla="*/ 16 w 640"/>
              <a:gd name="T61" fmla="*/ 42 h 640"/>
              <a:gd name="T62" fmla="*/ 126 w 640"/>
              <a:gd name="T63" fmla="*/ 134 h 640"/>
              <a:gd name="T64" fmla="*/ 210 w 640"/>
              <a:gd name="T65" fmla="*/ 218 h 640"/>
              <a:gd name="T66" fmla="*/ 176 w 640"/>
              <a:gd name="T67" fmla="*/ 164 h 640"/>
              <a:gd name="T68" fmla="*/ 388 w 640"/>
              <a:gd name="T69" fmla="*/ 20 h 640"/>
              <a:gd name="T70" fmla="*/ 360 w 640"/>
              <a:gd name="T71" fmla="*/ 30 h 640"/>
              <a:gd name="T72" fmla="*/ 380 w 640"/>
              <a:gd name="T73" fmla="*/ 58 h 640"/>
              <a:gd name="T74" fmla="*/ 346 w 640"/>
              <a:gd name="T75" fmla="*/ 92 h 640"/>
              <a:gd name="T76" fmla="*/ 266 w 640"/>
              <a:gd name="T77" fmla="*/ 134 h 640"/>
              <a:gd name="T78" fmla="*/ 258 w 640"/>
              <a:gd name="T79" fmla="*/ 110 h 640"/>
              <a:gd name="T80" fmla="*/ 224 w 640"/>
              <a:gd name="T81" fmla="*/ 136 h 640"/>
              <a:gd name="T82" fmla="*/ 100 w 640"/>
              <a:gd name="T83" fmla="*/ 28 h 640"/>
              <a:gd name="T84" fmla="*/ 308 w 640"/>
              <a:gd name="T85" fmla="*/ 192 h 640"/>
              <a:gd name="T86" fmla="*/ 284 w 640"/>
              <a:gd name="T87" fmla="*/ 226 h 640"/>
              <a:gd name="T88" fmla="*/ 338 w 640"/>
              <a:gd name="T89" fmla="*/ 224 h 640"/>
              <a:gd name="T90" fmla="*/ 362 w 640"/>
              <a:gd name="T91" fmla="*/ 138 h 640"/>
              <a:gd name="T92" fmla="*/ 376 w 640"/>
              <a:gd name="T93" fmla="*/ 122 h 640"/>
              <a:gd name="T94" fmla="*/ 506 w 640"/>
              <a:gd name="T95" fmla="*/ 88 h 640"/>
              <a:gd name="T96" fmla="*/ 492 w 640"/>
              <a:gd name="T97" fmla="*/ 68 h 640"/>
              <a:gd name="T98" fmla="*/ 462 w 640"/>
              <a:gd name="T99" fmla="*/ 112 h 640"/>
              <a:gd name="T100" fmla="*/ 512 w 640"/>
              <a:gd name="T101" fmla="*/ 36 h 640"/>
              <a:gd name="T102" fmla="*/ 602 w 640"/>
              <a:gd name="T103" fmla="*/ 72 h 640"/>
              <a:gd name="T104" fmla="*/ 612 w 640"/>
              <a:gd name="T105" fmla="*/ 96 h 640"/>
              <a:gd name="T106" fmla="*/ 622 w 640"/>
              <a:gd name="T107" fmla="*/ 116 h 640"/>
              <a:gd name="T108" fmla="*/ 158 w 640"/>
              <a:gd name="T109" fmla="*/ 74 h 640"/>
              <a:gd name="T110" fmla="*/ 202 w 640"/>
              <a:gd name="T111" fmla="*/ 118 h 640"/>
              <a:gd name="T112" fmla="*/ 204 w 640"/>
              <a:gd name="T113" fmla="*/ 58 h 640"/>
              <a:gd name="T114" fmla="*/ 218 w 640"/>
              <a:gd name="T115" fmla="*/ 46 h 640"/>
              <a:gd name="T116" fmla="*/ 138 w 640"/>
              <a:gd name="T117" fmla="*/ 40 h 640"/>
              <a:gd name="T118" fmla="*/ 136 w 640"/>
              <a:gd name="T119" fmla="*/ 14 h 640"/>
              <a:gd name="T120" fmla="*/ 268 w 640"/>
              <a:gd name="T121" fmla="*/ 64 h 640"/>
              <a:gd name="T122" fmla="*/ 302 w 640"/>
              <a:gd name="T123" fmla="*/ 74 h 640"/>
              <a:gd name="T124" fmla="*/ 244 w 640"/>
              <a:gd name="T125" fmla="*/ 3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190" y="278"/>
                </a:moveTo>
                <a:lnTo>
                  <a:pt x="190" y="278"/>
                </a:lnTo>
                <a:lnTo>
                  <a:pt x="194" y="278"/>
                </a:lnTo>
                <a:lnTo>
                  <a:pt x="198" y="278"/>
                </a:lnTo>
                <a:lnTo>
                  <a:pt x="202" y="280"/>
                </a:lnTo>
                <a:lnTo>
                  <a:pt x="204" y="284"/>
                </a:lnTo>
                <a:lnTo>
                  <a:pt x="206" y="288"/>
                </a:lnTo>
                <a:lnTo>
                  <a:pt x="206" y="292"/>
                </a:lnTo>
                <a:lnTo>
                  <a:pt x="206" y="298"/>
                </a:lnTo>
                <a:lnTo>
                  <a:pt x="202" y="302"/>
                </a:lnTo>
                <a:lnTo>
                  <a:pt x="202" y="302"/>
                </a:lnTo>
                <a:lnTo>
                  <a:pt x="198" y="306"/>
                </a:lnTo>
                <a:lnTo>
                  <a:pt x="192" y="308"/>
                </a:lnTo>
                <a:lnTo>
                  <a:pt x="186" y="306"/>
                </a:lnTo>
                <a:lnTo>
                  <a:pt x="180" y="302"/>
                </a:lnTo>
                <a:lnTo>
                  <a:pt x="174" y="294"/>
                </a:lnTo>
                <a:lnTo>
                  <a:pt x="170" y="286"/>
                </a:lnTo>
                <a:lnTo>
                  <a:pt x="166" y="276"/>
                </a:lnTo>
                <a:lnTo>
                  <a:pt x="164" y="266"/>
                </a:lnTo>
                <a:lnTo>
                  <a:pt x="164" y="266"/>
                </a:lnTo>
                <a:lnTo>
                  <a:pt x="162" y="238"/>
                </a:lnTo>
                <a:lnTo>
                  <a:pt x="158" y="222"/>
                </a:lnTo>
                <a:lnTo>
                  <a:pt x="154" y="206"/>
                </a:lnTo>
                <a:lnTo>
                  <a:pt x="146" y="186"/>
                </a:lnTo>
                <a:lnTo>
                  <a:pt x="136" y="168"/>
                </a:lnTo>
                <a:lnTo>
                  <a:pt x="122" y="150"/>
                </a:lnTo>
                <a:lnTo>
                  <a:pt x="104" y="132"/>
                </a:lnTo>
                <a:lnTo>
                  <a:pt x="104" y="132"/>
                </a:lnTo>
                <a:lnTo>
                  <a:pt x="88" y="118"/>
                </a:lnTo>
                <a:lnTo>
                  <a:pt x="74" y="110"/>
                </a:lnTo>
                <a:lnTo>
                  <a:pt x="60" y="104"/>
                </a:lnTo>
                <a:lnTo>
                  <a:pt x="48" y="100"/>
                </a:lnTo>
                <a:lnTo>
                  <a:pt x="36" y="100"/>
                </a:lnTo>
                <a:lnTo>
                  <a:pt x="28" y="100"/>
                </a:lnTo>
                <a:lnTo>
                  <a:pt x="22" y="102"/>
                </a:lnTo>
                <a:lnTo>
                  <a:pt x="20" y="106"/>
                </a:lnTo>
                <a:lnTo>
                  <a:pt x="20" y="106"/>
                </a:lnTo>
                <a:lnTo>
                  <a:pt x="18" y="112"/>
                </a:lnTo>
                <a:lnTo>
                  <a:pt x="22" y="118"/>
                </a:lnTo>
                <a:lnTo>
                  <a:pt x="30" y="120"/>
                </a:lnTo>
                <a:lnTo>
                  <a:pt x="42" y="120"/>
                </a:lnTo>
                <a:lnTo>
                  <a:pt x="42" y="120"/>
                </a:lnTo>
                <a:lnTo>
                  <a:pt x="54" y="120"/>
                </a:lnTo>
                <a:lnTo>
                  <a:pt x="70" y="124"/>
                </a:lnTo>
                <a:lnTo>
                  <a:pt x="86" y="130"/>
                </a:lnTo>
                <a:lnTo>
                  <a:pt x="94" y="136"/>
                </a:lnTo>
                <a:lnTo>
                  <a:pt x="100" y="142"/>
                </a:lnTo>
                <a:lnTo>
                  <a:pt x="100" y="142"/>
                </a:lnTo>
                <a:lnTo>
                  <a:pt x="114" y="156"/>
                </a:lnTo>
                <a:lnTo>
                  <a:pt x="122" y="170"/>
                </a:lnTo>
                <a:lnTo>
                  <a:pt x="128" y="182"/>
                </a:lnTo>
                <a:lnTo>
                  <a:pt x="134" y="200"/>
                </a:lnTo>
                <a:lnTo>
                  <a:pt x="134" y="200"/>
                </a:lnTo>
                <a:lnTo>
                  <a:pt x="136" y="212"/>
                </a:lnTo>
                <a:lnTo>
                  <a:pt x="136" y="224"/>
                </a:lnTo>
                <a:lnTo>
                  <a:pt x="134" y="234"/>
                </a:lnTo>
                <a:lnTo>
                  <a:pt x="130" y="246"/>
                </a:lnTo>
                <a:lnTo>
                  <a:pt x="122" y="264"/>
                </a:lnTo>
                <a:lnTo>
                  <a:pt x="114" y="274"/>
                </a:lnTo>
                <a:lnTo>
                  <a:pt x="114" y="274"/>
                </a:lnTo>
                <a:lnTo>
                  <a:pt x="112" y="276"/>
                </a:lnTo>
                <a:lnTo>
                  <a:pt x="108" y="278"/>
                </a:lnTo>
                <a:lnTo>
                  <a:pt x="102" y="276"/>
                </a:lnTo>
                <a:lnTo>
                  <a:pt x="98" y="272"/>
                </a:lnTo>
                <a:lnTo>
                  <a:pt x="98" y="270"/>
                </a:lnTo>
                <a:lnTo>
                  <a:pt x="100" y="268"/>
                </a:lnTo>
                <a:lnTo>
                  <a:pt x="100" y="268"/>
                </a:lnTo>
                <a:lnTo>
                  <a:pt x="104" y="266"/>
                </a:lnTo>
                <a:lnTo>
                  <a:pt x="106" y="268"/>
                </a:lnTo>
                <a:lnTo>
                  <a:pt x="110" y="270"/>
                </a:lnTo>
                <a:lnTo>
                  <a:pt x="110" y="270"/>
                </a:lnTo>
                <a:lnTo>
                  <a:pt x="112" y="268"/>
                </a:lnTo>
                <a:lnTo>
                  <a:pt x="112" y="266"/>
                </a:lnTo>
                <a:lnTo>
                  <a:pt x="112" y="262"/>
                </a:lnTo>
                <a:lnTo>
                  <a:pt x="108" y="258"/>
                </a:lnTo>
                <a:lnTo>
                  <a:pt x="108" y="258"/>
                </a:lnTo>
                <a:lnTo>
                  <a:pt x="104" y="254"/>
                </a:lnTo>
                <a:lnTo>
                  <a:pt x="94" y="254"/>
                </a:lnTo>
                <a:lnTo>
                  <a:pt x="90" y="254"/>
                </a:lnTo>
                <a:lnTo>
                  <a:pt x="86" y="256"/>
                </a:lnTo>
                <a:lnTo>
                  <a:pt x="82" y="260"/>
                </a:lnTo>
                <a:lnTo>
                  <a:pt x="78" y="264"/>
                </a:lnTo>
                <a:lnTo>
                  <a:pt x="78" y="264"/>
                </a:lnTo>
                <a:lnTo>
                  <a:pt x="76" y="270"/>
                </a:lnTo>
                <a:lnTo>
                  <a:pt x="78" y="276"/>
                </a:lnTo>
                <a:lnTo>
                  <a:pt x="80" y="282"/>
                </a:lnTo>
                <a:lnTo>
                  <a:pt x="82" y="286"/>
                </a:lnTo>
                <a:lnTo>
                  <a:pt x="86" y="290"/>
                </a:lnTo>
                <a:lnTo>
                  <a:pt x="92" y="294"/>
                </a:lnTo>
                <a:lnTo>
                  <a:pt x="96" y="296"/>
                </a:lnTo>
                <a:lnTo>
                  <a:pt x="102" y="296"/>
                </a:lnTo>
                <a:lnTo>
                  <a:pt x="102" y="296"/>
                </a:lnTo>
                <a:lnTo>
                  <a:pt x="112" y="292"/>
                </a:lnTo>
                <a:lnTo>
                  <a:pt x="118" y="290"/>
                </a:lnTo>
                <a:lnTo>
                  <a:pt x="124" y="284"/>
                </a:lnTo>
                <a:lnTo>
                  <a:pt x="128" y="276"/>
                </a:lnTo>
                <a:lnTo>
                  <a:pt x="134" y="266"/>
                </a:lnTo>
                <a:lnTo>
                  <a:pt x="140" y="252"/>
                </a:lnTo>
                <a:lnTo>
                  <a:pt x="146" y="232"/>
                </a:lnTo>
                <a:lnTo>
                  <a:pt x="146" y="232"/>
                </a:lnTo>
                <a:lnTo>
                  <a:pt x="148" y="244"/>
                </a:lnTo>
                <a:lnTo>
                  <a:pt x="148" y="256"/>
                </a:lnTo>
                <a:lnTo>
                  <a:pt x="146" y="286"/>
                </a:lnTo>
                <a:lnTo>
                  <a:pt x="144" y="302"/>
                </a:lnTo>
                <a:lnTo>
                  <a:pt x="140" y="314"/>
                </a:lnTo>
                <a:lnTo>
                  <a:pt x="136" y="324"/>
                </a:lnTo>
                <a:lnTo>
                  <a:pt x="130" y="332"/>
                </a:lnTo>
                <a:lnTo>
                  <a:pt x="130" y="332"/>
                </a:lnTo>
                <a:lnTo>
                  <a:pt x="124" y="334"/>
                </a:lnTo>
                <a:lnTo>
                  <a:pt x="116" y="334"/>
                </a:lnTo>
                <a:lnTo>
                  <a:pt x="102" y="332"/>
                </a:lnTo>
                <a:lnTo>
                  <a:pt x="92" y="330"/>
                </a:lnTo>
                <a:lnTo>
                  <a:pt x="88" y="330"/>
                </a:lnTo>
                <a:lnTo>
                  <a:pt x="86" y="334"/>
                </a:lnTo>
                <a:lnTo>
                  <a:pt x="86" y="334"/>
                </a:lnTo>
                <a:lnTo>
                  <a:pt x="86" y="338"/>
                </a:lnTo>
                <a:lnTo>
                  <a:pt x="86" y="340"/>
                </a:lnTo>
                <a:lnTo>
                  <a:pt x="92" y="346"/>
                </a:lnTo>
                <a:lnTo>
                  <a:pt x="100" y="350"/>
                </a:lnTo>
                <a:lnTo>
                  <a:pt x="106" y="352"/>
                </a:lnTo>
                <a:lnTo>
                  <a:pt x="106" y="352"/>
                </a:lnTo>
                <a:lnTo>
                  <a:pt x="102" y="354"/>
                </a:lnTo>
                <a:lnTo>
                  <a:pt x="98" y="354"/>
                </a:lnTo>
                <a:lnTo>
                  <a:pt x="94" y="354"/>
                </a:lnTo>
                <a:lnTo>
                  <a:pt x="90" y="354"/>
                </a:lnTo>
                <a:lnTo>
                  <a:pt x="90" y="354"/>
                </a:lnTo>
                <a:lnTo>
                  <a:pt x="92" y="358"/>
                </a:lnTo>
                <a:lnTo>
                  <a:pt x="94" y="360"/>
                </a:lnTo>
                <a:lnTo>
                  <a:pt x="102" y="362"/>
                </a:lnTo>
                <a:lnTo>
                  <a:pt x="112" y="362"/>
                </a:lnTo>
                <a:lnTo>
                  <a:pt x="120" y="358"/>
                </a:lnTo>
                <a:lnTo>
                  <a:pt x="120" y="358"/>
                </a:lnTo>
                <a:lnTo>
                  <a:pt x="96" y="374"/>
                </a:lnTo>
                <a:lnTo>
                  <a:pt x="88" y="380"/>
                </a:lnTo>
                <a:lnTo>
                  <a:pt x="80" y="382"/>
                </a:lnTo>
                <a:lnTo>
                  <a:pt x="72" y="384"/>
                </a:lnTo>
                <a:lnTo>
                  <a:pt x="66" y="384"/>
                </a:lnTo>
                <a:lnTo>
                  <a:pt x="62" y="382"/>
                </a:lnTo>
                <a:lnTo>
                  <a:pt x="58" y="380"/>
                </a:lnTo>
                <a:lnTo>
                  <a:pt x="54" y="372"/>
                </a:lnTo>
                <a:lnTo>
                  <a:pt x="52" y="364"/>
                </a:lnTo>
                <a:lnTo>
                  <a:pt x="52" y="358"/>
                </a:lnTo>
                <a:lnTo>
                  <a:pt x="54" y="352"/>
                </a:lnTo>
                <a:lnTo>
                  <a:pt x="54" y="352"/>
                </a:lnTo>
                <a:lnTo>
                  <a:pt x="54" y="346"/>
                </a:lnTo>
                <a:lnTo>
                  <a:pt x="52" y="342"/>
                </a:lnTo>
                <a:lnTo>
                  <a:pt x="50" y="340"/>
                </a:lnTo>
                <a:lnTo>
                  <a:pt x="46" y="340"/>
                </a:lnTo>
                <a:lnTo>
                  <a:pt x="44" y="342"/>
                </a:lnTo>
                <a:lnTo>
                  <a:pt x="40" y="346"/>
                </a:lnTo>
                <a:lnTo>
                  <a:pt x="40" y="346"/>
                </a:lnTo>
                <a:lnTo>
                  <a:pt x="36" y="356"/>
                </a:lnTo>
                <a:lnTo>
                  <a:pt x="34" y="364"/>
                </a:lnTo>
                <a:lnTo>
                  <a:pt x="36" y="374"/>
                </a:lnTo>
                <a:lnTo>
                  <a:pt x="38" y="382"/>
                </a:lnTo>
                <a:lnTo>
                  <a:pt x="38" y="382"/>
                </a:lnTo>
                <a:lnTo>
                  <a:pt x="34" y="376"/>
                </a:lnTo>
                <a:lnTo>
                  <a:pt x="30" y="372"/>
                </a:lnTo>
                <a:lnTo>
                  <a:pt x="30" y="366"/>
                </a:lnTo>
                <a:lnTo>
                  <a:pt x="28" y="360"/>
                </a:lnTo>
                <a:lnTo>
                  <a:pt x="32" y="350"/>
                </a:lnTo>
                <a:lnTo>
                  <a:pt x="36" y="344"/>
                </a:lnTo>
                <a:lnTo>
                  <a:pt x="36" y="344"/>
                </a:lnTo>
                <a:lnTo>
                  <a:pt x="38" y="340"/>
                </a:lnTo>
                <a:lnTo>
                  <a:pt x="36" y="336"/>
                </a:lnTo>
                <a:lnTo>
                  <a:pt x="34" y="334"/>
                </a:lnTo>
                <a:lnTo>
                  <a:pt x="32" y="334"/>
                </a:lnTo>
                <a:lnTo>
                  <a:pt x="28" y="334"/>
                </a:lnTo>
                <a:lnTo>
                  <a:pt x="24" y="338"/>
                </a:lnTo>
                <a:lnTo>
                  <a:pt x="24" y="338"/>
                </a:lnTo>
                <a:lnTo>
                  <a:pt x="16" y="346"/>
                </a:lnTo>
                <a:lnTo>
                  <a:pt x="14" y="354"/>
                </a:lnTo>
                <a:lnTo>
                  <a:pt x="14" y="364"/>
                </a:lnTo>
                <a:lnTo>
                  <a:pt x="18" y="374"/>
                </a:lnTo>
                <a:lnTo>
                  <a:pt x="18" y="374"/>
                </a:lnTo>
                <a:lnTo>
                  <a:pt x="16" y="372"/>
                </a:lnTo>
                <a:lnTo>
                  <a:pt x="14" y="372"/>
                </a:lnTo>
                <a:lnTo>
                  <a:pt x="12" y="374"/>
                </a:lnTo>
                <a:lnTo>
                  <a:pt x="12" y="380"/>
                </a:lnTo>
                <a:lnTo>
                  <a:pt x="12" y="380"/>
                </a:lnTo>
                <a:lnTo>
                  <a:pt x="20" y="388"/>
                </a:lnTo>
                <a:lnTo>
                  <a:pt x="28" y="396"/>
                </a:lnTo>
                <a:lnTo>
                  <a:pt x="40" y="398"/>
                </a:lnTo>
                <a:lnTo>
                  <a:pt x="50" y="400"/>
                </a:lnTo>
                <a:lnTo>
                  <a:pt x="62" y="400"/>
                </a:lnTo>
                <a:lnTo>
                  <a:pt x="72" y="396"/>
                </a:lnTo>
                <a:lnTo>
                  <a:pt x="82" y="394"/>
                </a:lnTo>
                <a:lnTo>
                  <a:pt x="90" y="390"/>
                </a:lnTo>
                <a:lnTo>
                  <a:pt x="90" y="390"/>
                </a:lnTo>
                <a:lnTo>
                  <a:pt x="74" y="404"/>
                </a:lnTo>
                <a:lnTo>
                  <a:pt x="58" y="418"/>
                </a:lnTo>
                <a:lnTo>
                  <a:pt x="44" y="436"/>
                </a:lnTo>
                <a:lnTo>
                  <a:pt x="30" y="454"/>
                </a:lnTo>
                <a:lnTo>
                  <a:pt x="20" y="474"/>
                </a:lnTo>
                <a:lnTo>
                  <a:pt x="10" y="494"/>
                </a:lnTo>
                <a:lnTo>
                  <a:pt x="4" y="512"/>
                </a:lnTo>
                <a:lnTo>
                  <a:pt x="2" y="530"/>
                </a:lnTo>
                <a:lnTo>
                  <a:pt x="2" y="530"/>
                </a:lnTo>
                <a:lnTo>
                  <a:pt x="2" y="548"/>
                </a:lnTo>
                <a:lnTo>
                  <a:pt x="4" y="566"/>
                </a:lnTo>
                <a:lnTo>
                  <a:pt x="8" y="580"/>
                </a:lnTo>
                <a:lnTo>
                  <a:pt x="14" y="594"/>
                </a:lnTo>
                <a:lnTo>
                  <a:pt x="22" y="604"/>
                </a:lnTo>
                <a:lnTo>
                  <a:pt x="30" y="614"/>
                </a:lnTo>
                <a:lnTo>
                  <a:pt x="40" y="622"/>
                </a:lnTo>
                <a:lnTo>
                  <a:pt x="52" y="630"/>
                </a:lnTo>
                <a:lnTo>
                  <a:pt x="52" y="630"/>
                </a:lnTo>
                <a:lnTo>
                  <a:pt x="62" y="636"/>
                </a:lnTo>
                <a:lnTo>
                  <a:pt x="74" y="640"/>
                </a:lnTo>
                <a:lnTo>
                  <a:pt x="84" y="640"/>
                </a:lnTo>
                <a:lnTo>
                  <a:pt x="94" y="640"/>
                </a:lnTo>
                <a:lnTo>
                  <a:pt x="102" y="638"/>
                </a:lnTo>
                <a:lnTo>
                  <a:pt x="110" y="634"/>
                </a:lnTo>
                <a:lnTo>
                  <a:pt x="114" y="630"/>
                </a:lnTo>
                <a:lnTo>
                  <a:pt x="116" y="626"/>
                </a:lnTo>
                <a:lnTo>
                  <a:pt x="116" y="626"/>
                </a:lnTo>
                <a:lnTo>
                  <a:pt x="116" y="624"/>
                </a:lnTo>
                <a:lnTo>
                  <a:pt x="116" y="620"/>
                </a:lnTo>
                <a:lnTo>
                  <a:pt x="112" y="616"/>
                </a:lnTo>
                <a:lnTo>
                  <a:pt x="106" y="616"/>
                </a:lnTo>
                <a:lnTo>
                  <a:pt x="104" y="618"/>
                </a:lnTo>
                <a:lnTo>
                  <a:pt x="102" y="620"/>
                </a:lnTo>
                <a:lnTo>
                  <a:pt x="102" y="620"/>
                </a:lnTo>
                <a:lnTo>
                  <a:pt x="96" y="624"/>
                </a:lnTo>
                <a:lnTo>
                  <a:pt x="92" y="628"/>
                </a:lnTo>
                <a:lnTo>
                  <a:pt x="86" y="630"/>
                </a:lnTo>
                <a:lnTo>
                  <a:pt x="80" y="628"/>
                </a:lnTo>
                <a:lnTo>
                  <a:pt x="70" y="626"/>
                </a:lnTo>
                <a:lnTo>
                  <a:pt x="60" y="618"/>
                </a:lnTo>
                <a:lnTo>
                  <a:pt x="60" y="618"/>
                </a:lnTo>
                <a:lnTo>
                  <a:pt x="68" y="622"/>
                </a:lnTo>
                <a:lnTo>
                  <a:pt x="76" y="626"/>
                </a:lnTo>
                <a:lnTo>
                  <a:pt x="86" y="626"/>
                </a:lnTo>
                <a:lnTo>
                  <a:pt x="86" y="626"/>
                </a:lnTo>
                <a:lnTo>
                  <a:pt x="90" y="624"/>
                </a:lnTo>
                <a:lnTo>
                  <a:pt x="94" y="622"/>
                </a:lnTo>
                <a:lnTo>
                  <a:pt x="96" y="614"/>
                </a:lnTo>
                <a:lnTo>
                  <a:pt x="96" y="612"/>
                </a:lnTo>
                <a:lnTo>
                  <a:pt x="94" y="610"/>
                </a:lnTo>
                <a:lnTo>
                  <a:pt x="92" y="608"/>
                </a:lnTo>
                <a:lnTo>
                  <a:pt x="88" y="608"/>
                </a:lnTo>
                <a:lnTo>
                  <a:pt x="88" y="608"/>
                </a:lnTo>
                <a:lnTo>
                  <a:pt x="72" y="608"/>
                </a:lnTo>
                <a:lnTo>
                  <a:pt x="58" y="604"/>
                </a:lnTo>
                <a:lnTo>
                  <a:pt x="46" y="596"/>
                </a:lnTo>
                <a:lnTo>
                  <a:pt x="36" y="586"/>
                </a:lnTo>
                <a:lnTo>
                  <a:pt x="28" y="576"/>
                </a:lnTo>
                <a:lnTo>
                  <a:pt x="22" y="564"/>
                </a:lnTo>
                <a:lnTo>
                  <a:pt x="20" y="552"/>
                </a:lnTo>
                <a:lnTo>
                  <a:pt x="20" y="544"/>
                </a:lnTo>
                <a:lnTo>
                  <a:pt x="20" y="544"/>
                </a:lnTo>
                <a:lnTo>
                  <a:pt x="22" y="554"/>
                </a:lnTo>
                <a:lnTo>
                  <a:pt x="24" y="564"/>
                </a:lnTo>
                <a:lnTo>
                  <a:pt x="30" y="574"/>
                </a:lnTo>
                <a:lnTo>
                  <a:pt x="38" y="584"/>
                </a:lnTo>
                <a:lnTo>
                  <a:pt x="48" y="590"/>
                </a:lnTo>
                <a:lnTo>
                  <a:pt x="56" y="596"/>
                </a:lnTo>
                <a:lnTo>
                  <a:pt x="66" y="602"/>
                </a:lnTo>
                <a:lnTo>
                  <a:pt x="72" y="602"/>
                </a:lnTo>
                <a:lnTo>
                  <a:pt x="72" y="602"/>
                </a:lnTo>
                <a:lnTo>
                  <a:pt x="78" y="602"/>
                </a:lnTo>
                <a:lnTo>
                  <a:pt x="84" y="600"/>
                </a:lnTo>
                <a:lnTo>
                  <a:pt x="92" y="592"/>
                </a:lnTo>
                <a:lnTo>
                  <a:pt x="96" y="586"/>
                </a:lnTo>
                <a:lnTo>
                  <a:pt x="94" y="584"/>
                </a:lnTo>
                <a:lnTo>
                  <a:pt x="92" y="584"/>
                </a:lnTo>
                <a:lnTo>
                  <a:pt x="92" y="584"/>
                </a:lnTo>
                <a:lnTo>
                  <a:pt x="86" y="586"/>
                </a:lnTo>
                <a:lnTo>
                  <a:pt x="78" y="586"/>
                </a:lnTo>
                <a:lnTo>
                  <a:pt x="72" y="584"/>
                </a:lnTo>
                <a:lnTo>
                  <a:pt x="66" y="580"/>
                </a:lnTo>
                <a:lnTo>
                  <a:pt x="54" y="572"/>
                </a:lnTo>
                <a:lnTo>
                  <a:pt x="46" y="564"/>
                </a:lnTo>
                <a:lnTo>
                  <a:pt x="46" y="564"/>
                </a:lnTo>
                <a:lnTo>
                  <a:pt x="38" y="554"/>
                </a:lnTo>
                <a:lnTo>
                  <a:pt x="32" y="542"/>
                </a:lnTo>
                <a:lnTo>
                  <a:pt x="32" y="534"/>
                </a:lnTo>
                <a:lnTo>
                  <a:pt x="32" y="528"/>
                </a:lnTo>
                <a:lnTo>
                  <a:pt x="34" y="520"/>
                </a:lnTo>
                <a:lnTo>
                  <a:pt x="36" y="514"/>
                </a:lnTo>
                <a:lnTo>
                  <a:pt x="36" y="514"/>
                </a:lnTo>
                <a:lnTo>
                  <a:pt x="38" y="524"/>
                </a:lnTo>
                <a:lnTo>
                  <a:pt x="42" y="532"/>
                </a:lnTo>
                <a:lnTo>
                  <a:pt x="52" y="542"/>
                </a:lnTo>
                <a:lnTo>
                  <a:pt x="62" y="550"/>
                </a:lnTo>
                <a:lnTo>
                  <a:pt x="74" y="554"/>
                </a:lnTo>
                <a:lnTo>
                  <a:pt x="86" y="556"/>
                </a:lnTo>
                <a:lnTo>
                  <a:pt x="98" y="556"/>
                </a:lnTo>
                <a:lnTo>
                  <a:pt x="106" y="554"/>
                </a:lnTo>
                <a:lnTo>
                  <a:pt x="110" y="550"/>
                </a:lnTo>
                <a:lnTo>
                  <a:pt x="110" y="550"/>
                </a:lnTo>
                <a:lnTo>
                  <a:pt x="120" y="542"/>
                </a:lnTo>
                <a:lnTo>
                  <a:pt x="128" y="530"/>
                </a:lnTo>
                <a:lnTo>
                  <a:pt x="132" y="520"/>
                </a:lnTo>
                <a:lnTo>
                  <a:pt x="134" y="508"/>
                </a:lnTo>
                <a:lnTo>
                  <a:pt x="132" y="496"/>
                </a:lnTo>
                <a:lnTo>
                  <a:pt x="130" y="486"/>
                </a:lnTo>
                <a:lnTo>
                  <a:pt x="126" y="476"/>
                </a:lnTo>
                <a:lnTo>
                  <a:pt x="120" y="468"/>
                </a:lnTo>
                <a:lnTo>
                  <a:pt x="120" y="468"/>
                </a:lnTo>
                <a:lnTo>
                  <a:pt x="112" y="464"/>
                </a:lnTo>
                <a:lnTo>
                  <a:pt x="106" y="460"/>
                </a:lnTo>
                <a:lnTo>
                  <a:pt x="100" y="458"/>
                </a:lnTo>
                <a:lnTo>
                  <a:pt x="94" y="458"/>
                </a:lnTo>
                <a:lnTo>
                  <a:pt x="88" y="460"/>
                </a:lnTo>
                <a:lnTo>
                  <a:pt x="84" y="462"/>
                </a:lnTo>
                <a:lnTo>
                  <a:pt x="80" y="466"/>
                </a:lnTo>
                <a:lnTo>
                  <a:pt x="80" y="470"/>
                </a:lnTo>
                <a:lnTo>
                  <a:pt x="80" y="470"/>
                </a:lnTo>
                <a:lnTo>
                  <a:pt x="86" y="468"/>
                </a:lnTo>
                <a:lnTo>
                  <a:pt x="92" y="468"/>
                </a:lnTo>
                <a:lnTo>
                  <a:pt x="98" y="472"/>
                </a:lnTo>
                <a:lnTo>
                  <a:pt x="104" y="476"/>
                </a:lnTo>
                <a:lnTo>
                  <a:pt x="104" y="476"/>
                </a:lnTo>
                <a:lnTo>
                  <a:pt x="96" y="472"/>
                </a:lnTo>
                <a:lnTo>
                  <a:pt x="88" y="472"/>
                </a:lnTo>
                <a:lnTo>
                  <a:pt x="82" y="474"/>
                </a:lnTo>
                <a:lnTo>
                  <a:pt x="76" y="478"/>
                </a:lnTo>
                <a:lnTo>
                  <a:pt x="72" y="482"/>
                </a:lnTo>
                <a:lnTo>
                  <a:pt x="68" y="486"/>
                </a:lnTo>
                <a:lnTo>
                  <a:pt x="66" y="492"/>
                </a:lnTo>
                <a:lnTo>
                  <a:pt x="66" y="492"/>
                </a:lnTo>
                <a:lnTo>
                  <a:pt x="68" y="492"/>
                </a:lnTo>
                <a:lnTo>
                  <a:pt x="70" y="492"/>
                </a:lnTo>
                <a:lnTo>
                  <a:pt x="76" y="488"/>
                </a:lnTo>
                <a:lnTo>
                  <a:pt x="84" y="486"/>
                </a:lnTo>
                <a:lnTo>
                  <a:pt x="88" y="486"/>
                </a:lnTo>
                <a:lnTo>
                  <a:pt x="94" y="490"/>
                </a:lnTo>
                <a:lnTo>
                  <a:pt x="94" y="490"/>
                </a:lnTo>
                <a:lnTo>
                  <a:pt x="102" y="498"/>
                </a:lnTo>
                <a:lnTo>
                  <a:pt x="104" y="504"/>
                </a:lnTo>
                <a:lnTo>
                  <a:pt x="106" y="508"/>
                </a:lnTo>
                <a:lnTo>
                  <a:pt x="104" y="514"/>
                </a:lnTo>
                <a:lnTo>
                  <a:pt x="102" y="520"/>
                </a:lnTo>
                <a:lnTo>
                  <a:pt x="98" y="524"/>
                </a:lnTo>
                <a:lnTo>
                  <a:pt x="94" y="530"/>
                </a:lnTo>
                <a:lnTo>
                  <a:pt x="94" y="530"/>
                </a:lnTo>
                <a:lnTo>
                  <a:pt x="96" y="526"/>
                </a:lnTo>
                <a:lnTo>
                  <a:pt x="98" y="522"/>
                </a:lnTo>
                <a:lnTo>
                  <a:pt x="96" y="514"/>
                </a:lnTo>
                <a:lnTo>
                  <a:pt x="92" y="508"/>
                </a:lnTo>
                <a:lnTo>
                  <a:pt x="90" y="506"/>
                </a:lnTo>
                <a:lnTo>
                  <a:pt x="88" y="506"/>
                </a:lnTo>
                <a:lnTo>
                  <a:pt x="88" y="506"/>
                </a:lnTo>
                <a:lnTo>
                  <a:pt x="88" y="510"/>
                </a:lnTo>
                <a:lnTo>
                  <a:pt x="88" y="516"/>
                </a:lnTo>
                <a:lnTo>
                  <a:pt x="86" y="524"/>
                </a:lnTo>
                <a:lnTo>
                  <a:pt x="84" y="528"/>
                </a:lnTo>
                <a:lnTo>
                  <a:pt x="80" y="534"/>
                </a:lnTo>
                <a:lnTo>
                  <a:pt x="74" y="534"/>
                </a:lnTo>
                <a:lnTo>
                  <a:pt x="66" y="532"/>
                </a:lnTo>
                <a:lnTo>
                  <a:pt x="56" y="524"/>
                </a:lnTo>
                <a:lnTo>
                  <a:pt x="56" y="524"/>
                </a:lnTo>
                <a:lnTo>
                  <a:pt x="48" y="514"/>
                </a:lnTo>
                <a:lnTo>
                  <a:pt x="46" y="502"/>
                </a:lnTo>
                <a:lnTo>
                  <a:pt x="46" y="488"/>
                </a:lnTo>
                <a:lnTo>
                  <a:pt x="48" y="476"/>
                </a:lnTo>
                <a:lnTo>
                  <a:pt x="52" y="462"/>
                </a:lnTo>
                <a:lnTo>
                  <a:pt x="58" y="448"/>
                </a:lnTo>
                <a:lnTo>
                  <a:pt x="72" y="426"/>
                </a:lnTo>
                <a:lnTo>
                  <a:pt x="72" y="426"/>
                </a:lnTo>
                <a:lnTo>
                  <a:pt x="86" y="410"/>
                </a:lnTo>
                <a:lnTo>
                  <a:pt x="100" y="396"/>
                </a:lnTo>
                <a:lnTo>
                  <a:pt x="120" y="376"/>
                </a:lnTo>
                <a:lnTo>
                  <a:pt x="120" y="376"/>
                </a:lnTo>
                <a:lnTo>
                  <a:pt x="118" y="382"/>
                </a:lnTo>
                <a:lnTo>
                  <a:pt x="116" y="388"/>
                </a:lnTo>
                <a:lnTo>
                  <a:pt x="114" y="398"/>
                </a:lnTo>
                <a:lnTo>
                  <a:pt x="118" y="406"/>
                </a:lnTo>
                <a:lnTo>
                  <a:pt x="120" y="408"/>
                </a:lnTo>
                <a:lnTo>
                  <a:pt x="122" y="408"/>
                </a:lnTo>
                <a:lnTo>
                  <a:pt x="122" y="408"/>
                </a:lnTo>
                <a:lnTo>
                  <a:pt x="126" y="412"/>
                </a:lnTo>
                <a:lnTo>
                  <a:pt x="130" y="414"/>
                </a:lnTo>
                <a:lnTo>
                  <a:pt x="136" y="412"/>
                </a:lnTo>
                <a:lnTo>
                  <a:pt x="142" y="408"/>
                </a:lnTo>
                <a:lnTo>
                  <a:pt x="142" y="408"/>
                </a:lnTo>
                <a:lnTo>
                  <a:pt x="136" y="404"/>
                </a:lnTo>
                <a:lnTo>
                  <a:pt x="132" y="400"/>
                </a:lnTo>
                <a:lnTo>
                  <a:pt x="130" y="394"/>
                </a:lnTo>
                <a:lnTo>
                  <a:pt x="130" y="386"/>
                </a:lnTo>
                <a:lnTo>
                  <a:pt x="130" y="380"/>
                </a:lnTo>
                <a:lnTo>
                  <a:pt x="132" y="374"/>
                </a:lnTo>
                <a:lnTo>
                  <a:pt x="134" y="368"/>
                </a:lnTo>
                <a:lnTo>
                  <a:pt x="138" y="364"/>
                </a:lnTo>
                <a:lnTo>
                  <a:pt x="138" y="364"/>
                </a:lnTo>
                <a:lnTo>
                  <a:pt x="146" y="354"/>
                </a:lnTo>
                <a:lnTo>
                  <a:pt x="152" y="344"/>
                </a:lnTo>
                <a:lnTo>
                  <a:pt x="160" y="328"/>
                </a:lnTo>
                <a:lnTo>
                  <a:pt x="160" y="328"/>
                </a:lnTo>
                <a:lnTo>
                  <a:pt x="156" y="318"/>
                </a:lnTo>
                <a:lnTo>
                  <a:pt x="154" y="308"/>
                </a:lnTo>
                <a:lnTo>
                  <a:pt x="156" y="296"/>
                </a:lnTo>
                <a:lnTo>
                  <a:pt x="156" y="296"/>
                </a:lnTo>
                <a:lnTo>
                  <a:pt x="156" y="304"/>
                </a:lnTo>
                <a:lnTo>
                  <a:pt x="160" y="312"/>
                </a:lnTo>
                <a:lnTo>
                  <a:pt x="164" y="320"/>
                </a:lnTo>
                <a:lnTo>
                  <a:pt x="168" y="328"/>
                </a:lnTo>
                <a:lnTo>
                  <a:pt x="174" y="336"/>
                </a:lnTo>
                <a:lnTo>
                  <a:pt x="182" y="340"/>
                </a:lnTo>
                <a:lnTo>
                  <a:pt x="188" y="344"/>
                </a:lnTo>
                <a:lnTo>
                  <a:pt x="196" y="346"/>
                </a:lnTo>
                <a:lnTo>
                  <a:pt x="196" y="346"/>
                </a:lnTo>
                <a:lnTo>
                  <a:pt x="208" y="346"/>
                </a:lnTo>
                <a:lnTo>
                  <a:pt x="218" y="342"/>
                </a:lnTo>
                <a:lnTo>
                  <a:pt x="224" y="338"/>
                </a:lnTo>
                <a:lnTo>
                  <a:pt x="226" y="334"/>
                </a:lnTo>
                <a:lnTo>
                  <a:pt x="226" y="334"/>
                </a:lnTo>
                <a:lnTo>
                  <a:pt x="226" y="330"/>
                </a:lnTo>
                <a:lnTo>
                  <a:pt x="222" y="330"/>
                </a:lnTo>
                <a:lnTo>
                  <a:pt x="218" y="330"/>
                </a:lnTo>
                <a:lnTo>
                  <a:pt x="212" y="328"/>
                </a:lnTo>
                <a:lnTo>
                  <a:pt x="212" y="328"/>
                </a:lnTo>
                <a:lnTo>
                  <a:pt x="202" y="330"/>
                </a:lnTo>
                <a:lnTo>
                  <a:pt x="192" y="330"/>
                </a:lnTo>
                <a:lnTo>
                  <a:pt x="180" y="326"/>
                </a:lnTo>
                <a:lnTo>
                  <a:pt x="176" y="322"/>
                </a:lnTo>
                <a:lnTo>
                  <a:pt x="172" y="318"/>
                </a:lnTo>
                <a:lnTo>
                  <a:pt x="172" y="318"/>
                </a:lnTo>
                <a:lnTo>
                  <a:pt x="184" y="326"/>
                </a:lnTo>
                <a:lnTo>
                  <a:pt x="196" y="326"/>
                </a:lnTo>
                <a:lnTo>
                  <a:pt x="206" y="324"/>
                </a:lnTo>
                <a:lnTo>
                  <a:pt x="216" y="318"/>
                </a:lnTo>
                <a:lnTo>
                  <a:pt x="222" y="312"/>
                </a:lnTo>
                <a:lnTo>
                  <a:pt x="226" y="302"/>
                </a:lnTo>
                <a:lnTo>
                  <a:pt x="228" y="292"/>
                </a:lnTo>
                <a:lnTo>
                  <a:pt x="226" y="284"/>
                </a:lnTo>
                <a:lnTo>
                  <a:pt x="226" y="284"/>
                </a:lnTo>
                <a:lnTo>
                  <a:pt x="222" y="278"/>
                </a:lnTo>
                <a:lnTo>
                  <a:pt x="218" y="274"/>
                </a:lnTo>
                <a:lnTo>
                  <a:pt x="214" y="270"/>
                </a:lnTo>
                <a:lnTo>
                  <a:pt x="208" y="268"/>
                </a:lnTo>
                <a:lnTo>
                  <a:pt x="202" y="268"/>
                </a:lnTo>
                <a:lnTo>
                  <a:pt x="198" y="270"/>
                </a:lnTo>
                <a:lnTo>
                  <a:pt x="194" y="274"/>
                </a:lnTo>
                <a:lnTo>
                  <a:pt x="190" y="278"/>
                </a:lnTo>
                <a:lnTo>
                  <a:pt x="190" y="278"/>
                </a:lnTo>
                <a:close/>
                <a:moveTo>
                  <a:pt x="72" y="222"/>
                </a:moveTo>
                <a:lnTo>
                  <a:pt x="72" y="222"/>
                </a:lnTo>
                <a:lnTo>
                  <a:pt x="78" y="218"/>
                </a:lnTo>
                <a:lnTo>
                  <a:pt x="82" y="214"/>
                </a:lnTo>
                <a:lnTo>
                  <a:pt x="82" y="208"/>
                </a:lnTo>
                <a:lnTo>
                  <a:pt x="82" y="208"/>
                </a:lnTo>
                <a:lnTo>
                  <a:pt x="82" y="202"/>
                </a:lnTo>
                <a:lnTo>
                  <a:pt x="78" y="194"/>
                </a:lnTo>
                <a:lnTo>
                  <a:pt x="76" y="192"/>
                </a:lnTo>
                <a:lnTo>
                  <a:pt x="72" y="190"/>
                </a:lnTo>
                <a:lnTo>
                  <a:pt x="68" y="188"/>
                </a:lnTo>
                <a:lnTo>
                  <a:pt x="66" y="190"/>
                </a:lnTo>
                <a:lnTo>
                  <a:pt x="66" y="190"/>
                </a:lnTo>
                <a:lnTo>
                  <a:pt x="68" y="196"/>
                </a:lnTo>
                <a:lnTo>
                  <a:pt x="68" y="200"/>
                </a:lnTo>
                <a:lnTo>
                  <a:pt x="64" y="202"/>
                </a:lnTo>
                <a:lnTo>
                  <a:pt x="64" y="202"/>
                </a:lnTo>
                <a:lnTo>
                  <a:pt x="58" y="204"/>
                </a:lnTo>
                <a:lnTo>
                  <a:pt x="52" y="200"/>
                </a:lnTo>
                <a:lnTo>
                  <a:pt x="52" y="198"/>
                </a:lnTo>
                <a:lnTo>
                  <a:pt x="52" y="194"/>
                </a:lnTo>
                <a:lnTo>
                  <a:pt x="52" y="190"/>
                </a:lnTo>
                <a:lnTo>
                  <a:pt x="56" y="184"/>
                </a:lnTo>
                <a:lnTo>
                  <a:pt x="56" y="184"/>
                </a:lnTo>
                <a:lnTo>
                  <a:pt x="60" y="180"/>
                </a:lnTo>
                <a:lnTo>
                  <a:pt x="66" y="176"/>
                </a:lnTo>
                <a:lnTo>
                  <a:pt x="72" y="174"/>
                </a:lnTo>
                <a:lnTo>
                  <a:pt x="80" y="172"/>
                </a:lnTo>
                <a:lnTo>
                  <a:pt x="88" y="172"/>
                </a:lnTo>
                <a:lnTo>
                  <a:pt x="96" y="172"/>
                </a:lnTo>
                <a:lnTo>
                  <a:pt x="102" y="176"/>
                </a:lnTo>
                <a:lnTo>
                  <a:pt x="108" y="180"/>
                </a:lnTo>
                <a:lnTo>
                  <a:pt x="108" y="180"/>
                </a:lnTo>
                <a:lnTo>
                  <a:pt x="116" y="190"/>
                </a:lnTo>
                <a:lnTo>
                  <a:pt x="120" y="196"/>
                </a:lnTo>
                <a:lnTo>
                  <a:pt x="120" y="202"/>
                </a:lnTo>
                <a:lnTo>
                  <a:pt x="118" y="206"/>
                </a:lnTo>
                <a:lnTo>
                  <a:pt x="118" y="206"/>
                </a:lnTo>
                <a:lnTo>
                  <a:pt x="116" y="202"/>
                </a:lnTo>
                <a:lnTo>
                  <a:pt x="116" y="202"/>
                </a:lnTo>
                <a:lnTo>
                  <a:pt x="112" y="204"/>
                </a:lnTo>
                <a:lnTo>
                  <a:pt x="112" y="204"/>
                </a:lnTo>
                <a:lnTo>
                  <a:pt x="108" y="206"/>
                </a:lnTo>
                <a:lnTo>
                  <a:pt x="108" y="210"/>
                </a:lnTo>
                <a:lnTo>
                  <a:pt x="108" y="212"/>
                </a:lnTo>
                <a:lnTo>
                  <a:pt x="110" y="216"/>
                </a:lnTo>
                <a:lnTo>
                  <a:pt x="114" y="218"/>
                </a:lnTo>
                <a:lnTo>
                  <a:pt x="118" y="218"/>
                </a:lnTo>
                <a:lnTo>
                  <a:pt x="120" y="216"/>
                </a:lnTo>
                <a:lnTo>
                  <a:pt x="124" y="212"/>
                </a:lnTo>
                <a:lnTo>
                  <a:pt x="124" y="212"/>
                </a:lnTo>
                <a:lnTo>
                  <a:pt x="128" y="206"/>
                </a:lnTo>
                <a:lnTo>
                  <a:pt x="126" y="198"/>
                </a:lnTo>
                <a:lnTo>
                  <a:pt x="124" y="188"/>
                </a:lnTo>
                <a:lnTo>
                  <a:pt x="118" y="180"/>
                </a:lnTo>
                <a:lnTo>
                  <a:pt x="110" y="170"/>
                </a:lnTo>
                <a:lnTo>
                  <a:pt x="100" y="164"/>
                </a:lnTo>
                <a:lnTo>
                  <a:pt x="88" y="158"/>
                </a:lnTo>
                <a:lnTo>
                  <a:pt x="74" y="158"/>
                </a:lnTo>
                <a:lnTo>
                  <a:pt x="74" y="158"/>
                </a:lnTo>
                <a:lnTo>
                  <a:pt x="62" y="160"/>
                </a:lnTo>
                <a:lnTo>
                  <a:pt x="54" y="164"/>
                </a:lnTo>
                <a:lnTo>
                  <a:pt x="46" y="170"/>
                </a:lnTo>
                <a:lnTo>
                  <a:pt x="42" y="178"/>
                </a:lnTo>
                <a:lnTo>
                  <a:pt x="38" y="184"/>
                </a:lnTo>
                <a:lnTo>
                  <a:pt x="38" y="190"/>
                </a:lnTo>
                <a:lnTo>
                  <a:pt x="38" y="198"/>
                </a:lnTo>
                <a:lnTo>
                  <a:pt x="38" y="198"/>
                </a:lnTo>
                <a:lnTo>
                  <a:pt x="38" y="204"/>
                </a:lnTo>
                <a:lnTo>
                  <a:pt x="40" y="208"/>
                </a:lnTo>
                <a:lnTo>
                  <a:pt x="42" y="214"/>
                </a:lnTo>
                <a:lnTo>
                  <a:pt x="46" y="218"/>
                </a:lnTo>
                <a:lnTo>
                  <a:pt x="52" y="222"/>
                </a:lnTo>
                <a:lnTo>
                  <a:pt x="58" y="224"/>
                </a:lnTo>
                <a:lnTo>
                  <a:pt x="64" y="224"/>
                </a:lnTo>
                <a:lnTo>
                  <a:pt x="72" y="222"/>
                </a:lnTo>
                <a:lnTo>
                  <a:pt x="72" y="222"/>
                </a:lnTo>
                <a:close/>
                <a:moveTo>
                  <a:pt x="40" y="160"/>
                </a:moveTo>
                <a:lnTo>
                  <a:pt x="40" y="160"/>
                </a:lnTo>
                <a:lnTo>
                  <a:pt x="28" y="154"/>
                </a:lnTo>
                <a:lnTo>
                  <a:pt x="26" y="152"/>
                </a:lnTo>
                <a:lnTo>
                  <a:pt x="26" y="150"/>
                </a:lnTo>
                <a:lnTo>
                  <a:pt x="26" y="148"/>
                </a:lnTo>
                <a:lnTo>
                  <a:pt x="28" y="144"/>
                </a:lnTo>
                <a:lnTo>
                  <a:pt x="28" y="144"/>
                </a:lnTo>
                <a:lnTo>
                  <a:pt x="32" y="142"/>
                </a:lnTo>
                <a:lnTo>
                  <a:pt x="40" y="140"/>
                </a:lnTo>
                <a:lnTo>
                  <a:pt x="48" y="138"/>
                </a:lnTo>
                <a:lnTo>
                  <a:pt x="58" y="140"/>
                </a:lnTo>
                <a:lnTo>
                  <a:pt x="70" y="142"/>
                </a:lnTo>
                <a:lnTo>
                  <a:pt x="84" y="148"/>
                </a:lnTo>
                <a:lnTo>
                  <a:pt x="98" y="156"/>
                </a:lnTo>
                <a:lnTo>
                  <a:pt x="112" y="166"/>
                </a:lnTo>
                <a:lnTo>
                  <a:pt x="112" y="166"/>
                </a:lnTo>
                <a:lnTo>
                  <a:pt x="102" y="154"/>
                </a:lnTo>
                <a:lnTo>
                  <a:pt x="92" y="146"/>
                </a:lnTo>
                <a:lnTo>
                  <a:pt x="80" y="140"/>
                </a:lnTo>
                <a:lnTo>
                  <a:pt x="68" y="132"/>
                </a:lnTo>
                <a:lnTo>
                  <a:pt x="52" y="128"/>
                </a:lnTo>
                <a:lnTo>
                  <a:pt x="38" y="128"/>
                </a:lnTo>
                <a:lnTo>
                  <a:pt x="22" y="130"/>
                </a:lnTo>
                <a:lnTo>
                  <a:pt x="22" y="130"/>
                </a:lnTo>
                <a:lnTo>
                  <a:pt x="18" y="132"/>
                </a:lnTo>
                <a:lnTo>
                  <a:pt x="14" y="136"/>
                </a:lnTo>
                <a:lnTo>
                  <a:pt x="12" y="142"/>
                </a:lnTo>
                <a:lnTo>
                  <a:pt x="12" y="144"/>
                </a:lnTo>
                <a:lnTo>
                  <a:pt x="12" y="144"/>
                </a:lnTo>
                <a:lnTo>
                  <a:pt x="10" y="150"/>
                </a:lnTo>
                <a:lnTo>
                  <a:pt x="10" y="154"/>
                </a:lnTo>
                <a:lnTo>
                  <a:pt x="12" y="160"/>
                </a:lnTo>
                <a:lnTo>
                  <a:pt x="14" y="164"/>
                </a:lnTo>
                <a:lnTo>
                  <a:pt x="14" y="164"/>
                </a:lnTo>
                <a:lnTo>
                  <a:pt x="20" y="168"/>
                </a:lnTo>
                <a:lnTo>
                  <a:pt x="28" y="168"/>
                </a:lnTo>
                <a:lnTo>
                  <a:pt x="34" y="166"/>
                </a:lnTo>
                <a:lnTo>
                  <a:pt x="40" y="160"/>
                </a:lnTo>
                <a:lnTo>
                  <a:pt x="40" y="160"/>
                </a:lnTo>
                <a:close/>
                <a:moveTo>
                  <a:pt x="76" y="294"/>
                </a:moveTo>
                <a:lnTo>
                  <a:pt x="76" y="294"/>
                </a:lnTo>
                <a:lnTo>
                  <a:pt x="74" y="292"/>
                </a:lnTo>
                <a:lnTo>
                  <a:pt x="72" y="290"/>
                </a:lnTo>
                <a:lnTo>
                  <a:pt x="68" y="288"/>
                </a:lnTo>
                <a:lnTo>
                  <a:pt x="66" y="290"/>
                </a:lnTo>
                <a:lnTo>
                  <a:pt x="66" y="292"/>
                </a:lnTo>
                <a:lnTo>
                  <a:pt x="66" y="294"/>
                </a:lnTo>
                <a:lnTo>
                  <a:pt x="66" y="294"/>
                </a:lnTo>
                <a:lnTo>
                  <a:pt x="60" y="292"/>
                </a:lnTo>
                <a:lnTo>
                  <a:pt x="54" y="290"/>
                </a:lnTo>
                <a:lnTo>
                  <a:pt x="44" y="280"/>
                </a:lnTo>
                <a:lnTo>
                  <a:pt x="34" y="268"/>
                </a:lnTo>
                <a:lnTo>
                  <a:pt x="30" y="256"/>
                </a:lnTo>
                <a:lnTo>
                  <a:pt x="30" y="256"/>
                </a:lnTo>
                <a:lnTo>
                  <a:pt x="38" y="266"/>
                </a:lnTo>
                <a:lnTo>
                  <a:pt x="46" y="272"/>
                </a:lnTo>
                <a:lnTo>
                  <a:pt x="52" y="272"/>
                </a:lnTo>
                <a:lnTo>
                  <a:pt x="58" y="272"/>
                </a:lnTo>
                <a:lnTo>
                  <a:pt x="62" y="268"/>
                </a:lnTo>
                <a:lnTo>
                  <a:pt x="66" y="264"/>
                </a:lnTo>
                <a:lnTo>
                  <a:pt x="68" y="262"/>
                </a:lnTo>
                <a:lnTo>
                  <a:pt x="66" y="258"/>
                </a:lnTo>
                <a:lnTo>
                  <a:pt x="66" y="258"/>
                </a:lnTo>
                <a:lnTo>
                  <a:pt x="60" y="262"/>
                </a:lnTo>
                <a:lnTo>
                  <a:pt x="52" y="264"/>
                </a:lnTo>
                <a:lnTo>
                  <a:pt x="46" y="262"/>
                </a:lnTo>
                <a:lnTo>
                  <a:pt x="38" y="256"/>
                </a:lnTo>
                <a:lnTo>
                  <a:pt x="38" y="256"/>
                </a:lnTo>
                <a:lnTo>
                  <a:pt x="48" y="260"/>
                </a:lnTo>
                <a:lnTo>
                  <a:pt x="56" y="260"/>
                </a:lnTo>
                <a:lnTo>
                  <a:pt x="62" y="256"/>
                </a:lnTo>
                <a:lnTo>
                  <a:pt x="68" y="252"/>
                </a:lnTo>
                <a:lnTo>
                  <a:pt x="72" y="246"/>
                </a:lnTo>
                <a:lnTo>
                  <a:pt x="72" y="240"/>
                </a:lnTo>
                <a:lnTo>
                  <a:pt x="72" y="236"/>
                </a:lnTo>
                <a:lnTo>
                  <a:pt x="70" y="234"/>
                </a:lnTo>
                <a:lnTo>
                  <a:pt x="70" y="234"/>
                </a:lnTo>
                <a:lnTo>
                  <a:pt x="64" y="242"/>
                </a:lnTo>
                <a:lnTo>
                  <a:pt x="56" y="248"/>
                </a:lnTo>
                <a:lnTo>
                  <a:pt x="48" y="248"/>
                </a:lnTo>
                <a:lnTo>
                  <a:pt x="40" y="246"/>
                </a:lnTo>
                <a:lnTo>
                  <a:pt x="34" y="244"/>
                </a:lnTo>
                <a:lnTo>
                  <a:pt x="30" y="238"/>
                </a:lnTo>
                <a:lnTo>
                  <a:pt x="26" y="234"/>
                </a:lnTo>
                <a:lnTo>
                  <a:pt x="24" y="228"/>
                </a:lnTo>
                <a:lnTo>
                  <a:pt x="24" y="228"/>
                </a:lnTo>
                <a:lnTo>
                  <a:pt x="24" y="224"/>
                </a:lnTo>
                <a:lnTo>
                  <a:pt x="22" y="224"/>
                </a:lnTo>
                <a:lnTo>
                  <a:pt x="20" y="226"/>
                </a:lnTo>
                <a:lnTo>
                  <a:pt x="18" y="230"/>
                </a:lnTo>
                <a:lnTo>
                  <a:pt x="18" y="230"/>
                </a:lnTo>
                <a:lnTo>
                  <a:pt x="18" y="242"/>
                </a:lnTo>
                <a:lnTo>
                  <a:pt x="20" y="254"/>
                </a:lnTo>
                <a:lnTo>
                  <a:pt x="22" y="264"/>
                </a:lnTo>
                <a:lnTo>
                  <a:pt x="26" y="274"/>
                </a:lnTo>
                <a:lnTo>
                  <a:pt x="36" y="292"/>
                </a:lnTo>
                <a:lnTo>
                  <a:pt x="48" y="302"/>
                </a:lnTo>
                <a:lnTo>
                  <a:pt x="48" y="302"/>
                </a:lnTo>
                <a:lnTo>
                  <a:pt x="52" y="306"/>
                </a:lnTo>
                <a:lnTo>
                  <a:pt x="58" y="306"/>
                </a:lnTo>
                <a:lnTo>
                  <a:pt x="62" y="306"/>
                </a:lnTo>
                <a:lnTo>
                  <a:pt x="66" y="306"/>
                </a:lnTo>
                <a:lnTo>
                  <a:pt x="74" y="302"/>
                </a:lnTo>
                <a:lnTo>
                  <a:pt x="74" y="298"/>
                </a:lnTo>
                <a:lnTo>
                  <a:pt x="76" y="294"/>
                </a:lnTo>
                <a:lnTo>
                  <a:pt x="76" y="294"/>
                </a:lnTo>
                <a:close/>
                <a:moveTo>
                  <a:pt x="134" y="126"/>
                </a:moveTo>
                <a:lnTo>
                  <a:pt x="134" y="126"/>
                </a:lnTo>
                <a:lnTo>
                  <a:pt x="110" y="102"/>
                </a:lnTo>
                <a:lnTo>
                  <a:pt x="96" y="78"/>
                </a:lnTo>
                <a:lnTo>
                  <a:pt x="84" y="58"/>
                </a:lnTo>
                <a:lnTo>
                  <a:pt x="78" y="40"/>
                </a:lnTo>
                <a:lnTo>
                  <a:pt x="76" y="24"/>
                </a:lnTo>
                <a:lnTo>
                  <a:pt x="76" y="12"/>
                </a:lnTo>
                <a:lnTo>
                  <a:pt x="76" y="4"/>
                </a:lnTo>
                <a:lnTo>
                  <a:pt x="78" y="0"/>
                </a:lnTo>
                <a:lnTo>
                  <a:pt x="78" y="0"/>
                </a:lnTo>
                <a:lnTo>
                  <a:pt x="68" y="2"/>
                </a:lnTo>
                <a:lnTo>
                  <a:pt x="62" y="8"/>
                </a:lnTo>
                <a:lnTo>
                  <a:pt x="58" y="12"/>
                </a:lnTo>
                <a:lnTo>
                  <a:pt x="56" y="18"/>
                </a:lnTo>
                <a:lnTo>
                  <a:pt x="54" y="26"/>
                </a:lnTo>
                <a:lnTo>
                  <a:pt x="54" y="32"/>
                </a:lnTo>
                <a:lnTo>
                  <a:pt x="56" y="40"/>
                </a:lnTo>
                <a:lnTo>
                  <a:pt x="56" y="40"/>
                </a:lnTo>
                <a:lnTo>
                  <a:pt x="50" y="28"/>
                </a:lnTo>
                <a:lnTo>
                  <a:pt x="48" y="22"/>
                </a:lnTo>
                <a:lnTo>
                  <a:pt x="48" y="22"/>
                </a:lnTo>
                <a:lnTo>
                  <a:pt x="42" y="16"/>
                </a:lnTo>
                <a:lnTo>
                  <a:pt x="32" y="12"/>
                </a:lnTo>
                <a:lnTo>
                  <a:pt x="18" y="8"/>
                </a:lnTo>
                <a:lnTo>
                  <a:pt x="8" y="8"/>
                </a:lnTo>
                <a:lnTo>
                  <a:pt x="8" y="8"/>
                </a:lnTo>
                <a:lnTo>
                  <a:pt x="8" y="20"/>
                </a:lnTo>
                <a:lnTo>
                  <a:pt x="12" y="32"/>
                </a:lnTo>
                <a:lnTo>
                  <a:pt x="16" y="42"/>
                </a:lnTo>
                <a:lnTo>
                  <a:pt x="22" y="48"/>
                </a:lnTo>
                <a:lnTo>
                  <a:pt x="22" y="48"/>
                </a:lnTo>
                <a:lnTo>
                  <a:pt x="28" y="50"/>
                </a:lnTo>
                <a:lnTo>
                  <a:pt x="40" y="58"/>
                </a:lnTo>
                <a:lnTo>
                  <a:pt x="40" y="58"/>
                </a:lnTo>
                <a:lnTo>
                  <a:pt x="30" y="56"/>
                </a:lnTo>
                <a:lnTo>
                  <a:pt x="24" y="54"/>
                </a:lnTo>
                <a:lnTo>
                  <a:pt x="18" y="56"/>
                </a:lnTo>
                <a:lnTo>
                  <a:pt x="12" y="58"/>
                </a:lnTo>
                <a:lnTo>
                  <a:pt x="6" y="62"/>
                </a:lnTo>
                <a:lnTo>
                  <a:pt x="2" y="68"/>
                </a:lnTo>
                <a:lnTo>
                  <a:pt x="0" y="78"/>
                </a:lnTo>
                <a:lnTo>
                  <a:pt x="0" y="78"/>
                </a:lnTo>
                <a:lnTo>
                  <a:pt x="4" y="76"/>
                </a:lnTo>
                <a:lnTo>
                  <a:pt x="12" y="76"/>
                </a:lnTo>
                <a:lnTo>
                  <a:pt x="24" y="76"/>
                </a:lnTo>
                <a:lnTo>
                  <a:pt x="40" y="78"/>
                </a:lnTo>
                <a:lnTo>
                  <a:pt x="58" y="84"/>
                </a:lnTo>
                <a:lnTo>
                  <a:pt x="78" y="96"/>
                </a:lnTo>
                <a:lnTo>
                  <a:pt x="100" y="112"/>
                </a:lnTo>
                <a:lnTo>
                  <a:pt x="126" y="134"/>
                </a:lnTo>
                <a:lnTo>
                  <a:pt x="126" y="134"/>
                </a:lnTo>
                <a:lnTo>
                  <a:pt x="148" y="158"/>
                </a:lnTo>
                <a:lnTo>
                  <a:pt x="164" y="176"/>
                </a:lnTo>
                <a:lnTo>
                  <a:pt x="174" y="192"/>
                </a:lnTo>
                <a:lnTo>
                  <a:pt x="182" y="206"/>
                </a:lnTo>
                <a:lnTo>
                  <a:pt x="184" y="214"/>
                </a:lnTo>
                <a:lnTo>
                  <a:pt x="186" y="222"/>
                </a:lnTo>
                <a:lnTo>
                  <a:pt x="184" y="226"/>
                </a:lnTo>
                <a:lnTo>
                  <a:pt x="184" y="228"/>
                </a:lnTo>
                <a:lnTo>
                  <a:pt x="184" y="228"/>
                </a:lnTo>
                <a:lnTo>
                  <a:pt x="190" y="226"/>
                </a:lnTo>
                <a:lnTo>
                  <a:pt x="196" y="220"/>
                </a:lnTo>
                <a:lnTo>
                  <a:pt x="198" y="212"/>
                </a:lnTo>
                <a:lnTo>
                  <a:pt x="198" y="206"/>
                </a:lnTo>
                <a:lnTo>
                  <a:pt x="196" y="202"/>
                </a:lnTo>
                <a:lnTo>
                  <a:pt x="196" y="202"/>
                </a:lnTo>
                <a:lnTo>
                  <a:pt x="200" y="206"/>
                </a:lnTo>
                <a:lnTo>
                  <a:pt x="202" y="210"/>
                </a:lnTo>
                <a:lnTo>
                  <a:pt x="204" y="216"/>
                </a:lnTo>
                <a:lnTo>
                  <a:pt x="204" y="216"/>
                </a:lnTo>
                <a:lnTo>
                  <a:pt x="210" y="218"/>
                </a:lnTo>
                <a:lnTo>
                  <a:pt x="222" y="224"/>
                </a:lnTo>
                <a:lnTo>
                  <a:pt x="222" y="224"/>
                </a:lnTo>
                <a:lnTo>
                  <a:pt x="218" y="210"/>
                </a:lnTo>
                <a:lnTo>
                  <a:pt x="214" y="204"/>
                </a:lnTo>
                <a:lnTo>
                  <a:pt x="214" y="204"/>
                </a:lnTo>
                <a:lnTo>
                  <a:pt x="210" y="202"/>
                </a:lnTo>
                <a:lnTo>
                  <a:pt x="206" y="200"/>
                </a:lnTo>
                <a:lnTo>
                  <a:pt x="200" y="198"/>
                </a:lnTo>
                <a:lnTo>
                  <a:pt x="200" y="198"/>
                </a:lnTo>
                <a:lnTo>
                  <a:pt x="206" y="198"/>
                </a:lnTo>
                <a:lnTo>
                  <a:pt x="210" y="200"/>
                </a:lnTo>
                <a:lnTo>
                  <a:pt x="220" y="196"/>
                </a:lnTo>
                <a:lnTo>
                  <a:pt x="224" y="190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2" y="186"/>
                </a:lnTo>
                <a:lnTo>
                  <a:pt x="214" y="184"/>
                </a:lnTo>
                <a:lnTo>
                  <a:pt x="204" y="182"/>
                </a:lnTo>
                <a:lnTo>
                  <a:pt x="192" y="176"/>
                </a:lnTo>
                <a:lnTo>
                  <a:pt x="176" y="164"/>
                </a:lnTo>
                <a:lnTo>
                  <a:pt x="156" y="148"/>
                </a:lnTo>
                <a:lnTo>
                  <a:pt x="134" y="126"/>
                </a:lnTo>
                <a:lnTo>
                  <a:pt x="134" y="126"/>
                </a:lnTo>
                <a:close/>
                <a:moveTo>
                  <a:pt x="530" y="2"/>
                </a:moveTo>
                <a:lnTo>
                  <a:pt x="530" y="2"/>
                </a:lnTo>
                <a:lnTo>
                  <a:pt x="512" y="4"/>
                </a:lnTo>
                <a:lnTo>
                  <a:pt x="492" y="10"/>
                </a:lnTo>
                <a:lnTo>
                  <a:pt x="474" y="20"/>
                </a:lnTo>
                <a:lnTo>
                  <a:pt x="454" y="32"/>
                </a:lnTo>
                <a:lnTo>
                  <a:pt x="436" y="44"/>
                </a:lnTo>
                <a:lnTo>
                  <a:pt x="418" y="60"/>
                </a:lnTo>
                <a:lnTo>
                  <a:pt x="402" y="74"/>
                </a:lnTo>
                <a:lnTo>
                  <a:pt x="390" y="90"/>
                </a:lnTo>
                <a:lnTo>
                  <a:pt x="390" y="90"/>
                </a:lnTo>
                <a:lnTo>
                  <a:pt x="394" y="82"/>
                </a:lnTo>
                <a:lnTo>
                  <a:pt x="396" y="74"/>
                </a:lnTo>
                <a:lnTo>
                  <a:pt x="398" y="62"/>
                </a:lnTo>
                <a:lnTo>
                  <a:pt x="400" y="52"/>
                </a:lnTo>
                <a:lnTo>
                  <a:pt x="398" y="40"/>
                </a:lnTo>
                <a:lnTo>
                  <a:pt x="394" y="30"/>
                </a:lnTo>
                <a:lnTo>
                  <a:pt x="388" y="20"/>
                </a:lnTo>
                <a:lnTo>
                  <a:pt x="378" y="14"/>
                </a:lnTo>
                <a:lnTo>
                  <a:pt x="378" y="14"/>
                </a:lnTo>
                <a:lnTo>
                  <a:pt x="374" y="12"/>
                </a:lnTo>
                <a:lnTo>
                  <a:pt x="372" y="14"/>
                </a:lnTo>
                <a:lnTo>
                  <a:pt x="372" y="16"/>
                </a:lnTo>
                <a:lnTo>
                  <a:pt x="372" y="18"/>
                </a:lnTo>
                <a:lnTo>
                  <a:pt x="372" y="18"/>
                </a:lnTo>
                <a:lnTo>
                  <a:pt x="364" y="14"/>
                </a:lnTo>
                <a:lnTo>
                  <a:pt x="354" y="14"/>
                </a:lnTo>
                <a:lnTo>
                  <a:pt x="346" y="18"/>
                </a:lnTo>
                <a:lnTo>
                  <a:pt x="336" y="24"/>
                </a:lnTo>
                <a:lnTo>
                  <a:pt x="336" y="24"/>
                </a:lnTo>
                <a:lnTo>
                  <a:pt x="334" y="28"/>
                </a:lnTo>
                <a:lnTo>
                  <a:pt x="334" y="32"/>
                </a:lnTo>
                <a:lnTo>
                  <a:pt x="334" y="34"/>
                </a:lnTo>
                <a:lnTo>
                  <a:pt x="334" y="36"/>
                </a:lnTo>
                <a:lnTo>
                  <a:pt x="340" y="38"/>
                </a:lnTo>
                <a:lnTo>
                  <a:pt x="344" y="36"/>
                </a:lnTo>
                <a:lnTo>
                  <a:pt x="344" y="36"/>
                </a:lnTo>
                <a:lnTo>
                  <a:pt x="350" y="32"/>
                </a:lnTo>
                <a:lnTo>
                  <a:pt x="360" y="30"/>
                </a:lnTo>
                <a:lnTo>
                  <a:pt x="366" y="30"/>
                </a:lnTo>
                <a:lnTo>
                  <a:pt x="370" y="30"/>
                </a:lnTo>
                <a:lnTo>
                  <a:pt x="376" y="34"/>
                </a:lnTo>
                <a:lnTo>
                  <a:pt x="382" y="38"/>
                </a:lnTo>
                <a:lnTo>
                  <a:pt x="382" y="38"/>
                </a:lnTo>
                <a:lnTo>
                  <a:pt x="374" y="36"/>
                </a:lnTo>
                <a:lnTo>
                  <a:pt x="364" y="34"/>
                </a:lnTo>
                <a:lnTo>
                  <a:pt x="356" y="36"/>
                </a:lnTo>
                <a:lnTo>
                  <a:pt x="346" y="40"/>
                </a:lnTo>
                <a:lnTo>
                  <a:pt x="346" y="40"/>
                </a:lnTo>
                <a:lnTo>
                  <a:pt x="342" y="44"/>
                </a:lnTo>
                <a:lnTo>
                  <a:pt x="340" y="46"/>
                </a:lnTo>
                <a:lnTo>
                  <a:pt x="340" y="50"/>
                </a:lnTo>
                <a:lnTo>
                  <a:pt x="340" y="52"/>
                </a:lnTo>
                <a:lnTo>
                  <a:pt x="346" y="54"/>
                </a:lnTo>
                <a:lnTo>
                  <a:pt x="352" y="54"/>
                </a:lnTo>
                <a:lnTo>
                  <a:pt x="352" y="54"/>
                </a:lnTo>
                <a:lnTo>
                  <a:pt x="356" y="52"/>
                </a:lnTo>
                <a:lnTo>
                  <a:pt x="364" y="52"/>
                </a:lnTo>
                <a:lnTo>
                  <a:pt x="372" y="54"/>
                </a:lnTo>
                <a:lnTo>
                  <a:pt x="380" y="58"/>
                </a:lnTo>
                <a:lnTo>
                  <a:pt x="382" y="62"/>
                </a:lnTo>
                <a:lnTo>
                  <a:pt x="384" y="66"/>
                </a:lnTo>
                <a:lnTo>
                  <a:pt x="384" y="72"/>
                </a:lnTo>
                <a:lnTo>
                  <a:pt x="382" y="80"/>
                </a:lnTo>
                <a:lnTo>
                  <a:pt x="380" y="88"/>
                </a:lnTo>
                <a:lnTo>
                  <a:pt x="374" y="96"/>
                </a:lnTo>
                <a:lnTo>
                  <a:pt x="358" y="120"/>
                </a:lnTo>
                <a:lnTo>
                  <a:pt x="358" y="120"/>
                </a:lnTo>
                <a:lnTo>
                  <a:pt x="362" y="112"/>
                </a:lnTo>
                <a:lnTo>
                  <a:pt x="362" y="102"/>
                </a:lnTo>
                <a:lnTo>
                  <a:pt x="360" y="96"/>
                </a:lnTo>
                <a:lnTo>
                  <a:pt x="358" y="92"/>
                </a:lnTo>
                <a:lnTo>
                  <a:pt x="354" y="90"/>
                </a:lnTo>
                <a:lnTo>
                  <a:pt x="354" y="90"/>
                </a:lnTo>
                <a:lnTo>
                  <a:pt x="354" y="94"/>
                </a:lnTo>
                <a:lnTo>
                  <a:pt x="354" y="98"/>
                </a:lnTo>
                <a:lnTo>
                  <a:pt x="354" y="102"/>
                </a:lnTo>
                <a:lnTo>
                  <a:pt x="352" y="106"/>
                </a:lnTo>
                <a:lnTo>
                  <a:pt x="352" y="106"/>
                </a:lnTo>
                <a:lnTo>
                  <a:pt x="350" y="100"/>
                </a:lnTo>
                <a:lnTo>
                  <a:pt x="346" y="92"/>
                </a:lnTo>
                <a:lnTo>
                  <a:pt x="340" y="86"/>
                </a:lnTo>
                <a:lnTo>
                  <a:pt x="336" y="86"/>
                </a:lnTo>
                <a:lnTo>
                  <a:pt x="334" y="86"/>
                </a:lnTo>
                <a:lnTo>
                  <a:pt x="334" y="86"/>
                </a:lnTo>
                <a:lnTo>
                  <a:pt x="330" y="88"/>
                </a:lnTo>
                <a:lnTo>
                  <a:pt x="330" y="92"/>
                </a:lnTo>
                <a:lnTo>
                  <a:pt x="332" y="104"/>
                </a:lnTo>
                <a:lnTo>
                  <a:pt x="334" y="118"/>
                </a:lnTo>
                <a:lnTo>
                  <a:pt x="334" y="124"/>
                </a:lnTo>
                <a:lnTo>
                  <a:pt x="330" y="130"/>
                </a:lnTo>
                <a:lnTo>
                  <a:pt x="330" y="130"/>
                </a:lnTo>
                <a:lnTo>
                  <a:pt x="324" y="136"/>
                </a:lnTo>
                <a:lnTo>
                  <a:pt x="314" y="142"/>
                </a:lnTo>
                <a:lnTo>
                  <a:pt x="302" y="144"/>
                </a:lnTo>
                <a:lnTo>
                  <a:pt x="286" y="146"/>
                </a:lnTo>
                <a:lnTo>
                  <a:pt x="256" y="148"/>
                </a:lnTo>
                <a:lnTo>
                  <a:pt x="242" y="148"/>
                </a:lnTo>
                <a:lnTo>
                  <a:pt x="232" y="146"/>
                </a:lnTo>
                <a:lnTo>
                  <a:pt x="232" y="146"/>
                </a:lnTo>
                <a:lnTo>
                  <a:pt x="252" y="140"/>
                </a:lnTo>
                <a:lnTo>
                  <a:pt x="266" y="134"/>
                </a:lnTo>
                <a:lnTo>
                  <a:pt x="276" y="128"/>
                </a:lnTo>
                <a:lnTo>
                  <a:pt x="284" y="124"/>
                </a:lnTo>
                <a:lnTo>
                  <a:pt x="288" y="118"/>
                </a:lnTo>
                <a:lnTo>
                  <a:pt x="292" y="114"/>
                </a:lnTo>
                <a:lnTo>
                  <a:pt x="294" y="102"/>
                </a:lnTo>
                <a:lnTo>
                  <a:pt x="294" y="102"/>
                </a:lnTo>
                <a:lnTo>
                  <a:pt x="294" y="98"/>
                </a:lnTo>
                <a:lnTo>
                  <a:pt x="294" y="92"/>
                </a:lnTo>
                <a:lnTo>
                  <a:pt x="290" y="86"/>
                </a:lnTo>
                <a:lnTo>
                  <a:pt x="286" y="82"/>
                </a:lnTo>
                <a:lnTo>
                  <a:pt x="282" y="80"/>
                </a:lnTo>
                <a:lnTo>
                  <a:pt x="276" y="78"/>
                </a:lnTo>
                <a:lnTo>
                  <a:pt x="270" y="78"/>
                </a:lnTo>
                <a:lnTo>
                  <a:pt x="264" y="80"/>
                </a:lnTo>
                <a:lnTo>
                  <a:pt x="264" y="80"/>
                </a:lnTo>
                <a:lnTo>
                  <a:pt x="260" y="82"/>
                </a:lnTo>
                <a:lnTo>
                  <a:pt x="256" y="86"/>
                </a:lnTo>
                <a:lnTo>
                  <a:pt x="254" y="90"/>
                </a:lnTo>
                <a:lnTo>
                  <a:pt x="252" y="96"/>
                </a:lnTo>
                <a:lnTo>
                  <a:pt x="254" y="104"/>
                </a:lnTo>
                <a:lnTo>
                  <a:pt x="258" y="110"/>
                </a:lnTo>
                <a:lnTo>
                  <a:pt x="258" y="110"/>
                </a:lnTo>
                <a:lnTo>
                  <a:pt x="262" y="112"/>
                </a:lnTo>
                <a:lnTo>
                  <a:pt x="266" y="112"/>
                </a:lnTo>
                <a:lnTo>
                  <a:pt x="268" y="112"/>
                </a:lnTo>
                <a:lnTo>
                  <a:pt x="270" y="110"/>
                </a:lnTo>
                <a:lnTo>
                  <a:pt x="270" y="110"/>
                </a:lnTo>
                <a:lnTo>
                  <a:pt x="266" y="106"/>
                </a:lnTo>
                <a:lnTo>
                  <a:pt x="266" y="104"/>
                </a:lnTo>
                <a:lnTo>
                  <a:pt x="268" y="100"/>
                </a:lnTo>
                <a:lnTo>
                  <a:pt x="268" y="100"/>
                </a:lnTo>
                <a:lnTo>
                  <a:pt x="270" y="98"/>
                </a:lnTo>
                <a:lnTo>
                  <a:pt x="272" y="98"/>
                </a:lnTo>
                <a:lnTo>
                  <a:pt x="276" y="102"/>
                </a:lnTo>
                <a:lnTo>
                  <a:pt x="278" y="108"/>
                </a:lnTo>
                <a:lnTo>
                  <a:pt x="276" y="112"/>
                </a:lnTo>
                <a:lnTo>
                  <a:pt x="274" y="116"/>
                </a:lnTo>
                <a:lnTo>
                  <a:pt x="274" y="116"/>
                </a:lnTo>
                <a:lnTo>
                  <a:pt x="262" y="122"/>
                </a:lnTo>
                <a:lnTo>
                  <a:pt x="246" y="130"/>
                </a:lnTo>
                <a:lnTo>
                  <a:pt x="234" y="134"/>
                </a:lnTo>
                <a:lnTo>
                  <a:pt x="224" y="136"/>
                </a:lnTo>
                <a:lnTo>
                  <a:pt x="212" y="136"/>
                </a:lnTo>
                <a:lnTo>
                  <a:pt x="200" y="134"/>
                </a:lnTo>
                <a:lnTo>
                  <a:pt x="200" y="134"/>
                </a:lnTo>
                <a:lnTo>
                  <a:pt x="182" y="128"/>
                </a:lnTo>
                <a:lnTo>
                  <a:pt x="170" y="122"/>
                </a:lnTo>
                <a:lnTo>
                  <a:pt x="156" y="114"/>
                </a:lnTo>
                <a:lnTo>
                  <a:pt x="142" y="102"/>
                </a:lnTo>
                <a:lnTo>
                  <a:pt x="142" y="102"/>
                </a:lnTo>
                <a:lnTo>
                  <a:pt x="136" y="94"/>
                </a:lnTo>
                <a:lnTo>
                  <a:pt x="130" y="86"/>
                </a:lnTo>
                <a:lnTo>
                  <a:pt x="124" y="70"/>
                </a:lnTo>
                <a:lnTo>
                  <a:pt x="120" y="54"/>
                </a:lnTo>
                <a:lnTo>
                  <a:pt x="120" y="42"/>
                </a:lnTo>
                <a:lnTo>
                  <a:pt x="120" y="42"/>
                </a:lnTo>
                <a:lnTo>
                  <a:pt x="120" y="30"/>
                </a:lnTo>
                <a:lnTo>
                  <a:pt x="118" y="22"/>
                </a:lnTo>
                <a:lnTo>
                  <a:pt x="112" y="18"/>
                </a:lnTo>
                <a:lnTo>
                  <a:pt x="106" y="20"/>
                </a:lnTo>
                <a:lnTo>
                  <a:pt x="106" y="20"/>
                </a:lnTo>
                <a:lnTo>
                  <a:pt x="102" y="22"/>
                </a:lnTo>
                <a:lnTo>
                  <a:pt x="100" y="28"/>
                </a:lnTo>
                <a:lnTo>
                  <a:pt x="100" y="36"/>
                </a:lnTo>
                <a:lnTo>
                  <a:pt x="100" y="48"/>
                </a:lnTo>
                <a:lnTo>
                  <a:pt x="104" y="60"/>
                </a:lnTo>
                <a:lnTo>
                  <a:pt x="110" y="74"/>
                </a:lnTo>
                <a:lnTo>
                  <a:pt x="118" y="88"/>
                </a:lnTo>
                <a:lnTo>
                  <a:pt x="132" y="104"/>
                </a:lnTo>
                <a:lnTo>
                  <a:pt x="132" y="104"/>
                </a:lnTo>
                <a:lnTo>
                  <a:pt x="150" y="122"/>
                </a:lnTo>
                <a:lnTo>
                  <a:pt x="168" y="136"/>
                </a:lnTo>
                <a:lnTo>
                  <a:pt x="186" y="146"/>
                </a:lnTo>
                <a:lnTo>
                  <a:pt x="204" y="154"/>
                </a:lnTo>
                <a:lnTo>
                  <a:pt x="222" y="158"/>
                </a:lnTo>
                <a:lnTo>
                  <a:pt x="238" y="162"/>
                </a:lnTo>
                <a:lnTo>
                  <a:pt x="266" y="166"/>
                </a:lnTo>
                <a:lnTo>
                  <a:pt x="266" y="166"/>
                </a:lnTo>
                <a:lnTo>
                  <a:pt x="276" y="166"/>
                </a:lnTo>
                <a:lnTo>
                  <a:pt x="286" y="170"/>
                </a:lnTo>
                <a:lnTo>
                  <a:pt x="294" y="174"/>
                </a:lnTo>
                <a:lnTo>
                  <a:pt x="300" y="180"/>
                </a:lnTo>
                <a:lnTo>
                  <a:pt x="306" y="186"/>
                </a:lnTo>
                <a:lnTo>
                  <a:pt x="308" y="192"/>
                </a:lnTo>
                <a:lnTo>
                  <a:pt x="306" y="198"/>
                </a:lnTo>
                <a:lnTo>
                  <a:pt x="302" y="202"/>
                </a:lnTo>
                <a:lnTo>
                  <a:pt x="302" y="202"/>
                </a:lnTo>
                <a:lnTo>
                  <a:pt x="298" y="206"/>
                </a:lnTo>
                <a:lnTo>
                  <a:pt x="292" y="208"/>
                </a:lnTo>
                <a:lnTo>
                  <a:pt x="288" y="206"/>
                </a:lnTo>
                <a:lnTo>
                  <a:pt x="284" y="204"/>
                </a:lnTo>
                <a:lnTo>
                  <a:pt x="280" y="202"/>
                </a:lnTo>
                <a:lnTo>
                  <a:pt x="278" y="198"/>
                </a:lnTo>
                <a:lnTo>
                  <a:pt x="278" y="194"/>
                </a:lnTo>
                <a:lnTo>
                  <a:pt x="278" y="192"/>
                </a:lnTo>
                <a:lnTo>
                  <a:pt x="278" y="192"/>
                </a:lnTo>
                <a:lnTo>
                  <a:pt x="274" y="194"/>
                </a:lnTo>
                <a:lnTo>
                  <a:pt x="270" y="198"/>
                </a:lnTo>
                <a:lnTo>
                  <a:pt x="268" y="202"/>
                </a:lnTo>
                <a:lnTo>
                  <a:pt x="268" y="208"/>
                </a:lnTo>
                <a:lnTo>
                  <a:pt x="270" y="214"/>
                </a:lnTo>
                <a:lnTo>
                  <a:pt x="272" y="218"/>
                </a:lnTo>
                <a:lnTo>
                  <a:pt x="278" y="224"/>
                </a:lnTo>
                <a:lnTo>
                  <a:pt x="284" y="226"/>
                </a:lnTo>
                <a:lnTo>
                  <a:pt x="284" y="226"/>
                </a:lnTo>
                <a:lnTo>
                  <a:pt x="292" y="228"/>
                </a:lnTo>
                <a:lnTo>
                  <a:pt x="302" y="226"/>
                </a:lnTo>
                <a:lnTo>
                  <a:pt x="310" y="222"/>
                </a:lnTo>
                <a:lnTo>
                  <a:pt x="318" y="216"/>
                </a:lnTo>
                <a:lnTo>
                  <a:pt x="324" y="206"/>
                </a:lnTo>
                <a:lnTo>
                  <a:pt x="326" y="196"/>
                </a:lnTo>
                <a:lnTo>
                  <a:pt x="324" y="184"/>
                </a:lnTo>
                <a:lnTo>
                  <a:pt x="318" y="172"/>
                </a:lnTo>
                <a:lnTo>
                  <a:pt x="318" y="172"/>
                </a:lnTo>
                <a:lnTo>
                  <a:pt x="322" y="176"/>
                </a:lnTo>
                <a:lnTo>
                  <a:pt x="326" y="180"/>
                </a:lnTo>
                <a:lnTo>
                  <a:pt x="330" y="192"/>
                </a:lnTo>
                <a:lnTo>
                  <a:pt x="330" y="202"/>
                </a:lnTo>
                <a:lnTo>
                  <a:pt x="328" y="212"/>
                </a:lnTo>
                <a:lnTo>
                  <a:pt x="328" y="212"/>
                </a:lnTo>
                <a:lnTo>
                  <a:pt x="330" y="218"/>
                </a:lnTo>
                <a:lnTo>
                  <a:pt x="330" y="222"/>
                </a:lnTo>
                <a:lnTo>
                  <a:pt x="330" y="226"/>
                </a:lnTo>
                <a:lnTo>
                  <a:pt x="332" y="226"/>
                </a:lnTo>
                <a:lnTo>
                  <a:pt x="332" y="226"/>
                </a:lnTo>
                <a:lnTo>
                  <a:pt x="338" y="224"/>
                </a:lnTo>
                <a:lnTo>
                  <a:pt x="342" y="218"/>
                </a:lnTo>
                <a:lnTo>
                  <a:pt x="344" y="208"/>
                </a:lnTo>
                <a:lnTo>
                  <a:pt x="346" y="196"/>
                </a:lnTo>
                <a:lnTo>
                  <a:pt x="346" y="196"/>
                </a:lnTo>
                <a:lnTo>
                  <a:pt x="344" y="188"/>
                </a:lnTo>
                <a:lnTo>
                  <a:pt x="340" y="182"/>
                </a:lnTo>
                <a:lnTo>
                  <a:pt x="336" y="176"/>
                </a:lnTo>
                <a:lnTo>
                  <a:pt x="328" y="168"/>
                </a:lnTo>
                <a:lnTo>
                  <a:pt x="320" y="164"/>
                </a:lnTo>
                <a:lnTo>
                  <a:pt x="312" y="160"/>
                </a:lnTo>
                <a:lnTo>
                  <a:pt x="304" y="158"/>
                </a:lnTo>
                <a:lnTo>
                  <a:pt x="296" y="156"/>
                </a:lnTo>
                <a:lnTo>
                  <a:pt x="296" y="156"/>
                </a:lnTo>
                <a:lnTo>
                  <a:pt x="306" y="156"/>
                </a:lnTo>
                <a:lnTo>
                  <a:pt x="316" y="156"/>
                </a:lnTo>
                <a:lnTo>
                  <a:pt x="326" y="160"/>
                </a:lnTo>
                <a:lnTo>
                  <a:pt x="326" y="160"/>
                </a:lnTo>
                <a:lnTo>
                  <a:pt x="342" y="152"/>
                </a:lnTo>
                <a:lnTo>
                  <a:pt x="354" y="146"/>
                </a:lnTo>
                <a:lnTo>
                  <a:pt x="362" y="138"/>
                </a:lnTo>
                <a:lnTo>
                  <a:pt x="362" y="138"/>
                </a:lnTo>
                <a:lnTo>
                  <a:pt x="368" y="134"/>
                </a:lnTo>
                <a:lnTo>
                  <a:pt x="374" y="132"/>
                </a:lnTo>
                <a:lnTo>
                  <a:pt x="380" y="130"/>
                </a:lnTo>
                <a:lnTo>
                  <a:pt x="386" y="130"/>
                </a:lnTo>
                <a:lnTo>
                  <a:pt x="394" y="130"/>
                </a:lnTo>
                <a:lnTo>
                  <a:pt x="400" y="132"/>
                </a:lnTo>
                <a:lnTo>
                  <a:pt x="404" y="136"/>
                </a:lnTo>
                <a:lnTo>
                  <a:pt x="408" y="142"/>
                </a:lnTo>
                <a:lnTo>
                  <a:pt x="408" y="142"/>
                </a:lnTo>
                <a:lnTo>
                  <a:pt x="412" y="136"/>
                </a:lnTo>
                <a:lnTo>
                  <a:pt x="414" y="130"/>
                </a:lnTo>
                <a:lnTo>
                  <a:pt x="410" y="126"/>
                </a:lnTo>
                <a:lnTo>
                  <a:pt x="408" y="122"/>
                </a:lnTo>
                <a:lnTo>
                  <a:pt x="408" y="122"/>
                </a:lnTo>
                <a:lnTo>
                  <a:pt x="408" y="120"/>
                </a:lnTo>
                <a:lnTo>
                  <a:pt x="406" y="118"/>
                </a:lnTo>
                <a:lnTo>
                  <a:pt x="398" y="114"/>
                </a:lnTo>
                <a:lnTo>
                  <a:pt x="386" y="116"/>
                </a:lnTo>
                <a:lnTo>
                  <a:pt x="380" y="118"/>
                </a:lnTo>
                <a:lnTo>
                  <a:pt x="376" y="122"/>
                </a:lnTo>
                <a:lnTo>
                  <a:pt x="376" y="122"/>
                </a:lnTo>
                <a:lnTo>
                  <a:pt x="396" y="100"/>
                </a:lnTo>
                <a:lnTo>
                  <a:pt x="408" y="88"/>
                </a:lnTo>
                <a:lnTo>
                  <a:pt x="426" y="74"/>
                </a:lnTo>
                <a:lnTo>
                  <a:pt x="426" y="74"/>
                </a:lnTo>
                <a:lnTo>
                  <a:pt x="448" y="60"/>
                </a:lnTo>
                <a:lnTo>
                  <a:pt x="462" y="52"/>
                </a:lnTo>
                <a:lnTo>
                  <a:pt x="474" y="48"/>
                </a:lnTo>
                <a:lnTo>
                  <a:pt x="488" y="46"/>
                </a:lnTo>
                <a:lnTo>
                  <a:pt x="502" y="46"/>
                </a:lnTo>
                <a:lnTo>
                  <a:pt x="514" y="50"/>
                </a:lnTo>
                <a:lnTo>
                  <a:pt x="524" y="56"/>
                </a:lnTo>
                <a:lnTo>
                  <a:pt x="524" y="56"/>
                </a:lnTo>
                <a:lnTo>
                  <a:pt x="532" y="66"/>
                </a:lnTo>
                <a:lnTo>
                  <a:pt x="534" y="74"/>
                </a:lnTo>
                <a:lnTo>
                  <a:pt x="532" y="80"/>
                </a:lnTo>
                <a:lnTo>
                  <a:pt x="528" y="84"/>
                </a:lnTo>
                <a:lnTo>
                  <a:pt x="522" y="88"/>
                </a:lnTo>
                <a:lnTo>
                  <a:pt x="516" y="88"/>
                </a:lnTo>
                <a:lnTo>
                  <a:pt x="510" y="88"/>
                </a:lnTo>
                <a:lnTo>
                  <a:pt x="506" y="88"/>
                </a:lnTo>
                <a:lnTo>
                  <a:pt x="506" y="88"/>
                </a:lnTo>
                <a:lnTo>
                  <a:pt x="506" y="90"/>
                </a:lnTo>
                <a:lnTo>
                  <a:pt x="508" y="94"/>
                </a:lnTo>
                <a:lnTo>
                  <a:pt x="514" y="96"/>
                </a:lnTo>
                <a:lnTo>
                  <a:pt x="522" y="98"/>
                </a:lnTo>
                <a:lnTo>
                  <a:pt x="526" y="96"/>
                </a:lnTo>
                <a:lnTo>
                  <a:pt x="530" y="94"/>
                </a:lnTo>
                <a:lnTo>
                  <a:pt x="530" y="94"/>
                </a:lnTo>
                <a:lnTo>
                  <a:pt x="524" y="100"/>
                </a:lnTo>
                <a:lnTo>
                  <a:pt x="518" y="102"/>
                </a:lnTo>
                <a:lnTo>
                  <a:pt x="514" y="104"/>
                </a:lnTo>
                <a:lnTo>
                  <a:pt x="508" y="106"/>
                </a:lnTo>
                <a:lnTo>
                  <a:pt x="502" y="104"/>
                </a:lnTo>
                <a:lnTo>
                  <a:pt x="498" y="102"/>
                </a:lnTo>
                <a:lnTo>
                  <a:pt x="488" y="94"/>
                </a:lnTo>
                <a:lnTo>
                  <a:pt x="488" y="94"/>
                </a:lnTo>
                <a:lnTo>
                  <a:pt x="486" y="88"/>
                </a:lnTo>
                <a:lnTo>
                  <a:pt x="486" y="84"/>
                </a:lnTo>
                <a:lnTo>
                  <a:pt x="488" y="76"/>
                </a:lnTo>
                <a:lnTo>
                  <a:pt x="492" y="70"/>
                </a:lnTo>
                <a:lnTo>
                  <a:pt x="492" y="68"/>
                </a:lnTo>
                <a:lnTo>
                  <a:pt x="492" y="68"/>
                </a:lnTo>
                <a:lnTo>
                  <a:pt x="492" y="68"/>
                </a:lnTo>
                <a:lnTo>
                  <a:pt x="486" y="70"/>
                </a:lnTo>
                <a:lnTo>
                  <a:pt x="480" y="72"/>
                </a:lnTo>
                <a:lnTo>
                  <a:pt x="476" y="76"/>
                </a:lnTo>
                <a:lnTo>
                  <a:pt x="474" y="82"/>
                </a:lnTo>
                <a:lnTo>
                  <a:pt x="472" y="88"/>
                </a:lnTo>
                <a:lnTo>
                  <a:pt x="472" y="96"/>
                </a:lnTo>
                <a:lnTo>
                  <a:pt x="476" y="104"/>
                </a:lnTo>
                <a:lnTo>
                  <a:pt x="476" y="104"/>
                </a:lnTo>
                <a:lnTo>
                  <a:pt x="472" y="100"/>
                </a:lnTo>
                <a:lnTo>
                  <a:pt x="468" y="92"/>
                </a:lnTo>
                <a:lnTo>
                  <a:pt x="468" y="86"/>
                </a:lnTo>
                <a:lnTo>
                  <a:pt x="470" y="80"/>
                </a:lnTo>
                <a:lnTo>
                  <a:pt x="470" y="80"/>
                </a:lnTo>
                <a:lnTo>
                  <a:pt x="466" y="82"/>
                </a:lnTo>
                <a:lnTo>
                  <a:pt x="462" y="84"/>
                </a:lnTo>
                <a:lnTo>
                  <a:pt x="460" y="88"/>
                </a:lnTo>
                <a:lnTo>
                  <a:pt x="458" y="94"/>
                </a:lnTo>
                <a:lnTo>
                  <a:pt x="458" y="100"/>
                </a:lnTo>
                <a:lnTo>
                  <a:pt x="460" y="106"/>
                </a:lnTo>
                <a:lnTo>
                  <a:pt x="462" y="112"/>
                </a:lnTo>
                <a:lnTo>
                  <a:pt x="468" y="120"/>
                </a:lnTo>
                <a:lnTo>
                  <a:pt x="468" y="120"/>
                </a:lnTo>
                <a:lnTo>
                  <a:pt x="476" y="126"/>
                </a:lnTo>
                <a:lnTo>
                  <a:pt x="486" y="130"/>
                </a:lnTo>
                <a:lnTo>
                  <a:pt x="496" y="132"/>
                </a:lnTo>
                <a:lnTo>
                  <a:pt x="508" y="134"/>
                </a:lnTo>
                <a:lnTo>
                  <a:pt x="520" y="132"/>
                </a:lnTo>
                <a:lnTo>
                  <a:pt x="530" y="128"/>
                </a:lnTo>
                <a:lnTo>
                  <a:pt x="540" y="122"/>
                </a:lnTo>
                <a:lnTo>
                  <a:pt x="550" y="112"/>
                </a:lnTo>
                <a:lnTo>
                  <a:pt x="550" y="112"/>
                </a:lnTo>
                <a:lnTo>
                  <a:pt x="554" y="106"/>
                </a:lnTo>
                <a:lnTo>
                  <a:pt x="556" y="100"/>
                </a:lnTo>
                <a:lnTo>
                  <a:pt x="556" y="86"/>
                </a:lnTo>
                <a:lnTo>
                  <a:pt x="554" y="74"/>
                </a:lnTo>
                <a:lnTo>
                  <a:pt x="550" y="62"/>
                </a:lnTo>
                <a:lnTo>
                  <a:pt x="542" y="52"/>
                </a:lnTo>
                <a:lnTo>
                  <a:pt x="532" y="44"/>
                </a:lnTo>
                <a:lnTo>
                  <a:pt x="522" y="38"/>
                </a:lnTo>
                <a:lnTo>
                  <a:pt x="512" y="36"/>
                </a:lnTo>
                <a:lnTo>
                  <a:pt x="512" y="36"/>
                </a:lnTo>
                <a:lnTo>
                  <a:pt x="520" y="34"/>
                </a:lnTo>
                <a:lnTo>
                  <a:pt x="526" y="32"/>
                </a:lnTo>
                <a:lnTo>
                  <a:pt x="534" y="32"/>
                </a:lnTo>
                <a:lnTo>
                  <a:pt x="542" y="34"/>
                </a:lnTo>
                <a:lnTo>
                  <a:pt x="554" y="38"/>
                </a:lnTo>
                <a:lnTo>
                  <a:pt x="564" y="46"/>
                </a:lnTo>
                <a:lnTo>
                  <a:pt x="564" y="46"/>
                </a:lnTo>
                <a:lnTo>
                  <a:pt x="572" y="54"/>
                </a:lnTo>
                <a:lnTo>
                  <a:pt x="580" y="66"/>
                </a:lnTo>
                <a:lnTo>
                  <a:pt x="582" y="72"/>
                </a:lnTo>
                <a:lnTo>
                  <a:pt x="584" y="78"/>
                </a:lnTo>
                <a:lnTo>
                  <a:pt x="586" y="86"/>
                </a:lnTo>
                <a:lnTo>
                  <a:pt x="584" y="92"/>
                </a:lnTo>
                <a:lnTo>
                  <a:pt x="584" y="92"/>
                </a:lnTo>
                <a:lnTo>
                  <a:pt x="584" y="94"/>
                </a:lnTo>
                <a:lnTo>
                  <a:pt x="586" y="96"/>
                </a:lnTo>
                <a:lnTo>
                  <a:pt x="592" y="92"/>
                </a:lnTo>
                <a:lnTo>
                  <a:pt x="600" y="84"/>
                </a:lnTo>
                <a:lnTo>
                  <a:pt x="602" y="80"/>
                </a:lnTo>
                <a:lnTo>
                  <a:pt x="602" y="72"/>
                </a:lnTo>
                <a:lnTo>
                  <a:pt x="602" y="72"/>
                </a:lnTo>
                <a:lnTo>
                  <a:pt x="600" y="66"/>
                </a:lnTo>
                <a:lnTo>
                  <a:pt x="596" y="56"/>
                </a:lnTo>
                <a:lnTo>
                  <a:pt x="590" y="48"/>
                </a:lnTo>
                <a:lnTo>
                  <a:pt x="582" y="38"/>
                </a:lnTo>
                <a:lnTo>
                  <a:pt x="574" y="32"/>
                </a:lnTo>
                <a:lnTo>
                  <a:pt x="564" y="26"/>
                </a:lnTo>
                <a:lnTo>
                  <a:pt x="554" y="22"/>
                </a:lnTo>
                <a:lnTo>
                  <a:pt x="542" y="20"/>
                </a:lnTo>
                <a:lnTo>
                  <a:pt x="542" y="20"/>
                </a:lnTo>
                <a:lnTo>
                  <a:pt x="552" y="20"/>
                </a:lnTo>
                <a:lnTo>
                  <a:pt x="564" y="24"/>
                </a:lnTo>
                <a:lnTo>
                  <a:pt x="574" y="28"/>
                </a:lnTo>
                <a:lnTo>
                  <a:pt x="586" y="36"/>
                </a:lnTo>
                <a:lnTo>
                  <a:pt x="596" y="46"/>
                </a:lnTo>
                <a:lnTo>
                  <a:pt x="604" y="60"/>
                </a:lnTo>
                <a:lnTo>
                  <a:pt x="608" y="74"/>
                </a:lnTo>
                <a:lnTo>
                  <a:pt x="608" y="88"/>
                </a:lnTo>
                <a:lnTo>
                  <a:pt x="608" y="88"/>
                </a:lnTo>
                <a:lnTo>
                  <a:pt x="608" y="92"/>
                </a:lnTo>
                <a:lnTo>
                  <a:pt x="608" y="94"/>
                </a:lnTo>
                <a:lnTo>
                  <a:pt x="612" y="96"/>
                </a:lnTo>
                <a:lnTo>
                  <a:pt x="614" y="96"/>
                </a:lnTo>
                <a:lnTo>
                  <a:pt x="620" y="94"/>
                </a:lnTo>
                <a:lnTo>
                  <a:pt x="624" y="90"/>
                </a:lnTo>
                <a:lnTo>
                  <a:pt x="624" y="86"/>
                </a:lnTo>
                <a:lnTo>
                  <a:pt x="624" y="86"/>
                </a:lnTo>
                <a:lnTo>
                  <a:pt x="624" y="76"/>
                </a:lnTo>
                <a:lnTo>
                  <a:pt x="622" y="68"/>
                </a:lnTo>
                <a:lnTo>
                  <a:pt x="618" y="60"/>
                </a:lnTo>
                <a:lnTo>
                  <a:pt x="618" y="60"/>
                </a:lnTo>
                <a:lnTo>
                  <a:pt x="624" y="70"/>
                </a:lnTo>
                <a:lnTo>
                  <a:pt x="628" y="80"/>
                </a:lnTo>
                <a:lnTo>
                  <a:pt x="628" y="86"/>
                </a:lnTo>
                <a:lnTo>
                  <a:pt x="628" y="92"/>
                </a:lnTo>
                <a:lnTo>
                  <a:pt x="624" y="98"/>
                </a:lnTo>
                <a:lnTo>
                  <a:pt x="620" y="102"/>
                </a:lnTo>
                <a:lnTo>
                  <a:pt x="620" y="102"/>
                </a:lnTo>
                <a:lnTo>
                  <a:pt x="616" y="104"/>
                </a:lnTo>
                <a:lnTo>
                  <a:pt x="616" y="106"/>
                </a:lnTo>
                <a:lnTo>
                  <a:pt x="616" y="112"/>
                </a:lnTo>
                <a:lnTo>
                  <a:pt x="620" y="116"/>
                </a:lnTo>
                <a:lnTo>
                  <a:pt x="622" y="116"/>
                </a:lnTo>
                <a:lnTo>
                  <a:pt x="626" y="116"/>
                </a:lnTo>
                <a:lnTo>
                  <a:pt x="626" y="116"/>
                </a:lnTo>
                <a:lnTo>
                  <a:pt x="630" y="114"/>
                </a:lnTo>
                <a:lnTo>
                  <a:pt x="634" y="110"/>
                </a:lnTo>
                <a:lnTo>
                  <a:pt x="636" y="102"/>
                </a:lnTo>
                <a:lnTo>
                  <a:pt x="640" y="94"/>
                </a:lnTo>
                <a:lnTo>
                  <a:pt x="640" y="84"/>
                </a:lnTo>
                <a:lnTo>
                  <a:pt x="638" y="74"/>
                </a:lnTo>
                <a:lnTo>
                  <a:pt x="636" y="62"/>
                </a:lnTo>
                <a:lnTo>
                  <a:pt x="630" y="52"/>
                </a:lnTo>
                <a:lnTo>
                  <a:pt x="630" y="52"/>
                </a:lnTo>
                <a:lnTo>
                  <a:pt x="622" y="40"/>
                </a:lnTo>
                <a:lnTo>
                  <a:pt x="614" y="30"/>
                </a:lnTo>
                <a:lnTo>
                  <a:pt x="604" y="22"/>
                </a:lnTo>
                <a:lnTo>
                  <a:pt x="592" y="14"/>
                </a:lnTo>
                <a:lnTo>
                  <a:pt x="580" y="8"/>
                </a:lnTo>
                <a:lnTo>
                  <a:pt x="566" y="4"/>
                </a:lnTo>
                <a:lnTo>
                  <a:pt x="548" y="2"/>
                </a:lnTo>
                <a:lnTo>
                  <a:pt x="530" y="2"/>
                </a:lnTo>
                <a:lnTo>
                  <a:pt x="530" y="2"/>
                </a:lnTo>
                <a:close/>
                <a:moveTo>
                  <a:pt x="158" y="74"/>
                </a:moveTo>
                <a:lnTo>
                  <a:pt x="158" y="74"/>
                </a:lnTo>
                <a:lnTo>
                  <a:pt x="158" y="88"/>
                </a:lnTo>
                <a:lnTo>
                  <a:pt x="164" y="100"/>
                </a:lnTo>
                <a:lnTo>
                  <a:pt x="170" y="110"/>
                </a:lnTo>
                <a:lnTo>
                  <a:pt x="180" y="118"/>
                </a:lnTo>
                <a:lnTo>
                  <a:pt x="188" y="124"/>
                </a:lnTo>
                <a:lnTo>
                  <a:pt x="198" y="126"/>
                </a:lnTo>
                <a:lnTo>
                  <a:pt x="206" y="128"/>
                </a:lnTo>
                <a:lnTo>
                  <a:pt x="212" y="126"/>
                </a:lnTo>
                <a:lnTo>
                  <a:pt x="212" y="126"/>
                </a:lnTo>
                <a:lnTo>
                  <a:pt x="216" y="122"/>
                </a:lnTo>
                <a:lnTo>
                  <a:pt x="218" y="118"/>
                </a:lnTo>
                <a:lnTo>
                  <a:pt x="216" y="114"/>
                </a:lnTo>
                <a:lnTo>
                  <a:pt x="216" y="112"/>
                </a:lnTo>
                <a:lnTo>
                  <a:pt x="212" y="110"/>
                </a:lnTo>
                <a:lnTo>
                  <a:pt x="210" y="108"/>
                </a:lnTo>
                <a:lnTo>
                  <a:pt x="206" y="110"/>
                </a:lnTo>
                <a:lnTo>
                  <a:pt x="204" y="112"/>
                </a:lnTo>
                <a:lnTo>
                  <a:pt x="204" y="112"/>
                </a:lnTo>
                <a:lnTo>
                  <a:pt x="202" y="116"/>
                </a:lnTo>
                <a:lnTo>
                  <a:pt x="202" y="118"/>
                </a:lnTo>
                <a:lnTo>
                  <a:pt x="204" y="118"/>
                </a:lnTo>
                <a:lnTo>
                  <a:pt x="204" y="118"/>
                </a:lnTo>
                <a:lnTo>
                  <a:pt x="202" y="120"/>
                </a:lnTo>
                <a:lnTo>
                  <a:pt x="196" y="120"/>
                </a:lnTo>
                <a:lnTo>
                  <a:pt x="190" y="118"/>
                </a:lnTo>
                <a:lnTo>
                  <a:pt x="180" y="108"/>
                </a:lnTo>
                <a:lnTo>
                  <a:pt x="180" y="108"/>
                </a:lnTo>
                <a:lnTo>
                  <a:pt x="174" y="102"/>
                </a:lnTo>
                <a:lnTo>
                  <a:pt x="172" y="96"/>
                </a:lnTo>
                <a:lnTo>
                  <a:pt x="172" y="88"/>
                </a:lnTo>
                <a:lnTo>
                  <a:pt x="172" y="80"/>
                </a:lnTo>
                <a:lnTo>
                  <a:pt x="174" y="72"/>
                </a:lnTo>
                <a:lnTo>
                  <a:pt x="176" y="66"/>
                </a:lnTo>
                <a:lnTo>
                  <a:pt x="180" y="60"/>
                </a:lnTo>
                <a:lnTo>
                  <a:pt x="184" y="56"/>
                </a:lnTo>
                <a:lnTo>
                  <a:pt x="184" y="56"/>
                </a:lnTo>
                <a:lnTo>
                  <a:pt x="190" y="54"/>
                </a:lnTo>
                <a:lnTo>
                  <a:pt x="194" y="52"/>
                </a:lnTo>
                <a:lnTo>
                  <a:pt x="198" y="52"/>
                </a:lnTo>
                <a:lnTo>
                  <a:pt x="200" y="54"/>
                </a:lnTo>
                <a:lnTo>
                  <a:pt x="204" y="58"/>
                </a:lnTo>
                <a:lnTo>
                  <a:pt x="202" y="64"/>
                </a:lnTo>
                <a:lnTo>
                  <a:pt x="202" y="64"/>
                </a:lnTo>
                <a:lnTo>
                  <a:pt x="198" y="68"/>
                </a:lnTo>
                <a:lnTo>
                  <a:pt x="196" y="68"/>
                </a:lnTo>
                <a:lnTo>
                  <a:pt x="190" y="66"/>
                </a:lnTo>
                <a:lnTo>
                  <a:pt x="190" y="66"/>
                </a:lnTo>
                <a:lnTo>
                  <a:pt x="188" y="70"/>
                </a:lnTo>
                <a:lnTo>
                  <a:pt x="188" y="72"/>
                </a:lnTo>
                <a:lnTo>
                  <a:pt x="192" y="76"/>
                </a:lnTo>
                <a:lnTo>
                  <a:pt x="194" y="78"/>
                </a:lnTo>
                <a:lnTo>
                  <a:pt x="202" y="82"/>
                </a:lnTo>
                <a:lnTo>
                  <a:pt x="208" y="82"/>
                </a:lnTo>
                <a:lnTo>
                  <a:pt x="208" y="82"/>
                </a:lnTo>
                <a:lnTo>
                  <a:pt x="214" y="82"/>
                </a:lnTo>
                <a:lnTo>
                  <a:pt x="218" y="78"/>
                </a:lnTo>
                <a:lnTo>
                  <a:pt x="222" y="72"/>
                </a:lnTo>
                <a:lnTo>
                  <a:pt x="222" y="72"/>
                </a:lnTo>
                <a:lnTo>
                  <a:pt x="224" y="66"/>
                </a:lnTo>
                <a:lnTo>
                  <a:pt x="224" y="58"/>
                </a:lnTo>
                <a:lnTo>
                  <a:pt x="222" y="52"/>
                </a:lnTo>
                <a:lnTo>
                  <a:pt x="218" y="46"/>
                </a:lnTo>
                <a:lnTo>
                  <a:pt x="214" y="42"/>
                </a:lnTo>
                <a:lnTo>
                  <a:pt x="208" y="40"/>
                </a:lnTo>
                <a:lnTo>
                  <a:pt x="204" y="38"/>
                </a:lnTo>
                <a:lnTo>
                  <a:pt x="198" y="38"/>
                </a:lnTo>
                <a:lnTo>
                  <a:pt x="198" y="38"/>
                </a:lnTo>
                <a:lnTo>
                  <a:pt x="190" y="38"/>
                </a:lnTo>
                <a:lnTo>
                  <a:pt x="184" y="40"/>
                </a:lnTo>
                <a:lnTo>
                  <a:pt x="178" y="42"/>
                </a:lnTo>
                <a:lnTo>
                  <a:pt x="170" y="46"/>
                </a:lnTo>
                <a:lnTo>
                  <a:pt x="164" y="54"/>
                </a:lnTo>
                <a:lnTo>
                  <a:pt x="160" y="62"/>
                </a:lnTo>
                <a:lnTo>
                  <a:pt x="158" y="74"/>
                </a:lnTo>
                <a:lnTo>
                  <a:pt x="158" y="74"/>
                </a:lnTo>
                <a:close/>
                <a:moveTo>
                  <a:pt x="166" y="114"/>
                </a:moveTo>
                <a:lnTo>
                  <a:pt x="166" y="114"/>
                </a:lnTo>
                <a:lnTo>
                  <a:pt x="156" y="98"/>
                </a:lnTo>
                <a:lnTo>
                  <a:pt x="148" y="84"/>
                </a:lnTo>
                <a:lnTo>
                  <a:pt x="142" y="70"/>
                </a:lnTo>
                <a:lnTo>
                  <a:pt x="140" y="58"/>
                </a:lnTo>
                <a:lnTo>
                  <a:pt x="138" y="48"/>
                </a:lnTo>
                <a:lnTo>
                  <a:pt x="138" y="40"/>
                </a:lnTo>
                <a:lnTo>
                  <a:pt x="142" y="32"/>
                </a:lnTo>
                <a:lnTo>
                  <a:pt x="144" y="28"/>
                </a:lnTo>
                <a:lnTo>
                  <a:pt x="144" y="28"/>
                </a:lnTo>
                <a:lnTo>
                  <a:pt x="148" y="26"/>
                </a:lnTo>
                <a:lnTo>
                  <a:pt x="150" y="26"/>
                </a:lnTo>
                <a:lnTo>
                  <a:pt x="152" y="26"/>
                </a:lnTo>
                <a:lnTo>
                  <a:pt x="154" y="28"/>
                </a:lnTo>
                <a:lnTo>
                  <a:pt x="158" y="40"/>
                </a:lnTo>
                <a:lnTo>
                  <a:pt x="158" y="40"/>
                </a:lnTo>
                <a:lnTo>
                  <a:pt x="166" y="34"/>
                </a:lnTo>
                <a:lnTo>
                  <a:pt x="168" y="28"/>
                </a:lnTo>
                <a:lnTo>
                  <a:pt x="166" y="20"/>
                </a:lnTo>
                <a:lnTo>
                  <a:pt x="164" y="14"/>
                </a:lnTo>
                <a:lnTo>
                  <a:pt x="164" y="14"/>
                </a:lnTo>
                <a:lnTo>
                  <a:pt x="160" y="12"/>
                </a:lnTo>
                <a:lnTo>
                  <a:pt x="154" y="10"/>
                </a:lnTo>
                <a:lnTo>
                  <a:pt x="150" y="10"/>
                </a:lnTo>
                <a:lnTo>
                  <a:pt x="144" y="12"/>
                </a:lnTo>
                <a:lnTo>
                  <a:pt x="144" y="12"/>
                </a:lnTo>
                <a:lnTo>
                  <a:pt x="140" y="12"/>
                </a:lnTo>
                <a:lnTo>
                  <a:pt x="136" y="14"/>
                </a:lnTo>
                <a:lnTo>
                  <a:pt x="132" y="18"/>
                </a:lnTo>
                <a:lnTo>
                  <a:pt x="130" y="22"/>
                </a:lnTo>
                <a:lnTo>
                  <a:pt x="130" y="22"/>
                </a:lnTo>
                <a:lnTo>
                  <a:pt x="126" y="38"/>
                </a:lnTo>
                <a:lnTo>
                  <a:pt x="128" y="54"/>
                </a:lnTo>
                <a:lnTo>
                  <a:pt x="132" y="68"/>
                </a:lnTo>
                <a:lnTo>
                  <a:pt x="140" y="80"/>
                </a:lnTo>
                <a:lnTo>
                  <a:pt x="146" y="92"/>
                </a:lnTo>
                <a:lnTo>
                  <a:pt x="154" y="102"/>
                </a:lnTo>
                <a:lnTo>
                  <a:pt x="166" y="114"/>
                </a:lnTo>
                <a:lnTo>
                  <a:pt x="166" y="114"/>
                </a:lnTo>
                <a:close/>
                <a:moveTo>
                  <a:pt x="256" y="38"/>
                </a:moveTo>
                <a:lnTo>
                  <a:pt x="256" y="38"/>
                </a:lnTo>
                <a:lnTo>
                  <a:pt x="262" y="46"/>
                </a:lnTo>
                <a:lnTo>
                  <a:pt x="262" y="54"/>
                </a:lnTo>
                <a:lnTo>
                  <a:pt x="262" y="60"/>
                </a:lnTo>
                <a:lnTo>
                  <a:pt x="258" y="66"/>
                </a:lnTo>
                <a:lnTo>
                  <a:pt x="258" y="66"/>
                </a:lnTo>
                <a:lnTo>
                  <a:pt x="260" y="68"/>
                </a:lnTo>
                <a:lnTo>
                  <a:pt x="264" y="66"/>
                </a:lnTo>
                <a:lnTo>
                  <a:pt x="268" y="64"/>
                </a:lnTo>
                <a:lnTo>
                  <a:pt x="272" y="58"/>
                </a:lnTo>
                <a:lnTo>
                  <a:pt x="272" y="52"/>
                </a:lnTo>
                <a:lnTo>
                  <a:pt x="270" y="46"/>
                </a:lnTo>
                <a:lnTo>
                  <a:pt x="266" y="38"/>
                </a:lnTo>
                <a:lnTo>
                  <a:pt x="256" y="30"/>
                </a:lnTo>
                <a:lnTo>
                  <a:pt x="256" y="30"/>
                </a:lnTo>
                <a:lnTo>
                  <a:pt x="268" y="36"/>
                </a:lnTo>
                <a:lnTo>
                  <a:pt x="280" y="44"/>
                </a:lnTo>
                <a:lnTo>
                  <a:pt x="290" y="54"/>
                </a:lnTo>
                <a:lnTo>
                  <a:pt x="292" y="60"/>
                </a:lnTo>
                <a:lnTo>
                  <a:pt x="294" y="66"/>
                </a:lnTo>
                <a:lnTo>
                  <a:pt x="294" y="66"/>
                </a:lnTo>
                <a:lnTo>
                  <a:pt x="292" y="66"/>
                </a:lnTo>
                <a:lnTo>
                  <a:pt x="290" y="66"/>
                </a:lnTo>
                <a:lnTo>
                  <a:pt x="288" y="70"/>
                </a:lnTo>
                <a:lnTo>
                  <a:pt x="290" y="74"/>
                </a:lnTo>
                <a:lnTo>
                  <a:pt x="292" y="74"/>
                </a:lnTo>
                <a:lnTo>
                  <a:pt x="294" y="76"/>
                </a:lnTo>
                <a:lnTo>
                  <a:pt x="294" y="76"/>
                </a:lnTo>
                <a:lnTo>
                  <a:pt x="298" y="76"/>
                </a:lnTo>
                <a:lnTo>
                  <a:pt x="302" y="74"/>
                </a:lnTo>
                <a:lnTo>
                  <a:pt x="306" y="68"/>
                </a:lnTo>
                <a:lnTo>
                  <a:pt x="306" y="62"/>
                </a:lnTo>
                <a:lnTo>
                  <a:pt x="306" y="58"/>
                </a:lnTo>
                <a:lnTo>
                  <a:pt x="304" y="54"/>
                </a:lnTo>
                <a:lnTo>
                  <a:pt x="302" y="48"/>
                </a:lnTo>
                <a:lnTo>
                  <a:pt x="302" y="48"/>
                </a:lnTo>
                <a:lnTo>
                  <a:pt x="292" y="38"/>
                </a:lnTo>
                <a:lnTo>
                  <a:pt x="274" y="26"/>
                </a:lnTo>
                <a:lnTo>
                  <a:pt x="264" y="22"/>
                </a:lnTo>
                <a:lnTo>
                  <a:pt x="254" y="20"/>
                </a:lnTo>
                <a:lnTo>
                  <a:pt x="242" y="18"/>
                </a:lnTo>
                <a:lnTo>
                  <a:pt x="230" y="18"/>
                </a:lnTo>
                <a:lnTo>
                  <a:pt x="230" y="18"/>
                </a:lnTo>
                <a:lnTo>
                  <a:pt x="226" y="20"/>
                </a:lnTo>
                <a:lnTo>
                  <a:pt x="224" y="22"/>
                </a:lnTo>
                <a:lnTo>
                  <a:pt x="224" y="24"/>
                </a:lnTo>
                <a:lnTo>
                  <a:pt x="228" y="24"/>
                </a:lnTo>
                <a:lnTo>
                  <a:pt x="228" y="24"/>
                </a:lnTo>
                <a:lnTo>
                  <a:pt x="232" y="26"/>
                </a:lnTo>
                <a:lnTo>
                  <a:pt x="238" y="30"/>
                </a:lnTo>
                <a:lnTo>
                  <a:pt x="244" y="34"/>
                </a:lnTo>
                <a:lnTo>
                  <a:pt x="246" y="42"/>
                </a:lnTo>
                <a:lnTo>
                  <a:pt x="248" y="48"/>
                </a:lnTo>
                <a:lnTo>
                  <a:pt x="246" y="56"/>
                </a:lnTo>
                <a:lnTo>
                  <a:pt x="242" y="64"/>
                </a:lnTo>
                <a:lnTo>
                  <a:pt x="234" y="72"/>
                </a:lnTo>
                <a:lnTo>
                  <a:pt x="234" y="72"/>
                </a:lnTo>
                <a:lnTo>
                  <a:pt x="236" y="74"/>
                </a:lnTo>
                <a:lnTo>
                  <a:pt x="240" y="74"/>
                </a:lnTo>
                <a:lnTo>
                  <a:pt x="246" y="72"/>
                </a:lnTo>
                <a:lnTo>
                  <a:pt x="252" y="68"/>
                </a:lnTo>
                <a:lnTo>
                  <a:pt x="256" y="62"/>
                </a:lnTo>
                <a:lnTo>
                  <a:pt x="260" y="56"/>
                </a:lnTo>
                <a:lnTo>
                  <a:pt x="260" y="48"/>
                </a:lnTo>
                <a:lnTo>
                  <a:pt x="256" y="38"/>
                </a:lnTo>
                <a:lnTo>
                  <a:pt x="256" y="38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115888" y="3415578"/>
            <a:ext cx="1016000" cy="1016000"/>
          </a:xfrm>
          <a:custGeom>
            <a:avLst/>
            <a:gdLst>
              <a:gd name="T0" fmla="*/ 238 w 640"/>
              <a:gd name="T1" fmla="*/ 478 h 640"/>
              <a:gd name="T2" fmla="*/ 120 w 640"/>
              <a:gd name="T3" fmla="*/ 598 h 640"/>
              <a:gd name="T4" fmla="*/ 276 w 640"/>
              <a:gd name="T5" fmla="*/ 538 h 640"/>
              <a:gd name="T6" fmla="*/ 270 w 640"/>
              <a:gd name="T7" fmla="*/ 562 h 640"/>
              <a:gd name="T8" fmla="*/ 314 w 640"/>
              <a:gd name="T9" fmla="*/ 498 h 640"/>
              <a:gd name="T10" fmla="*/ 354 w 640"/>
              <a:gd name="T11" fmla="*/ 550 h 640"/>
              <a:gd name="T12" fmla="*/ 340 w 640"/>
              <a:gd name="T13" fmla="*/ 590 h 640"/>
              <a:gd name="T14" fmla="*/ 334 w 640"/>
              <a:gd name="T15" fmla="*/ 612 h 640"/>
              <a:gd name="T16" fmla="*/ 390 w 640"/>
              <a:gd name="T17" fmla="*/ 550 h 640"/>
              <a:gd name="T18" fmla="*/ 640 w 640"/>
              <a:gd name="T19" fmla="*/ 554 h 640"/>
              <a:gd name="T20" fmla="*/ 622 w 640"/>
              <a:gd name="T21" fmla="*/ 572 h 640"/>
              <a:gd name="T22" fmla="*/ 554 w 640"/>
              <a:gd name="T23" fmla="*/ 618 h 640"/>
              <a:gd name="T24" fmla="*/ 564 w 640"/>
              <a:gd name="T25" fmla="*/ 594 h 640"/>
              <a:gd name="T26" fmla="*/ 520 w 640"/>
              <a:gd name="T27" fmla="*/ 508 h 640"/>
              <a:gd name="T28" fmla="*/ 472 w 640"/>
              <a:gd name="T29" fmla="*/ 544 h 640"/>
              <a:gd name="T30" fmla="*/ 530 w 640"/>
              <a:gd name="T31" fmla="*/ 546 h 640"/>
              <a:gd name="T32" fmla="*/ 474 w 640"/>
              <a:gd name="T33" fmla="*/ 592 h 640"/>
              <a:gd name="T34" fmla="*/ 404 w 640"/>
              <a:gd name="T35" fmla="*/ 502 h 640"/>
              <a:gd name="T36" fmla="*/ 336 w 640"/>
              <a:gd name="T37" fmla="*/ 464 h 640"/>
              <a:gd name="T38" fmla="*/ 324 w 640"/>
              <a:gd name="T39" fmla="*/ 454 h 640"/>
              <a:gd name="T40" fmla="*/ 214 w 640"/>
              <a:gd name="T41" fmla="*/ 558 h 640"/>
              <a:gd name="T42" fmla="*/ 180 w 640"/>
              <a:gd name="T43" fmla="*/ 580 h 640"/>
              <a:gd name="T44" fmla="*/ 216 w 640"/>
              <a:gd name="T45" fmla="*/ 528 h 640"/>
              <a:gd name="T46" fmla="*/ 198 w 640"/>
              <a:gd name="T47" fmla="*/ 602 h 640"/>
              <a:gd name="T48" fmla="*/ 138 w 640"/>
              <a:gd name="T49" fmla="*/ 592 h 640"/>
              <a:gd name="T50" fmla="*/ 154 w 640"/>
              <a:gd name="T51" fmla="*/ 630 h 640"/>
              <a:gd name="T52" fmla="*/ 268 w 640"/>
              <a:gd name="T53" fmla="*/ 604 h 640"/>
              <a:gd name="T54" fmla="*/ 246 w 640"/>
              <a:gd name="T55" fmla="*/ 568 h 640"/>
              <a:gd name="T56" fmla="*/ 264 w 640"/>
              <a:gd name="T57" fmla="*/ 616 h 640"/>
              <a:gd name="T58" fmla="*/ 4 w 640"/>
              <a:gd name="T59" fmla="*/ 562 h 640"/>
              <a:gd name="T60" fmla="*/ 42 w 640"/>
              <a:gd name="T61" fmla="*/ 622 h 640"/>
              <a:gd name="T62" fmla="*/ 134 w 640"/>
              <a:gd name="T63" fmla="*/ 514 h 640"/>
              <a:gd name="T64" fmla="*/ 218 w 640"/>
              <a:gd name="T65" fmla="*/ 430 h 640"/>
              <a:gd name="T66" fmla="*/ 164 w 640"/>
              <a:gd name="T67" fmla="*/ 462 h 640"/>
              <a:gd name="T68" fmla="*/ 20 w 640"/>
              <a:gd name="T69" fmla="*/ 250 h 640"/>
              <a:gd name="T70" fmla="*/ 28 w 640"/>
              <a:gd name="T71" fmla="*/ 280 h 640"/>
              <a:gd name="T72" fmla="*/ 58 w 640"/>
              <a:gd name="T73" fmla="*/ 260 h 640"/>
              <a:gd name="T74" fmla="*/ 92 w 640"/>
              <a:gd name="T75" fmla="*/ 292 h 640"/>
              <a:gd name="T76" fmla="*/ 134 w 640"/>
              <a:gd name="T77" fmla="*/ 374 h 640"/>
              <a:gd name="T78" fmla="*/ 108 w 640"/>
              <a:gd name="T79" fmla="*/ 382 h 640"/>
              <a:gd name="T80" fmla="*/ 136 w 640"/>
              <a:gd name="T81" fmla="*/ 416 h 640"/>
              <a:gd name="T82" fmla="*/ 28 w 640"/>
              <a:gd name="T83" fmla="*/ 538 h 640"/>
              <a:gd name="T84" fmla="*/ 192 w 640"/>
              <a:gd name="T85" fmla="*/ 332 h 640"/>
              <a:gd name="T86" fmla="*/ 226 w 640"/>
              <a:gd name="T87" fmla="*/ 354 h 640"/>
              <a:gd name="T88" fmla="*/ 224 w 640"/>
              <a:gd name="T89" fmla="*/ 302 h 640"/>
              <a:gd name="T90" fmla="*/ 138 w 640"/>
              <a:gd name="T91" fmla="*/ 276 h 640"/>
              <a:gd name="T92" fmla="*/ 120 w 640"/>
              <a:gd name="T93" fmla="*/ 264 h 640"/>
              <a:gd name="T94" fmla="*/ 88 w 640"/>
              <a:gd name="T95" fmla="*/ 132 h 640"/>
              <a:gd name="T96" fmla="*/ 66 w 640"/>
              <a:gd name="T97" fmla="*/ 148 h 640"/>
              <a:gd name="T98" fmla="*/ 112 w 640"/>
              <a:gd name="T99" fmla="*/ 176 h 640"/>
              <a:gd name="T100" fmla="*/ 36 w 640"/>
              <a:gd name="T101" fmla="*/ 126 h 640"/>
              <a:gd name="T102" fmla="*/ 72 w 640"/>
              <a:gd name="T103" fmla="*/ 36 h 640"/>
              <a:gd name="T104" fmla="*/ 96 w 640"/>
              <a:gd name="T105" fmla="*/ 28 h 640"/>
              <a:gd name="T106" fmla="*/ 116 w 640"/>
              <a:gd name="T107" fmla="*/ 16 h 640"/>
              <a:gd name="T108" fmla="*/ 74 w 640"/>
              <a:gd name="T109" fmla="*/ 482 h 640"/>
              <a:gd name="T110" fmla="*/ 116 w 640"/>
              <a:gd name="T111" fmla="*/ 438 h 640"/>
              <a:gd name="T112" fmla="*/ 58 w 640"/>
              <a:gd name="T113" fmla="*/ 436 h 640"/>
              <a:gd name="T114" fmla="*/ 46 w 640"/>
              <a:gd name="T115" fmla="*/ 422 h 640"/>
              <a:gd name="T116" fmla="*/ 40 w 640"/>
              <a:gd name="T117" fmla="*/ 500 h 640"/>
              <a:gd name="T118" fmla="*/ 14 w 640"/>
              <a:gd name="T119" fmla="*/ 502 h 640"/>
              <a:gd name="T120" fmla="*/ 62 w 640"/>
              <a:gd name="T121" fmla="*/ 370 h 640"/>
              <a:gd name="T122" fmla="*/ 74 w 640"/>
              <a:gd name="T123" fmla="*/ 338 h 640"/>
              <a:gd name="T124" fmla="*/ 34 w 640"/>
              <a:gd name="T125" fmla="*/ 39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278" y="448"/>
                </a:moveTo>
                <a:lnTo>
                  <a:pt x="278" y="448"/>
                </a:lnTo>
                <a:lnTo>
                  <a:pt x="278" y="444"/>
                </a:lnTo>
                <a:lnTo>
                  <a:pt x="278" y="440"/>
                </a:lnTo>
                <a:lnTo>
                  <a:pt x="280" y="438"/>
                </a:lnTo>
                <a:lnTo>
                  <a:pt x="284" y="434"/>
                </a:lnTo>
                <a:lnTo>
                  <a:pt x="288" y="432"/>
                </a:lnTo>
                <a:lnTo>
                  <a:pt x="292" y="432"/>
                </a:lnTo>
                <a:lnTo>
                  <a:pt x="298" y="434"/>
                </a:lnTo>
                <a:lnTo>
                  <a:pt x="302" y="436"/>
                </a:lnTo>
                <a:lnTo>
                  <a:pt x="302" y="436"/>
                </a:lnTo>
                <a:lnTo>
                  <a:pt x="306" y="442"/>
                </a:lnTo>
                <a:lnTo>
                  <a:pt x="308" y="448"/>
                </a:lnTo>
                <a:lnTo>
                  <a:pt x="306" y="454"/>
                </a:lnTo>
                <a:lnTo>
                  <a:pt x="300" y="460"/>
                </a:lnTo>
                <a:lnTo>
                  <a:pt x="294" y="464"/>
                </a:lnTo>
                <a:lnTo>
                  <a:pt x="286" y="470"/>
                </a:lnTo>
                <a:lnTo>
                  <a:pt x="276" y="472"/>
                </a:lnTo>
                <a:lnTo>
                  <a:pt x="266" y="474"/>
                </a:lnTo>
                <a:lnTo>
                  <a:pt x="266" y="474"/>
                </a:lnTo>
                <a:lnTo>
                  <a:pt x="238" y="478"/>
                </a:lnTo>
                <a:lnTo>
                  <a:pt x="222" y="480"/>
                </a:lnTo>
                <a:lnTo>
                  <a:pt x="204" y="486"/>
                </a:lnTo>
                <a:lnTo>
                  <a:pt x="186" y="494"/>
                </a:lnTo>
                <a:lnTo>
                  <a:pt x="168" y="504"/>
                </a:lnTo>
                <a:lnTo>
                  <a:pt x="150" y="518"/>
                </a:lnTo>
                <a:lnTo>
                  <a:pt x="132" y="534"/>
                </a:lnTo>
                <a:lnTo>
                  <a:pt x="132" y="534"/>
                </a:lnTo>
                <a:lnTo>
                  <a:pt x="118" y="550"/>
                </a:lnTo>
                <a:lnTo>
                  <a:pt x="110" y="566"/>
                </a:lnTo>
                <a:lnTo>
                  <a:pt x="104" y="580"/>
                </a:lnTo>
                <a:lnTo>
                  <a:pt x="100" y="592"/>
                </a:lnTo>
                <a:lnTo>
                  <a:pt x="100" y="602"/>
                </a:lnTo>
                <a:lnTo>
                  <a:pt x="100" y="612"/>
                </a:lnTo>
                <a:lnTo>
                  <a:pt x="102" y="616"/>
                </a:lnTo>
                <a:lnTo>
                  <a:pt x="106" y="620"/>
                </a:lnTo>
                <a:lnTo>
                  <a:pt x="106" y="620"/>
                </a:lnTo>
                <a:lnTo>
                  <a:pt x="112" y="620"/>
                </a:lnTo>
                <a:lnTo>
                  <a:pt x="118" y="616"/>
                </a:lnTo>
                <a:lnTo>
                  <a:pt x="120" y="610"/>
                </a:lnTo>
                <a:lnTo>
                  <a:pt x="120" y="598"/>
                </a:lnTo>
                <a:lnTo>
                  <a:pt x="120" y="598"/>
                </a:lnTo>
                <a:lnTo>
                  <a:pt x="120" y="584"/>
                </a:lnTo>
                <a:lnTo>
                  <a:pt x="124" y="568"/>
                </a:lnTo>
                <a:lnTo>
                  <a:pt x="130" y="552"/>
                </a:lnTo>
                <a:lnTo>
                  <a:pt x="136" y="544"/>
                </a:lnTo>
                <a:lnTo>
                  <a:pt x="142" y="538"/>
                </a:lnTo>
                <a:lnTo>
                  <a:pt x="142" y="538"/>
                </a:lnTo>
                <a:lnTo>
                  <a:pt x="156" y="526"/>
                </a:lnTo>
                <a:lnTo>
                  <a:pt x="170" y="516"/>
                </a:lnTo>
                <a:lnTo>
                  <a:pt x="182" y="510"/>
                </a:lnTo>
                <a:lnTo>
                  <a:pt x="200" y="506"/>
                </a:lnTo>
                <a:lnTo>
                  <a:pt x="200" y="506"/>
                </a:lnTo>
                <a:lnTo>
                  <a:pt x="212" y="504"/>
                </a:lnTo>
                <a:lnTo>
                  <a:pt x="224" y="504"/>
                </a:lnTo>
                <a:lnTo>
                  <a:pt x="234" y="506"/>
                </a:lnTo>
                <a:lnTo>
                  <a:pt x="246" y="508"/>
                </a:lnTo>
                <a:lnTo>
                  <a:pt x="262" y="516"/>
                </a:lnTo>
                <a:lnTo>
                  <a:pt x="274" y="524"/>
                </a:lnTo>
                <a:lnTo>
                  <a:pt x="274" y="524"/>
                </a:lnTo>
                <a:lnTo>
                  <a:pt x="276" y="528"/>
                </a:lnTo>
                <a:lnTo>
                  <a:pt x="278" y="532"/>
                </a:lnTo>
                <a:lnTo>
                  <a:pt x="276" y="538"/>
                </a:lnTo>
                <a:lnTo>
                  <a:pt x="272" y="542"/>
                </a:lnTo>
                <a:lnTo>
                  <a:pt x="270" y="542"/>
                </a:lnTo>
                <a:lnTo>
                  <a:pt x="268" y="540"/>
                </a:lnTo>
                <a:lnTo>
                  <a:pt x="268" y="540"/>
                </a:lnTo>
                <a:lnTo>
                  <a:pt x="266" y="536"/>
                </a:lnTo>
                <a:lnTo>
                  <a:pt x="266" y="532"/>
                </a:lnTo>
                <a:lnTo>
                  <a:pt x="270" y="530"/>
                </a:lnTo>
                <a:lnTo>
                  <a:pt x="270" y="530"/>
                </a:lnTo>
                <a:lnTo>
                  <a:pt x="268" y="528"/>
                </a:lnTo>
                <a:lnTo>
                  <a:pt x="266" y="528"/>
                </a:lnTo>
                <a:lnTo>
                  <a:pt x="262" y="528"/>
                </a:lnTo>
                <a:lnTo>
                  <a:pt x="258" y="530"/>
                </a:lnTo>
                <a:lnTo>
                  <a:pt x="258" y="530"/>
                </a:lnTo>
                <a:lnTo>
                  <a:pt x="254" y="536"/>
                </a:lnTo>
                <a:lnTo>
                  <a:pt x="252" y="544"/>
                </a:lnTo>
                <a:lnTo>
                  <a:pt x="254" y="548"/>
                </a:lnTo>
                <a:lnTo>
                  <a:pt x="256" y="554"/>
                </a:lnTo>
                <a:lnTo>
                  <a:pt x="260" y="558"/>
                </a:lnTo>
                <a:lnTo>
                  <a:pt x="264" y="560"/>
                </a:lnTo>
                <a:lnTo>
                  <a:pt x="264" y="560"/>
                </a:lnTo>
                <a:lnTo>
                  <a:pt x="270" y="562"/>
                </a:lnTo>
                <a:lnTo>
                  <a:pt x="276" y="562"/>
                </a:lnTo>
                <a:lnTo>
                  <a:pt x="282" y="560"/>
                </a:lnTo>
                <a:lnTo>
                  <a:pt x="286" y="556"/>
                </a:lnTo>
                <a:lnTo>
                  <a:pt x="290" y="552"/>
                </a:lnTo>
                <a:lnTo>
                  <a:pt x="294" y="548"/>
                </a:lnTo>
                <a:lnTo>
                  <a:pt x="294" y="542"/>
                </a:lnTo>
                <a:lnTo>
                  <a:pt x="294" y="538"/>
                </a:lnTo>
                <a:lnTo>
                  <a:pt x="294" y="538"/>
                </a:lnTo>
                <a:lnTo>
                  <a:pt x="292" y="526"/>
                </a:lnTo>
                <a:lnTo>
                  <a:pt x="288" y="522"/>
                </a:lnTo>
                <a:lnTo>
                  <a:pt x="284" y="516"/>
                </a:lnTo>
                <a:lnTo>
                  <a:pt x="276" y="510"/>
                </a:lnTo>
                <a:lnTo>
                  <a:pt x="266" y="506"/>
                </a:lnTo>
                <a:lnTo>
                  <a:pt x="252" y="500"/>
                </a:lnTo>
                <a:lnTo>
                  <a:pt x="232" y="494"/>
                </a:lnTo>
                <a:lnTo>
                  <a:pt x="232" y="494"/>
                </a:lnTo>
                <a:lnTo>
                  <a:pt x="242" y="492"/>
                </a:lnTo>
                <a:lnTo>
                  <a:pt x="256" y="492"/>
                </a:lnTo>
                <a:lnTo>
                  <a:pt x="286" y="492"/>
                </a:lnTo>
                <a:lnTo>
                  <a:pt x="302" y="494"/>
                </a:lnTo>
                <a:lnTo>
                  <a:pt x="314" y="498"/>
                </a:lnTo>
                <a:lnTo>
                  <a:pt x="324" y="502"/>
                </a:lnTo>
                <a:lnTo>
                  <a:pt x="330" y="508"/>
                </a:lnTo>
                <a:lnTo>
                  <a:pt x="330" y="508"/>
                </a:lnTo>
                <a:lnTo>
                  <a:pt x="334" y="516"/>
                </a:lnTo>
                <a:lnTo>
                  <a:pt x="334" y="522"/>
                </a:lnTo>
                <a:lnTo>
                  <a:pt x="332" y="536"/>
                </a:lnTo>
                <a:lnTo>
                  <a:pt x="330" y="548"/>
                </a:lnTo>
                <a:lnTo>
                  <a:pt x="330" y="552"/>
                </a:lnTo>
                <a:lnTo>
                  <a:pt x="334" y="554"/>
                </a:lnTo>
                <a:lnTo>
                  <a:pt x="334" y="554"/>
                </a:lnTo>
                <a:lnTo>
                  <a:pt x="336" y="554"/>
                </a:lnTo>
                <a:lnTo>
                  <a:pt x="340" y="552"/>
                </a:lnTo>
                <a:lnTo>
                  <a:pt x="346" y="548"/>
                </a:lnTo>
                <a:lnTo>
                  <a:pt x="350" y="540"/>
                </a:lnTo>
                <a:lnTo>
                  <a:pt x="352" y="534"/>
                </a:lnTo>
                <a:lnTo>
                  <a:pt x="352" y="534"/>
                </a:lnTo>
                <a:lnTo>
                  <a:pt x="354" y="538"/>
                </a:lnTo>
                <a:lnTo>
                  <a:pt x="354" y="542"/>
                </a:lnTo>
                <a:lnTo>
                  <a:pt x="354" y="546"/>
                </a:lnTo>
                <a:lnTo>
                  <a:pt x="354" y="550"/>
                </a:lnTo>
                <a:lnTo>
                  <a:pt x="354" y="550"/>
                </a:lnTo>
                <a:lnTo>
                  <a:pt x="358" y="548"/>
                </a:lnTo>
                <a:lnTo>
                  <a:pt x="360" y="544"/>
                </a:lnTo>
                <a:lnTo>
                  <a:pt x="362" y="536"/>
                </a:lnTo>
                <a:lnTo>
                  <a:pt x="362" y="528"/>
                </a:lnTo>
                <a:lnTo>
                  <a:pt x="358" y="520"/>
                </a:lnTo>
                <a:lnTo>
                  <a:pt x="358" y="520"/>
                </a:lnTo>
                <a:lnTo>
                  <a:pt x="374" y="542"/>
                </a:lnTo>
                <a:lnTo>
                  <a:pt x="380" y="552"/>
                </a:lnTo>
                <a:lnTo>
                  <a:pt x="382" y="560"/>
                </a:lnTo>
                <a:lnTo>
                  <a:pt x="384" y="568"/>
                </a:lnTo>
                <a:lnTo>
                  <a:pt x="384" y="572"/>
                </a:lnTo>
                <a:lnTo>
                  <a:pt x="382" y="578"/>
                </a:lnTo>
                <a:lnTo>
                  <a:pt x="380" y="580"/>
                </a:lnTo>
                <a:lnTo>
                  <a:pt x="372" y="586"/>
                </a:lnTo>
                <a:lnTo>
                  <a:pt x="364" y="588"/>
                </a:lnTo>
                <a:lnTo>
                  <a:pt x="356" y="588"/>
                </a:lnTo>
                <a:lnTo>
                  <a:pt x="352" y="586"/>
                </a:lnTo>
                <a:lnTo>
                  <a:pt x="352" y="586"/>
                </a:lnTo>
                <a:lnTo>
                  <a:pt x="346" y="584"/>
                </a:lnTo>
                <a:lnTo>
                  <a:pt x="340" y="588"/>
                </a:lnTo>
                <a:lnTo>
                  <a:pt x="340" y="590"/>
                </a:lnTo>
                <a:lnTo>
                  <a:pt x="340" y="592"/>
                </a:lnTo>
                <a:lnTo>
                  <a:pt x="342" y="596"/>
                </a:lnTo>
                <a:lnTo>
                  <a:pt x="346" y="600"/>
                </a:lnTo>
                <a:lnTo>
                  <a:pt x="346" y="600"/>
                </a:lnTo>
                <a:lnTo>
                  <a:pt x="356" y="604"/>
                </a:lnTo>
                <a:lnTo>
                  <a:pt x="364" y="606"/>
                </a:lnTo>
                <a:lnTo>
                  <a:pt x="374" y="604"/>
                </a:lnTo>
                <a:lnTo>
                  <a:pt x="382" y="600"/>
                </a:lnTo>
                <a:lnTo>
                  <a:pt x="382" y="600"/>
                </a:lnTo>
                <a:lnTo>
                  <a:pt x="376" y="606"/>
                </a:lnTo>
                <a:lnTo>
                  <a:pt x="370" y="608"/>
                </a:lnTo>
                <a:lnTo>
                  <a:pt x="366" y="610"/>
                </a:lnTo>
                <a:lnTo>
                  <a:pt x="360" y="610"/>
                </a:lnTo>
                <a:lnTo>
                  <a:pt x="350" y="608"/>
                </a:lnTo>
                <a:lnTo>
                  <a:pt x="344" y="604"/>
                </a:lnTo>
                <a:lnTo>
                  <a:pt x="344" y="604"/>
                </a:lnTo>
                <a:lnTo>
                  <a:pt x="340" y="602"/>
                </a:lnTo>
                <a:lnTo>
                  <a:pt x="334" y="602"/>
                </a:lnTo>
                <a:lnTo>
                  <a:pt x="334" y="604"/>
                </a:lnTo>
                <a:lnTo>
                  <a:pt x="334" y="608"/>
                </a:lnTo>
                <a:lnTo>
                  <a:pt x="334" y="612"/>
                </a:lnTo>
                <a:lnTo>
                  <a:pt x="336" y="616"/>
                </a:lnTo>
                <a:lnTo>
                  <a:pt x="336" y="616"/>
                </a:lnTo>
                <a:lnTo>
                  <a:pt x="346" y="622"/>
                </a:lnTo>
                <a:lnTo>
                  <a:pt x="354" y="626"/>
                </a:lnTo>
                <a:lnTo>
                  <a:pt x="364" y="624"/>
                </a:lnTo>
                <a:lnTo>
                  <a:pt x="372" y="622"/>
                </a:lnTo>
                <a:lnTo>
                  <a:pt x="372" y="622"/>
                </a:lnTo>
                <a:lnTo>
                  <a:pt x="372" y="624"/>
                </a:lnTo>
                <a:lnTo>
                  <a:pt x="372" y="626"/>
                </a:lnTo>
                <a:lnTo>
                  <a:pt x="374" y="626"/>
                </a:lnTo>
                <a:lnTo>
                  <a:pt x="378" y="626"/>
                </a:lnTo>
                <a:lnTo>
                  <a:pt x="378" y="626"/>
                </a:lnTo>
                <a:lnTo>
                  <a:pt x="388" y="620"/>
                </a:lnTo>
                <a:lnTo>
                  <a:pt x="394" y="610"/>
                </a:lnTo>
                <a:lnTo>
                  <a:pt x="398" y="600"/>
                </a:lnTo>
                <a:lnTo>
                  <a:pt x="400" y="588"/>
                </a:lnTo>
                <a:lnTo>
                  <a:pt x="398" y="578"/>
                </a:lnTo>
                <a:lnTo>
                  <a:pt x="396" y="566"/>
                </a:lnTo>
                <a:lnTo>
                  <a:pt x="394" y="556"/>
                </a:lnTo>
                <a:lnTo>
                  <a:pt x="390" y="550"/>
                </a:lnTo>
                <a:lnTo>
                  <a:pt x="390" y="550"/>
                </a:lnTo>
                <a:lnTo>
                  <a:pt x="402" y="564"/>
                </a:lnTo>
                <a:lnTo>
                  <a:pt x="418" y="580"/>
                </a:lnTo>
                <a:lnTo>
                  <a:pt x="436" y="594"/>
                </a:lnTo>
                <a:lnTo>
                  <a:pt x="454" y="608"/>
                </a:lnTo>
                <a:lnTo>
                  <a:pt x="474" y="620"/>
                </a:lnTo>
                <a:lnTo>
                  <a:pt x="492" y="630"/>
                </a:lnTo>
                <a:lnTo>
                  <a:pt x="512" y="636"/>
                </a:lnTo>
                <a:lnTo>
                  <a:pt x="530" y="638"/>
                </a:lnTo>
                <a:lnTo>
                  <a:pt x="530" y="638"/>
                </a:lnTo>
                <a:lnTo>
                  <a:pt x="548" y="638"/>
                </a:lnTo>
                <a:lnTo>
                  <a:pt x="566" y="636"/>
                </a:lnTo>
                <a:lnTo>
                  <a:pt x="580" y="630"/>
                </a:lnTo>
                <a:lnTo>
                  <a:pt x="592" y="624"/>
                </a:lnTo>
                <a:lnTo>
                  <a:pt x="604" y="618"/>
                </a:lnTo>
                <a:lnTo>
                  <a:pt x="614" y="608"/>
                </a:lnTo>
                <a:lnTo>
                  <a:pt x="622" y="598"/>
                </a:lnTo>
                <a:lnTo>
                  <a:pt x="630" y="588"/>
                </a:lnTo>
                <a:lnTo>
                  <a:pt x="630" y="588"/>
                </a:lnTo>
                <a:lnTo>
                  <a:pt x="636" y="576"/>
                </a:lnTo>
                <a:lnTo>
                  <a:pt x="638" y="566"/>
                </a:lnTo>
                <a:lnTo>
                  <a:pt x="640" y="554"/>
                </a:lnTo>
                <a:lnTo>
                  <a:pt x="640" y="546"/>
                </a:lnTo>
                <a:lnTo>
                  <a:pt x="636" y="536"/>
                </a:lnTo>
                <a:lnTo>
                  <a:pt x="634" y="530"/>
                </a:lnTo>
                <a:lnTo>
                  <a:pt x="630" y="526"/>
                </a:lnTo>
                <a:lnTo>
                  <a:pt x="626" y="522"/>
                </a:lnTo>
                <a:lnTo>
                  <a:pt x="626" y="522"/>
                </a:lnTo>
                <a:lnTo>
                  <a:pt x="622" y="522"/>
                </a:lnTo>
                <a:lnTo>
                  <a:pt x="620" y="524"/>
                </a:lnTo>
                <a:lnTo>
                  <a:pt x="616" y="528"/>
                </a:lnTo>
                <a:lnTo>
                  <a:pt x="616" y="534"/>
                </a:lnTo>
                <a:lnTo>
                  <a:pt x="616" y="536"/>
                </a:lnTo>
                <a:lnTo>
                  <a:pt x="620" y="538"/>
                </a:lnTo>
                <a:lnTo>
                  <a:pt x="620" y="538"/>
                </a:lnTo>
                <a:lnTo>
                  <a:pt x="624" y="542"/>
                </a:lnTo>
                <a:lnTo>
                  <a:pt x="628" y="548"/>
                </a:lnTo>
                <a:lnTo>
                  <a:pt x="628" y="554"/>
                </a:lnTo>
                <a:lnTo>
                  <a:pt x="628" y="558"/>
                </a:lnTo>
                <a:lnTo>
                  <a:pt x="624" y="570"/>
                </a:lnTo>
                <a:lnTo>
                  <a:pt x="618" y="580"/>
                </a:lnTo>
                <a:lnTo>
                  <a:pt x="618" y="580"/>
                </a:lnTo>
                <a:lnTo>
                  <a:pt x="622" y="572"/>
                </a:lnTo>
                <a:lnTo>
                  <a:pt x="624" y="564"/>
                </a:lnTo>
                <a:lnTo>
                  <a:pt x="624" y="554"/>
                </a:lnTo>
                <a:lnTo>
                  <a:pt x="624" y="554"/>
                </a:lnTo>
                <a:lnTo>
                  <a:pt x="624" y="548"/>
                </a:lnTo>
                <a:lnTo>
                  <a:pt x="620" y="546"/>
                </a:lnTo>
                <a:lnTo>
                  <a:pt x="614" y="542"/>
                </a:lnTo>
                <a:lnTo>
                  <a:pt x="612" y="544"/>
                </a:lnTo>
                <a:lnTo>
                  <a:pt x="608" y="544"/>
                </a:lnTo>
                <a:lnTo>
                  <a:pt x="608" y="548"/>
                </a:lnTo>
                <a:lnTo>
                  <a:pt x="608" y="550"/>
                </a:lnTo>
                <a:lnTo>
                  <a:pt x="608" y="550"/>
                </a:lnTo>
                <a:lnTo>
                  <a:pt x="608" y="566"/>
                </a:lnTo>
                <a:lnTo>
                  <a:pt x="604" y="580"/>
                </a:lnTo>
                <a:lnTo>
                  <a:pt x="596" y="592"/>
                </a:lnTo>
                <a:lnTo>
                  <a:pt x="586" y="602"/>
                </a:lnTo>
                <a:lnTo>
                  <a:pt x="574" y="610"/>
                </a:lnTo>
                <a:lnTo>
                  <a:pt x="564" y="616"/>
                </a:lnTo>
                <a:lnTo>
                  <a:pt x="552" y="620"/>
                </a:lnTo>
                <a:lnTo>
                  <a:pt x="542" y="618"/>
                </a:lnTo>
                <a:lnTo>
                  <a:pt x="542" y="618"/>
                </a:lnTo>
                <a:lnTo>
                  <a:pt x="554" y="618"/>
                </a:lnTo>
                <a:lnTo>
                  <a:pt x="564" y="614"/>
                </a:lnTo>
                <a:lnTo>
                  <a:pt x="574" y="608"/>
                </a:lnTo>
                <a:lnTo>
                  <a:pt x="582" y="600"/>
                </a:lnTo>
                <a:lnTo>
                  <a:pt x="590" y="592"/>
                </a:lnTo>
                <a:lnTo>
                  <a:pt x="596" y="582"/>
                </a:lnTo>
                <a:lnTo>
                  <a:pt x="600" y="574"/>
                </a:lnTo>
                <a:lnTo>
                  <a:pt x="602" y="566"/>
                </a:lnTo>
                <a:lnTo>
                  <a:pt x="602" y="566"/>
                </a:lnTo>
                <a:lnTo>
                  <a:pt x="602" y="560"/>
                </a:lnTo>
                <a:lnTo>
                  <a:pt x="600" y="554"/>
                </a:lnTo>
                <a:lnTo>
                  <a:pt x="592" y="546"/>
                </a:lnTo>
                <a:lnTo>
                  <a:pt x="586" y="544"/>
                </a:lnTo>
                <a:lnTo>
                  <a:pt x="584" y="544"/>
                </a:lnTo>
                <a:lnTo>
                  <a:pt x="584" y="548"/>
                </a:lnTo>
                <a:lnTo>
                  <a:pt x="584" y="548"/>
                </a:lnTo>
                <a:lnTo>
                  <a:pt x="586" y="554"/>
                </a:lnTo>
                <a:lnTo>
                  <a:pt x="584" y="560"/>
                </a:lnTo>
                <a:lnTo>
                  <a:pt x="582" y="568"/>
                </a:lnTo>
                <a:lnTo>
                  <a:pt x="580" y="574"/>
                </a:lnTo>
                <a:lnTo>
                  <a:pt x="572" y="584"/>
                </a:lnTo>
                <a:lnTo>
                  <a:pt x="564" y="594"/>
                </a:lnTo>
                <a:lnTo>
                  <a:pt x="564" y="594"/>
                </a:lnTo>
                <a:lnTo>
                  <a:pt x="554" y="600"/>
                </a:lnTo>
                <a:lnTo>
                  <a:pt x="542" y="606"/>
                </a:lnTo>
                <a:lnTo>
                  <a:pt x="534" y="608"/>
                </a:lnTo>
                <a:lnTo>
                  <a:pt x="526" y="608"/>
                </a:lnTo>
                <a:lnTo>
                  <a:pt x="520" y="606"/>
                </a:lnTo>
                <a:lnTo>
                  <a:pt x="512" y="602"/>
                </a:lnTo>
                <a:lnTo>
                  <a:pt x="512" y="602"/>
                </a:lnTo>
                <a:lnTo>
                  <a:pt x="522" y="602"/>
                </a:lnTo>
                <a:lnTo>
                  <a:pt x="532" y="596"/>
                </a:lnTo>
                <a:lnTo>
                  <a:pt x="542" y="588"/>
                </a:lnTo>
                <a:lnTo>
                  <a:pt x="550" y="578"/>
                </a:lnTo>
                <a:lnTo>
                  <a:pt x="554" y="566"/>
                </a:lnTo>
                <a:lnTo>
                  <a:pt x="556" y="554"/>
                </a:lnTo>
                <a:lnTo>
                  <a:pt x="556" y="540"/>
                </a:lnTo>
                <a:lnTo>
                  <a:pt x="554" y="534"/>
                </a:lnTo>
                <a:lnTo>
                  <a:pt x="550" y="528"/>
                </a:lnTo>
                <a:lnTo>
                  <a:pt x="550" y="528"/>
                </a:lnTo>
                <a:lnTo>
                  <a:pt x="540" y="518"/>
                </a:lnTo>
                <a:lnTo>
                  <a:pt x="530" y="512"/>
                </a:lnTo>
                <a:lnTo>
                  <a:pt x="520" y="508"/>
                </a:lnTo>
                <a:lnTo>
                  <a:pt x="508" y="506"/>
                </a:lnTo>
                <a:lnTo>
                  <a:pt x="496" y="506"/>
                </a:lnTo>
                <a:lnTo>
                  <a:pt x="486" y="510"/>
                </a:lnTo>
                <a:lnTo>
                  <a:pt x="476" y="514"/>
                </a:lnTo>
                <a:lnTo>
                  <a:pt x="468" y="520"/>
                </a:lnTo>
                <a:lnTo>
                  <a:pt x="468" y="520"/>
                </a:lnTo>
                <a:lnTo>
                  <a:pt x="462" y="526"/>
                </a:lnTo>
                <a:lnTo>
                  <a:pt x="460" y="534"/>
                </a:lnTo>
                <a:lnTo>
                  <a:pt x="458" y="540"/>
                </a:lnTo>
                <a:lnTo>
                  <a:pt x="458" y="546"/>
                </a:lnTo>
                <a:lnTo>
                  <a:pt x="460" y="550"/>
                </a:lnTo>
                <a:lnTo>
                  <a:pt x="462" y="556"/>
                </a:lnTo>
                <a:lnTo>
                  <a:pt x="466" y="558"/>
                </a:lnTo>
                <a:lnTo>
                  <a:pt x="470" y="560"/>
                </a:lnTo>
                <a:lnTo>
                  <a:pt x="470" y="560"/>
                </a:lnTo>
                <a:lnTo>
                  <a:pt x="468" y="554"/>
                </a:lnTo>
                <a:lnTo>
                  <a:pt x="468" y="548"/>
                </a:lnTo>
                <a:lnTo>
                  <a:pt x="472" y="540"/>
                </a:lnTo>
                <a:lnTo>
                  <a:pt x="476" y="534"/>
                </a:lnTo>
                <a:lnTo>
                  <a:pt x="476" y="534"/>
                </a:lnTo>
                <a:lnTo>
                  <a:pt x="472" y="544"/>
                </a:lnTo>
                <a:lnTo>
                  <a:pt x="472" y="552"/>
                </a:lnTo>
                <a:lnTo>
                  <a:pt x="474" y="558"/>
                </a:lnTo>
                <a:lnTo>
                  <a:pt x="476" y="564"/>
                </a:lnTo>
                <a:lnTo>
                  <a:pt x="480" y="568"/>
                </a:lnTo>
                <a:lnTo>
                  <a:pt x="486" y="570"/>
                </a:lnTo>
                <a:lnTo>
                  <a:pt x="492" y="572"/>
                </a:lnTo>
                <a:lnTo>
                  <a:pt x="492" y="572"/>
                </a:lnTo>
                <a:lnTo>
                  <a:pt x="492" y="572"/>
                </a:lnTo>
                <a:lnTo>
                  <a:pt x="492" y="570"/>
                </a:lnTo>
                <a:lnTo>
                  <a:pt x="488" y="564"/>
                </a:lnTo>
                <a:lnTo>
                  <a:pt x="486" y="556"/>
                </a:lnTo>
                <a:lnTo>
                  <a:pt x="486" y="550"/>
                </a:lnTo>
                <a:lnTo>
                  <a:pt x="488" y="546"/>
                </a:lnTo>
                <a:lnTo>
                  <a:pt x="488" y="546"/>
                </a:lnTo>
                <a:lnTo>
                  <a:pt x="498" y="538"/>
                </a:lnTo>
                <a:lnTo>
                  <a:pt x="502" y="534"/>
                </a:lnTo>
                <a:lnTo>
                  <a:pt x="508" y="534"/>
                </a:lnTo>
                <a:lnTo>
                  <a:pt x="514" y="534"/>
                </a:lnTo>
                <a:lnTo>
                  <a:pt x="518" y="536"/>
                </a:lnTo>
                <a:lnTo>
                  <a:pt x="524" y="540"/>
                </a:lnTo>
                <a:lnTo>
                  <a:pt x="530" y="546"/>
                </a:lnTo>
                <a:lnTo>
                  <a:pt x="530" y="546"/>
                </a:lnTo>
                <a:lnTo>
                  <a:pt x="526" y="544"/>
                </a:lnTo>
                <a:lnTo>
                  <a:pt x="522" y="542"/>
                </a:lnTo>
                <a:lnTo>
                  <a:pt x="514" y="542"/>
                </a:lnTo>
                <a:lnTo>
                  <a:pt x="508" y="546"/>
                </a:lnTo>
                <a:lnTo>
                  <a:pt x="506" y="548"/>
                </a:lnTo>
                <a:lnTo>
                  <a:pt x="506" y="552"/>
                </a:lnTo>
                <a:lnTo>
                  <a:pt x="506" y="552"/>
                </a:lnTo>
                <a:lnTo>
                  <a:pt x="510" y="550"/>
                </a:lnTo>
                <a:lnTo>
                  <a:pt x="516" y="550"/>
                </a:lnTo>
                <a:lnTo>
                  <a:pt x="522" y="552"/>
                </a:lnTo>
                <a:lnTo>
                  <a:pt x="528" y="556"/>
                </a:lnTo>
                <a:lnTo>
                  <a:pt x="532" y="560"/>
                </a:lnTo>
                <a:lnTo>
                  <a:pt x="534" y="566"/>
                </a:lnTo>
                <a:lnTo>
                  <a:pt x="532" y="574"/>
                </a:lnTo>
                <a:lnTo>
                  <a:pt x="524" y="582"/>
                </a:lnTo>
                <a:lnTo>
                  <a:pt x="524" y="582"/>
                </a:lnTo>
                <a:lnTo>
                  <a:pt x="514" y="590"/>
                </a:lnTo>
                <a:lnTo>
                  <a:pt x="502" y="594"/>
                </a:lnTo>
                <a:lnTo>
                  <a:pt x="488" y="594"/>
                </a:lnTo>
                <a:lnTo>
                  <a:pt x="474" y="592"/>
                </a:lnTo>
                <a:lnTo>
                  <a:pt x="462" y="586"/>
                </a:lnTo>
                <a:lnTo>
                  <a:pt x="448" y="580"/>
                </a:lnTo>
                <a:lnTo>
                  <a:pt x="426" y="566"/>
                </a:lnTo>
                <a:lnTo>
                  <a:pt x="426" y="566"/>
                </a:lnTo>
                <a:lnTo>
                  <a:pt x="408" y="552"/>
                </a:lnTo>
                <a:lnTo>
                  <a:pt x="396" y="538"/>
                </a:lnTo>
                <a:lnTo>
                  <a:pt x="376" y="518"/>
                </a:lnTo>
                <a:lnTo>
                  <a:pt x="376" y="518"/>
                </a:lnTo>
                <a:lnTo>
                  <a:pt x="380" y="522"/>
                </a:lnTo>
                <a:lnTo>
                  <a:pt x="386" y="524"/>
                </a:lnTo>
                <a:lnTo>
                  <a:pt x="398" y="524"/>
                </a:lnTo>
                <a:lnTo>
                  <a:pt x="406" y="522"/>
                </a:lnTo>
                <a:lnTo>
                  <a:pt x="408" y="520"/>
                </a:lnTo>
                <a:lnTo>
                  <a:pt x="408" y="516"/>
                </a:lnTo>
                <a:lnTo>
                  <a:pt x="408" y="516"/>
                </a:lnTo>
                <a:lnTo>
                  <a:pt x="410" y="514"/>
                </a:lnTo>
                <a:lnTo>
                  <a:pt x="414" y="508"/>
                </a:lnTo>
                <a:lnTo>
                  <a:pt x="412" y="504"/>
                </a:lnTo>
                <a:lnTo>
                  <a:pt x="408" y="498"/>
                </a:lnTo>
                <a:lnTo>
                  <a:pt x="408" y="498"/>
                </a:lnTo>
                <a:lnTo>
                  <a:pt x="404" y="502"/>
                </a:lnTo>
                <a:lnTo>
                  <a:pt x="400" y="506"/>
                </a:lnTo>
                <a:lnTo>
                  <a:pt x="394" y="510"/>
                </a:lnTo>
                <a:lnTo>
                  <a:pt x="386" y="510"/>
                </a:lnTo>
                <a:lnTo>
                  <a:pt x="380" y="510"/>
                </a:lnTo>
                <a:lnTo>
                  <a:pt x="374" y="508"/>
                </a:lnTo>
                <a:lnTo>
                  <a:pt x="368" y="504"/>
                </a:lnTo>
                <a:lnTo>
                  <a:pt x="362" y="500"/>
                </a:lnTo>
                <a:lnTo>
                  <a:pt x="362" y="500"/>
                </a:lnTo>
                <a:lnTo>
                  <a:pt x="354" y="492"/>
                </a:lnTo>
                <a:lnTo>
                  <a:pt x="342" y="486"/>
                </a:lnTo>
                <a:lnTo>
                  <a:pt x="326" y="480"/>
                </a:lnTo>
                <a:lnTo>
                  <a:pt x="326" y="480"/>
                </a:lnTo>
                <a:lnTo>
                  <a:pt x="316" y="484"/>
                </a:lnTo>
                <a:lnTo>
                  <a:pt x="306" y="484"/>
                </a:lnTo>
                <a:lnTo>
                  <a:pt x="296" y="482"/>
                </a:lnTo>
                <a:lnTo>
                  <a:pt x="296" y="482"/>
                </a:lnTo>
                <a:lnTo>
                  <a:pt x="304" y="482"/>
                </a:lnTo>
                <a:lnTo>
                  <a:pt x="312" y="480"/>
                </a:lnTo>
                <a:lnTo>
                  <a:pt x="320" y="476"/>
                </a:lnTo>
                <a:lnTo>
                  <a:pt x="328" y="470"/>
                </a:lnTo>
                <a:lnTo>
                  <a:pt x="336" y="464"/>
                </a:lnTo>
                <a:lnTo>
                  <a:pt x="340" y="458"/>
                </a:lnTo>
                <a:lnTo>
                  <a:pt x="344" y="450"/>
                </a:lnTo>
                <a:lnTo>
                  <a:pt x="346" y="444"/>
                </a:lnTo>
                <a:lnTo>
                  <a:pt x="346" y="444"/>
                </a:lnTo>
                <a:lnTo>
                  <a:pt x="344" y="432"/>
                </a:lnTo>
                <a:lnTo>
                  <a:pt x="342" y="422"/>
                </a:lnTo>
                <a:lnTo>
                  <a:pt x="338" y="416"/>
                </a:lnTo>
                <a:lnTo>
                  <a:pt x="332" y="412"/>
                </a:lnTo>
                <a:lnTo>
                  <a:pt x="332" y="412"/>
                </a:lnTo>
                <a:lnTo>
                  <a:pt x="330" y="414"/>
                </a:lnTo>
                <a:lnTo>
                  <a:pt x="330" y="418"/>
                </a:lnTo>
                <a:lnTo>
                  <a:pt x="330" y="422"/>
                </a:lnTo>
                <a:lnTo>
                  <a:pt x="328" y="426"/>
                </a:lnTo>
                <a:lnTo>
                  <a:pt x="328" y="426"/>
                </a:lnTo>
                <a:lnTo>
                  <a:pt x="330" y="436"/>
                </a:lnTo>
                <a:lnTo>
                  <a:pt x="330" y="448"/>
                </a:lnTo>
                <a:lnTo>
                  <a:pt x="326" y="460"/>
                </a:lnTo>
                <a:lnTo>
                  <a:pt x="322" y="464"/>
                </a:lnTo>
                <a:lnTo>
                  <a:pt x="318" y="468"/>
                </a:lnTo>
                <a:lnTo>
                  <a:pt x="318" y="468"/>
                </a:lnTo>
                <a:lnTo>
                  <a:pt x="324" y="454"/>
                </a:lnTo>
                <a:lnTo>
                  <a:pt x="326" y="444"/>
                </a:lnTo>
                <a:lnTo>
                  <a:pt x="324" y="432"/>
                </a:lnTo>
                <a:lnTo>
                  <a:pt x="318" y="424"/>
                </a:lnTo>
                <a:lnTo>
                  <a:pt x="310" y="418"/>
                </a:lnTo>
                <a:lnTo>
                  <a:pt x="302" y="414"/>
                </a:lnTo>
                <a:lnTo>
                  <a:pt x="292" y="412"/>
                </a:lnTo>
                <a:lnTo>
                  <a:pt x="284" y="412"/>
                </a:lnTo>
                <a:lnTo>
                  <a:pt x="284" y="412"/>
                </a:lnTo>
                <a:lnTo>
                  <a:pt x="278" y="416"/>
                </a:lnTo>
                <a:lnTo>
                  <a:pt x="272" y="420"/>
                </a:lnTo>
                <a:lnTo>
                  <a:pt x="270" y="426"/>
                </a:lnTo>
                <a:lnTo>
                  <a:pt x="268" y="432"/>
                </a:lnTo>
                <a:lnTo>
                  <a:pt x="268" y="436"/>
                </a:lnTo>
                <a:lnTo>
                  <a:pt x="270" y="442"/>
                </a:lnTo>
                <a:lnTo>
                  <a:pt x="274" y="446"/>
                </a:lnTo>
                <a:lnTo>
                  <a:pt x="278" y="448"/>
                </a:lnTo>
                <a:lnTo>
                  <a:pt x="278" y="448"/>
                </a:lnTo>
                <a:close/>
                <a:moveTo>
                  <a:pt x="222" y="568"/>
                </a:moveTo>
                <a:lnTo>
                  <a:pt x="222" y="568"/>
                </a:lnTo>
                <a:lnTo>
                  <a:pt x="218" y="560"/>
                </a:lnTo>
                <a:lnTo>
                  <a:pt x="214" y="558"/>
                </a:lnTo>
                <a:lnTo>
                  <a:pt x="208" y="558"/>
                </a:lnTo>
                <a:lnTo>
                  <a:pt x="208" y="558"/>
                </a:lnTo>
                <a:lnTo>
                  <a:pt x="202" y="558"/>
                </a:lnTo>
                <a:lnTo>
                  <a:pt x="194" y="560"/>
                </a:lnTo>
                <a:lnTo>
                  <a:pt x="192" y="564"/>
                </a:lnTo>
                <a:lnTo>
                  <a:pt x="188" y="566"/>
                </a:lnTo>
                <a:lnTo>
                  <a:pt x="188" y="570"/>
                </a:lnTo>
                <a:lnTo>
                  <a:pt x="190" y="574"/>
                </a:lnTo>
                <a:lnTo>
                  <a:pt x="190" y="574"/>
                </a:lnTo>
                <a:lnTo>
                  <a:pt x="196" y="572"/>
                </a:lnTo>
                <a:lnTo>
                  <a:pt x="198" y="572"/>
                </a:lnTo>
                <a:lnTo>
                  <a:pt x="202" y="576"/>
                </a:lnTo>
                <a:lnTo>
                  <a:pt x="202" y="576"/>
                </a:lnTo>
                <a:lnTo>
                  <a:pt x="204" y="582"/>
                </a:lnTo>
                <a:lnTo>
                  <a:pt x="200" y="586"/>
                </a:lnTo>
                <a:lnTo>
                  <a:pt x="198" y="588"/>
                </a:lnTo>
                <a:lnTo>
                  <a:pt x="194" y="588"/>
                </a:lnTo>
                <a:lnTo>
                  <a:pt x="190" y="586"/>
                </a:lnTo>
                <a:lnTo>
                  <a:pt x="184" y="584"/>
                </a:lnTo>
                <a:lnTo>
                  <a:pt x="184" y="584"/>
                </a:lnTo>
                <a:lnTo>
                  <a:pt x="180" y="580"/>
                </a:lnTo>
                <a:lnTo>
                  <a:pt x="176" y="574"/>
                </a:lnTo>
                <a:lnTo>
                  <a:pt x="174" y="566"/>
                </a:lnTo>
                <a:lnTo>
                  <a:pt x="172" y="560"/>
                </a:lnTo>
                <a:lnTo>
                  <a:pt x="172" y="552"/>
                </a:lnTo>
                <a:lnTo>
                  <a:pt x="172" y="544"/>
                </a:lnTo>
                <a:lnTo>
                  <a:pt x="174" y="536"/>
                </a:lnTo>
                <a:lnTo>
                  <a:pt x="180" y="530"/>
                </a:lnTo>
                <a:lnTo>
                  <a:pt x="180" y="530"/>
                </a:lnTo>
                <a:lnTo>
                  <a:pt x="190" y="522"/>
                </a:lnTo>
                <a:lnTo>
                  <a:pt x="196" y="518"/>
                </a:lnTo>
                <a:lnTo>
                  <a:pt x="202" y="518"/>
                </a:lnTo>
                <a:lnTo>
                  <a:pt x="204" y="520"/>
                </a:lnTo>
                <a:lnTo>
                  <a:pt x="204" y="520"/>
                </a:lnTo>
                <a:lnTo>
                  <a:pt x="202" y="522"/>
                </a:lnTo>
                <a:lnTo>
                  <a:pt x="202" y="524"/>
                </a:lnTo>
                <a:lnTo>
                  <a:pt x="204" y="528"/>
                </a:lnTo>
                <a:lnTo>
                  <a:pt x="204" y="528"/>
                </a:lnTo>
                <a:lnTo>
                  <a:pt x="206" y="530"/>
                </a:lnTo>
                <a:lnTo>
                  <a:pt x="210" y="530"/>
                </a:lnTo>
                <a:lnTo>
                  <a:pt x="212" y="530"/>
                </a:lnTo>
                <a:lnTo>
                  <a:pt x="216" y="528"/>
                </a:lnTo>
                <a:lnTo>
                  <a:pt x="216" y="526"/>
                </a:lnTo>
                <a:lnTo>
                  <a:pt x="218" y="522"/>
                </a:lnTo>
                <a:lnTo>
                  <a:pt x="216" y="518"/>
                </a:lnTo>
                <a:lnTo>
                  <a:pt x="212" y="514"/>
                </a:lnTo>
                <a:lnTo>
                  <a:pt x="212" y="514"/>
                </a:lnTo>
                <a:lnTo>
                  <a:pt x="206" y="512"/>
                </a:lnTo>
                <a:lnTo>
                  <a:pt x="198" y="512"/>
                </a:lnTo>
                <a:lnTo>
                  <a:pt x="188" y="516"/>
                </a:lnTo>
                <a:lnTo>
                  <a:pt x="180" y="522"/>
                </a:lnTo>
                <a:lnTo>
                  <a:pt x="170" y="530"/>
                </a:lnTo>
                <a:lnTo>
                  <a:pt x="164" y="540"/>
                </a:lnTo>
                <a:lnTo>
                  <a:pt x="158" y="552"/>
                </a:lnTo>
                <a:lnTo>
                  <a:pt x="158" y="566"/>
                </a:lnTo>
                <a:lnTo>
                  <a:pt x="158" y="566"/>
                </a:lnTo>
                <a:lnTo>
                  <a:pt x="160" y="576"/>
                </a:lnTo>
                <a:lnTo>
                  <a:pt x="164" y="586"/>
                </a:lnTo>
                <a:lnTo>
                  <a:pt x="170" y="592"/>
                </a:lnTo>
                <a:lnTo>
                  <a:pt x="178" y="598"/>
                </a:lnTo>
                <a:lnTo>
                  <a:pt x="184" y="600"/>
                </a:lnTo>
                <a:lnTo>
                  <a:pt x="190" y="602"/>
                </a:lnTo>
                <a:lnTo>
                  <a:pt x="198" y="602"/>
                </a:lnTo>
                <a:lnTo>
                  <a:pt x="198" y="602"/>
                </a:lnTo>
                <a:lnTo>
                  <a:pt x="204" y="602"/>
                </a:lnTo>
                <a:lnTo>
                  <a:pt x="208" y="600"/>
                </a:lnTo>
                <a:lnTo>
                  <a:pt x="214" y="598"/>
                </a:lnTo>
                <a:lnTo>
                  <a:pt x="218" y="592"/>
                </a:lnTo>
                <a:lnTo>
                  <a:pt x="222" y="588"/>
                </a:lnTo>
                <a:lnTo>
                  <a:pt x="224" y="582"/>
                </a:lnTo>
                <a:lnTo>
                  <a:pt x="224" y="574"/>
                </a:lnTo>
                <a:lnTo>
                  <a:pt x="222" y="568"/>
                </a:lnTo>
                <a:lnTo>
                  <a:pt x="222" y="568"/>
                </a:lnTo>
                <a:close/>
                <a:moveTo>
                  <a:pt x="158" y="600"/>
                </a:moveTo>
                <a:lnTo>
                  <a:pt x="158" y="600"/>
                </a:lnTo>
                <a:lnTo>
                  <a:pt x="154" y="612"/>
                </a:lnTo>
                <a:lnTo>
                  <a:pt x="152" y="614"/>
                </a:lnTo>
                <a:lnTo>
                  <a:pt x="150" y="614"/>
                </a:lnTo>
                <a:lnTo>
                  <a:pt x="148" y="614"/>
                </a:lnTo>
                <a:lnTo>
                  <a:pt x="144" y="612"/>
                </a:lnTo>
                <a:lnTo>
                  <a:pt x="144" y="612"/>
                </a:lnTo>
                <a:lnTo>
                  <a:pt x="142" y="606"/>
                </a:lnTo>
                <a:lnTo>
                  <a:pt x="138" y="600"/>
                </a:lnTo>
                <a:lnTo>
                  <a:pt x="138" y="592"/>
                </a:lnTo>
                <a:lnTo>
                  <a:pt x="140" y="582"/>
                </a:lnTo>
                <a:lnTo>
                  <a:pt x="142" y="570"/>
                </a:lnTo>
                <a:lnTo>
                  <a:pt x="148" y="556"/>
                </a:lnTo>
                <a:lnTo>
                  <a:pt x="156" y="542"/>
                </a:lnTo>
                <a:lnTo>
                  <a:pt x="166" y="526"/>
                </a:lnTo>
                <a:lnTo>
                  <a:pt x="166" y="526"/>
                </a:lnTo>
                <a:lnTo>
                  <a:pt x="154" y="538"/>
                </a:lnTo>
                <a:lnTo>
                  <a:pt x="146" y="546"/>
                </a:lnTo>
                <a:lnTo>
                  <a:pt x="140" y="558"/>
                </a:lnTo>
                <a:lnTo>
                  <a:pt x="132" y="572"/>
                </a:lnTo>
                <a:lnTo>
                  <a:pt x="128" y="586"/>
                </a:lnTo>
                <a:lnTo>
                  <a:pt x="128" y="602"/>
                </a:lnTo>
                <a:lnTo>
                  <a:pt x="130" y="616"/>
                </a:lnTo>
                <a:lnTo>
                  <a:pt x="130" y="616"/>
                </a:lnTo>
                <a:lnTo>
                  <a:pt x="132" y="622"/>
                </a:lnTo>
                <a:lnTo>
                  <a:pt x="136" y="626"/>
                </a:lnTo>
                <a:lnTo>
                  <a:pt x="140" y="628"/>
                </a:lnTo>
                <a:lnTo>
                  <a:pt x="144" y="626"/>
                </a:lnTo>
                <a:lnTo>
                  <a:pt x="144" y="626"/>
                </a:lnTo>
                <a:lnTo>
                  <a:pt x="150" y="630"/>
                </a:lnTo>
                <a:lnTo>
                  <a:pt x="154" y="630"/>
                </a:lnTo>
                <a:lnTo>
                  <a:pt x="160" y="628"/>
                </a:lnTo>
                <a:lnTo>
                  <a:pt x="164" y="624"/>
                </a:lnTo>
                <a:lnTo>
                  <a:pt x="164" y="624"/>
                </a:lnTo>
                <a:lnTo>
                  <a:pt x="166" y="618"/>
                </a:lnTo>
                <a:lnTo>
                  <a:pt x="168" y="612"/>
                </a:lnTo>
                <a:lnTo>
                  <a:pt x="166" y="606"/>
                </a:lnTo>
                <a:lnTo>
                  <a:pt x="158" y="600"/>
                </a:lnTo>
                <a:lnTo>
                  <a:pt x="158" y="600"/>
                </a:lnTo>
                <a:close/>
                <a:moveTo>
                  <a:pt x="294" y="564"/>
                </a:moveTo>
                <a:lnTo>
                  <a:pt x="294" y="564"/>
                </a:lnTo>
                <a:lnTo>
                  <a:pt x="292" y="564"/>
                </a:lnTo>
                <a:lnTo>
                  <a:pt x="290" y="566"/>
                </a:lnTo>
                <a:lnTo>
                  <a:pt x="288" y="570"/>
                </a:lnTo>
                <a:lnTo>
                  <a:pt x="290" y="574"/>
                </a:lnTo>
                <a:lnTo>
                  <a:pt x="292" y="574"/>
                </a:lnTo>
                <a:lnTo>
                  <a:pt x="294" y="574"/>
                </a:lnTo>
                <a:lnTo>
                  <a:pt x="294" y="574"/>
                </a:lnTo>
                <a:lnTo>
                  <a:pt x="292" y="578"/>
                </a:lnTo>
                <a:lnTo>
                  <a:pt x="290" y="584"/>
                </a:lnTo>
                <a:lnTo>
                  <a:pt x="280" y="596"/>
                </a:lnTo>
                <a:lnTo>
                  <a:pt x="268" y="604"/>
                </a:lnTo>
                <a:lnTo>
                  <a:pt x="256" y="610"/>
                </a:lnTo>
                <a:lnTo>
                  <a:pt x="256" y="610"/>
                </a:lnTo>
                <a:lnTo>
                  <a:pt x="266" y="602"/>
                </a:lnTo>
                <a:lnTo>
                  <a:pt x="270" y="594"/>
                </a:lnTo>
                <a:lnTo>
                  <a:pt x="272" y="586"/>
                </a:lnTo>
                <a:lnTo>
                  <a:pt x="272" y="580"/>
                </a:lnTo>
                <a:lnTo>
                  <a:pt x="268" y="576"/>
                </a:lnTo>
                <a:lnTo>
                  <a:pt x="264" y="574"/>
                </a:lnTo>
                <a:lnTo>
                  <a:pt x="260" y="572"/>
                </a:lnTo>
                <a:lnTo>
                  <a:pt x="258" y="572"/>
                </a:lnTo>
                <a:lnTo>
                  <a:pt x="258" y="572"/>
                </a:lnTo>
                <a:lnTo>
                  <a:pt x="262" y="580"/>
                </a:lnTo>
                <a:lnTo>
                  <a:pt x="262" y="586"/>
                </a:lnTo>
                <a:lnTo>
                  <a:pt x="262" y="594"/>
                </a:lnTo>
                <a:lnTo>
                  <a:pt x="256" y="602"/>
                </a:lnTo>
                <a:lnTo>
                  <a:pt x="256" y="602"/>
                </a:lnTo>
                <a:lnTo>
                  <a:pt x="260" y="592"/>
                </a:lnTo>
                <a:lnTo>
                  <a:pt x="260" y="584"/>
                </a:lnTo>
                <a:lnTo>
                  <a:pt x="256" y="578"/>
                </a:lnTo>
                <a:lnTo>
                  <a:pt x="252" y="572"/>
                </a:lnTo>
                <a:lnTo>
                  <a:pt x="246" y="568"/>
                </a:lnTo>
                <a:lnTo>
                  <a:pt x="240" y="566"/>
                </a:lnTo>
                <a:lnTo>
                  <a:pt x="236" y="566"/>
                </a:lnTo>
                <a:lnTo>
                  <a:pt x="234" y="568"/>
                </a:lnTo>
                <a:lnTo>
                  <a:pt x="234" y="568"/>
                </a:lnTo>
                <a:lnTo>
                  <a:pt x="242" y="576"/>
                </a:lnTo>
                <a:lnTo>
                  <a:pt x="246" y="584"/>
                </a:lnTo>
                <a:lnTo>
                  <a:pt x="248" y="592"/>
                </a:lnTo>
                <a:lnTo>
                  <a:pt x="246" y="598"/>
                </a:lnTo>
                <a:lnTo>
                  <a:pt x="244" y="604"/>
                </a:lnTo>
                <a:lnTo>
                  <a:pt x="238" y="610"/>
                </a:lnTo>
                <a:lnTo>
                  <a:pt x="232" y="614"/>
                </a:lnTo>
                <a:lnTo>
                  <a:pt x="228" y="614"/>
                </a:lnTo>
                <a:lnTo>
                  <a:pt x="228" y="614"/>
                </a:lnTo>
                <a:lnTo>
                  <a:pt x="224" y="616"/>
                </a:lnTo>
                <a:lnTo>
                  <a:pt x="224" y="618"/>
                </a:lnTo>
                <a:lnTo>
                  <a:pt x="226" y="620"/>
                </a:lnTo>
                <a:lnTo>
                  <a:pt x="230" y="622"/>
                </a:lnTo>
                <a:lnTo>
                  <a:pt x="230" y="622"/>
                </a:lnTo>
                <a:lnTo>
                  <a:pt x="242" y="622"/>
                </a:lnTo>
                <a:lnTo>
                  <a:pt x="254" y="620"/>
                </a:lnTo>
                <a:lnTo>
                  <a:pt x="264" y="616"/>
                </a:lnTo>
                <a:lnTo>
                  <a:pt x="274" y="612"/>
                </a:lnTo>
                <a:lnTo>
                  <a:pt x="292" y="602"/>
                </a:lnTo>
                <a:lnTo>
                  <a:pt x="302" y="592"/>
                </a:lnTo>
                <a:lnTo>
                  <a:pt x="302" y="592"/>
                </a:lnTo>
                <a:lnTo>
                  <a:pt x="304" y="586"/>
                </a:lnTo>
                <a:lnTo>
                  <a:pt x="306" y="582"/>
                </a:lnTo>
                <a:lnTo>
                  <a:pt x="306" y="576"/>
                </a:lnTo>
                <a:lnTo>
                  <a:pt x="306" y="572"/>
                </a:lnTo>
                <a:lnTo>
                  <a:pt x="302" y="566"/>
                </a:lnTo>
                <a:lnTo>
                  <a:pt x="298" y="564"/>
                </a:lnTo>
                <a:lnTo>
                  <a:pt x="294" y="564"/>
                </a:lnTo>
                <a:lnTo>
                  <a:pt x="294" y="564"/>
                </a:lnTo>
                <a:close/>
                <a:moveTo>
                  <a:pt x="126" y="506"/>
                </a:moveTo>
                <a:lnTo>
                  <a:pt x="126" y="506"/>
                </a:lnTo>
                <a:lnTo>
                  <a:pt x="100" y="528"/>
                </a:lnTo>
                <a:lnTo>
                  <a:pt x="78" y="544"/>
                </a:lnTo>
                <a:lnTo>
                  <a:pt x="58" y="554"/>
                </a:lnTo>
                <a:lnTo>
                  <a:pt x="40" y="560"/>
                </a:lnTo>
                <a:lnTo>
                  <a:pt x="24" y="564"/>
                </a:lnTo>
                <a:lnTo>
                  <a:pt x="12" y="564"/>
                </a:lnTo>
                <a:lnTo>
                  <a:pt x="4" y="562"/>
                </a:lnTo>
                <a:lnTo>
                  <a:pt x="0" y="562"/>
                </a:lnTo>
                <a:lnTo>
                  <a:pt x="0" y="562"/>
                </a:lnTo>
                <a:lnTo>
                  <a:pt x="2" y="570"/>
                </a:lnTo>
                <a:lnTo>
                  <a:pt x="6" y="578"/>
                </a:lnTo>
                <a:lnTo>
                  <a:pt x="12" y="582"/>
                </a:lnTo>
                <a:lnTo>
                  <a:pt x="18" y="584"/>
                </a:lnTo>
                <a:lnTo>
                  <a:pt x="24" y="584"/>
                </a:lnTo>
                <a:lnTo>
                  <a:pt x="30" y="584"/>
                </a:lnTo>
                <a:lnTo>
                  <a:pt x="40" y="582"/>
                </a:lnTo>
                <a:lnTo>
                  <a:pt x="40" y="582"/>
                </a:lnTo>
                <a:lnTo>
                  <a:pt x="28" y="588"/>
                </a:lnTo>
                <a:lnTo>
                  <a:pt x="22" y="592"/>
                </a:lnTo>
                <a:lnTo>
                  <a:pt x="22" y="592"/>
                </a:lnTo>
                <a:lnTo>
                  <a:pt x="16" y="598"/>
                </a:lnTo>
                <a:lnTo>
                  <a:pt x="12" y="608"/>
                </a:lnTo>
                <a:lnTo>
                  <a:pt x="8" y="620"/>
                </a:lnTo>
                <a:lnTo>
                  <a:pt x="8" y="632"/>
                </a:lnTo>
                <a:lnTo>
                  <a:pt x="8" y="632"/>
                </a:lnTo>
                <a:lnTo>
                  <a:pt x="18" y="632"/>
                </a:lnTo>
                <a:lnTo>
                  <a:pt x="32" y="628"/>
                </a:lnTo>
                <a:lnTo>
                  <a:pt x="42" y="622"/>
                </a:lnTo>
                <a:lnTo>
                  <a:pt x="48" y="618"/>
                </a:lnTo>
                <a:lnTo>
                  <a:pt x="48" y="618"/>
                </a:lnTo>
                <a:lnTo>
                  <a:pt x="50" y="612"/>
                </a:lnTo>
                <a:lnTo>
                  <a:pt x="56" y="598"/>
                </a:lnTo>
                <a:lnTo>
                  <a:pt x="56" y="598"/>
                </a:lnTo>
                <a:lnTo>
                  <a:pt x="54" y="608"/>
                </a:lnTo>
                <a:lnTo>
                  <a:pt x="54" y="614"/>
                </a:lnTo>
                <a:lnTo>
                  <a:pt x="56" y="620"/>
                </a:lnTo>
                <a:lnTo>
                  <a:pt x="58" y="626"/>
                </a:lnTo>
                <a:lnTo>
                  <a:pt x="62" y="632"/>
                </a:lnTo>
                <a:lnTo>
                  <a:pt x="68" y="636"/>
                </a:lnTo>
                <a:lnTo>
                  <a:pt x="78" y="640"/>
                </a:lnTo>
                <a:lnTo>
                  <a:pt x="78" y="640"/>
                </a:lnTo>
                <a:lnTo>
                  <a:pt x="76" y="634"/>
                </a:lnTo>
                <a:lnTo>
                  <a:pt x="76" y="626"/>
                </a:lnTo>
                <a:lnTo>
                  <a:pt x="76" y="614"/>
                </a:lnTo>
                <a:lnTo>
                  <a:pt x="78" y="600"/>
                </a:lnTo>
                <a:lnTo>
                  <a:pt x="84" y="582"/>
                </a:lnTo>
                <a:lnTo>
                  <a:pt x="96" y="562"/>
                </a:lnTo>
                <a:lnTo>
                  <a:pt x="110" y="538"/>
                </a:lnTo>
                <a:lnTo>
                  <a:pt x="134" y="514"/>
                </a:lnTo>
                <a:lnTo>
                  <a:pt x="134" y="514"/>
                </a:lnTo>
                <a:lnTo>
                  <a:pt x="156" y="492"/>
                </a:lnTo>
                <a:lnTo>
                  <a:pt x="176" y="476"/>
                </a:lnTo>
                <a:lnTo>
                  <a:pt x="192" y="464"/>
                </a:lnTo>
                <a:lnTo>
                  <a:pt x="204" y="458"/>
                </a:lnTo>
                <a:lnTo>
                  <a:pt x="214" y="454"/>
                </a:lnTo>
                <a:lnTo>
                  <a:pt x="222" y="454"/>
                </a:lnTo>
                <a:lnTo>
                  <a:pt x="226" y="454"/>
                </a:lnTo>
                <a:lnTo>
                  <a:pt x="226" y="456"/>
                </a:lnTo>
                <a:lnTo>
                  <a:pt x="226" y="456"/>
                </a:lnTo>
                <a:lnTo>
                  <a:pt x="224" y="448"/>
                </a:lnTo>
                <a:lnTo>
                  <a:pt x="220" y="442"/>
                </a:lnTo>
                <a:lnTo>
                  <a:pt x="210" y="440"/>
                </a:lnTo>
                <a:lnTo>
                  <a:pt x="206" y="440"/>
                </a:lnTo>
                <a:lnTo>
                  <a:pt x="200" y="442"/>
                </a:lnTo>
                <a:lnTo>
                  <a:pt x="200" y="442"/>
                </a:lnTo>
                <a:lnTo>
                  <a:pt x="206" y="440"/>
                </a:lnTo>
                <a:lnTo>
                  <a:pt x="210" y="436"/>
                </a:lnTo>
                <a:lnTo>
                  <a:pt x="214" y="436"/>
                </a:lnTo>
                <a:lnTo>
                  <a:pt x="214" y="436"/>
                </a:lnTo>
                <a:lnTo>
                  <a:pt x="218" y="430"/>
                </a:lnTo>
                <a:lnTo>
                  <a:pt x="222" y="416"/>
                </a:lnTo>
                <a:lnTo>
                  <a:pt x="222" y="416"/>
                </a:lnTo>
                <a:lnTo>
                  <a:pt x="210" y="420"/>
                </a:lnTo>
                <a:lnTo>
                  <a:pt x="204" y="424"/>
                </a:lnTo>
                <a:lnTo>
                  <a:pt x="204" y="424"/>
                </a:lnTo>
                <a:lnTo>
                  <a:pt x="202" y="428"/>
                </a:lnTo>
                <a:lnTo>
                  <a:pt x="200" y="434"/>
                </a:lnTo>
                <a:lnTo>
                  <a:pt x="196" y="438"/>
                </a:lnTo>
                <a:lnTo>
                  <a:pt x="196" y="438"/>
                </a:lnTo>
                <a:lnTo>
                  <a:pt x="198" y="434"/>
                </a:lnTo>
                <a:lnTo>
                  <a:pt x="198" y="428"/>
                </a:lnTo>
                <a:lnTo>
                  <a:pt x="196" y="420"/>
                </a:lnTo>
                <a:lnTo>
                  <a:pt x="190" y="414"/>
                </a:lnTo>
                <a:lnTo>
                  <a:pt x="184" y="412"/>
                </a:lnTo>
                <a:lnTo>
                  <a:pt x="184" y="412"/>
                </a:lnTo>
                <a:lnTo>
                  <a:pt x="184" y="414"/>
                </a:lnTo>
                <a:lnTo>
                  <a:pt x="186" y="418"/>
                </a:lnTo>
                <a:lnTo>
                  <a:pt x="184" y="424"/>
                </a:lnTo>
                <a:lnTo>
                  <a:pt x="182" y="434"/>
                </a:lnTo>
                <a:lnTo>
                  <a:pt x="174" y="446"/>
                </a:lnTo>
                <a:lnTo>
                  <a:pt x="164" y="462"/>
                </a:lnTo>
                <a:lnTo>
                  <a:pt x="148" y="482"/>
                </a:lnTo>
                <a:lnTo>
                  <a:pt x="126" y="506"/>
                </a:lnTo>
                <a:lnTo>
                  <a:pt x="126" y="506"/>
                </a:lnTo>
                <a:close/>
                <a:moveTo>
                  <a:pt x="2" y="110"/>
                </a:moveTo>
                <a:lnTo>
                  <a:pt x="2" y="110"/>
                </a:lnTo>
                <a:lnTo>
                  <a:pt x="4" y="128"/>
                </a:lnTo>
                <a:lnTo>
                  <a:pt x="10" y="146"/>
                </a:lnTo>
                <a:lnTo>
                  <a:pt x="20" y="166"/>
                </a:lnTo>
                <a:lnTo>
                  <a:pt x="30" y="184"/>
                </a:lnTo>
                <a:lnTo>
                  <a:pt x="44" y="204"/>
                </a:lnTo>
                <a:lnTo>
                  <a:pt x="58" y="220"/>
                </a:lnTo>
                <a:lnTo>
                  <a:pt x="74" y="236"/>
                </a:lnTo>
                <a:lnTo>
                  <a:pt x="90" y="250"/>
                </a:lnTo>
                <a:lnTo>
                  <a:pt x="90" y="250"/>
                </a:lnTo>
                <a:lnTo>
                  <a:pt x="82" y="246"/>
                </a:lnTo>
                <a:lnTo>
                  <a:pt x="72" y="242"/>
                </a:lnTo>
                <a:lnTo>
                  <a:pt x="62" y="240"/>
                </a:lnTo>
                <a:lnTo>
                  <a:pt x="50" y="240"/>
                </a:lnTo>
                <a:lnTo>
                  <a:pt x="40" y="240"/>
                </a:lnTo>
                <a:lnTo>
                  <a:pt x="28" y="244"/>
                </a:lnTo>
                <a:lnTo>
                  <a:pt x="20" y="250"/>
                </a:lnTo>
                <a:lnTo>
                  <a:pt x="14" y="260"/>
                </a:lnTo>
                <a:lnTo>
                  <a:pt x="14" y="260"/>
                </a:lnTo>
                <a:lnTo>
                  <a:pt x="12" y="264"/>
                </a:lnTo>
                <a:lnTo>
                  <a:pt x="14" y="266"/>
                </a:lnTo>
                <a:lnTo>
                  <a:pt x="16" y="268"/>
                </a:lnTo>
                <a:lnTo>
                  <a:pt x="18" y="266"/>
                </a:lnTo>
                <a:lnTo>
                  <a:pt x="18" y="266"/>
                </a:lnTo>
                <a:lnTo>
                  <a:pt x="14" y="274"/>
                </a:lnTo>
                <a:lnTo>
                  <a:pt x="14" y="284"/>
                </a:lnTo>
                <a:lnTo>
                  <a:pt x="16" y="294"/>
                </a:lnTo>
                <a:lnTo>
                  <a:pt x="24" y="302"/>
                </a:lnTo>
                <a:lnTo>
                  <a:pt x="24" y="302"/>
                </a:lnTo>
                <a:lnTo>
                  <a:pt x="28" y="304"/>
                </a:lnTo>
                <a:lnTo>
                  <a:pt x="32" y="306"/>
                </a:lnTo>
                <a:lnTo>
                  <a:pt x="34" y="306"/>
                </a:lnTo>
                <a:lnTo>
                  <a:pt x="36" y="304"/>
                </a:lnTo>
                <a:lnTo>
                  <a:pt x="38" y="300"/>
                </a:lnTo>
                <a:lnTo>
                  <a:pt x="36" y="296"/>
                </a:lnTo>
                <a:lnTo>
                  <a:pt x="36" y="296"/>
                </a:lnTo>
                <a:lnTo>
                  <a:pt x="32" y="290"/>
                </a:lnTo>
                <a:lnTo>
                  <a:pt x="28" y="280"/>
                </a:lnTo>
                <a:lnTo>
                  <a:pt x="30" y="274"/>
                </a:lnTo>
                <a:lnTo>
                  <a:pt x="30" y="268"/>
                </a:lnTo>
                <a:lnTo>
                  <a:pt x="34" y="262"/>
                </a:lnTo>
                <a:lnTo>
                  <a:pt x="38" y="258"/>
                </a:lnTo>
                <a:lnTo>
                  <a:pt x="38" y="258"/>
                </a:lnTo>
                <a:lnTo>
                  <a:pt x="36" y="266"/>
                </a:lnTo>
                <a:lnTo>
                  <a:pt x="34" y="274"/>
                </a:lnTo>
                <a:lnTo>
                  <a:pt x="36" y="284"/>
                </a:lnTo>
                <a:lnTo>
                  <a:pt x="40" y="294"/>
                </a:lnTo>
                <a:lnTo>
                  <a:pt x="40" y="294"/>
                </a:lnTo>
                <a:lnTo>
                  <a:pt x="44" y="298"/>
                </a:lnTo>
                <a:lnTo>
                  <a:pt x="46" y="300"/>
                </a:lnTo>
                <a:lnTo>
                  <a:pt x="50" y="300"/>
                </a:lnTo>
                <a:lnTo>
                  <a:pt x="52" y="298"/>
                </a:lnTo>
                <a:lnTo>
                  <a:pt x="54" y="294"/>
                </a:lnTo>
                <a:lnTo>
                  <a:pt x="54" y="288"/>
                </a:lnTo>
                <a:lnTo>
                  <a:pt x="54" y="288"/>
                </a:lnTo>
                <a:lnTo>
                  <a:pt x="52" y="282"/>
                </a:lnTo>
                <a:lnTo>
                  <a:pt x="52" y="274"/>
                </a:lnTo>
                <a:lnTo>
                  <a:pt x="54" y="266"/>
                </a:lnTo>
                <a:lnTo>
                  <a:pt x="58" y="260"/>
                </a:lnTo>
                <a:lnTo>
                  <a:pt x="62" y="258"/>
                </a:lnTo>
                <a:lnTo>
                  <a:pt x="66" y="256"/>
                </a:lnTo>
                <a:lnTo>
                  <a:pt x="72" y="256"/>
                </a:lnTo>
                <a:lnTo>
                  <a:pt x="80" y="258"/>
                </a:lnTo>
                <a:lnTo>
                  <a:pt x="88" y="260"/>
                </a:lnTo>
                <a:lnTo>
                  <a:pt x="96" y="264"/>
                </a:lnTo>
                <a:lnTo>
                  <a:pt x="120" y="282"/>
                </a:lnTo>
                <a:lnTo>
                  <a:pt x="120" y="282"/>
                </a:lnTo>
                <a:lnTo>
                  <a:pt x="112" y="278"/>
                </a:lnTo>
                <a:lnTo>
                  <a:pt x="102" y="276"/>
                </a:lnTo>
                <a:lnTo>
                  <a:pt x="94" y="280"/>
                </a:lnTo>
                <a:lnTo>
                  <a:pt x="92" y="282"/>
                </a:lnTo>
                <a:lnTo>
                  <a:pt x="90" y="286"/>
                </a:lnTo>
                <a:lnTo>
                  <a:pt x="90" y="286"/>
                </a:lnTo>
                <a:lnTo>
                  <a:pt x="94" y="286"/>
                </a:lnTo>
                <a:lnTo>
                  <a:pt x="98" y="286"/>
                </a:lnTo>
                <a:lnTo>
                  <a:pt x="102" y="286"/>
                </a:lnTo>
                <a:lnTo>
                  <a:pt x="106" y="288"/>
                </a:lnTo>
                <a:lnTo>
                  <a:pt x="106" y="288"/>
                </a:lnTo>
                <a:lnTo>
                  <a:pt x="100" y="288"/>
                </a:lnTo>
                <a:lnTo>
                  <a:pt x="92" y="292"/>
                </a:lnTo>
                <a:lnTo>
                  <a:pt x="86" y="298"/>
                </a:lnTo>
                <a:lnTo>
                  <a:pt x="86" y="302"/>
                </a:lnTo>
                <a:lnTo>
                  <a:pt x="86" y="306"/>
                </a:lnTo>
                <a:lnTo>
                  <a:pt x="86" y="306"/>
                </a:lnTo>
                <a:lnTo>
                  <a:pt x="88" y="308"/>
                </a:lnTo>
                <a:lnTo>
                  <a:pt x="92" y="310"/>
                </a:lnTo>
                <a:lnTo>
                  <a:pt x="102" y="306"/>
                </a:lnTo>
                <a:lnTo>
                  <a:pt x="116" y="304"/>
                </a:lnTo>
                <a:lnTo>
                  <a:pt x="124" y="306"/>
                </a:lnTo>
                <a:lnTo>
                  <a:pt x="130" y="308"/>
                </a:lnTo>
                <a:lnTo>
                  <a:pt x="130" y="308"/>
                </a:lnTo>
                <a:lnTo>
                  <a:pt x="136" y="314"/>
                </a:lnTo>
                <a:lnTo>
                  <a:pt x="140" y="326"/>
                </a:lnTo>
                <a:lnTo>
                  <a:pt x="144" y="338"/>
                </a:lnTo>
                <a:lnTo>
                  <a:pt x="146" y="352"/>
                </a:lnTo>
                <a:lnTo>
                  <a:pt x="148" y="382"/>
                </a:lnTo>
                <a:lnTo>
                  <a:pt x="148" y="396"/>
                </a:lnTo>
                <a:lnTo>
                  <a:pt x="146" y="406"/>
                </a:lnTo>
                <a:lnTo>
                  <a:pt x="146" y="406"/>
                </a:lnTo>
                <a:lnTo>
                  <a:pt x="140" y="388"/>
                </a:lnTo>
                <a:lnTo>
                  <a:pt x="134" y="374"/>
                </a:lnTo>
                <a:lnTo>
                  <a:pt x="128" y="362"/>
                </a:lnTo>
                <a:lnTo>
                  <a:pt x="124" y="356"/>
                </a:lnTo>
                <a:lnTo>
                  <a:pt x="118" y="350"/>
                </a:lnTo>
                <a:lnTo>
                  <a:pt x="112" y="348"/>
                </a:lnTo>
                <a:lnTo>
                  <a:pt x="102" y="344"/>
                </a:lnTo>
                <a:lnTo>
                  <a:pt x="102" y="344"/>
                </a:lnTo>
                <a:lnTo>
                  <a:pt x="96" y="344"/>
                </a:lnTo>
                <a:lnTo>
                  <a:pt x="92" y="346"/>
                </a:lnTo>
                <a:lnTo>
                  <a:pt x="86" y="348"/>
                </a:lnTo>
                <a:lnTo>
                  <a:pt x="82" y="352"/>
                </a:lnTo>
                <a:lnTo>
                  <a:pt x="80" y="358"/>
                </a:lnTo>
                <a:lnTo>
                  <a:pt x="78" y="364"/>
                </a:lnTo>
                <a:lnTo>
                  <a:pt x="76" y="368"/>
                </a:lnTo>
                <a:lnTo>
                  <a:pt x="78" y="374"/>
                </a:lnTo>
                <a:lnTo>
                  <a:pt x="78" y="374"/>
                </a:lnTo>
                <a:lnTo>
                  <a:pt x="82" y="380"/>
                </a:lnTo>
                <a:lnTo>
                  <a:pt x="86" y="384"/>
                </a:lnTo>
                <a:lnTo>
                  <a:pt x="90" y="386"/>
                </a:lnTo>
                <a:lnTo>
                  <a:pt x="94" y="386"/>
                </a:lnTo>
                <a:lnTo>
                  <a:pt x="104" y="386"/>
                </a:lnTo>
                <a:lnTo>
                  <a:pt x="108" y="382"/>
                </a:lnTo>
                <a:lnTo>
                  <a:pt x="108" y="382"/>
                </a:lnTo>
                <a:lnTo>
                  <a:pt x="112" y="378"/>
                </a:lnTo>
                <a:lnTo>
                  <a:pt x="112" y="374"/>
                </a:lnTo>
                <a:lnTo>
                  <a:pt x="112" y="372"/>
                </a:lnTo>
                <a:lnTo>
                  <a:pt x="110" y="368"/>
                </a:lnTo>
                <a:lnTo>
                  <a:pt x="110" y="368"/>
                </a:lnTo>
                <a:lnTo>
                  <a:pt x="106" y="372"/>
                </a:lnTo>
                <a:lnTo>
                  <a:pt x="104" y="374"/>
                </a:lnTo>
                <a:lnTo>
                  <a:pt x="100" y="372"/>
                </a:lnTo>
                <a:lnTo>
                  <a:pt x="100" y="372"/>
                </a:lnTo>
                <a:lnTo>
                  <a:pt x="98" y="370"/>
                </a:lnTo>
                <a:lnTo>
                  <a:pt x="98" y="368"/>
                </a:lnTo>
                <a:lnTo>
                  <a:pt x="102" y="364"/>
                </a:lnTo>
                <a:lnTo>
                  <a:pt x="108" y="362"/>
                </a:lnTo>
                <a:lnTo>
                  <a:pt x="112" y="362"/>
                </a:lnTo>
                <a:lnTo>
                  <a:pt x="114" y="366"/>
                </a:lnTo>
                <a:lnTo>
                  <a:pt x="114" y="366"/>
                </a:lnTo>
                <a:lnTo>
                  <a:pt x="122" y="376"/>
                </a:lnTo>
                <a:lnTo>
                  <a:pt x="130" y="394"/>
                </a:lnTo>
                <a:lnTo>
                  <a:pt x="134" y="404"/>
                </a:lnTo>
                <a:lnTo>
                  <a:pt x="136" y="416"/>
                </a:lnTo>
                <a:lnTo>
                  <a:pt x="136" y="428"/>
                </a:lnTo>
                <a:lnTo>
                  <a:pt x="134" y="440"/>
                </a:lnTo>
                <a:lnTo>
                  <a:pt x="134" y="440"/>
                </a:lnTo>
                <a:lnTo>
                  <a:pt x="128" y="456"/>
                </a:lnTo>
                <a:lnTo>
                  <a:pt x="122" y="470"/>
                </a:lnTo>
                <a:lnTo>
                  <a:pt x="114" y="482"/>
                </a:lnTo>
                <a:lnTo>
                  <a:pt x="100" y="498"/>
                </a:lnTo>
                <a:lnTo>
                  <a:pt x="100" y="498"/>
                </a:lnTo>
                <a:lnTo>
                  <a:pt x="94" y="504"/>
                </a:lnTo>
                <a:lnTo>
                  <a:pt x="86" y="508"/>
                </a:lnTo>
                <a:lnTo>
                  <a:pt x="70" y="516"/>
                </a:lnTo>
                <a:lnTo>
                  <a:pt x="54" y="520"/>
                </a:lnTo>
                <a:lnTo>
                  <a:pt x="42" y="520"/>
                </a:lnTo>
                <a:lnTo>
                  <a:pt x="42" y="520"/>
                </a:lnTo>
                <a:lnTo>
                  <a:pt x="30" y="520"/>
                </a:lnTo>
                <a:lnTo>
                  <a:pt x="22" y="522"/>
                </a:lnTo>
                <a:lnTo>
                  <a:pt x="18" y="526"/>
                </a:lnTo>
                <a:lnTo>
                  <a:pt x="20" y="534"/>
                </a:lnTo>
                <a:lnTo>
                  <a:pt x="20" y="534"/>
                </a:lnTo>
                <a:lnTo>
                  <a:pt x="22" y="536"/>
                </a:lnTo>
                <a:lnTo>
                  <a:pt x="28" y="538"/>
                </a:lnTo>
                <a:lnTo>
                  <a:pt x="36" y="540"/>
                </a:lnTo>
                <a:lnTo>
                  <a:pt x="48" y="538"/>
                </a:lnTo>
                <a:lnTo>
                  <a:pt x="60" y="536"/>
                </a:lnTo>
                <a:lnTo>
                  <a:pt x="74" y="530"/>
                </a:lnTo>
                <a:lnTo>
                  <a:pt x="88" y="520"/>
                </a:lnTo>
                <a:lnTo>
                  <a:pt x="104" y="508"/>
                </a:lnTo>
                <a:lnTo>
                  <a:pt x="104" y="508"/>
                </a:lnTo>
                <a:lnTo>
                  <a:pt x="122" y="490"/>
                </a:lnTo>
                <a:lnTo>
                  <a:pt x="136" y="472"/>
                </a:lnTo>
                <a:lnTo>
                  <a:pt x="146" y="452"/>
                </a:lnTo>
                <a:lnTo>
                  <a:pt x="154" y="434"/>
                </a:lnTo>
                <a:lnTo>
                  <a:pt x="158" y="418"/>
                </a:lnTo>
                <a:lnTo>
                  <a:pt x="162" y="400"/>
                </a:lnTo>
                <a:lnTo>
                  <a:pt x="164" y="374"/>
                </a:lnTo>
                <a:lnTo>
                  <a:pt x="164" y="374"/>
                </a:lnTo>
                <a:lnTo>
                  <a:pt x="166" y="362"/>
                </a:lnTo>
                <a:lnTo>
                  <a:pt x="170" y="352"/>
                </a:lnTo>
                <a:lnTo>
                  <a:pt x="174" y="344"/>
                </a:lnTo>
                <a:lnTo>
                  <a:pt x="180" y="338"/>
                </a:lnTo>
                <a:lnTo>
                  <a:pt x="186" y="334"/>
                </a:lnTo>
                <a:lnTo>
                  <a:pt x="192" y="332"/>
                </a:lnTo>
                <a:lnTo>
                  <a:pt x="198" y="332"/>
                </a:lnTo>
                <a:lnTo>
                  <a:pt x="202" y="336"/>
                </a:lnTo>
                <a:lnTo>
                  <a:pt x="202" y="336"/>
                </a:lnTo>
                <a:lnTo>
                  <a:pt x="206" y="342"/>
                </a:lnTo>
                <a:lnTo>
                  <a:pt x="206" y="348"/>
                </a:lnTo>
                <a:lnTo>
                  <a:pt x="206" y="352"/>
                </a:lnTo>
                <a:lnTo>
                  <a:pt x="204" y="356"/>
                </a:lnTo>
                <a:lnTo>
                  <a:pt x="202" y="358"/>
                </a:lnTo>
                <a:lnTo>
                  <a:pt x="198" y="360"/>
                </a:lnTo>
                <a:lnTo>
                  <a:pt x="194" y="362"/>
                </a:lnTo>
                <a:lnTo>
                  <a:pt x="190" y="362"/>
                </a:lnTo>
                <a:lnTo>
                  <a:pt x="190" y="362"/>
                </a:lnTo>
                <a:lnTo>
                  <a:pt x="194" y="366"/>
                </a:lnTo>
                <a:lnTo>
                  <a:pt x="198" y="368"/>
                </a:lnTo>
                <a:lnTo>
                  <a:pt x="202" y="370"/>
                </a:lnTo>
                <a:lnTo>
                  <a:pt x="208" y="370"/>
                </a:lnTo>
                <a:lnTo>
                  <a:pt x="214" y="370"/>
                </a:lnTo>
                <a:lnTo>
                  <a:pt x="218" y="366"/>
                </a:lnTo>
                <a:lnTo>
                  <a:pt x="222" y="362"/>
                </a:lnTo>
                <a:lnTo>
                  <a:pt x="226" y="354"/>
                </a:lnTo>
                <a:lnTo>
                  <a:pt x="226" y="354"/>
                </a:lnTo>
                <a:lnTo>
                  <a:pt x="228" y="346"/>
                </a:lnTo>
                <a:lnTo>
                  <a:pt x="226" y="338"/>
                </a:lnTo>
                <a:lnTo>
                  <a:pt x="222" y="328"/>
                </a:lnTo>
                <a:lnTo>
                  <a:pt x="216" y="320"/>
                </a:lnTo>
                <a:lnTo>
                  <a:pt x="206" y="316"/>
                </a:lnTo>
                <a:lnTo>
                  <a:pt x="196" y="312"/>
                </a:lnTo>
                <a:lnTo>
                  <a:pt x="184" y="314"/>
                </a:lnTo>
                <a:lnTo>
                  <a:pt x="172" y="322"/>
                </a:lnTo>
                <a:lnTo>
                  <a:pt x="172" y="322"/>
                </a:lnTo>
                <a:lnTo>
                  <a:pt x="176" y="318"/>
                </a:lnTo>
                <a:lnTo>
                  <a:pt x="180" y="314"/>
                </a:lnTo>
                <a:lnTo>
                  <a:pt x="192" y="310"/>
                </a:lnTo>
                <a:lnTo>
                  <a:pt x="202" y="308"/>
                </a:lnTo>
                <a:lnTo>
                  <a:pt x="212" y="312"/>
                </a:lnTo>
                <a:lnTo>
                  <a:pt x="212" y="312"/>
                </a:lnTo>
                <a:lnTo>
                  <a:pt x="218" y="310"/>
                </a:lnTo>
                <a:lnTo>
                  <a:pt x="222" y="310"/>
                </a:lnTo>
                <a:lnTo>
                  <a:pt x="226" y="308"/>
                </a:lnTo>
                <a:lnTo>
                  <a:pt x="226" y="306"/>
                </a:lnTo>
                <a:lnTo>
                  <a:pt x="226" y="306"/>
                </a:lnTo>
                <a:lnTo>
                  <a:pt x="224" y="302"/>
                </a:lnTo>
                <a:lnTo>
                  <a:pt x="218" y="298"/>
                </a:lnTo>
                <a:lnTo>
                  <a:pt x="208" y="294"/>
                </a:lnTo>
                <a:lnTo>
                  <a:pt x="196" y="294"/>
                </a:lnTo>
                <a:lnTo>
                  <a:pt x="196" y="294"/>
                </a:lnTo>
                <a:lnTo>
                  <a:pt x="188" y="296"/>
                </a:lnTo>
                <a:lnTo>
                  <a:pt x="182" y="298"/>
                </a:lnTo>
                <a:lnTo>
                  <a:pt x="174" y="304"/>
                </a:lnTo>
                <a:lnTo>
                  <a:pt x="168" y="310"/>
                </a:lnTo>
                <a:lnTo>
                  <a:pt x="164" y="318"/>
                </a:lnTo>
                <a:lnTo>
                  <a:pt x="160" y="326"/>
                </a:lnTo>
                <a:lnTo>
                  <a:pt x="156" y="336"/>
                </a:lnTo>
                <a:lnTo>
                  <a:pt x="156" y="344"/>
                </a:lnTo>
                <a:lnTo>
                  <a:pt x="156" y="344"/>
                </a:lnTo>
                <a:lnTo>
                  <a:pt x="154" y="332"/>
                </a:lnTo>
                <a:lnTo>
                  <a:pt x="156" y="322"/>
                </a:lnTo>
                <a:lnTo>
                  <a:pt x="160" y="312"/>
                </a:lnTo>
                <a:lnTo>
                  <a:pt x="160" y="312"/>
                </a:lnTo>
                <a:lnTo>
                  <a:pt x="152" y="296"/>
                </a:lnTo>
                <a:lnTo>
                  <a:pt x="146" y="286"/>
                </a:lnTo>
                <a:lnTo>
                  <a:pt x="138" y="276"/>
                </a:lnTo>
                <a:lnTo>
                  <a:pt x="138" y="276"/>
                </a:lnTo>
                <a:lnTo>
                  <a:pt x="134" y="272"/>
                </a:lnTo>
                <a:lnTo>
                  <a:pt x="132" y="266"/>
                </a:lnTo>
                <a:lnTo>
                  <a:pt x="130" y="260"/>
                </a:lnTo>
                <a:lnTo>
                  <a:pt x="130" y="252"/>
                </a:lnTo>
                <a:lnTo>
                  <a:pt x="130" y="246"/>
                </a:lnTo>
                <a:lnTo>
                  <a:pt x="132" y="240"/>
                </a:lnTo>
                <a:lnTo>
                  <a:pt x="136" y="234"/>
                </a:lnTo>
                <a:lnTo>
                  <a:pt x="142" y="232"/>
                </a:lnTo>
                <a:lnTo>
                  <a:pt x="142" y="232"/>
                </a:lnTo>
                <a:lnTo>
                  <a:pt x="136" y="226"/>
                </a:lnTo>
                <a:lnTo>
                  <a:pt x="130" y="226"/>
                </a:lnTo>
                <a:lnTo>
                  <a:pt x="126" y="228"/>
                </a:lnTo>
                <a:lnTo>
                  <a:pt x="122" y="232"/>
                </a:lnTo>
                <a:lnTo>
                  <a:pt x="122" y="232"/>
                </a:lnTo>
                <a:lnTo>
                  <a:pt x="120" y="232"/>
                </a:lnTo>
                <a:lnTo>
                  <a:pt x="118" y="234"/>
                </a:lnTo>
                <a:lnTo>
                  <a:pt x="114" y="242"/>
                </a:lnTo>
                <a:lnTo>
                  <a:pt x="116" y="252"/>
                </a:lnTo>
                <a:lnTo>
                  <a:pt x="118" y="258"/>
                </a:lnTo>
                <a:lnTo>
                  <a:pt x="120" y="264"/>
                </a:lnTo>
                <a:lnTo>
                  <a:pt x="120" y="264"/>
                </a:lnTo>
                <a:lnTo>
                  <a:pt x="100" y="244"/>
                </a:lnTo>
                <a:lnTo>
                  <a:pt x="86" y="230"/>
                </a:lnTo>
                <a:lnTo>
                  <a:pt x="72" y="214"/>
                </a:lnTo>
                <a:lnTo>
                  <a:pt x="72" y="214"/>
                </a:lnTo>
                <a:lnTo>
                  <a:pt x="58" y="190"/>
                </a:lnTo>
                <a:lnTo>
                  <a:pt x="52" y="178"/>
                </a:lnTo>
                <a:lnTo>
                  <a:pt x="48" y="164"/>
                </a:lnTo>
                <a:lnTo>
                  <a:pt x="46" y="150"/>
                </a:lnTo>
                <a:lnTo>
                  <a:pt x="46" y="138"/>
                </a:lnTo>
                <a:lnTo>
                  <a:pt x="48" y="126"/>
                </a:lnTo>
                <a:lnTo>
                  <a:pt x="56" y="114"/>
                </a:lnTo>
                <a:lnTo>
                  <a:pt x="56" y="114"/>
                </a:lnTo>
                <a:lnTo>
                  <a:pt x="66" y="108"/>
                </a:lnTo>
                <a:lnTo>
                  <a:pt x="74" y="106"/>
                </a:lnTo>
                <a:lnTo>
                  <a:pt x="80" y="106"/>
                </a:lnTo>
                <a:lnTo>
                  <a:pt x="84" y="110"/>
                </a:lnTo>
                <a:lnTo>
                  <a:pt x="86" y="116"/>
                </a:lnTo>
                <a:lnTo>
                  <a:pt x="88" y="122"/>
                </a:lnTo>
                <a:lnTo>
                  <a:pt x="88" y="128"/>
                </a:lnTo>
                <a:lnTo>
                  <a:pt x="88" y="132"/>
                </a:lnTo>
                <a:lnTo>
                  <a:pt x="88" y="132"/>
                </a:lnTo>
                <a:lnTo>
                  <a:pt x="90" y="132"/>
                </a:lnTo>
                <a:lnTo>
                  <a:pt x="92" y="132"/>
                </a:lnTo>
                <a:lnTo>
                  <a:pt x="96" y="126"/>
                </a:lnTo>
                <a:lnTo>
                  <a:pt x="98" y="118"/>
                </a:lnTo>
                <a:lnTo>
                  <a:pt x="96" y="114"/>
                </a:lnTo>
                <a:lnTo>
                  <a:pt x="94" y="110"/>
                </a:lnTo>
                <a:lnTo>
                  <a:pt x="94" y="110"/>
                </a:lnTo>
                <a:lnTo>
                  <a:pt x="98" y="116"/>
                </a:lnTo>
                <a:lnTo>
                  <a:pt x="102" y="120"/>
                </a:lnTo>
                <a:lnTo>
                  <a:pt x="104" y="126"/>
                </a:lnTo>
                <a:lnTo>
                  <a:pt x="106" y="132"/>
                </a:lnTo>
                <a:lnTo>
                  <a:pt x="104" y="136"/>
                </a:lnTo>
                <a:lnTo>
                  <a:pt x="102" y="142"/>
                </a:lnTo>
                <a:lnTo>
                  <a:pt x="94" y="150"/>
                </a:lnTo>
                <a:lnTo>
                  <a:pt x="94" y="150"/>
                </a:lnTo>
                <a:lnTo>
                  <a:pt x="88" y="154"/>
                </a:lnTo>
                <a:lnTo>
                  <a:pt x="84" y="154"/>
                </a:lnTo>
                <a:lnTo>
                  <a:pt x="76" y="152"/>
                </a:lnTo>
                <a:lnTo>
                  <a:pt x="70" y="148"/>
                </a:lnTo>
                <a:lnTo>
                  <a:pt x="68" y="148"/>
                </a:lnTo>
                <a:lnTo>
                  <a:pt x="66" y="148"/>
                </a:lnTo>
                <a:lnTo>
                  <a:pt x="66" y="148"/>
                </a:lnTo>
                <a:lnTo>
                  <a:pt x="68" y="154"/>
                </a:lnTo>
                <a:lnTo>
                  <a:pt x="72" y="158"/>
                </a:lnTo>
                <a:lnTo>
                  <a:pt x="76" y="162"/>
                </a:lnTo>
                <a:lnTo>
                  <a:pt x="82" y="166"/>
                </a:lnTo>
                <a:lnTo>
                  <a:pt x="88" y="168"/>
                </a:lnTo>
                <a:lnTo>
                  <a:pt x="96" y="166"/>
                </a:lnTo>
                <a:lnTo>
                  <a:pt x="104" y="162"/>
                </a:lnTo>
                <a:lnTo>
                  <a:pt x="104" y="162"/>
                </a:lnTo>
                <a:lnTo>
                  <a:pt x="98" y="168"/>
                </a:lnTo>
                <a:lnTo>
                  <a:pt x="92" y="170"/>
                </a:lnTo>
                <a:lnTo>
                  <a:pt x="86" y="172"/>
                </a:lnTo>
                <a:lnTo>
                  <a:pt x="80" y="170"/>
                </a:lnTo>
                <a:lnTo>
                  <a:pt x="80" y="170"/>
                </a:lnTo>
                <a:lnTo>
                  <a:pt x="80" y="174"/>
                </a:lnTo>
                <a:lnTo>
                  <a:pt x="84" y="176"/>
                </a:lnTo>
                <a:lnTo>
                  <a:pt x="88" y="180"/>
                </a:lnTo>
                <a:lnTo>
                  <a:pt x="94" y="180"/>
                </a:lnTo>
                <a:lnTo>
                  <a:pt x="100" y="182"/>
                </a:lnTo>
                <a:lnTo>
                  <a:pt x="106" y="180"/>
                </a:lnTo>
                <a:lnTo>
                  <a:pt x="112" y="176"/>
                </a:lnTo>
                <a:lnTo>
                  <a:pt x="120" y="170"/>
                </a:lnTo>
                <a:lnTo>
                  <a:pt x="120" y="170"/>
                </a:lnTo>
                <a:lnTo>
                  <a:pt x="126" y="162"/>
                </a:lnTo>
                <a:lnTo>
                  <a:pt x="130" y="154"/>
                </a:lnTo>
                <a:lnTo>
                  <a:pt x="132" y="142"/>
                </a:lnTo>
                <a:lnTo>
                  <a:pt x="134" y="132"/>
                </a:lnTo>
                <a:lnTo>
                  <a:pt x="132" y="120"/>
                </a:lnTo>
                <a:lnTo>
                  <a:pt x="128" y="108"/>
                </a:lnTo>
                <a:lnTo>
                  <a:pt x="120" y="98"/>
                </a:lnTo>
                <a:lnTo>
                  <a:pt x="110" y="90"/>
                </a:lnTo>
                <a:lnTo>
                  <a:pt x="110" y="90"/>
                </a:lnTo>
                <a:lnTo>
                  <a:pt x="106" y="86"/>
                </a:lnTo>
                <a:lnTo>
                  <a:pt x="98" y="84"/>
                </a:lnTo>
                <a:lnTo>
                  <a:pt x="86" y="82"/>
                </a:lnTo>
                <a:lnTo>
                  <a:pt x="74" y="84"/>
                </a:lnTo>
                <a:lnTo>
                  <a:pt x="62" y="90"/>
                </a:lnTo>
                <a:lnTo>
                  <a:pt x="52" y="98"/>
                </a:lnTo>
                <a:lnTo>
                  <a:pt x="42" y="106"/>
                </a:lnTo>
                <a:lnTo>
                  <a:pt x="38" y="116"/>
                </a:lnTo>
                <a:lnTo>
                  <a:pt x="36" y="126"/>
                </a:lnTo>
                <a:lnTo>
                  <a:pt x="36" y="126"/>
                </a:lnTo>
                <a:lnTo>
                  <a:pt x="34" y="120"/>
                </a:lnTo>
                <a:lnTo>
                  <a:pt x="32" y="112"/>
                </a:lnTo>
                <a:lnTo>
                  <a:pt x="32" y="106"/>
                </a:lnTo>
                <a:lnTo>
                  <a:pt x="32" y="98"/>
                </a:lnTo>
                <a:lnTo>
                  <a:pt x="38" y="86"/>
                </a:lnTo>
                <a:lnTo>
                  <a:pt x="46" y="74"/>
                </a:lnTo>
                <a:lnTo>
                  <a:pt x="46" y="74"/>
                </a:lnTo>
                <a:lnTo>
                  <a:pt x="54" y="68"/>
                </a:lnTo>
                <a:lnTo>
                  <a:pt x="66" y="60"/>
                </a:lnTo>
                <a:lnTo>
                  <a:pt x="72" y="56"/>
                </a:lnTo>
                <a:lnTo>
                  <a:pt x="78" y="54"/>
                </a:lnTo>
                <a:lnTo>
                  <a:pt x="86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6" y="54"/>
                </a:lnTo>
                <a:lnTo>
                  <a:pt x="92" y="46"/>
                </a:lnTo>
                <a:lnTo>
                  <a:pt x="84" y="40"/>
                </a:lnTo>
                <a:lnTo>
                  <a:pt x="78" y="38"/>
                </a:lnTo>
                <a:lnTo>
                  <a:pt x="72" y="36"/>
                </a:lnTo>
                <a:lnTo>
                  <a:pt x="72" y="36"/>
                </a:lnTo>
                <a:lnTo>
                  <a:pt x="66" y="38"/>
                </a:lnTo>
                <a:lnTo>
                  <a:pt x="56" y="42"/>
                </a:lnTo>
                <a:lnTo>
                  <a:pt x="48" y="48"/>
                </a:lnTo>
                <a:lnTo>
                  <a:pt x="38" y="56"/>
                </a:lnTo>
                <a:lnTo>
                  <a:pt x="30" y="66"/>
                </a:lnTo>
                <a:lnTo>
                  <a:pt x="24" y="76"/>
                </a:lnTo>
                <a:lnTo>
                  <a:pt x="22" y="86"/>
                </a:lnTo>
                <a:lnTo>
                  <a:pt x="20" y="96"/>
                </a:lnTo>
                <a:lnTo>
                  <a:pt x="20" y="96"/>
                </a:lnTo>
                <a:lnTo>
                  <a:pt x="20" y="86"/>
                </a:lnTo>
                <a:lnTo>
                  <a:pt x="22" y="76"/>
                </a:lnTo>
                <a:lnTo>
                  <a:pt x="28" y="64"/>
                </a:lnTo>
                <a:lnTo>
                  <a:pt x="36" y="54"/>
                </a:lnTo>
                <a:lnTo>
                  <a:pt x="46" y="44"/>
                </a:lnTo>
                <a:lnTo>
                  <a:pt x="58" y="36"/>
                </a:lnTo>
                <a:lnTo>
                  <a:pt x="72" y="32"/>
                </a:lnTo>
                <a:lnTo>
                  <a:pt x="88" y="30"/>
                </a:lnTo>
                <a:lnTo>
                  <a:pt x="88" y="30"/>
                </a:lnTo>
                <a:lnTo>
                  <a:pt x="92" y="32"/>
                </a:lnTo>
                <a:lnTo>
                  <a:pt x="94" y="30"/>
                </a:lnTo>
                <a:lnTo>
                  <a:pt x="96" y="28"/>
                </a:lnTo>
                <a:lnTo>
                  <a:pt x="96" y="24"/>
                </a:lnTo>
                <a:lnTo>
                  <a:pt x="94" y="18"/>
                </a:lnTo>
                <a:lnTo>
                  <a:pt x="90" y="16"/>
                </a:lnTo>
                <a:lnTo>
                  <a:pt x="86" y="14"/>
                </a:lnTo>
                <a:lnTo>
                  <a:pt x="86" y="14"/>
                </a:lnTo>
                <a:lnTo>
                  <a:pt x="76" y="14"/>
                </a:lnTo>
                <a:lnTo>
                  <a:pt x="68" y="18"/>
                </a:lnTo>
                <a:lnTo>
                  <a:pt x="60" y="22"/>
                </a:lnTo>
                <a:lnTo>
                  <a:pt x="60" y="22"/>
                </a:lnTo>
                <a:lnTo>
                  <a:pt x="70" y="14"/>
                </a:lnTo>
                <a:lnTo>
                  <a:pt x="80" y="10"/>
                </a:lnTo>
                <a:lnTo>
                  <a:pt x="86" y="10"/>
                </a:lnTo>
                <a:lnTo>
                  <a:pt x="92" y="12"/>
                </a:lnTo>
                <a:lnTo>
                  <a:pt x="96" y="14"/>
                </a:lnTo>
                <a:lnTo>
                  <a:pt x="102" y="20"/>
                </a:lnTo>
                <a:lnTo>
                  <a:pt x="102" y="20"/>
                </a:lnTo>
                <a:lnTo>
                  <a:pt x="104" y="22"/>
                </a:lnTo>
                <a:lnTo>
                  <a:pt x="106" y="24"/>
                </a:lnTo>
                <a:lnTo>
                  <a:pt x="112" y="24"/>
                </a:lnTo>
                <a:lnTo>
                  <a:pt x="116" y="20"/>
                </a:lnTo>
                <a:lnTo>
                  <a:pt x="116" y="16"/>
                </a:lnTo>
                <a:lnTo>
                  <a:pt x="116" y="12"/>
                </a:lnTo>
                <a:lnTo>
                  <a:pt x="116" y="12"/>
                </a:lnTo>
                <a:lnTo>
                  <a:pt x="114" y="10"/>
                </a:lnTo>
                <a:lnTo>
                  <a:pt x="110" y="6"/>
                </a:lnTo>
                <a:lnTo>
                  <a:pt x="102" y="2"/>
                </a:lnTo>
                <a:lnTo>
                  <a:pt x="94" y="0"/>
                </a:lnTo>
                <a:lnTo>
                  <a:pt x="84" y="0"/>
                </a:lnTo>
                <a:lnTo>
                  <a:pt x="74" y="0"/>
                </a:lnTo>
                <a:lnTo>
                  <a:pt x="62" y="4"/>
                </a:lnTo>
                <a:lnTo>
                  <a:pt x="52" y="10"/>
                </a:lnTo>
                <a:lnTo>
                  <a:pt x="52" y="10"/>
                </a:lnTo>
                <a:lnTo>
                  <a:pt x="40" y="18"/>
                </a:lnTo>
                <a:lnTo>
                  <a:pt x="30" y="26"/>
                </a:lnTo>
                <a:lnTo>
                  <a:pt x="22" y="36"/>
                </a:lnTo>
                <a:lnTo>
                  <a:pt x="14" y="46"/>
                </a:lnTo>
                <a:lnTo>
                  <a:pt x="8" y="60"/>
                </a:lnTo>
                <a:lnTo>
                  <a:pt x="4" y="74"/>
                </a:lnTo>
                <a:lnTo>
                  <a:pt x="2" y="90"/>
                </a:lnTo>
                <a:lnTo>
                  <a:pt x="2" y="110"/>
                </a:lnTo>
                <a:lnTo>
                  <a:pt x="2" y="110"/>
                </a:lnTo>
                <a:close/>
                <a:moveTo>
                  <a:pt x="74" y="482"/>
                </a:moveTo>
                <a:lnTo>
                  <a:pt x="74" y="482"/>
                </a:lnTo>
                <a:lnTo>
                  <a:pt x="88" y="480"/>
                </a:lnTo>
                <a:lnTo>
                  <a:pt x="100" y="476"/>
                </a:lnTo>
                <a:lnTo>
                  <a:pt x="110" y="468"/>
                </a:lnTo>
                <a:lnTo>
                  <a:pt x="118" y="460"/>
                </a:lnTo>
                <a:lnTo>
                  <a:pt x="124" y="450"/>
                </a:lnTo>
                <a:lnTo>
                  <a:pt x="126" y="442"/>
                </a:lnTo>
                <a:lnTo>
                  <a:pt x="128" y="434"/>
                </a:lnTo>
                <a:lnTo>
                  <a:pt x="124" y="426"/>
                </a:lnTo>
                <a:lnTo>
                  <a:pt x="124" y="426"/>
                </a:lnTo>
                <a:lnTo>
                  <a:pt x="120" y="424"/>
                </a:lnTo>
                <a:lnTo>
                  <a:pt x="118" y="422"/>
                </a:lnTo>
                <a:lnTo>
                  <a:pt x="114" y="422"/>
                </a:lnTo>
                <a:lnTo>
                  <a:pt x="110" y="424"/>
                </a:lnTo>
                <a:lnTo>
                  <a:pt x="108" y="426"/>
                </a:lnTo>
                <a:lnTo>
                  <a:pt x="108" y="430"/>
                </a:lnTo>
                <a:lnTo>
                  <a:pt x="108" y="432"/>
                </a:lnTo>
                <a:lnTo>
                  <a:pt x="112" y="436"/>
                </a:lnTo>
                <a:lnTo>
                  <a:pt x="112" y="436"/>
                </a:lnTo>
                <a:lnTo>
                  <a:pt x="116" y="438"/>
                </a:lnTo>
                <a:lnTo>
                  <a:pt x="116" y="438"/>
                </a:lnTo>
                <a:lnTo>
                  <a:pt x="118" y="434"/>
                </a:lnTo>
                <a:lnTo>
                  <a:pt x="118" y="434"/>
                </a:lnTo>
                <a:lnTo>
                  <a:pt x="120" y="438"/>
                </a:lnTo>
                <a:lnTo>
                  <a:pt x="120" y="442"/>
                </a:lnTo>
                <a:lnTo>
                  <a:pt x="116" y="450"/>
                </a:lnTo>
                <a:lnTo>
                  <a:pt x="108" y="460"/>
                </a:lnTo>
                <a:lnTo>
                  <a:pt x="108" y="460"/>
                </a:lnTo>
                <a:lnTo>
                  <a:pt x="102" y="464"/>
                </a:lnTo>
                <a:lnTo>
                  <a:pt x="96" y="468"/>
                </a:lnTo>
                <a:lnTo>
                  <a:pt x="88" y="468"/>
                </a:lnTo>
                <a:lnTo>
                  <a:pt x="80" y="468"/>
                </a:lnTo>
                <a:lnTo>
                  <a:pt x="72" y="466"/>
                </a:lnTo>
                <a:lnTo>
                  <a:pt x="66" y="464"/>
                </a:lnTo>
                <a:lnTo>
                  <a:pt x="60" y="460"/>
                </a:lnTo>
                <a:lnTo>
                  <a:pt x="56" y="454"/>
                </a:lnTo>
                <a:lnTo>
                  <a:pt x="56" y="454"/>
                </a:lnTo>
                <a:lnTo>
                  <a:pt x="52" y="450"/>
                </a:lnTo>
                <a:lnTo>
                  <a:pt x="52" y="446"/>
                </a:lnTo>
                <a:lnTo>
                  <a:pt x="52" y="442"/>
                </a:lnTo>
                <a:lnTo>
                  <a:pt x="52" y="440"/>
                </a:lnTo>
                <a:lnTo>
                  <a:pt x="58" y="436"/>
                </a:lnTo>
                <a:lnTo>
                  <a:pt x="64" y="436"/>
                </a:lnTo>
                <a:lnTo>
                  <a:pt x="64" y="436"/>
                </a:lnTo>
                <a:lnTo>
                  <a:pt x="68" y="440"/>
                </a:lnTo>
                <a:lnTo>
                  <a:pt x="68" y="444"/>
                </a:lnTo>
                <a:lnTo>
                  <a:pt x="66" y="448"/>
                </a:lnTo>
                <a:lnTo>
                  <a:pt x="66" y="448"/>
                </a:lnTo>
                <a:lnTo>
                  <a:pt x="68" y="450"/>
                </a:lnTo>
                <a:lnTo>
                  <a:pt x="72" y="450"/>
                </a:lnTo>
                <a:lnTo>
                  <a:pt x="76" y="448"/>
                </a:lnTo>
                <a:lnTo>
                  <a:pt x="78" y="444"/>
                </a:lnTo>
                <a:lnTo>
                  <a:pt x="82" y="436"/>
                </a:lnTo>
                <a:lnTo>
                  <a:pt x="82" y="430"/>
                </a:lnTo>
                <a:lnTo>
                  <a:pt x="82" y="430"/>
                </a:lnTo>
                <a:lnTo>
                  <a:pt x="82" y="426"/>
                </a:lnTo>
                <a:lnTo>
                  <a:pt x="78" y="422"/>
                </a:lnTo>
                <a:lnTo>
                  <a:pt x="72" y="416"/>
                </a:lnTo>
                <a:lnTo>
                  <a:pt x="72" y="416"/>
                </a:lnTo>
                <a:lnTo>
                  <a:pt x="64" y="416"/>
                </a:lnTo>
                <a:lnTo>
                  <a:pt x="58" y="416"/>
                </a:lnTo>
                <a:lnTo>
                  <a:pt x="52" y="418"/>
                </a:lnTo>
                <a:lnTo>
                  <a:pt x="46" y="422"/>
                </a:lnTo>
                <a:lnTo>
                  <a:pt x="42" y="426"/>
                </a:lnTo>
                <a:lnTo>
                  <a:pt x="40" y="430"/>
                </a:lnTo>
                <a:lnTo>
                  <a:pt x="38" y="436"/>
                </a:lnTo>
                <a:lnTo>
                  <a:pt x="38" y="440"/>
                </a:lnTo>
                <a:lnTo>
                  <a:pt x="38" y="440"/>
                </a:lnTo>
                <a:lnTo>
                  <a:pt x="38" y="448"/>
                </a:lnTo>
                <a:lnTo>
                  <a:pt x="38" y="454"/>
                </a:lnTo>
                <a:lnTo>
                  <a:pt x="42" y="462"/>
                </a:lnTo>
                <a:lnTo>
                  <a:pt x="46" y="468"/>
                </a:lnTo>
                <a:lnTo>
                  <a:pt x="54" y="474"/>
                </a:lnTo>
                <a:lnTo>
                  <a:pt x="62" y="480"/>
                </a:lnTo>
                <a:lnTo>
                  <a:pt x="74" y="482"/>
                </a:lnTo>
                <a:lnTo>
                  <a:pt x="74" y="482"/>
                </a:lnTo>
                <a:close/>
                <a:moveTo>
                  <a:pt x="112" y="472"/>
                </a:moveTo>
                <a:lnTo>
                  <a:pt x="112" y="472"/>
                </a:lnTo>
                <a:lnTo>
                  <a:pt x="98" y="484"/>
                </a:lnTo>
                <a:lnTo>
                  <a:pt x="84" y="492"/>
                </a:lnTo>
                <a:lnTo>
                  <a:pt x="70" y="496"/>
                </a:lnTo>
                <a:lnTo>
                  <a:pt x="58" y="500"/>
                </a:lnTo>
                <a:lnTo>
                  <a:pt x="48" y="500"/>
                </a:lnTo>
                <a:lnTo>
                  <a:pt x="40" y="500"/>
                </a:lnTo>
                <a:lnTo>
                  <a:pt x="32" y="498"/>
                </a:lnTo>
                <a:lnTo>
                  <a:pt x="28" y="494"/>
                </a:lnTo>
                <a:lnTo>
                  <a:pt x="28" y="494"/>
                </a:lnTo>
                <a:lnTo>
                  <a:pt x="26" y="492"/>
                </a:lnTo>
                <a:lnTo>
                  <a:pt x="26" y="488"/>
                </a:lnTo>
                <a:lnTo>
                  <a:pt x="26" y="486"/>
                </a:lnTo>
                <a:lnTo>
                  <a:pt x="28" y="484"/>
                </a:lnTo>
                <a:lnTo>
                  <a:pt x="40" y="480"/>
                </a:lnTo>
                <a:lnTo>
                  <a:pt x="40" y="480"/>
                </a:lnTo>
                <a:lnTo>
                  <a:pt x="34" y="474"/>
                </a:lnTo>
                <a:lnTo>
                  <a:pt x="28" y="472"/>
                </a:lnTo>
                <a:lnTo>
                  <a:pt x="20" y="472"/>
                </a:lnTo>
                <a:lnTo>
                  <a:pt x="14" y="476"/>
                </a:lnTo>
                <a:lnTo>
                  <a:pt x="14" y="476"/>
                </a:lnTo>
                <a:lnTo>
                  <a:pt x="12" y="480"/>
                </a:lnTo>
                <a:lnTo>
                  <a:pt x="10" y="484"/>
                </a:lnTo>
                <a:lnTo>
                  <a:pt x="10" y="490"/>
                </a:lnTo>
                <a:lnTo>
                  <a:pt x="12" y="496"/>
                </a:lnTo>
                <a:lnTo>
                  <a:pt x="12" y="496"/>
                </a:lnTo>
                <a:lnTo>
                  <a:pt x="12" y="498"/>
                </a:lnTo>
                <a:lnTo>
                  <a:pt x="14" y="502"/>
                </a:lnTo>
                <a:lnTo>
                  <a:pt x="18" y="506"/>
                </a:lnTo>
                <a:lnTo>
                  <a:pt x="22" y="510"/>
                </a:lnTo>
                <a:lnTo>
                  <a:pt x="22" y="510"/>
                </a:lnTo>
                <a:lnTo>
                  <a:pt x="38" y="512"/>
                </a:lnTo>
                <a:lnTo>
                  <a:pt x="52" y="510"/>
                </a:lnTo>
                <a:lnTo>
                  <a:pt x="68" y="506"/>
                </a:lnTo>
                <a:lnTo>
                  <a:pt x="80" y="500"/>
                </a:lnTo>
                <a:lnTo>
                  <a:pt x="92" y="492"/>
                </a:lnTo>
                <a:lnTo>
                  <a:pt x="102" y="484"/>
                </a:lnTo>
                <a:lnTo>
                  <a:pt x="112" y="472"/>
                </a:lnTo>
                <a:lnTo>
                  <a:pt x="112" y="472"/>
                </a:lnTo>
                <a:close/>
                <a:moveTo>
                  <a:pt x="38" y="382"/>
                </a:moveTo>
                <a:lnTo>
                  <a:pt x="38" y="382"/>
                </a:lnTo>
                <a:lnTo>
                  <a:pt x="46" y="378"/>
                </a:lnTo>
                <a:lnTo>
                  <a:pt x="52" y="376"/>
                </a:lnTo>
                <a:lnTo>
                  <a:pt x="60" y="378"/>
                </a:lnTo>
                <a:lnTo>
                  <a:pt x="66" y="382"/>
                </a:lnTo>
                <a:lnTo>
                  <a:pt x="66" y="382"/>
                </a:lnTo>
                <a:lnTo>
                  <a:pt x="68" y="378"/>
                </a:lnTo>
                <a:lnTo>
                  <a:pt x="66" y="374"/>
                </a:lnTo>
                <a:lnTo>
                  <a:pt x="62" y="370"/>
                </a:lnTo>
                <a:lnTo>
                  <a:pt x="58" y="368"/>
                </a:lnTo>
                <a:lnTo>
                  <a:pt x="52" y="366"/>
                </a:lnTo>
                <a:lnTo>
                  <a:pt x="46" y="368"/>
                </a:lnTo>
                <a:lnTo>
                  <a:pt x="38" y="374"/>
                </a:lnTo>
                <a:lnTo>
                  <a:pt x="30" y="382"/>
                </a:lnTo>
                <a:lnTo>
                  <a:pt x="30" y="382"/>
                </a:lnTo>
                <a:lnTo>
                  <a:pt x="34" y="372"/>
                </a:lnTo>
                <a:lnTo>
                  <a:pt x="44" y="360"/>
                </a:lnTo>
                <a:lnTo>
                  <a:pt x="54" y="350"/>
                </a:lnTo>
                <a:lnTo>
                  <a:pt x="60" y="346"/>
                </a:lnTo>
                <a:lnTo>
                  <a:pt x="66" y="346"/>
                </a:lnTo>
                <a:lnTo>
                  <a:pt x="66" y="346"/>
                </a:lnTo>
                <a:lnTo>
                  <a:pt x="66" y="348"/>
                </a:lnTo>
                <a:lnTo>
                  <a:pt x="66" y="350"/>
                </a:lnTo>
                <a:lnTo>
                  <a:pt x="68" y="350"/>
                </a:lnTo>
                <a:lnTo>
                  <a:pt x="72" y="350"/>
                </a:lnTo>
                <a:lnTo>
                  <a:pt x="74" y="348"/>
                </a:lnTo>
                <a:lnTo>
                  <a:pt x="76" y="344"/>
                </a:lnTo>
                <a:lnTo>
                  <a:pt x="76" y="344"/>
                </a:lnTo>
                <a:lnTo>
                  <a:pt x="74" y="342"/>
                </a:lnTo>
                <a:lnTo>
                  <a:pt x="74" y="338"/>
                </a:lnTo>
                <a:lnTo>
                  <a:pt x="66" y="334"/>
                </a:lnTo>
                <a:lnTo>
                  <a:pt x="62" y="332"/>
                </a:lnTo>
                <a:lnTo>
                  <a:pt x="58" y="332"/>
                </a:lnTo>
                <a:lnTo>
                  <a:pt x="52" y="334"/>
                </a:lnTo>
                <a:lnTo>
                  <a:pt x="48" y="338"/>
                </a:lnTo>
                <a:lnTo>
                  <a:pt x="48" y="338"/>
                </a:lnTo>
                <a:lnTo>
                  <a:pt x="36" y="348"/>
                </a:lnTo>
                <a:lnTo>
                  <a:pt x="26" y="364"/>
                </a:lnTo>
                <a:lnTo>
                  <a:pt x="22" y="374"/>
                </a:lnTo>
                <a:lnTo>
                  <a:pt x="20" y="386"/>
                </a:lnTo>
                <a:lnTo>
                  <a:pt x="18" y="398"/>
                </a:lnTo>
                <a:lnTo>
                  <a:pt x="18" y="410"/>
                </a:lnTo>
                <a:lnTo>
                  <a:pt x="18" y="410"/>
                </a:lnTo>
                <a:lnTo>
                  <a:pt x="20" y="414"/>
                </a:lnTo>
                <a:lnTo>
                  <a:pt x="22" y="416"/>
                </a:lnTo>
                <a:lnTo>
                  <a:pt x="24" y="414"/>
                </a:lnTo>
                <a:lnTo>
                  <a:pt x="24" y="412"/>
                </a:lnTo>
                <a:lnTo>
                  <a:pt x="24" y="412"/>
                </a:lnTo>
                <a:lnTo>
                  <a:pt x="26" y="406"/>
                </a:lnTo>
                <a:lnTo>
                  <a:pt x="30" y="402"/>
                </a:lnTo>
                <a:lnTo>
                  <a:pt x="34" y="396"/>
                </a:lnTo>
                <a:lnTo>
                  <a:pt x="40" y="392"/>
                </a:lnTo>
                <a:lnTo>
                  <a:pt x="48" y="392"/>
                </a:lnTo>
                <a:lnTo>
                  <a:pt x="56" y="392"/>
                </a:lnTo>
                <a:lnTo>
                  <a:pt x="64" y="396"/>
                </a:lnTo>
                <a:lnTo>
                  <a:pt x="70" y="406"/>
                </a:lnTo>
                <a:lnTo>
                  <a:pt x="70" y="406"/>
                </a:lnTo>
                <a:lnTo>
                  <a:pt x="72" y="404"/>
                </a:lnTo>
                <a:lnTo>
                  <a:pt x="72" y="398"/>
                </a:lnTo>
                <a:lnTo>
                  <a:pt x="72" y="394"/>
                </a:lnTo>
                <a:lnTo>
                  <a:pt x="68" y="388"/>
                </a:lnTo>
                <a:lnTo>
                  <a:pt x="62" y="384"/>
                </a:lnTo>
                <a:lnTo>
                  <a:pt x="56" y="380"/>
                </a:lnTo>
                <a:lnTo>
                  <a:pt x="48" y="380"/>
                </a:lnTo>
                <a:lnTo>
                  <a:pt x="38" y="382"/>
                </a:lnTo>
                <a:lnTo>
                  <a:pt x="38" y="38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278438" y="140423"/>
            <a:ext cx="1016000" cy="1016000"/>
          </a:xfrm>
          <a:custGeom>
            <a:avLst/>
            <a:gdLst>
              <a:gd name="T0" fmla="*/ 414 w 640"/>
              <a:gd name="T1" fmla="*/ 334 h 640"/>
              <a:gd name="T2" fmla="*/ 494 w 640"/>
              <a:gd name="T3" fmla="*/ 354 h 640"/>
              <a:gd name="T4" fmla="*/ 522 w 640"/>
              <a:gd name="T5" fmla="*/ 382 h 640"/>
              <a:gd name="T6" fmla="*/ 552 w 640"/>
              <a:gd name="T7" fmla="*/ 510 h 640"/>
              <a:gd name="T8" fmla="*/ 570 w 640"/>
              <a:gd name="T9" fmla="*/ 492 h 640"/>
              <a:gd name="T10" fmla="*/ 540 w 640"/>
              <a:gd name="T11" fmla="*/ 458 h 640"/>
              <a:gd name="T12" fmla="*/ 602 w 640"/>
              <a:gd name="T13" fmla="*/ 524 h 640"/>
              <a:gd name="T14" fmla="*/ 562 w 640"/>
              <a:gd name="T15" fmla="*/ 602 h 640"/>
              <a:gd name="T16" fmla="*/ 548 w 640"/>
              <a:gd name="T17" fmla="*/ 608 h 640"/>
              <a:gd name="T18" fmla="*/ 528 w 640"/>
              <a:gd name="T19" fmla="*/ 616 h 640"/>
              <a:gd name="T20" fmla="*/ 638 w 640"/>
              <a:gd name="T21" fmla="*/ 530 h 640"/>
              <a:gd name="T22" fmla="*/ 626 w 640"/>
              <a:gd name="T23" fmla="*/ 372 h 640"/>
              <a:gd name="T24" fmla="*/ 602 w 640"/>
              <a:gd name="T25" fmla="*/ 382 h 640"/>
              <a:gd name="T26" fmla="*/ 562 w 640"/>
              <a:gd name="T27" fmla="*/ 382 h 640"/>
              <a:gd name="T28" fmla="*/ 554 w 640"/>
              <a:gd name="T29" fmla="*/ 334 h 640"/>
              <a:gd name="T30" fmla="*/ 528 w 640"/>
              <a:gd name="T31" fmla="*/ 292 h 640"/>
              <a:gd name="T32" fmla="*/ 528 w 640"/>
              <a:gd name="T33" fmla="*/ 268 h 640"/>
              <a:gd name="T34" fmla="*/ 512 w 640"/>
              <a:gd name="T35" fmla="*/ 182 h 640"/>
              <a:gd name="T36" fmla="*/ 566 w 640"/>
              <a:gd name="T37" fmla="*/ 110 h 640"/>
              <a:gd name="T38" fmla="*/ 434 w 640"/>
              <a:gd name="T39" fmla="*/ 298 h 640"/>
              <a:gd name="T40" fmla="*/ 602 w 640"/>
              <a:gd name="T41" fmla="*/ 184 h 640"/>
              <a:gd name="T42" fmla="*/ 532 w 640"/>
              <a:gd name="T43" fmla="*/ 210 h 640"/>
              <a:gd name="T44" fmla="*/ 584 w 640"/>
              <a:gd name="T45" fmla="*/ 184 h 640"/>
              <a:gd name="T46" fmla="*/ 568 w 640"/>
              <a:gd name="T47" fmla="*/ 222 h 640"/>
              <a:gd name="T48" fmla="*/ 618 w 640"/>
              <a:gd name="T49" fmla="*/ 130 h 640"/>
              <a:gd name="T50" fmla="*/ 614 w 640"/>
              <a:gd name="T51" fmla="*/ 152 h 640"/>
              <a:gd name="T52" fmla="*/ 616 w 640"/>
              <a:gd name="T53" fmla="*/ 228 h 640"/>
              <a:gd name="T54" fmla="*/ 588 w 640"/>
              <a:gd name="T55" fmla="*/ 264 h 640"/>
              <a:gd name="T56" fmla="*/ 572 w 640"/>
              <a:gd name="T57" fmla="*/ 288 h 640"/>
              <a:gd name="T58" fmla="*/ 434 w 640"/>
              <a:gd name="T59" fmla="*/ 200 h 640"/>
              <a:gd name="T60" fmla="*/ 454 w 640"/>
              <a:gd name="T61" fmla="*/ 222 h 640"/>
              <a:gd name="T62" fmla="*/ 616 w 640"/>
              <a:gd name="T63" fmla="*/ 54 h 640"/>
              <a:gd name="T64" fmla="*/ 586 w 640"/>
              <a:gd name="T65" fmla="*/ 26 h 640"/>
              <a:gd name="T66" fmla="*/ 420 w 640"/>
              <a:gd name="T67" fmla="*/ 186 h 640"/>
              <a:gd name="T68" fmla="*/ 22 w 640"/>
              <a:gd name="T69" fmla="*/ 102 h 640"/>
              <a:gd name="T70" fmla="*/ 36 w 640"/>
              <a:gd name="T71" fmla="*/ 60 h 640"/>
              <a:gd name="T72" fmla="*/ 56 w 640"/>
              <a:gd name="T73" fmla="*/ 94 h 640"/>
              <a:gd name="T74" fmla="*/ 86 w 640"/>
              <a:gd name="T75" fmla="*/ 74 h 640"/>
              <a:gd name="T76" fmla="*/ 174 w 640"/>
              <a:gd name="T77" fmla="*/ 82 h 640"/>
              <a:gd name="T78" fmla="*/ 152 w 640"/>
              <a:gd name="T79" fmla="*/ 94 h 640"/>
              <a:gd name="T80" fmla="*/ 108 w 640"/>
              <a:gd name="T81" fmla="*/ 80 h 640"/>
              <a:gd name="T82" fmla="*/ 232 w 640"/>
              <a:gd name="T83" fmla="*/ 120 h 640"/>
              <a:gd name="T84" fmla="*/ 324 w 640"/>
              <a:gd name="T85" fmla="*/ 156 h 640"/>
              <a:gd name="T86" fmla="*/ 312 w 640"/>
              <a:gd name="T87" fmla="*/ 212 h 640"/>
              <a:gd name="T88" fmla="*/ 372 w 640"/>
              <a:gd name="T89" fmla="*/ 202 h 640"/>
              <a:gd name="T90" fmla="*/ 374 w 640"/>
              <a:gd name="T91" fmla="*/ 166 h 640"/>
              <a:gd name="T92" fmla="*/ 520 w 640"/>
              <a:gd name="T93" fmla="*/ 30 h 640"/>
              <a:gd name="T94" fmla="*/ 364 w 640"/>
              <a:gd name="T95" fmla="*/ 112 h 640"/>
              <a:gd name="T96" fmla="*/ 376 w 640"/>
              <a:gd name="T97" fmla="*/ 80 h 640"/>
              <a:gd name="T98" fmla="*/ 354 w 640"/>
              <a:gd name="T99" fmla="*/ 146 h 640"/>
              <a:gd name="T100" fmla="*/ 286 w 640"/>
              <a:gd name="T101" fmla="*/ 94 h 640"/>
              <a:gd name="T102" fmla="*/ 294 w 640"/>
              <a:gd name="T103" fmla="*/ 54 h 640"/>
              <a:gd name="T104" fmla="*/ 306 w 640"/>
              <a:gd name="T105" fmla="*/ 34 h 640"/>
              <a:gd name="T106" fmla="*/ 246 w 640"/>
              <a:gd name="T107" fmla="*/ 82 h 640"/>
              <a:gd name="T108" fmla="*/ 442 w 640"/>
              <a:gd name="T109" fmla="*/ 38 h 640"/>
              <a:gd name="T110" fmla="*/ 450 w 640"/>
              <a:gd name="T111" fmla="*/ 66 h 640"/>
              <a:gd name="T112" fmla="*/ 450 w 640"/>
              <a:gd name="T113" fmla="*/ 118 h 640"/>
              <a:gd name="T114" fmla="*/ 462 w 640"/>
              <a:gd name="T115" fmla="*/ 118 h 640"/>
              <a:gd name="T116" fmla="*/ 492 w 640"/>
              <a:gd name="T117" fmla="*/ 10 h 640"/>
              <a:gd name="T118" fmla="*/ 492 w 640"/>
              <a:gd name="T119" fmla="*/ 84 h 640"/>
              <a:gd name="T120" fmla="*/ 412 w 640"/>
              <a:gd name="T121" fmla="*/ 24 h 640"/>
              <a:gd name="T122" fmla="*/ 346 w 640"/>
              <a:gd name="T123" fmla="*/ 76 h 640"/>
              <a:gd name="T124" fmla="*/ 382 w 640"/>
              <a:gd name="T125" fmla="*/ 6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414" y="284"/>
                </a:moveTo>
                <a:lnTo>
                  <a:pt x="414" y="284"/>
                </a:lnTo>
                <a:lnTo>
                  <a:pt x="412" y="292"/>
                </a:lnTo>
                <a:lnTo>
                  <a:pt x="414" y="302"/>
                </a:lnTo>
                <a:lnTo>
                  <a:pt x="418" y="312"/>
                </a:lnTo>
                <a:lnTo>
                  <a:pt x="426" y="318"/>
                </a:lnTo>
                <a:lnTo>
                  <a:pt x="434" y="324"/>
                </a:lnTo>
                <a:lnTo>
                  <a:pt x="444" y="326"/>
                </a:lnTo>
                <a:lnTo>
                  <a:pt x="456" y="326"/>
                </a:lnTo>
                <a:lnTo>
                  <a:pt x="468" y="318"/>
                </a:lnTo>
                <a:lnTo>
                  <a:pt x="468" y="318"/>
                </a:lnTo>
                <a:lnTo>
                  <a:pt x="464" y="322"/>
                </a:lnTo>
                <a:lnTo>
                  <a:pt x="460" y="326"/>
                </a:lnTo>
                <a:lnTo>
                  <a:pt x="450" y="330"/>
                </a:lnTo>
                <a:lnTo>
                  <a:pt x="438" y="330"/>
                </a:lnTo>
                <a:lnTo>
                  <a:pt x="428" y="328"/>
                </a:lnTo>
                <a:lnTo>
                  <a:pt x="428" y="328"/>
                </a:lnTo>
                <a:lnTo>
                  <a:pt x="422" y="330"/>
                </a:lnTo>
                <a:lnTo>
                  <a:pt x="418" y="330"/>
                </a:lnTo>
                <a:lnTo>
                  <a:pt x="416" y="330"/>
                </a:lnTo>
                <a:lnTo>
                  <a:pt x="414" y="334"/>
                </a:lnTo>
                <a:lnTo>
                  <a:pt x="414" y="334"/>
                </a:lnTo>
                <a:lnTo>
                  <a:pt x="416" y="338"/>
                </a:lnTo>
                <a:lnTo>
                  <a:pt x="424" y="342"/>
                </a:lnTo>
                <a:lnTo>
                  <a:pt x="432" y="346"/>
                </a:lnTo>
                <a:lnTo>
                  <a:pt x="446" y="346"/>
                </a:lnTo>
                <a:lnTo>
                  <a:pt x="446" y="346"/>
                </a:lnTo>
                <a:lnTo>
                  <a:pt x="452" y="344"/>
                </a:lnTo>
                <a:lnTo>
                  <a:pt x="458" y="340"/>
                </a:lnTo>
                <a:lnTo>
                  <a:pt x="466" y="336"/>
                </a:lnTo>
                <a:lnTo>
                  <a:pt x="472" y="328"/>
                </a:lnTo>
                <a:lnTo>
                  <a:pt x="478" y="320"/>
                </a:lnTo>
                <a:lnTo>
                  <a:pt x="482" y="312"/>
                </a:lnTo>
                <a:lnTo>
                  <a:pt x="484" y="304"/>
                </a:lnTo>
                <a:lnTo>
                  <a:pt x="484" y="296"/>
                </a:lnTo>
                <a:lnTo>
                  <a:pt x="484" y="296"/>
                </a:lnTo>
                <a:lnTo>
                  <a:pt x="486" y="308"/>
                </a:lnTo>
                <a:lnTo>
                  <a:pt x="484" y="318"/>
                </a:lnTo>
                <a:lnTo>
                  <a:pt x="480" y="328"/>
                </a:lnTo>
                <a:lnTo>
                  <a:pt x="480" y="328"/>
                </a:lnTo>
                <a:lnTo>
                  <a:pt x="488" y="344"/>
                </a:lnTo>
                <a:lnTo>
                  <a:pt x="494" y="354"/>
                </a:lnTo>
                <a:lnTo>
                  <a:pt x="502" y="364"/>
                </a:lnTo>
                <a:lnTo>
                  <a:pt x="502" y="364"/>
                </a:lnTo>
                <a:lnTo>
                  <a:pt x="506" y="368"/>
                </a:lnTo>
                <a:lnTo>
                  <a:pt x="508" y="374"/>
                </a:lnTo>
                <a:lnTo>
                  <a:pt x="510" y="380"/>
                </a:lnTo>
                <a:lnTo>
                  <a:pt x="512" y="386"/>
                </a:lnTo>
                <a:lnTo>
                  <a:pt x="510" y="394"/>
                </a:lnTo>
                <a:lnTo>
                  <a:pt x="508" y="400"/>
                </a:lnTo>
                <a:lnTo>
                  <a:pt x="504" y="404"/>
                </a:lnTo>
                <a:lnTo>
                  <a:pt x="498" y="408"/>
                </a:lnTo>
                <a:lnTo>
                  <a:pt x="498" y="408"/>
                </a:lnTo>
                <a:lnTo>
                  <a:pt x="504" y="412"/>
                </a:lnTo>
                <a:lnTo>
                  <a:pt x="510" y="414"/>
                </a:lnTo>
                <a:lnTo>
                  <a:pt x="514" y="412"/>
                </a:lnTo>
                <a:lnTo>
                  <a:pt x="518" y="408"/>
                </a:lnTo>
                <a:lnTo>
                  <a:pt x="518" y="408"/>
                </a:lnTo>
                <a:lnTo>
                  <a:pt x="520" y="408"/>
                </a:lnTo>
                <a:lnTo>
                  <a:pt x="522" y="406"/>
                </a:lnTo>
                <a:lnTo>
                  <a:pt x="526" y="398"/>
                </a:lnTo>
                <a:lnTo>
                  <a:pt x="524" y="388"/>
                </a:lnTo>
                <a:lnTo>
                  <a:pt x="522" y="382"/>
                </a:lnTo>
                <a:lnTo>
                  <a:pt x="520" y="376"/>
                </a:lnTo>
                <a:lnTo>
                  <a:pt x="520" y="376"/>
                </a:lnTo>
                <a:lnTo>
                  <a:pt x="540" y="396"/>
                </a:lnTo>
                <a:lnTo>
                  <a:pt x="554" y="410"/>
                </a:lnTo>
                <a:lnTo>
                  <a:pt x="568" y="426"/>
                </a:lnTo>
                <a:lnTo>
                  <a:pt x="568" y="426"/>
                </a:lnTo>
                <a:lnTo>
                  <a:pt x="582" y="448"/>
                </a:lnTo>
                <a:lnTo>
                  <a:pt x="588" y="462"/>
                </a:lnTo>
                <a:lnTo>
                  <a:pt x="592" y="476"/>
                </a:lnTo>
                <a:lnTo>
                  <a:pt x="596" y="488"/>
                </a:lnTo>
                <a:lnTo>
                  <a:pt x="596" y="502"/>
                </a:lnTo>
                <a:lnTo>
                  <a:pt x="592" y="514"/>
                </a:lnTo>
                <a:lnTo>
                  <a:pt x="584" y="524"/>
                </a:lnTo>
                <a:lnTo>
                  <a:pt x="584" y="524"/>
                </a:lnTo>
                <a:lnTo>
                  <a:pt x="574" y="532"/>
                </a:lnTo>
                <a:lnTo>
                  <a:pt x="566" y="534"/>
                </a:lnTo>
                <a:lnTo>
                  <a:pt x="560" y="534"/>
                </a:lnTo>
                <a:lnTo>
                  <a:pt x="556" y="528"/>
                </a:lnTo>
                <a:lnTo>
                  <a:pt x="554" y="524"/>
                </a:lnTo>
                <a:lnTo>
                  <a:pt x="552" y="516"/>
                </a:lnTo>
                <a:lnTo>
                  <a:pt x="552" y="510"/>
                </a:lnTo>
                <a:lnTo>
                  <a:pt x="554" y="506"/>
                </a:lnTo>
                <a:lnTo>
                  <a:pt x="554" y="506"/>
                </a:lnTo>
                <a:lnTo>
                  <a:pt x="550" y="506"/>
                </a:lnTo>
                <a:lnTo>
                  <a:pt x="548" y="508"/>
                </a:lnTo>
                <a:lnTo>
                  <a:pt x="544" y="514"/>
                </a:lnTo>
                <a:lnTo>
                  <a:pt x="544" y="522"/>
                </a:lnTo>
                <a:lnTo>
                  <a:pt x="544" y="526"/>
                </a:lnTo>
                <a:lnTo>
                  <a:pt x="546" y="530"/>
                </a:lnTo>
                <a:lnTo>
                  <a:pt x="546" y="530"/>
                </a:lnTo>
                <a:lnTo>
                  <a:pt x="542" y="524"/>
                </a:lnTo>
                <a:lnTo>
                  <a:pt x="538" y="520"/>
                </a:lnTo>
                <a:lnTo>
                  <a:pt x="536" y="514"/>
                </a:lnTo>
                <a:lnTo>
                  <a:pt x="536" y="508"/>
                </a:lnTo>
                <a:lnTo>
                  <a:pt x="536" y="504"/>
                </a:lnTo>
                <a:lnTo>
                  <a:pt x="538" y="498"/>
                </a:lnTo>
                <a:lnTo>
                  <a:pt x="546" y="490"/>
                </a:lnTo>
                <a:lnTo>
                  <a:pt x="546" y="490"/>
                </a:lnTo>
                <a:lnTo>
                  <a:pt x="552" y="486"/>
                </a:lnTo>
                <a:lnTo>
                  <a:pt x="556" y="486"/>
                </a:lnTo>
                <a:lnTo>
                  <a:pt x="564" y="488"/>
                </a:lnTo>
                <a:lnTo>
                  <a:pt x="570" y="492"/>
                </a:lnTo>
                <a:lnTo>
                  <a:pt x="572" y="492"/>
                </a:lnTo>
                <a:lnTo>
                  <a:pt x="574" y="492"/>
                </a:lnTo>
                <a:lnTo>
                  <a:pt x="574" y="492"/>
                </a:lnTo>
                <a:lnTo>
                  <a:pt x="572" y="486"/>
                </a:lnTo>
                <a:lnTo>
                  <a:pt x="568" y="482"/>
                </a:lnTo>
                <a:lnTo>
                  <a:pt x="564" y="478"/>
                </a:lnTo>
                <a:lnTo>
                  <a:pt x="558" y="474"/>
                </a:lnTo>
                <a:lnTo>
                  <a:pt x="552" y="472"/>
                </a:lnTo>
                <a:lnTo>
                  <a:pt x="544" y="472"/>
                </a:lnTo>
                <a:lnTo>
                  <a:pt x="536" y="476"/>
                </a:lnTo>
                <a:lnTo>
                  <a:pt x="536" y="476"/>
                </a:lnTo>
                <a:lnTo>
                  <a:pt x="542" y="472"/>
                </a:lnTo>
                <a:lnTo>
                  <a:pt x="548" y="468"/>
                </a:lnTo>
                <a:lnTo>
                  <a:pt x="554" y="468"/>
                </a:lnTo>
                <a:lnTo>
                  <a:pt x="562" y="470"/>
                </a:lnTo>
                <a:lnTo>
                  <a:pt x="562" y="470"/>
                </a:lnTo>
                <a:lnTo>
                  <a:pt x="560" y="466"/>
                </a:lnTo>
                <a:lnTo>
                  <a:pt x="556" y="462"/>
                </a:lnTo>
                <a:lnTo>
                  <a:pt x="552" y="460"/>
                </a:lnTo>
                <a:lnTo>
                  <a:pt x="546" y="458"/>
                </a:lnTo>
                <a:lnTo>
                  <a:pt x="540" y="458"/>
                </a:lnTo>
                <a:lnTo>
                  <a:pt x="534" y="460"/>
                </a:lnTo>
                <a:lnTo>
                  <a:pt x="528" y="464"/>
                </a:lnTo>
                <a:lnTo>
                  <a:pt x="520" y="468"/>
                </a:lnTo>
                <a:lnTo>
                  <a:pt x="520" y="468"/>
                </a:lnTo>
                <a:lnTo>
                  <a:pt x="514" y="476"/>
                </a:lnTo>
                <a:lnTo>
                  <a:pt x="510" y="486"/>
                </a:lnTo>
                <a:lnTo>
                  <a:pt x="508" y="496"/>
                </a:lnTo>
                <a:lnTo>
                  <a:pt x="506" y="508"/>
                </a:lnTo>
                <a:lnTo>
                  <a:pt x="508" y="520"/>
                </a:lnTo>
                <a:lnTo>
                  <a:pt x="512" y="530"/>
                </a:lnTo>
                <a:lnTo>
                  <a:pt x="520" y="542"/>
                </a:lnTo>
                <a:lnTo>
                  <a:pt x="530" y="550"/>
                </a:lnTo>
                <a:lnTo>
                  <a:pt x="530" y="550"/>
                </a:lnTo>
                <a:lnTo>
                  <a:pt x="536" y="554"/>
                </a:lnTo>
                <a:lnTo>
                  <a:pt x="542" y="556"/>
                </a:lnTo>
                <a:lnTo>
                  <a:pt x="554" y="556"/>
                </a:lnTo>
                <a:lnTo>
                  <a:pt x="566" y="554"/>
                </a:lnTo>
                <a:lnTo>
                  <a:pt x="578" y="550"/>
                </a:lnTo>
                <a:lnTo>
                  <a:pt x="590" y="542"/>
                </a:lnTo>
                <a:lnTo>
                  <a:pt x="598" y="532"/>
                </a:lnTo>
                <a:lnTo>
                  <a:pt x="602" y="524"/>
                </a:lnTo>
                <a:lnTo>
                  <a:pt x="604" y="514"/>
                </a:lnTo>
                <a:lnTo>
                  <a:pt x="604" y="514"/>
                </a:lnTo>
                <a:lnTo>
                  <a:pt x="608" y="520"/>
                </a:lnTo>
                <a:lnTo>
                  <a:pt x="608" y="528"/>
                </a:lnTo>
                <a:lnTo>
                  <a:pt x="608" y="534"/>
                </a:lnTo>
                <a:lnTo>
                  <a:pt x="608" y="542"/>
                </a:lnTo>
                <a:lnTo>
                  <a:pt x="602" y="554"/>
                </a:lnTo>
                <a:lnTo>
                  <a:pt x="594" y="564"/>
                </a:lnTo>
                <a:lnTo>
                  <a:pt x="594" y="564"/>
                </a:lnTo>
                <a:lnTo>
                  <a:pt x="586" y="572"/>
                </a:lnTo>
                <a:lnTo>
                  <a:pt x="574" y="580"/>
                </a:lnTo>
                <a:lnTo>
                  <a:pt x="568" y="584"/>
                </a:lnTo>
                <a:lnTo>
                  <a:pt x="562" y="586"/>
                </a:lnTo>
                <a:lnTo>
                  <a:pt x="554" y="586"/>
                </a:lnTo>
                <a:lnTo>
                  <a:pt x="548" y="584"/>
                </a:lnTo>
                <a:lnTo>
                  <a:pt x="548" y="584"/>
                </a:lnTo>
                <a:lnTo>
                  <a:pt x="546" y="584"/>
                </a:lnTo>
                <a:lnTo>
                  <a:pt x="544" y="586"/>
                </a:lnTo>
                <a:lnTo>
                  <a:pt x="548" y="592"/>
                </a:lnTo>
                <a:lnTo>
                  <a:pt x="556" y="600"/>
                </a:lnTo>
                <a:lnTo>
                  <a:pt x="562" y="602"/>
                </a:lnTo>
                <a:lnTo>
                  <a:pt x="568" y="602"/>
                </a:lnTo>
                <a:lnTo>
                  <a:pt x="568" y="602"/>
                </a:lnTo>
                <a:lnTo>
                  <a:pt x="576" y="602"/>
                </a:lnTo>
                <a:lnTo>
                  <a:pt x="584" y="596"/>
                </a:lnTo>
                <a:lnTo>
                  <a:pt x="592" y="590"/>
                </a:lnTo>
                <a:lnTo>
                  <a:pt x="602" y="584"/>
                </a:lnTo>
                <a:lnTo>
                  <a:pt x="610" y="574"/>
                </a:lnTo>
                <a:lnTo>
                  <a:pt x="616" y="564"/>
                </a:lnTo>
                <a:lnTo>
                  <a:pt x="620" y="554"/>
                </a:lnTo>
                <a:lnTo>
                  <a:pt x="620" y="544"/>
                </a:lnTo>
                <a:lnTo>
                  <a:pt x="620" y="544"/>
                </a:lnTo>
                <a:lnTo>
                  <a:pt x="620" y="552"/>
                </a:lnTo>
                <a:lnTo>
                  <a:pt x="618" y="564"/>
                </a:lnTo>
                <a:lnTo>
                  <a:pt x="612" y="576"/>
                </a:lnTo>
                <a:lnTo>
                  <a:pt x="604" y="586"/>
                </a:lnTo>
                <a:lnTo>
                  <a:pt x="594" y="596"/>
                </a:lnTo>
                <a:lnTo>
                  <a:pt x="582" y="604"/>
                </a:lnTo>
                <a:lnTo>
                  <a:pt x="568" y="608"/>
                </a:lnTo>
                <a:lnTo>
                  <a:pt x="552" y="608"/>
                </a:lnTo>
                <a:lnTo>
                  <a:pt x="552" y="608"/>
                </a:lnTo>
                <a:lnTo>
                  <a:pt x="548" y="608"/>
                </a:lnTo>
                <a:lnTo>
                  <a:pt x="546" y="610"/>
                </a:lnTo>
                <a:lnTo>
                  <a:pt x="544" y="612"/>
                </a:lnTo>
                <a:lnTo>
                  <a:pt x="544" y="614"/>
                </a:lnTo>
                <a:lnTo>
                  <a:pt x="546" y="622"/>
                </a:lnTo>
                <a:lnTo>
                  <a:pt x="550" y="624"/>
                </a:lnTo>
                <a:lnTo>
                  <a:pt x="554" y="626"/>
                </a:lnTo>
                <a:lnTo>
                  <a:pt x="554" y="626"/>
                </a:lnTo>
                <a:lnTo>
                  <a:pt x="564" y="626"/>
                </a:lnTo>
                <a:lnTo>
                  <a:pt x="572" y="622"/>
                </a:lnTo>
                <a:lnTo>
                  <a:pt x="582" y="618"/>
                </a:lnTo>
                <a:lnTo>
                  <a:pt x="582" y="618"/>
                </a:lnTo>
                <a:lnTo>
                  <a:pt x="572" y="626"/>
                </a:lnTo>
                <a:lnTo>
                  <a:pt x="560" y="628"/>
                </a:lnTo>
                <a:lnTo>
                  <a:pt x="554" y="630"/>
                </a:lnTo>
                <a:lnTo>
                  <a:pt x="548" y="628"/>
                </a:lnTo>
                <a:lnTo>
                  <a:pt x="544" y="624"/>
                </a:lnTo>
                <a:lnTo>
                  <a:pt x="538" y="620"/>
                </a:lnTo>
                <a:lnTo>
                  <a:pt x="538" y="620"/>
                </a:lnTo>
                <a:lnTo>
                  <a:pt x="536" y="618"/>
                </a:lnTo>
                <a:lnTo>
                  <a:pt x="534" y="616"/>
                </a:lnTo>
                <a:lnTo>
                  <a:pt x="528" y="616"/>
                </a:lnTo>
                <a:lnTo>
                  <a:pt x="524" y="620"/>
                </a:lnTo>
                <a:lnTo>
                  <a:pt x="524" y="624"/>
                </a:lnTo>
                <a:lnTo>
                  <a:pt x="524" y="626"/>
                </a:lnTo>
                <a:lnTo>
                  <a:pt x="524" y="626"/>
                </a:lnTo>
                <a:lnTo>
                  <a:pt x="526" y="630"/>
                </a:lnTo>
                <a:lnTo>
                  <a:pt x="530" y="634"/>
                </a:lnTo>
                <a:lnTo>
                  <a:pt x="538" y="638"/>
                </a:lnTo>
                <a:lnTo>
                  <a:pt x="546" y="640"/>
                </a:lnTo>
                <a:lnTo>
                  <a:pt x="556" y="640"/>
                </a:lnTo>
                <a:lnTo>
                  <a:pt x="566" y="640"/>
                </a:lnTo>
                <a:lnTo>
                  <a:pt x="578" y="636"/>
                </a:lnTo>
                <a:lnTo>
                  <a:pt x="588" y="630"/>
                </a:lnTo>
                <a:lnTo>
                  <a:pt x="588" y="630"/>
                </a:lnTo>
                <a:lnTo>
                  <a:pt x="600" y="622"/>
                </a:lnTo>
                <a:lnTo>
                  <a:pt x="610" y="614"/>
                </a:lnTo>
                <a:lnTo>
                  <a:pt x="618" y="604"/>
                </a:lnTo>
                <a:lnTo>
                  <a:pt x="626" y="594"/>
                </a:lnTo>
                <a:lnTo>
                  <a:pt x="632" y="580"/>
                </a:lnTo>
                <a:lnTo>
                  <a:pt x="636" y="566"/>
                </a:lnTo>
                <a:lnTo>
                  <a:pt x="638" y="548"/>
                </a:lnTo>
                <a:lnTo>
                  <a:pt x="638" y="530"/>
                </a:lnTo>
                <a:lnTo>
                  <a:pt x="638" y="530"/>
                </a:lnTo>
                <a:lnTo>
                  <a:pt x="636" y="512"/>
                </a:lnTo>
                <a:lnTo>
                  <a:pt x="630" y="494"/>
                </a:lnTo>
                <a:lnTo>
                  <a:pt x="622" y="474"/>
                </a:lnTo>
                <a:lnTo>
                  <a:pt x="610" y="454"/>
                </a:lnTo>
                <a:lnTo>
                  <a:pt x="596" y="436"/>
                </a:lnTo>
                <a:lnTo>
                  <a:pt x="582" y="418"/>
                </a:lnTo>
                <a:lnTo>
                  <a:pt x="566" y="404"/>
                </a:lnTo>
                <a:lnTo>
                  <a:pt x="550" y="390"/>
                </a:lnTo>
                <a:lnTo>
                  <a:pt x="550" y="390"/>
                </a:lnTo>
                <a:lnTo>
                  <a:pt x="558" y="394"/>
                </a:lnTo>
                <a:lnTo>
                  <a:pt x="568" y="396"/>
                </a:lnTo>
                <a:lnTo>
                  <a:pt x="578" y="400"/>
                </a:lnTo>
                <a:lnTo>
                  <a:pt x="590" y="400"/>
                </a:lnTo>
                <a:lnTo>
                  <a:pt x="600" y="398"/>
                </a:lnTo>
                <a:lnTo>
                  <a:pt x="612" y="396"/>
                </a:lnTo>
                <a:lnTo>
                  <a:pt x="620" y="388"/>
                </a:lnTo>
                <a:lnTo>
                  <a:pt x="628" y="380"/>
                </a:lnTo>
                <a:lnTo>
                  <a:pt x="628" y="380"/>
                </a:lnTo>
                <a:lnTo>
                  <a:pt x="628" y="374"/>
                </a:lnTo>
                <a:lnTo>
                  <a:pt x="626" y="372"/>
                </a:lnTo>
                <a:lnTo>
                  <a:pt x="624" y="372"/>
                </a:lnTo>
                <a:lnTo>
                  <a:pt x="622" y="374"/>
                </a:lnTo>
                <a:lnTo>
                  <a:pt x="622" y="374"/>
                </a:lnTo>
                <a:lnTo>
                  <a:pt x="626" y="364"/>
                </a:lnTo>
                <a:lnTo>
                  <a:pt x="626" y="354"/>
                </a:lnTo>
                <a:lnTo>
                  <a:pt x="624" y="346"/>
                </a:lnTo>
                <a:lnTo>
                  <a:pt x="616" y="338"/>
                </a:lnTo>
                <a:lnTo>
                  <a:pt x="616" y="338"/>
                </a:lnTo>
                <a:lnTo>
                  <a:pt x="612" y="334"/>
                </a:lnTo>
                <a:lnTo>
                  <a:pt x="608" y="334"/>
                </a:lnTo>
                <a:lnTo>
                  <a:pt x="606" y="334"/>
                </a:lnTo>
                <a:lnTo>
                  <a:pt x="604" y="336"/>
                </a:lnTo>
                <a:lnTo>
                  <a:pt x="602" y="340"/>
                </a:lnTo>
                <a:lnTo>
                  <a:pt x="604" y="344"/>
                </a:lnTo>
                <a:lnTo>
                  <a:pt x="604" y="344"/>
                </a:lnTo>
                <a:lnTo>
                  <a:pt x="608" y="350"/>
                </a:lnTo>
                <a:lnTo>
                  <a:pt x="612" y="360"/>
                </a:lnTo>
                <a:lnTo>
                  <a:pt x="612" y="366"/>
                </a:lnTo>
                <a:lnTo>
                  <a:pt x="610" y="372"/>
                </a:lnTo>
                <a:lnTo>
                  <a:pt x="606" y="376"/>
                </a:lnTo>
                <a:lnTo>
                  <a:pt x="602" y="382"/>
                </a:lnTo>
                <a:lnTo>
                  <a:pt x="602" y="382"/>
                </a:lnTo>
                <a:lnTo>
                  <a:pt x="604" y="374"/>
                </a:lnTo>
                <a:lnTo>
                  <a:pt x="606" y="364"/>
                </a:lnTo>
                <a:lnTo>
                  <a:pt x="606" y="356"/>
                </a:lnTo>
                <a:lnTo>
                  <a:pt x="600" y="346"/>
                </a:lnTo>
                <a:lnTo>
                  <a:pt x="600" y="346"/>
                </a:lnTo>
                <a:lnTo>
                  <a:pt x="598" y="342"/>
                </a:lnTo>
                <a:lnTo>
                  <a:pt x="594" y="340"/>
                </a:lnTo>
                <a:lnTo>
                  <a:pt x="590" y="340"/>
                </a:lnTo>
                <a:lnTo>
                  <a:pt x="588" y="342"/>
                </a:lnTo>
                <a:lnTo>
                  <a:pt x="586" y="346"/>
                </a:lnTo>
                <a:lnTo>
                  <a:pt x="588" y="352"/>
                </a:lnTo>
                <a:lnTo>
                  <a:pt x="588" y="352"/>
                </a:lnTo>
                <a:lnTo>
                  <a:pt x="588" y="358"/>
                </a:lnTo>
                <a:lnTo>
                  <a:pt x="588" y="364"/>
                </a:lnTo>
                <a:lnTo>
                  <a:pt x="586" y="372"/>
                </a:lnTo>
                <a:lnTo>
                  <a:pt x="582" y="380"/>
                </a:lnTo>
                <a:lnTo>
                  <a:pt x="578" y="382"/>
                </a:lnTo>
                <a:lnTo>
                  <a:pt x="574" y="384"/>
                </a:lnTo>
                <a:lnTo>
                  <a:pt x="568" y="384"/>
                </a:lnTo>
                <a:lnTo>
                  <a:pt x="562" y="382"/>
                </a:lnTo>
                <a:lnTo>
                  <a:pt x="554" y="380"/>
                </a:lnTo>
                <a:lnTo>
                  <a:pt x="544" y="374"/>
                </a:lnTo>
                <a:lnTo>
                  <a:pt x="520" y="358"/>
                </a:lnTo>
                <a:lnTo>
                  <a:pt x="520" y="358"/>
                </a:lnTo>
                <a:lnTo>
                  <a:pt x="528" y="362"/>
                </a:lnTo>
                <a:lnTo>
                  <a:pt x="538" y="362"/>
                </a:lnTo>
                <a:lnTo>
                  <a:pt x="546" y="360"/>
                </a:lnTo>
                <a:lnTo>
                  <a:pt x="548" y="358"/>
                </a:lnTo>
                <a:lnTo>
                  <a:pt x="550" y="354"/>
                </a:lnTo>
                <a:lnTo>
                  <a:pt x="550" y="354"/>
                </a:lnTo>
                <a:lnTo>
                  <a:pt x="548" y="354"/>
                </a:lnTo>
                <a:lnTo>
                  <a:pt x="542" y="354"/>
                </a:lnTo>
                <a:lnTo>
                  <a:pt x="538" y="354"/>
                </a:lnTo>
                <a:lnTo>
                  <a:pt x="534" y="352"/>
                </a:lnTo>
                <a:lnTo>
                  <a:pt x="534" y="352"/>
                </a:lnTo>
                <a:lnTo>
                  <a:pt x="542" y="350"/>
                </a:lnTo>
                <a:lnTo>
                  <a:pt x="548" y="346"/>
                </a:lnTo>
                <a:lnTo>
                  <a:pt x="554" y="340"/>
                </a:lnTo>
                <a:lnTo>
                  <a:pt x="554" y="338"/>
                </a:lnTo>
                <a:lnTo>
                  <a:pt x="554" y="334"/>
                </a:lnTo>
                <a:lnTo>
                  <a:pt x="554" y="334"/>
                </a:lnTo>
                <a:lnTo>
                  <a:pt x="552" y="330"/>
                </a:lnTo>
                <a:lnTo>
                  <a:pt x="550" y="330"/>
                </a:lnTo>
                <a:lnTo>
                  <a:pt x="538" y="332"/>
                </a:lnTo>
                <a:lnTo>
                  <a:pt x="524" y="334"/>
                </a:lnTo>
                <a:lnTo>
                  <a:pt x="516" y="334"/>
                </a:lnTo>
                <a:lnTo>
                  <a:pt x="510" y="332"/>
                </a:lnTo>
                <a:lnTo>
                  <a:pt x="510" y="332"/>
                </a:lnTo>
                <a:lnTo>
                  <a:pt x="504" y="324"/>
                </a:lnTo>
                <a:lnTo>
                  <a:pt x="500" y="314"/>
                </a:lnTo>
                <a:lnTo>
                  <a:pt x="496" y="302"/>
                </a:lnTo>
                <a:lnTo>
                  <a:pt x="494" y="286"/>
                </a:lnTo>
                <a:lnTo>
                  <a:pt x="492" y="256"/>
                </a:lnTo>
                <a:lnTo>
                  <a:pt x="494" y="244"/>
                </a:lnTo>
                <a:lnTo>
                  <a:pt x="494" y="232"/>
                </a:lnTo>
                <a:lnTo>
                  <a:pt x="494" y="232"/>
                </a:lnTo>
                <a:lnTo>
                  <a:pt x="500" y="252"/>
                </a:lnTo>
                <a:lnTo>
                  <a:pt x="506" y="266"/>
                </a:lnTo>
                <a:lnTo>
                  <a:pt x="512" y="276"/>
                </a:lnTo>
                <a:lnTo>
                  <a:pt x="516" y="284"/>
                </a:lnTo>
                <a:lnTo>
                  <a:pt x="522" y="290"/>
                </a:lnTo>
                <a:lnTo>
                  <a:pt x="528" y="292"/>
                </a:lnTo>
                <a:lnTo>
                  <a:pt x="538" y="296"/>
                </a:lnTo>
                <a:lnTo>
                  <a:pt x="538" y="296"/>
                </a:lnTo>
                <a:lnTo>
                  <a:pt x="544" y="296"/>
                </a:lnTo>
                <a:lnTo>
                  <a:pt x="548" y="294"/>
                </a:lnTo>
                <a:lnTo>
                  <a:pt x="554" y="290"/>
                </a:lnTo>
                <a:lnTo>
                  <a:pt x="558" y="286"/>
                </a:lnTo>
                <a:lnTo>
                  <a:pt x="562" y="282"/>
                </a:lnTo>
                <a:lnTo>
                  <a:pt x="564" y="276"/>
                </a:lnTo>
                <a:lnTo>
                  <a:pt x="564" y="270"/>
                </a:lnTo>
                <a:lnTo>
                  <a:pt x="562" y="264"/>
                </a:lnTo>
                <a:lnTo>
                  <a:pt x="562" y="264"/>
                </a:lnTo>
                <a:lnTo>
                  <a:pt x="558" y="260"/>
                </a:lnTo>
                <a:lnTo>
                  <a:pt x="554" y="256"/>
                </a:lnTo>
                <a:lnTo>
                  <a:pt x="550" y="254"/>
                </a:lnTo>
                <a:lnTo>
                  <a:pt x="546" y="254"/>
                </a:lnTo>
                <a:lnTo>
                  <a:pt x="538" y="254"/>
                </a:lnTo>
                <a:lnTo>
                  <a:pt x="532" y="258"/>
                </a:lnTo>
                <a:lnTo>
                  <a:pt x="532" y="258"/>
                </a:lnTo>
                <a:lnTo>
                  <a:pt x="528" y="262"/>
                </a:lnTo>
                <a:lnTo>
                  <a:pt x="528" y="266"/>
                </a:lnTo>
                <a:lnTo>
                  <a:pt x="528" y="268"/>
                </a:lnTo>
                <a:lnTo>
                  <a:pt x="530" y="270"/>
                </a:lnTo>
                <a:lnTo>
                  <a:pt x="530" y="270"/>
                </a:lnTo>
                <a:lnTo>
                  <a:pt x="534" y="268"/>
                </a:lnTo>
                <a:lnTo>
                  <a:pt x="536" y="266"/>
                </a:lnTo>
                <a:lnTo>
                  <a:pt x="540" y="268"/>
                </a:lnTo>
                <a:lnTo>
                  <a:pt x="540" y="268"/>
                </a:lnTo>
                <a:lnTo>
                  <a:pt x="542" y="270"/>
                </a:lnTo>
                <a:lnTo>
                  <a:pt x="542" y="272"/>
                </a:lnTo>
                <a:lnTo>
                  <a:pt x="540" y="276"/>
                </a:lnTo>
                <a:lnTo>
                  <a:pt x="532" y="278"/>
                </a:lnTo>
                <a:lnTo>
                  <a:pt x="530" y="276"/>
                </a:lnTo>
                <a:lnTo>
                  <a:pt x="526" y="274"/>
                </a:lnTo>
                <a:lnTo>
                  <a:pt x="526" y="274"/>
                </a:lnTo>
                <a:lnTo>
                  <a:pt x="518" y="264"/>
                </a:lnTo>
                <a:lnTo>
                  <a:pt x="510" y="246"/>
                </a:lnTo>
                <a:lnTo>
                  <a:pt x="506" y="234"/>
                </a:lnTo>
                <a:lnTo>
                  <a:pt x="506" y="224"/>
                </a:lnTo>
                <a:lnTo>
                  <a:pt x="504" y="212"/>
                </a:lnTo>
                <a:lnTo>
                  <a:pt x="506" y="200"/>
                </a:lnTo>
                <a:lnTo>
                  <a:pt x="506" y="200"/>
                </a:lnTo>
                <a:lnTo>
                  <a:pt x="512" y="182"/>
                </a:lnTo>
                <a:lnTo>
                  <a:pt x="518" y="170"/>
                </a:lnTo>
                <a:lnTo>
                  <a:pt x="526" y="156"/>
                </a:lnTo>
                <a:lnTo>
                  <a:pt x="540" y="142"/>
                </a:lnTo>
                <a:lnTo>
                  <a:pt x="540" y="142"/>
                </a:lnTo>
                <a:lnTo>
                  <a:pt x="546" y="136"/>
                </a:lnTo>
                <a:lnTo>
                  <a:pt x="554" y="130"/>
                </a:lnTo>
                <a:lnTo>
                  <a:pt x="570" y="124"/>
                </a:lnTo>
                <a:lnTo>
                  <a:pt x="586" y="120"/>
                </a:lnTo>
                <a:lnTo>
                  <a:pt x="598" y="120"/>
                </a:lnTo>
                <a:lnTo>
                  <a:pt x="598" y="120"/>
                </a:lnTo>
                <a:lnTo>
                  <a:pt x="610" y="120"/>
                </a:lnTo>
                <a:lnTo>
                  <a:pt x="618" y="118"/>
                </a:lnTo>
                <a:lnTo>
                  <a:pt x="622" y="112"/>
                </a:lnTo>
                <a:lnTo>
                  <a:pt x="620" y="106"/>
                </a:lnTo>
                <a:lnTo>
                  <a:pt x="620" y="106"/>
                </a:lnTo>
                <a:lnTo>
                  <a:pt x="618" y="102"/>
                </a:lnTo>
                <a:lnTo>
                  <a:pt x="612" y="100"/>
                </a:lnTo>
                <a:lnTo>
                  <a:pt x="604" y="100"/>
                </a:lnTo>
                <a:lnTo>
                  <a:pt x="594" y="100"/>
                </a:lnTo>
                <a:lnTo>
                  <a:pt x="580" y="104"/>
                </a:lnTo>
                <a:lnTo>
                  <a:pt x="566" y="110"/>
                </a:lnTo>
                <a:lnTo>
                  <a:pt x="552" y="118"/>
                </a:lnTo>
                <a:lnTo>
                  <a:pt x="536" y="132"/>
                </a:lnTo>
                <a:lnTo>
                  <a:pt x="536" y="132"/>
                </a:lnTo>
                <a:lnTo>
                  <a:pt x="518" y="150"/>
                </a:lnTo>
                <a:lnTo>
                  <a:pt x="504" y="168"/>
                </a:lnTo>
                <a:lnTo>
                  <a:pt x="494" y="186"/>
                </a:lnTo>
                <a:lnTo>
                  <a:pt x="486" y="206"/>
                </a:lnTo>
                <a:lnTo>
                  <a:pt x="482" y="222"/>
                </a:lnTo>
                <a:lnTo>
                  <a:pt x="478" y="238"/>
                </a:lnTo>
                <a:lnTo>
                  <a:pt x="476" y="266"/>
                </a:lnTo>
                <a:lnTo>
                  <a:pt x="476" y="266"/>
                </a:lnTo>
                <a:lnTo>
                  <a:pt x="474" y="276"/>
                </a:lnTo>
                <a:lnTo>
                  <a:pt x="470" y="286"/>
                </a:lnTo>
                <a:lnTo>
                  <a:pt x="466" y="294"/>
                </a:lnTo>
                <a:lnTo>
                  <a:pt x="460" y="302"/>
                </a:lnTo>
                <a:lnTo>
                  <a:pt x="454" y="306"/>
                </a:lnTo>
                <a:lnTo>
                  <a:pt x="448" y="308"/>
                </a:lnTo>
                <a:lnTo>
                  <a:pt x="444" y="306"/>
                </a:lnTo>
                <a:lnTo>
                  <a:pt x="438" y="302"/>
                </a:lnTo>
                <a:lnTo>
                  <a:pt x="438" y="302"/>
                </a:lnTo>
                <a:lnTo>
                  <a:pt x="434" y="298"/>
                </a:lnTo>
                <a:lnTo>
                  <a:pt x="434" y="292"/>
                </a:lnTo>
                <a:lnTo>
                  <a:pt x="434" y="288"/>
                </a:lnTo>
                <a:lnTo>
                  <a:pt x="436" y="284"/>
                </a:lnTo>
                <a:lnTo>
                  <a:pt x="438" y="280"/>
                </a:lnTo>
                <a:lnTo>
                  <a:pt x="442" y="278"/>
                </a:lnTo>
                <a:lnTo>
                  <a:pt x="446" y="278"/>
                </a:lnTo>
                <a:lnTo>
                  <a:pt x="450" y="278"/>
                </a:lnTo>
                <a:lnTo>
                  <a:pt x="450" y="278"/>
                </a:lnTo>
                <a:lnTo>
                  <a:pt x="446" y="274"/>
                </a:lnTo>
                <a:lnTo>
                  <a:pt x="442" y="270"/>
                </a:lnTo>
                <a:lnTo>
                  <a:pt x="438" y="268"/>
                </a:lnTo>
                <a:lnTo>
                  <a:pt x="432" y="268"/>
                </a:lnTo>
                <a:lnTo>
                  <a:pt x="428" y="270"/>
                </a:lnTo>
                <a:lnTo>
                  <a:pt x="422" y="274"/>
                </a:lnTo>
                <a:lnTo>
                  <a:pt x="418" y="278"/>
                </a:lnTo>
                <a:lnTo>
                  <a:pt x="414" y="284"/>
                </a:lnTo>
                <a:lnTo>
                  <a:pt x="414" y="284"/>
                </a:lnTo>
                <a:close/>
                <a:moveTo>
                  <a:pt x="602" y="198"/>
                </a:moveTo>
                <a:lnTo>
                  <a:pt x="602" y="198"/>
                </a:lnTo>
                <a:lnTo>
                  <a:pt x="602" y="190"/>
                </a:lnTo>
                <a:lnTo>
                  <a:pt x="602" y="184"/>
                </a:lnTo>
                <a:lnTo>
                  <a:pt x="598" y="178"/>
                </a:lnTo>
                <a:lnTo>
                  <a:pt x="594" y="170"/>
                </a:lnTo>
                <a:lnTo>
                  <a:pt x="586" y="164"/>
                </a:lnTo>
                <a:lnTo>
                  <a:pt x="578" y="160"/>
                </a:lnTo>
                <a:lnTo>
                  <a:pt x="566" y="158"/>
                </a:lnTo>
                <a:lnTo>
                  <a:pt x="566" y="158"/>
                </a:lnTo>
                <a:lnTo>
                  <a:pt x="552" y="158"/>
                </a:lnTo>
                <a:lnTo>
                  <a:pt x="540" y="164"/>
                </a:lnTo>
                <a:lnTo>
                  <a:pt x="530" y="170"/>
                </a:lnTo>
                <a:lnTo>
                  <a:pt x="522" y="180"/>
                </a:lnTo>
                <a:lnTo>
                  <a:pt x="516" y="188"/>
                </a:lnTo>
                <a:lnTo>
                  <a:pt x="514" y="198"/>
                </a:lnTo>
                <a:lnTo>
                  <a:pt x="514" y="206"/>
                </a:lnTo>
                <a:lnTo>
                  <a:pt x="516" y="212"/>
                </a:lnTo>
                <a:lnTo>
                  <a:pt x="516" y="212"/>
                </a:lnTo>
                <a:lnTo>
                  <a:pt x="520" y="216"/>
                </a:lnTo>
                <a:lnTo>
                  <a:pt x="524" y="218"/>
                </a:lnTo>
                <a:lnTo>
                  <a:pt x="526" y="218"/>
                </a:lnTo>
                <a:lnTo>
                  <a:pt x="530" y="216"/>
                </a:lnTo>
                <a:lnTo>
                  <a:pt x="532" y="212"/>
                </a:lnTo>
                <a:lnTo>
                  <a:pt x="532" y="210"/>
                </a:lnTo>
                <a:lnTo>
                  <a:pt x="532" y="206"/>
                </a:lnTo>
                <a:lnTo>
                  <a:pt x="528" y="204"/>
                </a:lnTo>
                <a:lnTo>
                  <a:pt x="528" y="204"/>
                </a:lnTo>
                <a:lnTo>
                  <a:pt x="524" y="202"/>
                </a:lnTo>
                <a:lnTo>
                  <a:pt x="524" y="202"/>
                </a:lnTo>
                <a:lnTo>
                  <a:pt x="522" y="206"/>
                </a:lnTo>
                <a:lnTo>
                  <a:pt x="522" y="206"/>
                </a:lnTo>
                <a:lnTo>
                  <a:pt x="520" y="202"/>
                </a:lnTo>
                <a:lnTo>
                  <a:pt x="520" y="196"/>
                </a:lnTo>
                <a:lnTo>
                  <a:pt x="524" y="190"/>
                </a:lnTo>
                <a:lnTo>
                  <a:pt x="532" y="180"/>
                </a:lnTo>
                <a:lnTo>
                  <a:pt x="532" y="180"/>
                </a:lnTo>
                <a:lnTo>
                  <a:pt x="538" y="176"/>
                </a:lnTo>
                <a:lnTo>
                  <a:pt x="546" y="172"/>
                </a:lnTo>
                <a:lnTo>
                  <a:pt x="552" y="172"/>
                </a:lnTo>
                <a:lnTo>
                  <a:pt x="560" y="172"/>
                </a:lnTo>
                <a:lnTo>
                  <a:pt x="568" y="174"/>
                </a:lnTo>
                <a:lnTo>
                  <a:pt x="574" y="176"/>
                </a:lnTo>
                <a:lnTo>
                  <a:pt x="580" y="180"/>
                </a:lnTo>
                <a:lnTo>
                  <a:pt x="584" y="184"/>
                </a:lnTo>
                <a:lnTo>
                  <a:pt x="584" y="184"/>
                </a:lnTo>
                <a:lnTo>
                  <a:pt x="588" y="190"/>
                </a:lnTo>
                <a:lnTo>
                  <a:pt x="588" y="194"/>
                </a:lnTo>
                <a:lnTo>
                  <a:pt x="588" y="198"/>
                </a:lnTo>
                <a:lnTo>
                  <a:pt x="588" y="200"/>
                </a:lnTo>
                <a:lnTo>
                  <a:pt x="582" y="204"/>
                </a:lnTo>
                <a:lnTo>
                  <a:pt x="576" y="202"/>
                </a:lnTo>
                <a:lnTo>
                  <a:pt x="576" y="202"/>
                </a:lnTo>
                <a:lnTo>
                  <a:pt x="572" y="200"/>
                </a:lnTo>
                <a:lnTo>
                  <a:pt x="572" y="196"/>
                </a:lnTo>
                <a:lnTo>
                  <a:pt x="576" y="190"/>
                </a:lnTo>
                <a:lnTo>
                  <a:pt x="576" y="190"/>
                </a:lnTo>
                <a:lnTo>
                  <a:pt x="572" y="188"/>
                </a:lnTo>
                <a:lnTo>
                  <a:pt x="568" y="190"/>
                </a:lnTo>
                <a:lnTo>
                  <a:pt x="564" y="192"/>
                </a:lnTo>
                <a:lnTo>
                  <a:pt x="562" y="194"/>
                </a:lnTo>
                <a:lnTo>
                  <a:pt x="558" y="202"/>
                </a:lnTo>
                <a:lnTo>
                  <a:pt x="558" y="208"/>
                </a:lnTo>
                <a:lnTo>
                  <a:pt x="558" y="208"/>
                </a:lnTo>
                <a:lnTo>
                  <a:pt x="558" y="214"/>
                </a:lnTo>
                <a:lnTo>
                  <a:pt x="562" y="218"/>
                </a:lnTo>
                <a:lnTo>
                  <a:pt x="568" y="222"/>
                </a:lnTo>
                <a:lnTo>
                  <a:pt x="568" y="222"/>
                </a:lnTo>
                <a:lnTo>
                  <a:pt x="576" y="224"/>
                </a:lnTo>
                <a:lnTo>
                  <a:pt x="582" y="224"/>
                </a:lnTo>
                <a:lnTo>
                  <a:pt x="588" y="222"/>
                </a:lnTo>
                <a:lnTo>
                  <a:pt x="594" y="218"/>
                </a:lnTo>
                <a:lnTo>
                  <a:pt x="598" y="214"/>
                </a:lnTo>
                <a:lnTo>
                  <a:pt x="602" y="208"/>
                </a:lnTo>
                <a:lnTo>
                  <a:pt x="602" y="204"/>
                </a:lnTo>
                <a:lnTo>
                  <a:pt x="602" y="198"/>
                </a:lnTo>
                <a:lnTo>
                  <a:pt x="602" y="198"/>
                </a:lnTo>
                <a:close/>
                <a:moveTo>
                  <a:pt x="626" y="164"/>
                </a:moveTo>
                <a:lnTo>
                  <a:pt x="626" y="164"/>
                </a:lnTo>
                <a:lnTo>
                  <a:pt x="630" y="160"/>
                </a:lnTo>
                <a:lnTo>
                  <a:pt x="630" y="154"/>
                </a:lnTo>
                <a:lnTo>
                  <a:pt x="630" y="150"/>
                </a:lnTo>
                <a:lnTo>
                  <a:pt x="628" y="144"/>
                </a:lnTo>
                <a:lnTo>
                  <a:pt x="628" y="144"/>
                </a:lnTo>
                <a:lnTo>
                  <a:pt x="628" y="142"/>
                </a:lnTo>
                <a:lnTo>
                  <a:pt x="626" y="136"/>
                </a:lnTo>
                <a:lnTo>
                  <a:pt x="624" y="132"/>
                </a:lnTo>
                <a:lnTo>
                  <a:pt x="618" y="130"/>
                </a:lnTo>
                <a:lnTo>
                  <a:pt x="618" y="130"/>
                </a:lnTo>
                <a:lnTo>
                  <a:pt x="602" y="128"/>
                </a:lnTo>
                <a:lnTo>
                  <a:pt x="588" y="128"/>
                </a:lnTo>
                <a:lnTo>
                  <a:pt x="572" y="132"/>
                </a:lnTo>
                <a:lnTo>
                  <a:pt x="560" y="140"/>
                </a:lnTo>
                <a:lnTo>
                  <a:pt x="548" y="146"/>
                </a:lnTo>
                <a:lnTo>
                  <a:pt x="538" y="154"/>
                </a:lnTo>
                <a:lnTo>
                  <a:pt x="528" y="166"/>
                </a:lnTo>
                <a:lnTo>
                  <a:pt x="528" y="166"/>
                </a:lnTo>
                <a:lnTo>
                  <a:pt x="542" y="156"/>
                </a:lnTo>
                <a:lnTo>
                  <a:pt x="558" y="148"/>
                </a:lnTo>
                <a:lnTo>
                  <a:pt x="570" y="142"/>
                </a:lnTo>
                <a:lnTo>
                  <a:pt x="582" y="140"/>
                </a:lnTo>
                <a:lnTo>
                  <a:pt x="592" y="138"/>
                </a:lnTo>
                <a:lnTo>
                  <a:pt x="602" y="140"/>
                </a:lnTo>
                <a:lnTo>
                  <a:pt x="608" y="142"/>
                </a:lnTo>
                <a:lnTo>
                  <a:pt x="612" y="144"/>
                </a:lnTo>
                <a:lnTo>
                  <a:pt x="612" y="144"/>
                </a:lnTo>
                <a:lnTo>
                  <a:pt x="614" y="148"/>
                </a:lnTo>
                <a:lnTo>
                  <a:pt x="616" y="150"/>
                </a:lnTo>
                <a:lnTo>
                  <a:pt x="614" y="152"/>
                </a:lnTo>
                <a:lnTo>
                  <a:pt x="612" y="154"/>
                </a:lnTo>
                <a:lnTo>
                  <a:pt x="600" y="160"/>
                </a:lnTo>
                <a:lnTo>
                  <a:pt x="600" y="160"/>
                </a:lnTo>
                <a:lnTo>
                  <a:pt x="606" y="166"/>
                </a:lnTo>
                <a:lnTo>
                  <a:pt x="612" y="168"/>
                </a:lnTo>
                <a:lnTo>
                  <a:pt x="620" y="168"/>
                </a:lnTo>
                <a:lnTo>
                  <a:pt x="626" y="164"/>
                </a:lnTo>
                <a:lnTo>
                  <a:pt x="626" y="164"/>
                </a:lnTo>
                <a:close/>
                <a:moveTo>
                  <a:pt x="592" y="302"/>
                </a:moveTo>
                <a:lnTo>
                  <a:pt x="592" y="302"/>
                </a:lnTo>
                <a:lnTo>
                  <a:pt x="604" y="292"/>
                </a:lnTo>
                <a:lnTo>
                  <a:pt x="614" y="274"/>
                </a:lnTo>
                <a:lnTo>
                  <a:pt x="618" y="264"/>
                </a:lnTo>
                <a:lnTo>
                  <a:pt x="620" y="254"/>
                </a:lnTo>
                <a:lnTo>
                  <a:pt x="622" y="242"/>
                </a:lnTo>
                <a:lnTo>
                  <a:pt x="622" y="230"/>
                </a:lnTo>
                <a:lnTo>
                  <a:pt x="622" y="230"/>
                </a:lnTo>
                <a:lnTo>
                  <a:pt x="620" y="226"/>
                </a:lnTo>
                <a:lnTo>
                  <a:pt x="618" y="224"/>
                </a:lnTo>
                <a:lnTo>
                  <a:pt x="616" y="224"/>
                </a:lnTo>
                <a:lnTo>
                  <a:pt x="616" y="228"/>
                </a:lnTo>
                <a:lnTo>
                  <a:pt x="616" y="228"/>
                </a:lnTo>
                <a:lnTo>
                  <a:pt x="614" y="234"/>
                </a:lnTo>
                <a:lnTo>
                  <a:pt x="612" y="238"/>
                </a:lnTo>
                <a:lnTo>
                  <a:pt x="606" y="244"/>
                </a:lnTo>
                <a:lnTo>
                  <a:pt x="600" y="246"/>
                </a:lnTo>
                <a:lnTo>
                  <a:pt x="592" y="248"/>
                </a:lnTo>
                <a:lnTo>
                  <a:pt x="584" y="248"/>
                </a:lnTo>
                <a:lnTo>
                  <a:pt x="576" y="242"/>
                </a:lnTo>
                <a:lnTo>
                  <a:pt x="570" y="234"/>
                </a:lnTo>
                <a:lnTo>
                  <a:pt x="570" y="234"/>
                </a:lnTo>
                <a:lnTo>
                  <a:pt x="568" y="236"/>
                </a:lnTo>
                <a:lnTo>
                  <a:pt x="568" y="240"/>
                </a:lnTo>
                <a:lnTo>
                  <a:pt x="570" y="246"/>
                </a:lnTo>
                <a:lnTo>
                  <a:pt x="572" y="252"/>
                </a:lnTo>
                <a:lnTo>
                  <a:pt x="578" y="256"/>
                </a:lnTo>
                <a:lnTo>
                  <a:pt x="584" y="260"/>
                </a:lnTo>
                <a:lnTo>
                  <a:pt x="592" y="260"/>
                </a:lnTo>
                <a:lnTo>
                  <a:pt x="602" y="256"/>
                </a:lnTo>
                <a:lnTo>
                  <a:pt x="602" y="256"/>
                </a:lnTo>
                <a:lnTo>
                  <a:pt x="594" y="262"/>
                </a:lnTo>
                <a:lnTo>
                  <a:pt x="588" y="264"/>
                </a:lnTo>
                <a:lnTo>
                  <a:pt x="580" y="262"/>
                </a:lnTo>
                <a:lnTo>
                  <a:pt x="574" y="258"/>
                </a:lnTo>
                <a:lnTo>
                  <a:pt x="574" y="258"/>
                </a:lnTo>
                <a:lnTo>
                  <a:pt x="574" y="262"/>
                </a:lnTo>
                <a:lnTo>
                  <a:pt x="574" y="264"/>
                </a:lnTo>
                <a:lnTo>
                  <a:pt x="578" y="268"/>
                </a:lnTo>
                <a:lnTo>
                  <a:pt x="582" y="272"/>
                </a:lnTo>
                <a:lnTo>
                  <a:pt x="588" y="272"/>
                </a:lnTo>
                <a:lnTo>
                  <a:pt x="594" y="272"/>
                </a:lnTo>
                <a:lnTo>
                  <a:pt x="602" y="266"/>
                </a:lnTo>
                <a:lnTo>
                  <a:pt x="610" y="256"/>
                </a:lnTo>
                <a:lnTo>
                  <a:pt x="610" y="256"/>
                </a:lnTo>
                <a:lnTo>
                  <a:pt x="606" y="268"/>
                </a:lnTo>
                <a:lnTo>
                  <a:pt x="596" y="280"/>
                </a:lnTo>
                <a:lnTo>
                  <a:pt x="586" y="290"/>
                </a:lnTo>
                <a:lnTo>
                  <a:pt x="580" y="292"/>
                </a:lnTo>
                <a:lnTo>
                  <a:pt x="574" y="294"/>
                </a:lnTo>
                <a:lnTo>
                  <a:pt x="574" y="294"/>
                </a:lnTo>
                <a:lnTo>
                  <a:pt x="576" y="292"/>
                </a:lnTo>
                <a:lnTo>
                  <a:pt x="574" y="290"/>
                </a:lnTo>
                <a:lnTo>
                  <a:pt x="572" y="288"/>
                </a:lnTo>
                <a:lnTo>
                  <a:pt x="568" y="290"/>
                </a:lnTo>
                <a:lnTo>
                  <a:pt x="566" y="292"/>
                </a:lnTo>
                <a:lnTo>
                  <a:pt x="566" y="294"/>
                </a:lnTo>
                <a:lnTo>
                  <a:pt x="566" y="294"/>
                </a:lnTo>
                <a:lnTo>
                  <a:pt x="566" y="298"/>
                </a:lnTo>
                <a:lnTo>
                  <a:pt x="568" y="302"/>
                </a:lnTo>
                <a:lnTo>
                  <a:pt x="574" y="306"/>
                </a:lnTo>
                <a:lnTo>
                  <a:pt x="578" y="306"/>
                </a:lnTo>
                <a:lnTo>
                  <a:pt x="582" y="306"/>
                </a:lnTo>
                <a:lnTo>
                  <a:pt x="588" y="306"/>
                </a:lnTo>
                <a:lnTo>
                  <a:pt x="592" y="302"/>
                </a:lnTo>
                <a:lnTo>
                  <a:pt x="592" y="302"/>
                </a:lnTo>
                <a:close/>
                <a:moveTo>
                  <a:pt x="414" y="184"/>
                </a:moveTo>
                <a:lnTo>
                  <a:pt x="414" y="184"/>
                </a:lnTo>
                <a:lnTo>
                  <a:pt x="416" y="190"/>
                </a:lnTo>
                <a:lnTo>
                  <a:pt x="422" y="196"/>
                </a:lnTo>
                <a:lnTo>
                  <a:pt x="430" y="200"/>
                </a:lnTo>
                <a:lnTo>
                  <a:pt x="434" y="198"/>
                </a:lnTo>
                <a:lnTo>
                  <a:pt x="440" y="198"/>
                </a:lnTo>
                <a:lnTo>
                  <a:pt x="440" y="198"/>
                </a:lnTo>
                <a:lnTo>
                  <a:pt x="434" y="200"/>
                </a:lnTo>
                <a:lnTo>
                  <a:pt x="430" y="202"/>
                </a:lnTo>
                <a:lnTo>
                  <a:pt x="426" y="204"/>
                </a:lnTo>
                <a:lnTo>
                  <a:pt x="426" y="204"/>
                </a:lnTo>
                <a:lnTo>
                  <a:pt x="422" y="210"/>
                </a:lnTo>
                <a:lnTo>
                  <a:pt x="418" y="224"/>
                </a:lnTo>
                <a:lnTo>
                  <a:pt x="418" y="224"/>
                </a:lnTo>
                <a:lnTo>
                  <a:pt x="430" y="218"/>
                </a:lnTo>
                <a:lnTo>
                  <a:pt x="438" y="216"/>
                </a:lnTo>
                <a:lnTo>
                  <a:pt x="438" y="216"/>
                </a:lnTo>
                <a:lnTo>
                  <a:pt x="438" y="210"/>
                </a:lnTo>
                <a:lnTo>
                  <a:pt x="440" y="206"/>
                </a:lnTo>
                <a:lnTo>
                  <a:pt x="444" y="202"/>
                </a:lnTo>
                <a:lnTo>
                  <a:pt x="444" y="202"/>
                </a:lnTo>
                <a:lnTo>
                  <a:pt x="442" y="206"/>
                </a:lnTo>
                <a:lnTo>
                  <a:pt x="442" y="212"/>
                </a:lnTo>
                <a:lnTo>
                  <a:pt x="444" y="220"/>
                </a:lnTo>
                <a:lnTo>
                  <a:pt x="450" y="226"/>
                </a:lnTo>
                <a:lnTo>
                  <a:pt x="456" y="228"/>
                </a:lnTo>
                <a:lnTo>
                  <a:pt x="456" y="228"/>
                </a:lnTo>
                <a:lnTo>
                  <a:pt x="456" y="226"/>
                </a:lnTo>
                <a:lnTo>
                  <a:pt x="454" y="222"/>
                </a:lnTo>
                <a:lnTo>
                  <a:pt x="456" y="214"/>
                </a:lnTo>
                <a:lnTo>
                  <a:pt x="458" y="206"/>
                </a:lnTo>
                <a:lnTo>
                  <a:pt x="466" y="192"/>
                </a:lnTo>
                <a:lnTo>
                  <a:pt x="476" y="176"/>
                </a:lnTo>
                <a:lnTo>
                  <a:pt x="492" y="158"/>
                </a:lnTo>
                <a:lnTo>
                  <a:pt x="514" y="134"/>
                </a:lnTo>
                <a:lnTo>
                  <a:pt x="514" y="134"/>
                </a:lnTo>
                <a:lnTo>
                  <a:pt x="540" y="112"/>
                </a:lnTo>
                <a:lnTo>
                  <a:pt x="562" y="96"/>
                </a:lnTo>
                <a:lnTo>
                  <a:pt x="582" y="84"/>
                </a:lnTo>
                <a:lnTo>
                  <a:pt x="600" y="78"/>
                </a:lnTo>
                <a:lnTo>
                  <a:pt x="616" y="76"/>
                </a:lnTo>
                <a:lnTo>
                  <a:pt x="628" y="76"/>
                </a:lnTo>
                <a:lnTo>
                  <a:pt x="636" y="76"/>
                </a:lnTo>
                <a:lnTo>
                  <a:pt x="640" y="78"/>
                </a:lnTo>
                <a:lnTo>
                  <a:pt x="640" y="78"/>
                </a:lnTo>
                <a:lnTo>
                  <a:pt x="638" y="68"/>
                </a:lnTo>
                <a:lnTo>
                  <a:pt x="634" y="62"/>
                </a:lnTo>
                <a:lnTo>
                  <a:pt x="628" y="58"/>
                </a:lnTo>
                <a:lnTo>
                  <a:pt x="622" y="56"/>
                </a:lnTo>
                <a:lnTo>
                  <a:pt x="616" y="54"/>
                </a:lnTo>
                <a:lnTo>
                  <a:pt x="610" y="56"/>
                </a:lnTo>
                <a:lnTo>
                  <a:pt x="600" y="58"/>
                </a:lnTo>
                <a:lnTo>
                  <a:pt x="600" y="58"/>
                </a:lnTo>
                <a:lnTo>
                  <a:pt x="612" y="50"/>
                </a:lnTo>
                <a:lnTo>
                  <a:pt x="618" y="48"/>
                </a:lnTo>
                <a:lnTo>
                  <a:pt x="618" y="48"/>
                </a:lnTo>
                <a:lnTo>
                  <a:pt x="624" y="42"/>
                </a:lnTo>
                <a:lnTo>
                  <a:pt x="628" y="32"/>
                </a:lnTo>
                <a:lnTo>
                  <a:pt x="632" y="20"/>
                </a:lnTo>
                <a:lnTo>
                  <a:pt x="634" y="8"/>
                </a:lnTo>
                <a:lnTo>
                  <a:pt x="634" y="8"/>
                </a:lnTo>
                <a:lnTo>
                  <a:pt x="622" y="8"/>
                </a:lnTo>
                <a:lnTo>
                  <a:pt x="610" y="12"/>
                </a:lnTo>
                <a:lnTo>
                  <a:pt x="598" y="16"/>
                </a:lnTo>
                <a:lnTo>
                  <a:pt x="592" y="22"/>
                </a:lnTo>
                <a:lnTo>
                  <a:pt x="592" y="22"/>
                </a:lnTo>
                <a:lnTo>
                  <a:pt x="590" y="28"/>
                </a:lnTo>
                <a:lnTo>
                  <a:pt x="584" y="40"/>
                </a:lnTo>
                <a:lnTo>
                  <a:pt x="584" y="40"/>
                </a:lnTo>
                <a:lnTo>
                  <a:pt x="586" y="32"/>
                </a:lnTo>
                <a:lnTo>
                  <a:pt x="586" y="26"/>
                </a:lnTo>
                <a:lnTo>
                  <a:pt x="586" y="18"/>
                </a:lnTo>
                <a:lnTo>
                  <a:pt x="582" y="12"/>
                </a:lnTo>
                <a:lnTo>
                  <a:pt x="578" y="8"/>
                </a:lnTo>
                <a:lnTo>
                  <a:pt x="572" y="2"/>
                </a:lnTo>
                <a:lnTo>
                  <a:pt x="562" y="0"/>
                </a:lnTo>
                <a:lnTo>
                  <a:pt x="562" y="0"/>
                </a:lnTo>
                <a:lnTo>
                  <a:pt x="564" y="4"/>
                </a:lnTo>
                <a:lnTo>
                  <a:pt x="564" y="12"/>
                </a:lnTo>
                <a:lnTo>
                  <a:pt x="564" y="24"/>
                </a:lnTo>
                <a:lnTo>
                  <a:pt x="562" y="40"/>
                </a:lnTo>
                <a:lnTo>
                  <a:pt x="556" y="58"/>
                </a:lnTo>
                <a:lnTo>
                  <a:pt x="546" y="78"/>
                </a:lnTo>
                <a:lnTo>
                  <a:pt x="530" y="102"/>
                </a:lnTo>
                <a:lnTo>
                  <a:pt x="508" y="126"/>
                </a:lnTo>
                <a:lnTo>
                  <a:pt x="508" y="126"/>
                </a:lnTo>
                <a:lnTo>
                  <a:pt x="484" y="148"/>
                </a:lnTo>
                <a:lnTo>
                  <a:pt x="464" y="164"/>
                </a:lnTo>
                <a:lnTo>
                  <a:pt x="448" y="176"/>
                </a:lnTo>
                <a:lnTo>
                  <a:pt x="436" y="182"/>
                </a:lnTo>
                <a:lnTo>
                  <a:pt x="426" y="184"/>
                </a:lnTo>
                <a:lnTo>
                  <a:pt x="420" y="186"/>
                </a:lnTo>
                <a:lnTo>
                  <a:pt x="416" y="184"/>
                </a:lnTo>
                <a:lnTo>
                  <a:pt x="414" y="184"/>
                </a:lnTo>
                <a:lnTo>
                  <a:pt x="414" y="184"/>
                </a:lnTo>
                <a:close/>
                <a:moveTo>
                  <a:pt x="10" y="52"/>
                </a:moveTo>
                <a:lnTo>
                  <a:pt x="10" y="52"/>
                </a:lnTo>
                <a:lnTo>
                  <a:pt x="4" y="62"/>
                </a:lnTo>
                <a:lnTo>
                  <a:pt x="2" y="74"/>
                </a:lnTo>
                <a:lnTo>
                  <a:pt x="0" y="84"/>
                </a:lnTo>
                <a:lnTo>
                  <a:pt x="2" y="94"/>
                </a:lnTo>
                <a:lnTo>
                  <a:pt x="4" y="102"/>
                </a:lnTo>
                <a:lnTo>
                  <a:pt x="6" y="110"/>
                </a:lnTo>
                <a:lnTo>
                  <a:pt x="10" y="114"/>
                </a:lnTo>
                <a:lnTo>
                  <a:pt x="14" y="116"/>
                </a:lnTo>
                <a:lnTo>
                  <a:pt x="14" y="116"/>
                </a:lnTo>
                <a:lnTo>
                  <a:pt x="18" y="116"/>
                </a:lnTo>
                <a:lnTo>
                  <a:pt x="20" y="116"/>
                </a:lnTo>
                <a:lnTo>
                  <a:pt x="24" y="112"/>
                </a:lnTo>
                <a:lnTo>
                  <a:pt x="24" y="106"/>
                </a:lnTo>
                <a:lnTo>
                  <a:pt x="24" y="104"/>
                </a:lnTo>
                <a:lnTo>
                  <a:pt x="22" y="102"/>
                </a:lnTo>
                <a:lnTo>
                  <a:pt x="22" y="102"/>
                </a:lnTo>
                <a:lnTo>
                  <a:pt x="16" y="98"/>
                </a:lnTo>
                <a:lnTo>
                  <a:pt x="12" y="92"/>
                </a:lnTo>
                <a:lnTo>
                  <a:pt x="12" y="86"/>
                </a:lnTo>
                <a:lnTo>
                  <a:pt x="12" y="80"/>
                </a:lnTo>
                <a:lnTo>
                  <a:pt x="16" y="70"/>
                </a:lnTo>
                <a:lnTo>
                  <a:pt x="22" y="60"/>
                </a:lnTo>
                <a:lnTo>
                  <a:pt x="22" y="60"/>
                </a:lnTo>
                <a:lnTo>
                  <a:pt x="18" y="68"/>
                </a:lnTo>
                <a:lnTo>
                  <a:pt x="16" y="76"/>
                </a:lnTo>
                <a:lnTo>
                  <a:pt x="16" y="86"/>
                </a:lnTo>
                <a:lnTo>
                  <a:pt x="16" y="86"/>
                </a:lnTo>
                <a:lnTo>
                  <a:pt x="16" y="90"/>
                </a:lnTo>
                <a:lnTo>
                  <a:pt x="20" y="94"/>
                </a:lnTo>
                <a:lnTo>
                  <a:pt x="26" y="96"/>
                </a:lnTo>
                <a:lnTo>
                  <a:pt x="30" y="96"/>
                </a:lnTo>
                <a:lnTo>
                  <a:pt x="32" y="94"/>
                </a:lnTo>
                <a:lnTo>
                  <a:pt x="32" y="92"/>
                </a:lnTo>
                <a:lnTo>
                  <a:pt x="32" y="88"/>
                </a:lnTo>
                <a:lnTo>
                  <a:pt x="32" y="88"/>
                </a:lnTo>
                <a:lnTo>
                  <a:pt x="32" y="74"/>
                </a:lnTo>
                <a:lnTo>
                  <a:pt x="36" y="60"/>
                </a:lnTo>
                <a:lnTo>
                  <a:pt x="44" y="46"/>
                </a:lnTo>
                <a:lnTo>
                  <a:pt x="54" y="36"/>
                </a:lnTo>
                <a:lnTo>
                  <a:pt x="66" y="28"/>
                </a:lnTo>
                <a:lnTo>
                  <a:pt x="76" y="24"/>
                </a:lnTo>
                <a:lnTo>
                  <a:pt x="88" y="20"/>
                </a:lnTo>
                <a:lnTo>
                  <a:pt x="98" y="20"/>
                </a:lnTo>
                <a:lnTo>
                  <a:pt x="98" y="20"/>
                </a:lnTo>
                <a:lnTo>
                  <a:pt x="86" y="22"/>
                </a:lnTo>
                <a:lnTo>
                  <a:pt x="76" y="26"/>
                </a:lnTo>
                <a:lnTo>
                  <a:pt x="66" y="32"/>
                </a:lnTo>
                <a:lnTo>
                  <a:pt x="58" y="38"/>
                </a:lnTo>
                <a:lnTo>
                  <a:pt x="50" y="48"/>
                </a:lnTo>
                <a:lnTo>
                  <a:pt x="44" y="56"/>
                </a:lnTo>
                <a:lnTo>
                  <a:pt x="40" y="66"/>
                </a:lnTo>
                <a:lnTo>
                  <a:pt x="38" y="72"/>
                </a:lnTo>
                <a:lnTo>
                  <a:pt x="38" y="72"/>
                </a:lnTo>
                <a:lnTo>
                  <a:pt x="38" y="80"/>
                </a:lnTo>
                <a:lnTo>
                  <a:pt x="40" y="84"/>
                </a:lnTo>
                <a:lnTo>
                  <a:pt x="48" y="92"/>
                </a:lnTo>
                <a:lnTo>
                  <a:pt x="54" y="96"/>
                </a:lnTo>
                <a:lnTo>
                  <a:pt x="56" y="94"/>
                </a:lnTo>
                <a:lnTo>
                  <a:pt x="56" y="92"/>
                </a:lnTo>
                <a:lnTo>
                  <a:pt x="56" y="92"/>
                </a:lnTo>
                <a:lnTo>
                  <a:pt x="56" y="86"/>
                </a:lnTo>
                <a:lnTo>
                  <a:pt x="56" y="78"/>
                </a:lnTo>
                <a:lnTo>
                  <a:pt x="58" y="72"/>
                </a:lnTo>
                <a:lnTo>
                  <a:pt x="60" y="66"/>
                </a:lnTo>
                <a:lnTo>
                  <a:pt x="68" y="54"/>
                </a:lnTo>
                <a:lnTo>
                  <a:pt x="76" y="46"/>
                </a:lnTo>
                <a:lnTo>
                  <a:pt x="76" y="46"/>
                </a:lnTo>
                <a:lnTo>
                  <a:pt x="86" y="38"/>
                </a:lnTo>
                <a:lnTo>
                  <a:pt x="100" y="34"/>
                </a:lnTo>
                <a:lnTo>
                  <a:pt x="106" y="32"/>
                </a:lnTo>
                <a:lnTo>
                  <a:pt x="114" y="32"/>
                </a:lnTo>
                <a:lnTo>
                  <a:pt x="120" y="34"/>
                </a:lnTo>
                <a:lnTo>
                  <a:pt x="128" y="36"/>
                </a:lnTo>
                <a:lnTo>
                  <a:pt x="128" y="36"/>
                </a:lnTo>
                <a:lnTo>
                  <a:pt x="118" y="38"/>
                </a:lnTo>
                <a:lnTo>
                  <a:pt x="108" y="44"/>
                </a:lnTo>
                <a:lnTo>
                  <a:pt x="98" y="52"/>
                </a:lnTo>
                <a:lnTo>
                  <a:pt x="92" y="62"/>
                </a:lnTo>
                <a:lnTo>
                  <a:pt x="86" y="74"/>
                </a:lnTo>
                <a:lnTo>
                  <a:pt x="84" y="86"/>
                </a:lnTo>
                <a:lnTo>
                  <a:pt x="84" y="100"/>
                </a:lnTo>
                <a:lnTo>
                  <a:pt x="88" y="106"/>
                </a:lnTo>
                <a:lnTo>
                  <a:pt x="90" y="112"/>
                </a:lnTo>
                <a:lnTo>
                  <a:pt x="90" y="112"/>
                </a:lnTo>
                <a:lnTo>
                  <a:pt x="100" y="122"/>
                </a:lnTo>
                <a:lnTo>
                  <a:pt x="110" y="128"/>
                </a:lnTo>
                <a:lnTo>
                  <a:pt x="120" y="132"/>
                </a:lnTo>
                <a:lnTo>
                  <a:pt x="132" y="134"/>
                </a:lnTo>
                <a:lnTo>
                  <a:pt x="144" y="132"/>
                </a:lnTo>
                <a:lnTo>
                  <a:pt x="154" y="130"/>
                </a:lnTo>
                <a:lnTo>
                  <a:pt x="164" y="126"/>
                </a:lnTo>
                <a:lnTo>
                  <a:pt x="172" y="120"/>
                </a:lnTo>
                <a:lnTo>
                  <a:pt x="172" y="120"/>
                </a:lnTo>
                <a:lnTo>
                  <a:pt x="178" y="112"/>
                </a:lnTo>
                <a:lnTo>
                  <a:pt x="180" y="106"/>
                </a:lnTo>
                <a:lnTo>
                  <a:pt x="182" y="100"/>
                </a:lnTo>
                <a:lnTo>
                  <a:pt x="182" y="94"/>
                </a:lnTo>
                <a:lnTo>
                  <a:pt x="180" y="88"/>
                </a:lnTo>
                <a:lnTo>
                  <a:pt x="178" y="84"/>
                </a:lnTo>
                <a:lnTo>
                  <a:pt x="174" y="82"/>
                </a:lnTo>
                <a:lnTo>
                  <a:pt x="170" y="80"/>
                </a:lnTo>
                <a:lnTo>
                  <a:pt x="170" y="80"/>
                </a:lnTo>
                <a:lnTo>
                  <a:pt x="172" y="86"/>
                </a:lnTo>
                <a:lnTo>
                  <a:pt x="172" y="92"/>
                </a:lnTo>
                <a:lnTo>
                  <a:pt x="168" y="100"/>
                </a:lnTo>
                <a:lnTo>
                  <a:pt x="164" y="104"/>
                </a:lnTo>
                <a:lnTo>
                  <a:pt x="164" y="104"/>
                </a:lnTo>
                <a:lnTo>
                  <a:pt x="168" y="96"/>
                </a:lnTo>
                <a:lnTo>
                  <a:pt x="168" y="88"/>
                </a:lnTo>
                <a:lnTo>
                  <a:pt x="166" y="82"/>
                </a:lnTo>
                <a:lnTo>
                  <a:pt x="164" y="76"/>
                </a:lnTo>
                <a:lnTo>
                  <a:pt x="160" y="72"/>
                </a:lnTo>
                <a:lnTo>
                  <a:pt x="154" y="70"/>
                </a:lnTo>
                <a:lnTo>
                  <a:pt x="148" y="68"/>
                </a:lnTo>
                <a:lnTo>
                  <a:pt x="148" y="68"/>
                </a:lnTo>
                <a:lnTo>
                  <a:pt x="148" y="68"/>
                </a:lnTo>
                <a:lnTo>
                  <a:pt x="150" y="70"/>
                </a:lnTo>
                <a:lnTo>
                  <a:pt x="152" y="76"/>
                </a:lnTo>
                <a:lnTo>
                  <a:pt x="154" y="84"/>
                </a:lnTo>
                <a:lnTo>
                  <a:pt x="154" y="88"/>
                </a:lnTo>
                <a:lnTo>
                  <a:pt x="152" y="94"/>
                </a:lnTo>
                <a:lnTo>
                  <a:pt x="152" y="94"/>
                </a:lnTo>
                <a:lnTo>
                  <a:pt x="142" y="102"/>
                </a:lnTo>
                <a:lnTo>
                  <a:pt x="138" y="104"/>
                </a:lnTo>
                <a:lnTo>
                  <a:pt x="132" y="106"/>
                </a:lnTo>
                <a:lnTo>
                  <a:pt x="126" y="104"/>
                </a:lnTo>
                <a:lnTo>
                  <a:pt x="122" y="102"/>
                </a:lnTo>
                <a:lnTo>
                  <a:pt x="116" y="100"/>
                </a:lnTo>
                <a:lnTo>
                  <a:pt x="112" y="94"/>
                </a:lnTo>
                <a:lnTo>
                  <a:pt x="112" y="94"/>
                </a:lnTo>
                <a:lnTo>
                  <a:pt x="114" y="96"/>
                </a:lnTo>
                <a:lnTo>
                  <a:pt x="118" y="98"/>
                </a:lnTo>
                <a:lnTo>
                  <a:pt x="126" y="96"/>
                </a:lnTo>
                <a:lnTo>
                  <a:pt x="132" y="94"/>
                </a:lnTo>
                <a:lnTo>
                  <a:pt x="134" y="90"/>
                </a:lnTo>
                <a:lnTo>
                  <a:pt x="134" y="88"/>
                </a:lnTo>
                <a:lnTo>
                  <a:pt x="134" y="88"/>
                </a:lnTo>
                <a:lnTo>
                  <a:pt x="130" y="88"/>
                </a:lnTo>
                <a:lnTo>
                  <a:pt x="124" y="88"/>
                </a:lnTo>
                <a:lnTo>
                  <a:pt x="118" y="88"/>
                </a:lnTo>
                <a:lnTo>
                  <a:pt x="112" y="84"/>
                </a:lnTo>
                <a:lnTo>
                  <a:pt x="108" y="80"/>
                </a:lnTo>
                <a:lnTo>
                  <a:pt x="106" y="74"/>
                </a:lnTo>
                <a:lnTo>
                  <a:pt x="108" y="66"/>
                </a:lnTo>
                <a:lnTo>
                  <a:pt x="116" y="56"/>
                </a:lnTo>
                <a:lnTo>
                  <a:pt x="116" y="56"/>
                </a:lnTo>
                <a:lnTo>
                  <a:pt x="126" y="50"/>
                </a:lnTo>
                <a:lnTo>
                  <a:pt x="138" y="46"/>
                </a:lnTo>
                <a:lnTo>
                  <a:pt x="152" y="46"/>
                </a:lnTo>
                <a:lnTo>
                  <a:pt x="166" y="48"/>
                </a:lnTo>
                <a:lnTo>
                  <a:pt x="178" y="52"/>
                </a:lnTo>
                <a:lnTo>
                  <a:pt x="192" y="60"/>
                </a:lnTo>
                <a:lnTo>
                  <a:pt x="214" y="74"/>
                </a:lnTo>
                <a:lnTo>
                  <a:pt x="214" y="74"/>
                </a:lnTo>
                <a:lnTo>
                  <a:pt x="232" y="88"/>
                </a:lnTo>
                <a:lnTo>
                  <a:pt x="246" y="100"/>
                </a:lnTo>
                <a:lnTo>
                  <a:pt x="264" y="122"/>
                </a:lnTo>
                <a:lnTo>
                  <a:pt x="264" y="122"/>
                </a:lnTo>
                <a:lnTo>
                  <a:pt x="260" y="118"/>
                </a:lnTo>
                <a:lnTo>
                  <a:pt x="254" y="116"/>
                </a:lnTo>
                <a:lnTo>
                  <a:pt x="242" y="114"/>
                </a:lnTo>
                <a:lnTo>
                  <a:pt x="234" y="118"/>
                </a:lnTo>
                <a:lnTo>
                  <a:pt x="232" y="120"/>
                </a:lnTo>
                <a:lnTo>
                  <a:pt x="232" y="122"/>
                </a:lnTo>
                <a:lnTo>
                  <a:pt x="232" y="122"/>
                </a:lnTo>
                <a:lnTo>
                  <a:pt x="230" y="126"/>
                </a:lnTo>
                <a:lnTo>
                  <a:pt x="228" y="130"/>
                </a:lnTo>
                <a:lnTo>
                  <a:pt x="228" y="136"/>
                </a:lnTo>
                <a:lnTo>
                  <a:pt x="232" y="142"/>
                </a:lnTo>
                <a:lnTo>
                  <a:pt x="232" y="142"/>
                </a:lnTo>
                <a:lnTo>
                  <a:pt x="236" y="136"/>
                </a:lnTo>
                <a:lnTo>
                  <a:pt x="240" y="132"/>
                </a:lnTo>
                <a:lnTo>
                  <a:pt x="246" y="130"/>
                </a:lnTo>
                <a:lnTo>
                  <a:pt x="254" y="130"/>
                </a:lnTo>
                <a:lnTo>
                  <a:pt x="260" y="130"/>
                </a:lnTo>
                <a:lnTo>
                  <a:pt x="268" y="132"/>
                </a:lnTo>
                <a:lnTo>
                  <a:pt x="272" y="134"/>
                </a:lnTo>
                <a:lnTo>
                  <a:pt x="278" y="138"/>
                </a:lnTo>
                <a:lnTo>
                  <a:pt x="278" y="138"/>
                </a:lnTo>
                <a:lnTo>
                  <a:pt x="286" y="146"/>
                </a:lnTo>
                <a:lnTo>
                  <a:pt x="298" y="152"/>
                </a:lnTo>
                <a:lnTo>
                  <a:pt x="314" y="160"/>
                </a:lnTo>
                <a:lnTo>
                  <a:pt x="314" y="160"/>
                </a:lnTo>
                <a:lnTo>
                  <a:pt x="324" y="156"/>
                </a:lnTo>
                <a:lnTo>
                  <a:pt x="334" y="156"/>
                </a:lnTo>
                <a:lnTo>
                  <a:pt x="344" y="156"/>
                </a:lnTo>
                <a:lnTo>
                  <a:pt x="344" y="156"/>
                </a:lnTo>
                <a:lnTo>
                  <a:pt x="336" y="158"/>
                </a:lnTo>
                <a:lnTo>
                  <a:pt x="328" y="160"/>
                </a:lnTo>
                <a:lnTo>
                  <a:pt x="320" y="164"/>
                </a:lnTo>
                <a:lnTo>
                  <a:pt x="312" y="168"/>
                </a:lnTo>
                <a:lnTo>
                  <a:pt x="306" y="176"/>
                </a:lnTo>
                <a:lnTo>
                  <a:pt x="300" y="182"/>
                </a:lnTo>
                <a:lnTo>
                  <a:pt x="296" y="188"/>
                </a:lnTo>
                <a:lnTo>
                  <a:pt x="294" y="196"/>
                </a:lnTo>
                <a:lnTo>
                  <a:pt x="294" y="196"/>
                </a:lnTo>
                <a:lnTo>
                  <a:pt x="296" y="208"/>
                </a:lnTo>
                <a:lnTo>
                  <a:pt x="298" y="218"/>
                </a:lnTo>
                <a:lnTo>
                  <a:pt x="304" y="224"/>
                </a:lnTo>
                <a:lnTo>
                  <a:pt x="308" y="226"/>
                </a:lnTo>
                <a:lnTo>
                  <a:pt x="308" y="226"/>
                </a:lnTo>
                <a:lnTo>
                  <a:pt x="310" y="226"/>
                </a:lnTo>
                <a:lnTo>
                  <a:pt x="310" y="222"/>
                </a:lnTo>
                <a:lnTo>
                  <a:pt x="310" y="218"/>
                </a:lnTo>
                <a:lnTo>
                  <a:pt x="312" y="212"/>
                </a:lnTo>
                <a:lnTo>
                  <a:pt x="312" y="212"/>
                </a:lnTo>
                <a:lnTo>
                  <a:pt x="310" y="202"/>
                </a:lnTo>
                <a:lnTo>
                  <a:pt x="310" y="192"/>
                </a:lnTo>
                <a:lnTo>
                  <a:pt x="314" y="180"/>
                </a:lnTo>
                <a:lnTo>
                  <a:pt x="318" y="176"/>
                </a:lnTo>
                <a:lnTo>
                  <a:pt x="322" y="172"/>
                </a:lnTo>
                <a:lnTo>
                  <a:pt x="322" y="172"/>
                </a:lnTo>
                <a:lnTo>
                  <a:pt x="316" y="184"/>
                </a:lnTo>
                <a:lnTo>
                  <a:pt x="314" y="196"/>
                </a:lnTo>
                <a:lnTo>
                  <a:pt x="316" y="206"/>
                </a:lnTo>
                <a:lnTo>
                  <a:pt x="322" y="216"/>
                </a:lnTo>
                <a:lnTo>
                  <a:pt x="330" y="222"/>
                </a:lnTo>
                <a:lnTo>
                  <a:pt x="338" y="226"/>
                </a:lnTo>
                <a:lnTo>
                  <a:pt x="348" y="228"/>
                </a:lnTo>
                <a:lnTo>
                  <a:pt x="356" y="226"/>
                </a:lnTo>
                <a:lnTo>
                  <a:pt x="356" y="226"/>
                </a:lnTo>
                <a:lnTo>
                  <a:pt x="362" y="224"/>
                </a:lnTo>
                <a:lnTo>
                  <a:pt x="368" y="218"/>
                </a:lnTo>
                <a:lnTo>
                  <a:pt x="370" y="214"/>
                </a:lnTo>
                <a:lnTo>
                  <a:pt x="372" y="208"/>
                </a:lnTo>
                <a:lnTo>
                  <a:pt x="372" y="202"/>
                </a:lnTo>
                <a:lnTo>
                  <a:pt x="370" y="198"/>
                </a:lnTo>
                <a:lnTo>
                  <a:pt x="366" y="194"/>
                </a:lnTo>
                <a:lnTo>
                  <a:pt x="362" y="192"/>
                </a:lnTo>
                <a:lnTo>
                  <a:pt x="362" y="192"/>
                </a:lnTo>
                <a:lnTo>
                  <a:pt x="362" y="194"/>
                </a:lnTo>
                <a:lnTo>
                  <a:pt x="362" y="198"/>
                </a:lnTo>
                <a:lnTo>
                  <a:pt x="360" y="202"/>
                </a:lnTo>
                <a:lnTo>
                  <a:pt x="356" y="204"/>
                </a:lnTo>
                <a:lnTo>
                  <a:pt x="352" y="206"/>
                </a:lnTo>
                <a:lnTo>
                  <a:pt x="348" y="208"/>
                </a:lnTo>
                <a:lnTo>
                  <a:pt x="342" y="206"/>
                </a:lnTo>
                <a:lnTo>
                  <a:pt x="338" y="202"/>
                </a:lnTo>
                <a:lnTo>
                  <a:pt x="338" y="202"/>
                </a:lnTo>
                <a:lnTo>
                  <a:pt x="334" y="198"/>
                </a:lnTo>
                <a:lnTo>
                  <a:pt x="332" y="192"/>
                </a:lnTo>
                <a:lnTo>
                  <a:pt x="334" y="186"/>
                </a:lnTo>
                <a:lnTo>
                  <a:pt x="340" y="180"/>
                </a:lnTo>
                <a:lnTo>
                  <a:pt x="346" y="174"/>
                </a:lnTo>
                <a:lnTo>
                  <a:pt x="354" y="170"/>
                </a:lnTo>
                <a:lnTo>
                  <a:pt x="364" y="166"/>
                </a:lnTo>
                <a:lnTo>
                  <a:pt x="374" y="166"/>
                </a:lnTo>
                <a:lnTo>
                  <a:pt x="374" y="166"/>
                </a:lnTo>
                <a:lnTo>
                  <a:pt x="402" y="162"/>
                </a:lnTo>
                <a:lnTo>
                  <a:pt x="418" y="158"/>
                </a:lnTo>
                <a:lnTo>
                  <a:pt x="436" y="154"/>
                </a:lnTo>
                <a:lnTo>
                  <a:pt x="454" y="146"/>
                </a:lnTo>
                <a:lnTo>
                  <a:pt x="472" y="136"/>
                </a:lnTo>
                <a:lnTo>
                  <a:pt x="490" y="122"/>
                </a:lnTo>
                <a:lnTo>
                  <a:pt x="510" y="104"/>
                </a:lnTo>
                <a:lnTo>
                  <a:pt x="510" y="104"/>
                </a:lnTo>
                <a:lnTo>
                  <a:pt x="522" y="88"/>
                </a:lnTo>
                <a:lnTo>
                  <a:pt x="530" y="74"/>
                </a:lnTo>
                <a:lnTo>
                  <a:pt x="536" y="60"/>
                </a:lnTo>
                <a:lnTo>
                  <a:pt x="540" y="48"/>
                </a:lnTo>
                <a:lnTo>
                  <a:pt x="540" y="36"/>
                </a:lnTo>
                <a:lnTo>
                  <a:pt x="540" y="28"/>
                </a:lnTo>
                <a:lnTo>
                  <a:pt x="538" y="22"/>
                </a:lnTo>
                <a:lnTo>
                  <a:pt x="534" y="20"/>
                </a:lnTo>
                <a:lnTo>
                  <a:pt x="534" y="20"/>
                </a:lnTo>
                <a:lnTo>
                  <a:pt x="528" y="18"/>
                </a:lnTo>
                <a:lnTo>
                  <a:pt x="522" y="22"/>
                </a:lnTo>
                <a:lnTo>
                  <a:pt x="520" y="30"/>
                </a:lnTo>
                <a:lnTo>
                  <a:pt x="520" y="42"/>
                </a:lnTo>
                <a:lnTo>
                  <a:pt x="520" y="42"/>
                </a:lnTo>
                <a:lnTo>
                  <a:pt x="520" y="54"/>
                </a:lnTo>
                <a:lnTo>
                  <a:pt x="516" y="70"/>
                </a:lnTo>
                <a:lnTo>
                  <a:pt x="510" y="86"/>
                </a:lnTo>
                <a:lnTo>
                  <a:pt x="504" y="94"/>
                </a:lnTo>
                <a:lnTo>
                  <a:pt x="498" y="102"/>
                </a:lnTo>
                <a:lnTo>
                  <a:pt x="498" y="102"/>
                </a:lnTo>
                <a:lnTo>
                  <a:pt x="484" y="114"/>
                </a:lnTo>
                <a:lnTo>
                  <a:pt x="472" y="122"/>
                </a:lnTo>
                <a:lnTo>
                  <a:pt x="458" y="128"/>
                </a:lnTo>
                <a:lnTo>
                  <a:pt x="440" y="134"/>
                </a:lnTo>
                <a:lnTo>
                  <a:pt x="440" y="134"/>
                </a:lnTo>
                <a:lnTo>
                  <a:pt x="428" y="136"/>
                </a:lnTo>
                <a:lnTo>
                  <a:pt x="416" y="136"/>
                </a:lnTo>
                <a:lnTo>
                  <a:pt x="406" y="134"/>
                </a:lnTo>
                <a:lnTo>
                  <a:pt x="396" y="130"/>
                </a:lnTo>
                <a:lnTo>
                  <a:pt x="378" y="122"/>
                </a:lnTo>
                <a:lnTo>
                  <a:pt x="366" y="116"/>
                </a:lnTo>
                <a:lnTo>
                  <a:pt x="366" y="116"/>
                </a:lnTo>
                <a:lnTo>
                  <a:pt x="364" y="112"/>
                </a:lnTo>
                <a:lnTo>
                  <a:pt x="362" y="108"/>
                </a:lnTo>
                <a:lnTo>
                  <a:pt x="364" y="102"/>
                </a:lnTo>
                <a:lnTo>
                  <a:pt x="368" y="98"/>
                </a:lnTo>
                <a:lnTo>
                  <a:pt x="370" y="98"/>
                </a:lnTo>
                <a:lnTo>
                  <a:pt x="372" y="100"/>
                </a:lnTo>
                <a:lnTo>
                  <a:pt x="372" y="100"/>
                </a:lnTo>
                <a:lnTo>
                  <a:pt x="374" y="104"/>
                </a:lnTo>
                <a:lnTo>
                  <a:pt x="374" y="106"/>
                </a:lnTo>
                <a:lnTo>
                  <a:pt x="370" y="110"/>
                </a:lnTo>
                <a:lnTo>
                  <a:pt x="370" y="110"/>
                </a:lnTo>
                <a:lnTo>
                  <a:pt x="372" y="112"/>
                </a:lnTo>
                <a:lnTo>
                  <a:pt x="376" y="112"/>
                </a:lnTo>
                <a:lnTo>
                  <a:pt x="378" y="112"/>
                </a:lnTo>
                <a:lnTo>
                  <a:pt x="382" y="110"/>
                </a:lnTo>
                <a:lnTo>
                  <a:pt x="382" y="110"/>
                </a:lnTo>
                <a:lnTo>
                  <a:pt x="386" y="104"/>
                </a:lnTo>
                <a:lnTo>
                  <a:pt x="388" y="96"/>
                </a:lnTo>
                <a:lnTo>
                  <a:pt x="386" y="90"/>
                </a:lnTo>
                <a:lnTo>
                  <a:pt x="384" y="86"/>
                </a:lnTo>
                <a:lnTo>
                  <a:pt x="380" y="82"/>
                </a:lnTo>
                <a:lnTo>
                  <a:pt x="376" y="80"/>
                </a:lnTo>
                <a:lnTo>
                  <a:pt x="376" y="80"/>
                </a:lnTo>
                <a:lnTo>
                  <a:pt x="370" y="78"/>
                </a:lnTo>
                <a:lnTo>
                  <a:pt x="364" y="78"/>
                </a:lnTo>
                <a:lnTo>
                  <a:pt x="358" y="80"/>
                </a:lnTo>
                <a:lnTo>
                  <a:pt x="354" y="82"/>
                </a:lnTo>
                <a:lnTo>
                  <a:pt x="350" y="86"/>
                </a:lnTo>
                <a:lnTo>
                  <a:pt x="348" y="92"/>
                </a:lnTo>
                <a:lnTo>
                  <a:pt x="346" y="98"/>
                </a:lnTo>
                <a:lnTo>
                  <a:pt x="346" y="102"/>
                </a:lnTo>
                <a:lnTo>
                  <a:pt x="346" y="102"/>
                </a:lnTo>
                <a:lnTo>
                  <a:pt x="348" y="114"/>
                </a:lnTo>
                <a:lnTo>
                  <a:pt x="352" y="118"/>
                </a:lnTo>
                <a:lnTo>
                  <a:pt x="356" y="124"/>
                </a:lnTo>
                <a:lnTo>
                  <a:pt x="364" y="128"/>
                </a:lnTo>
                <a:lnTo>
                  <a:pt x="374" y="134"/>
                </a:lnTo>
                <a:lnTo>
                  <a:pt x="390" y="140"/>
                </a:lnTo>
                <a:lnTo>
                  <a:pt x="408" y="146"/>
                </a:lnTo>
                <a:lnTo>
                  <a:pt x="408" y="146"/>
                </a:lnTo>
                <a:lnTo>
                  <a:pt x="398" y="148"/>
                </a:lnTo>
                <a:lnTo>
                  <a:pt x="384" y="148"/>
                </a:lnTo>
                <a:lnTo>
                  <a:pt x="354" y="146"/>
                </a:lnTo>
                <a:lnTo>
                  <a:pt x="340" y="144"/>
                </a:lnTo>
                <a:lnTo>
                  <a:pt x="326" y="142"/>
                </a:lnTo>
                <a:lnTo>
                  <a:pt x="316" y="136"/>
                </a:lnTo>
                <a:lnTo>
                  <a:pt x="310" y="130"/>
                </a:lnTo>
                <a:lnTo>
                  <a:pt x="310" y="130"/>
                </a:lnTo>
                <a:lnTo>
                  <a:pt x="306" y="124"/>
                </a:lnTo>
                <a:lnTo>
                  <a:pt x="306" y="118"/>
                </a:lnTo>
                <a:lnTo>
                  <a:pt x="308" y="104"/>
                </a:lnTo>
                <a:lnTo>
                  <a:pt x="310" y="92"/>
                </a:lnTo>
                <a:lnTo>
                  <a:pt x="310" y="88"/>
                </a:lnTo>
                <a:lnTo>
                  <a:pt x="308" y="86"/>
                </a:lnTo>
                <a:lnTo>
                  <a:pt x="308" y="86"/>
                </a:lnTo>
                <a:lnTo>
                  <a:pt x="304" y="86"/>
                </a:lnTo>
                <a:lnTo>
                  <a:pt x="300" y="86"/>
                </a:lnTo>
                <a:lnTo>
                  <a:pt x="294" y="92"/>
                </a:lnTo>
                <a:lnTo>
                  <a:pt x="290" y="100"/>
                </a:lnTo>
                <a:lnTo>
                  <a:pt x="288" y="106"/>
                </a:lnTo>
                <a:lnTo>
                  <a:pt x="288" y="106"/>
                </a:lnTo>
                <a:lnTo>
                  <a:pt x="288" y="102"/>
                </a:lnTo>
                <a:lnTo>
                  <a:pt x="286" y="98"/>
                </a:lnTo>
                <a:lnTo>
                  <a:pt x="286" y="94"/>
                </a:lnTo>
                <a:lnTo>
                  <a:pt x="286" y="90"/>
                </a:lnTo>
                <a:lnTo>
                  <a:pt x="286" y="90"/>
                </a:lnTo>
                <a:lnTo>
                  <a:pt x="282" y="92"/>
                </a:lnTo>
                <a:lnTo>
                  <a:pt x="280" y="96"/>
                </a:lnTo>
                <a:lnTo>
                  <a:pt x="278" y="102"/>
                </a:lnTo>
                <a:lnTo>
                  <a:pt x="278" y="112"/>
                </a:lnTo>
                <a:lnTo>
                  <a:pt x="282" y="120"/>
                </a:lnTo>
                <a:lnTo>
                  <a:pt x="282" y="120"/>
                </a:lnTo>
                <a:lnTo>
                  <a:pt x="266" y="96"/>
                </a:lnTo>
                <a:lnTo>
                  <a:pt x="262" y="88"/>
                </a:lnTo>
                <a:lnTo>
                  <a:pt x="258" y="80"/>
                </a:lnTo>
                <a:lnTo>
                  <a:pt x="256" y="72"/>
                </a:lnTo>
                <a:lnTo>
                  <a:pt x="258" y="66"/>
                </a:lnTo>
                <a:lnTo>
                  <a:pt x="258" y="62"/>
                </a:lnTo>
                <a:lnTo>
                  <a:pt x="260" y="58"/>
                </a:lnTo>
                <a:lnTo>
                  <a:pt x="268" y="54"/>
                </a:lnTo>
                <a:lnTo>
                  <a:pt x="276" y="52"/>
                </a:lnTo>
                <a:lnTo>
                  <a:pt x="284" y="52"/>
                </a:lnTo>
                <a:lnTo>
                  <a:pt x="288" y="54"/>
                </a:lnTo>
                <a:lnTo>
                  <a:pt x="288" y="54"/>
                </a:lnTo>
                <a:lnTo>
                  <a:pt x="294" y="54"/>
                </a:lnTo>
                <a:lnTo>
                  <a:pt x="300" y="52"/>
                </a:lnTo>
                <a:lnTo>
                  <a:pt x="300" y="50"/>
                </a:lnTo>
                <a:lnTo>
                  <a:pt x="300" y="46"/>
                </a:lnTo>
                <a:lnTo>
                  <a:pt x="298" y="44"/>
                </a:lnTo>
                <a:lnTo>
                  <a:pt x="294" y="40"/>
                </a:lnTo>
                <a:lnTo>
                  <a:pt x="294" y="40"/>
                </a:lnTo>
                <a:lnTo>
                  <a:pt x="286" y="36"/>
                </a:lnTo>
                <a:lnTo>
                  <a:pt x="276" y="34"/>
                </a:lnTo>
                <a:lnTo>
                  <a:pt x="268" y="36"/>
                </a:lnTo>
                <a:lnTo>
                  <a:pt x="258" y="38"/>
                </a:lnTo>
                <a:lnTo>
                  <a:pt x="258" y="38"/>
                </a:lnTo>
                <a:lnTo>
                  <a:pt x="264" y="34"/>
                </a:lnTo>
                <a:lnTo>
                  <a:pt x="270" y="30"/>
                </a:lnTo>
                <a:lnTo>
                  <a:pt x="276" y="30"/>
                </a:lnTo>
                <a:lnTo>
                  <a:pt x="280" y="30"/>
                </a:lnTo>
                <a:lnTo>
                  <a:pt x="290" y="32"/>
                </a:lnTo>
                <a:lnTo>
                  <a:pt x="296" y="36"/>
                </a:lnTo>
                <a:lnTo>
                  <a:pt x="296" y="36"/>
                </a:lnTo>
                <a:lnTo>
                  <a:pt x="302" y="38"/>
                </a:lnTo>
                <a:lnTo>
                  <a:pt x="306" y="36"/>
                </a:lnTo>
                <a:lnTo>
                  <a:pt x="306" y="34"/>
                </a:lnTo>
                <a:lnTo>
                  <a:pt x="306" y="32"/>
                </a:lnTo>
                <a:lnTo>
                  <a:pt x="306" y="28"/>
                </a:lnTo>
                <a:lnTo>
                  <a:pt x="304" y="24"/>
                </a:lnTo>
                <a:lnTo>
                  <a:pt x="304" y="24"/>
                </a:lnTo>
                <a:lnTo>
                  <a:pt x="296" y="18"/>
                </a:lnTo>
                <a:lnTo>
                  <a:pt x="286" y="14"/>
                </a:lnTo>
                <a:lnTo>
                  <a:pt x="276" y="14"/>
                </a:lnTo>
                <a:lnTo>
                  <a:pt x="268" y="18"/>
                </a:lnTo>
                <a:lnTo>
                  <a:pt x="268" y="18"/>
                </a:lnTo>
                <a:lnTo>
                  <a:pt x="268" y="16"/>
                </a:lnTo>
                <a:lnTo>
                  <a:pt x="268" y="14"/>
                </a:lnTo>
                <a:lnTo>
                  <a:pt x="266" y="12"/>
                </a:lnTo>
                <a:lnTo>
                  <a:pt x="262" y="14"/>
                </a:lnTo>
                <a:lnTo>
                  <a:pt x="262" y="14"/>
                </a:lnTo>
                <a:lnTo>
                  <a:pt x="252" y="20"/>
                </a:lnTo>
                <a:lnTo>
                  <a:pt x="246" y="30"/>
                </a:lnTo>
                <a:lnTo>
                  <a:pt x="242" y="40"/>
                </a:lnTo>
                <a:lnTo>
                  <a:pt x="240" y="52"/>
                </a:lnTo>
                <a:lnTo>
                  <a:pt x="242" y="62"/>
                </a:lnTo>
                <a:lnTo>
                  <a:pt x="244" y="74"/>
                </a:lnTo>
                <a:lnTo>
                  <a:pt x="246" y="82"/>
                </a:lnTo>
                <a:lnTo>
                  <a:pt x="250" y="90"/>
                </a:lnTo>
                <a:lnTo>
                  <a:pt x="250" y="90"/>
                </a:lnTo>
                <a:lnTo>
                  <a:pt x="238" y="74"/>
                </a:lnTo>
                <a:lnTo>
                  <a:pt x="222" y="60"/>
                </a:lnTo>
                <a:lnTo>
                  <a:pt x="204" y="44"/>
                </a:lnTo>
                <a:lnTo>
                  <a:pt x="186" y="32"/>
                </a:lnTo>
                <a:lnTo>
                  <a:pt x="166" y="20"/>
                </a:lnTo>
                <a:lnTo>
                  <a:pt x="148" y="10"/>
                </a:lnTo>
                <a:lnTo>
                  <a:pt x="128" y="4"/>
                </a:lnTo>
                <a:lnTo>
                  <a:pt x="110" y="2"/>
                </a:lnTo>
                <a:lnTo>
                  <a:pt x="110" y="2"/>
                </a:lnTo>
                <a:lnTo>
                  <a:pt x="92" y="2"/>
                </a:lnTo>
                <a:lnTo>
                  <a:pt x="74" y="4"/>
                </a:lnTo>
                <a:lnTo>
                  <a:pt x="60" y="8"/>
                </a:lnTo>
                <a:lnTo>
                  <a:pt x="48" y="14"/>
                </a:lnTo>
                <a:lnTo>
                  <a:pt x="36" y="22"/>
                </a:lnTo>
                <a:lnTo>
                  <a:pt x="26" y="30"/>
                </a:lnTo>
                <a:lnTo>
                  <a:pt x="18" y="40"/>
                </a:lnTo>
                <a:lnTo>
                  <a:pt x="10" y="52"/>
                </a:lnTo>
                <a:lnTo>
                  <a:pt x="10" y="52"/>
                </a:lnTo>
                <a:close/>
                <a:moveTo>
                  <a:pt x="442" y="38"/>
                </a:moveTo>
                <a:lnTo>
                  <a:pt x="442" y="38"/>
                </a:lnTo>
                <a:lnTo>
                  <a:pt x="436" y="38"/>
                </a:lnTo>
                <a:lnTo>
                  <a:pt x="432" y="40"/>
                </a:lnTo>
                <a:lnTo>
                  <a:pt x="426" y="42"/>
                </a:lnTo>
                <a:lnTo>
                  <a:pt x="422" y="46"/>
                </a:lnTo>
                <a:lnTo>
                  <a:pt x="418" y="52"/>
                </a:lnTo>
                <a:lnTo>
                  <a:pt x="416" y="58"/>
                </a:lnTo>
                <a:lnTo>
                  <a:pt x="416" y="66"/>
                </a:lnTo>
                <a:lnTo>
                  <a:pt x="418" y="72"/>
                </a:lnTo>
                <a:lnTo>
                  <a:pt x="418" y="72"/>
                </a:lnTo>
                <a:lnTo>
                  <a:pt x="422" y="78"/>
                </a:lnTo>
                <a:lnTo>
                  <a:pt x="426" y="82"/>
                </a:lnTo>
                <a:lnTo>
                  <a:pt x="432" y="82"/>
                </a:lnTo>
                <a:lnTo>
                  <a:pt x="432" y="82"/>
                </a:lnTo>
                <a:lnTo>
                  <a:pt x="438" y="82"/>
                </a:lnTo>
                <a:lnTo>
                  <a:pt x="446" y="78"/>
                </a:lnTo>
                <a:lnTo>
                  <a:pt x="450" y="76"/>
                </a:lnTo>
                <a:lnTo>
                  <a:pt x="452" y="72"/>
                </a:lnTo>
                <a:lnTo>
                  <a:pt x="452" y="70"/>
                </a:lnTo>
                <a:lnTo>
                  <a:pt x="450" y="66"/>
                </a:lnTo>
                <a:lnTo>
                  <a:pt x="450" y="66"/>
                </a:lnTo>
                <a:lnTo>
                  <a:pt x="444" y="68"/>
                </a:lnTo>
                <a:lnTo>
                  <a:pt x="442" y="68"/>
                </a:lnTo>
                <a:lnTo>
                  <a:pt x="438" y="64"/>
                </a:lnTo>
                <a:lnTo>
                  <a:pt x="438" y="64"/>
                </a:lnTo>
                <a:lnTo>
                  <a:pt x="438" y="58"/>
                </a:lnTo>
                <a:lnTo>
                  <a:pt x="440" y="54"/>
                </a:lnTo>
                <a:lnTo>
                  <a:pt x="444" y="52"/>
                </a:lnTo>
                <a:lnTo>
                  <a:pt x="446" y="52"/>
                </a:lnTo>
                <a:lnTo>
                  <a:pt x="450" y="54"/>
                </a:lnTo>
                <a:lnTo>
                  <a:pt x="456" y="56"/>
                </a:lnTo>
                <a:lnTo>
                  <a:pt x="456" y="56"/>
                </a:lnTo>
                <a:lnTo>
                  <a:pt x="460" y="60"/>
                </a:lnTo>
                <a:lnTo>
                  <a:pt x="464" y="66"/>
                </a:lnTo>
                <a:lnTo>
                  <a:pt x="466" y="72"/>
                </a:lnTo>
                <a:lnTo>
                  <a:pt x="468" y="80"/>
                </a:lnTo>
                <a:lnTo>
                  <a:pt x="470" y="88"/>
                </a:lnTo>
                <a:lnTo>
                  <a:pt x="468" y="96"/>
                </a:lnTo>
                <a:lnTo>
                  <a:pt x="466" y="102"/>
                </a:lnTo>
                <a:lnTo>
                  <a:pt x="460" y="108"/>
                </a:lnTo>
                <a:lnTo>
                  <a:pt x="460" y="108"/>
                </a:lnTo>
                <a:lnTo>
                  <a:pt x="450" y="118"/>
                </a:lnTo>
                <a:lnTo>
                  <a:pt x="444" y="120"/>
                </a:lnTo>
                <a:lnTo>
                  <a:pt x="438" y="120"/>
                </a:lnTo>
                <a:lnTo>
                  <a:pt x="436" y="118"/>
                </a:lnTo>
                <a:lnTo>
                  <a:pt x="436" y="118"/>
                </a:lnTo>
                <a:lnTo>
                  <a:pt x="438" y="118"/>
                </a:lnTo>
                <a:lnTo>
                  <a:pt x="438" y="116"/>
                </a:lnTo>
                <a:lnTo>
                  <a:pt x="436" y="112"/>
                </a:lnTo>
                <a:lnTo>
                  <a:pt x="436" y="112"/>
                </a:lnTo>
                <a:lnTo>
                  <a:pt x="434" y="110"/>
                </a:lnTo>
                <a:lnTo>
                  <a:pt x="430" y="108"/>
                </a:lnTo>
                <a:lnTo>
                  <a:pt x="428" y="110"/>
                </a:lnTo>
                <a:lnTo>
                  <a:pt x="426" y="112"/>
                </a:lnTo>
                <a:lnTo>
                  <a:pt x="424" y="114"/>
                </a:lnTo>
                <a:lnTo>
                  <a:pt x="424" y="118"/>
                </a:lnTo>
                <a:lnTo>
                  <a:pt x="424" y="122"/>
                </a:lnTo>
                <a:lnTo>
                  <a:pt x="428" y="126"/>
                </a:lnTo>
                <a:lnTo>
                  <a:pt x="428" y="126"/>
                </a:lnTo>
                <a:lnTo>
                  <a:pt x="434" y="128"/>
                </a:lnTo>
                <a:lnTo>
                  <a:pt x="442" y="126"/>
                </a:lnTo>
                <a:lnTo>
                  <a:pt x="452" y="124"/>
                </a:lnTo>
                <a:lnTo>
                  <a:pt x="462" y="118"/>
                </a:lnTo>
                <a:lnTo>
                  <a:pt x="470" y="110"/>
                </a:lnTo>
                <a:lnTo>
                  <a:pt x="478" y="100"/>
                </a:lnTo>
                <a:lnTo>
                  <a:pt x="482" y="88"/>
                </a:lnTo>
                <a:lnTo>
                  <a:pt x="482" y="74"/>
                </a:lnTo>
                <a:lnTo>
                  <a:pt x="482" y="74"/>
                </a:lnTo>
                <a:lnTo>
                  <a:pt x="480" y="62"/>
                </a:lnTo>
                <a:lnTo>
                  <a:pt x="476" y="54"/>
                </a:lnTo>
                <a:lnTo>
                  <a:pt x="470" y="46"/>
                </a:lnTo>
                <a:lnTo>
                  <a:pt x="462" y="42"/>
                </a:lnTo>
                <a:lnTo>
                  <a:pt x="456" y="40"/>
                </a:lnTo>
                <a:lnTo>
                  <a:pt x="450" y="38"/>
                </a:lnTo>
                <a:lnTo>
                  <a:pt x="442" y="38"/>
                </a:lnTo>
                <a:lnTo>
                  <a:pt x="442" y="38"/>
                </a:lnTo>
                <a:close/>
                <a:moveTo>
                  <a:pt x="510" y="22"/>
                </a:moveTo>
                <a:lnTo>
                  <a:pt x="510" y="22"/>
                </a:lnTo>
                <a:lnTo>
                  <a:pt x="508" y="18"/>
                </a:lnTo>
                <a:lnTo>
                  <a:pt x="504" y="14"/>
                </a:lnTo>
                <a:lnTo>
                  <a:pt x="500" y="12"/>
                </a:lnTo>
                <a:lnTo>
                  <a:pt x="496" y="12"/>
                </a:lnTo>
                <a:lnTo>
                  <a:pt x="496" y="12"/>
                </a:lnTo>
                <a:lnTo>
                  <a:pt x="492" y="10"/>
                </a:lnTo>
                <a:lnTo>
                  <a:pt x="486" y="10"/>
                </a:lnTo>
                <a:lnTo>
                  <a:pt x="480" y="12"/>
                </a:lnTo>
                <a:lnTo>
                  <a:pt x="476" y="14"/>
                </a:lnTo>
                <a:lnTo>
                  <a:pt x="476" y="14"/>
                </a:lnTo>
                <a:lnTo>
                  <a:pt x="474" y="20"/>
                </a:lnTo>
                <a:lnTo>
                  <a:pt x="472" y="28"/>
                </a:lnTo>
                <a:lnTo>
                  <a:pt x="474" y="34"/>
                </a:lnTo>
                <a:lnTo>
                  <a:pt x="482" y="40"/>
                </a:lnTo>
                <a:lnTo>
                  <a:pt x="482" y="40"/>
                </a:lnTo>
                <a:lnTo>
                  <a:pt x="486" y="28"/>
                </a:lnTo>
                <a:lnTo>
                  <a:pt x="488" y="26"/>
                </a:lnTo>
                <a:lnTo>
                  <a:pt x="490" y="26"/>
                </a:lnTo>
                <a:lnTo>
                  <a:pt x="492" y="26"/>
                </a:lnTo>
                <a:lnTo>
                  <a:pt x="496" y="28"/>
                </a:lnTo>
                <a:lnTo>
                  <a:pt x="496" y="28"/>
                </a:lnTo>
                <a:lnTo>
                  <a:pt x="500" y="32"/>
                </a:lnTo>
                <a:lnTo>
                  <a:pt x="502" y="40"/>
                </a:lnTo>
                <a:lnTo>
                  <a:pt x="502" y="48"/>
                </a:lnTo>
                <a:lnTo>
                  <a:pt x="502" y="58"/>
                </a:lnTo>
                <a:lnTo>
                  <a:pt x="498" y="70"/>
                </a:lnTo>
                <a:lnTo>
                  <a:pt x="492" y="84"/>
                </a:lnTo>
                <a:lnTo>
                  <a:pt x="484" y="98"/>
                </a:lnTo>
                <a:lnTo>
                  <a:pt x="474" y="114"/>
                </a:lnTo>
                <a:lnTo>
                  <a:pt x="474" y="114"/>
                </a:lnTo>
                <a:lnTo>
                  <a:pt x="486" y="102"/>
                </a:lnTo>
                <a:lnTo>
                  <a:pt x="494" y="92"/>
                </a:lnTo>
                <a:lnTo>
                  <a:pt x="502" y="80"/>
                </a:lnTo>
                <a:lnTo>
                  <a:pt x="508" y="68"/>
                </a:lnTo>
                <a:lnTo>
                  <a:pt x="512" y="54"/>
                </a:lnTo>
                <a:lnTo>
                  <a:pt x="514" y="38"/>
                </a:lnTo>
                <a:lnTo>
                  <a:pt x="510" y="22"/>
                </a:lnTo>
                <a:lnTo>
                  <a:pt x="510" y="22"/>
                </a:lnTo>
                <a:close/>
                <a:moveTo>
                  <a:pt x="406" y="72"/>
                </a:moveTo>
                <a:lnTo>
                  <a:pt x="406" y="72"/>
                </a:lnTo>
                <a:lnTo>
                  <a:pt x="398" y="64"/>
                </a:lnTo>
                <a:lnTo>
                  <a:pt x="394" y="56"/>
                </a:lnTo>
                <a:lnTo>
                  <a:pt x="392" y="48"/>
                </a:lnTo>
                <a:lnTo>
                  <a:pt x="394" y="42"/>
                </a:lnTo>
                <a:lnTo>
                  <a:pt x="398" y="34"/>
                </a:lnTo>
                <a:lnTo>
                  <a:pt x="402" y="30"/>
                </a:lnTo>
                <a:lnTo>
                  <a:pt x="408" y="26"/>
                </a:lnTo>
                <a:lnTo>
                  <a:pt x="412" y="24"/>
                </a:lnTo>
                <a:lnTo>
                  <a:pt x="412" y="24"/>
                </a:lnTo>
                <a:lnTo>
                  <a:pt x="416" y="24"/>
                </a:lnTo>
                <a:lnTo>
                  <a:pt x="416" y="22"/>
                </a:lnTo>
                <a:lnTo>
                  <a:pt x="416" y="20"/>
                </a:lnTo>
                <a:lnTo>
                  <a:pt x="410" y="18"/>
                </a:lnTo>
                <a:lnTo>
                  <a:pt x="410" y="18"/>
                </a:lnTo>
                <a:lnTo>
                  <a:pt x="398" y="18"/>
                </a:lnTo>
                <a:lnTo>
                  <a:pt x="386" y="20"/>
                </a:lnTo>
                <a:lnTo>
                  <a:pt x="376" y="22"/>
                </a:lnTo>
                <a:lnTo>
                  <a:pt x="366" y="26"/>
                </a:lnTo>
                <a:lnTo>
                  <a:pt x="350" y="38"/>
                </a:lnTo>
                <a:lnTo>
                  <a:pt x="338" y="48"/>
                </a:lnTo>
                <a:lnTo>
                  <a:pt x="338" y="48"/>
                </a:lnTo>
                <a:lnTo>
                  <a:pt x="336" y="54"/>
                </a:lnTo>
                <a:lnTo>
                  <a:pt x="334" y="58"/>
                </a:lnTo>
                <a:lnTo>
                  <a:pt x="334" y="62"/>
                </a:lnTo>
                <a:lnTo>
                  <a:pt x="334" y="68"/>
                </a:lnTo>
                <a:lnTo>
                  <a:pt x="340" y="74"/>
                </a:lnTo>
                <a:lnTo>
                  <a:pt x="342" y="76"/>
                </a:lnTo>
                <a:lnTo>
                  <a:pt x="346" y="76"/>
                </a:lnTo>
                <a:lnTo>
                  <a:pt x="346" y="76"/>
                </a:lnTo>
                <a:lnTo>
                  <a:pt x="348" y="74"/>
                </a:lnTo>
                <a:lnTo>
                  <a:pt x="350" y="74"/>
                </a:lnTo>
                <a:lnTo>
                  <a:pt x="352" y="70"/>
                </a:lnTo>
                <a:lnTo>
                  <a:pt x="350" y="66"/>
                </a:lnTo>
                <a:lnTo>
                  <a:pt x="348" y="66"/>
                </a:lnTo>
                <a:lnTo>
                  <a:pt x="346" y="66"/>
                </a:lnTo>
                <a:lnTo>
                  <a:pt x="346" y="66"/>
                </a:lnTo>
                <a:lnTo>
                  <a:pt x="348" y="60"/>
                </a:lnTo>
                <a:lnTo>
                  <a:pt x="352" y="54"/>
                </a:lnTo>
                <a:lnTo>
                  <a:pt x="360" y="44"/>
                </a:lnTo>
                <a:lnTo>
                  <a:pt x="372" y="36"/>
                </a:lnTo>
                <a:lnTo>
                  <a:pt x="384" y="30"/>
                </a:lnTo>
                <a:lnTo>
                  <a:pt x="384" y="30"/>
                </a:lnTo>
                <a:lnTo>
                  <a:pt x="374" y="38"/>
                </a:lnTo>
                <a:lnTo>
                  <a:pt x="370" y="46"/>
                </a:lnTo>
                <a:lnTo>
                  <a:pt x="368" y="52"/>
                </a:lnTo>
                <a:lnTo>
                  <a:pt x="368" y="58"/>
                </a:lnTo>
                <a:lnTo>
                  <a:pt x="372" y="64"/>
                </a:lnTo>
                <a:lnTo>
                  <a:pt x="376" y="66"/>
                </a:lnTo>
                <a:lnTo>
                  <a:pt x="380" y="68"/>
                </a:lnTo>
                <a:lnTo>
                  <a:pt x="382" y="66"/>
                </a:lnTo>
                <a:lnTo>
                  <a:pt x="382" y="66"/>
                </a:lnTo>
                <a:lnTo>
                  <a:pt x="378" y="60"/>
                </a:lnTo>
                <a:lnTo>
                  <a:pt x="378" y="54"/>
                </a:lnTo>
                <a:lnTo>
                  <a:pt x="378" y="46"/>
                </a:lnTo>
                <a:lnTo>
                  <a:pt x="384" y="38"/>
                </a:lnTo>
                <a:lnTo>
                  <a:pt x="384" y="38"/>
                </a:lnTo>
                <a:lnTo>
                  <a:pt x="380" y="48"/>
                </a:lnTo>
                <a:lnTo>
                  <a:pt x="382" y="56"/>
                </a:lnTo>
                <a:lnTo>
                  <a:pt x="384" y="62"/>
                </a:lnTo>
                <a:lnTo>
                  <a:pt x="388" y="68"/>
                </a:lnTo>
                <a:lnTo>
                  <a:pt x="394" y="72"/>
                </a:lnTo>
                <a:lnTo>
                  <a:pt x="400" y="74"/>
                </a:lnTo>
                <a:lnTo>
                  <a:pt x="404" y="74"/>
                </a:lnTo>
                <a:lnTo>
                  <a:pt x="406" y="72"/>
                </a:lnTo>
                <a:lnTo>
                  <a:pt x="406" y="72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5278438" y="3415578"/>
            <a:ext cx="1016000" cy="1016000"/>
          </a:xfrm>
          <a:custGeom>
            <a:avLst/>
            <a:gdLst>
              <a:gd name="T0" fmla="*/ 308 w 640"/>
              <a:gd name="T1" fmla="*/ 412 h 640"/>
              <a:gd name="T2" fmla="*/ 286 w 640"/>
              <a:gd name="T3" fmla="*/ 492 h 640"/>
              <a:gd name="T4" fmla="*/ 260 w 640"/>
              <a:gd name="T5" fmla="*/ 522 h 640"/>
              <a:gd name="T6" fmla="*/ 130 w 640"/>
              <a:gd name="T7" fmla="*/ 550 h 640"/>
              <a:gd name="T8" fmla="*/ 150 w 640"/>
              <a:gd name="T9" fmla="*/ 570 h 640"/>
              <a:gd name="T10" fmla="*/ 182 w 640"/>
              <a:gd name="T11" fmla="*/ 540 h 640"/>
              <a:gd name="T12" fmla="*/ 118 w 640"/>
              <a:gd name="T13" fmla="*/ 602 h 640"/>
              <a:gd name="T14" fmla="*/ 38 w 640"/>
              <a:gd name="T15" fmla="*/ 560 h 640"/>
              <a:gd name="T16" fmla="*/ 32 w 640"/>
              <a:gd name="T17" fmla="*/ 548 h 640"/>
              <a:gd name="T18" fmla="*/ 24 w 640"/>
              <a:gd name="T19" fmla="*/ 528 h 640"/>
              <a:gd name="T20" fmla="*/ 110 w 640"/>
              <a:gd name="T21" fmla="*/ 638 h 640"/>
              <a:gd name="T22" fmla="*/ 268 w 640"/>
              <a:gd name="T23" fmla="*/ 626 h 640"/>
              <a:gd name="T24" fmla="*/ 258 w 640"/>
              <a:gd name="T25" fmla="*/ 600 h 640"/>
              <a:gd name="T26" fmla="*/ 258 w 640"/>
              <a:gd name="T27" fmla="*/ 560 h 640"/>
              <a:gd name="T28" fmla="*/ 308 w 640"/>
              <a:gd name="T29" fmla="*/ 554 h 640"/>
              <a:gd name="T30" fmla="*/ 348 w 640"/>
              <a:gd name="T31" fmla="*/ 526 h 640"/>
              <a:gd name="T32" fmla="*/ 372 w 640"/>
              <a:gd name="T33" fmla="*/ 528 h 640"/>
              <a:gd name="T34" fmla="*/ 458 w 640"/>
              <a:gd name="T35" fmla="*/ 510 h 640"/>
              <a:gd name="T36" fmla="*/ 530 w 640"/>
              <a:gd name="T37" fmla="*/ 566 h 640"/>
              <a:gd name="T38" fmla="*/ 342 w 640"/>
              <a:gd name="T39" fmla="*/ 434 h 640"/>
              <a:gd name="T40" fmla="*/ 456 w 640"/>
              <a:gd name="T41" fmla="*/ 600 h 640"/>
              <a:gd name="T42" fmla="*/ 430 w 640"/>
              <a:gd name="T43" fmla="*/ 530 h 640"/>
              <a:gd name="T44" fmla="*/ 456 w 640"/>
              <a:gd name="T45" fmla="*/ 584 h 640"/>
              <a:gd name="T46" fmla="*/ 418 w 640"/>
              <a:gd name="T47" fmla="*/ 568 h 640"/>
              <a:gd name="T48" fmla="*/ 510 w 640"/>
              <a:gd name="T49" fmla="*/ 616 h 640"/>
              <a:gd name="T50" fmla="*/ 488 w 640"/>
              <a:gd name="T51" fmla="*/ 614 h 640"/>
              <a:gd name="T52" fmla="*/ 412 w 640"/>
              <a:gd name="T53" fmla="*/ 614 h 640"/>
              <a:gd name="T54" fmla="*/ 378 w 640"/>
              <a:gd name="T55" fmla="*/ 586 h 640"/>
              <a:gd name="T56" fmla="*/ 352 w 640"/>
              <a:gd name="T57" fmla="*/ 570 h 640"/>
              <a:gd name="T58" fmla="*/ 440 w 640"/>
              <a:gd name="T59" fmla="*/ 434 h 640"/>
              <a:gd name="T60" fmla="*/ 420 w 640"/>
              <a:gd name="T61" fmla="*/ 454 h 640"/>
              <a:gd name="T62" fmla="*/ 586 w 640"/>
              <a:gd name="T63" fmla="*/ 614 h 640"/>
              <a:gd name="T64" fmla="*/ 616 w 640"/>
              <a:gd name="T65" fmla="*/ 584 h 640"/>
              <a:gd name="T66" fmla="*/ 454 w 640"/>
              <a:gd name="T67" fmla="*/ 418 h 640"/>
              <a:gd name="T68" fmla="*/ 538 w 640"/>
              <a:gd name="T69" fmla="*/ 20 h 640"/>
              <a:gd name="T70" fmla="*/ 582 w 640"/>
              <a:gd name="T71" fmla="*/ 36 h 640"/>
              <a:gd name="T72" fmla="*/ 546 w 640"/>
              <a:gd name="T73" fmla="*/ 56 h 640"/>
              <a:gd name="T74" fmla="*/ 566 w 640"/>
              <a:gd name="T75" fmla="*/ 84 h 640"/>
              <a:gd name="T76" fmla="*/ 560 w 640"/>
              <a:gd name="T77" fmla="*/ 174 h 640"/>
              <a:gd name="T78" fmla="*/ 546 w 640"/>
              <a:gd name="T79" fmla="*/ 150 h 640"/>
              <a:gd name="T80" fmla="*/ 560 w 640"/>
              <a:gd name="T81" fmla="*/ 106 h 640"/>
              <a:gd name="T82" fmla="*/ 520 w 640"/>
              <a:gd name="T83" fmla="*/ 232 h 640"/>
              <a:gd name="T84" fmla="*/ 484 w 640"/>
              <a:gd name="T85" fmla="*/ 322 h 640"/>
              <a:gd name="T86" fmla="*/ 428 w 640"/>
              <a:gd name="T87" fmla="*/ 312 h 640"/>
              <a:gd name="T88" fmla="*/ 438 w 640"/>
              <a:gd name="T89" fmla="*/ 370 h 640"/>
              <a:gd name="T90" fmla="*/ 476 w 640"/>
              <a:gd name="T91" fmla="*/ 374 h 640"/>
              <a:gd name="T92" fmla="*/ 610 w 640"/>
              <a:gd name="T93" fmla="*/ 520 h 640"/>
              <a:gd name="T94" fmla="*/ 530 w 640"/>
              <a:gd name="T95" fmla="*/ 362 h 640"/>
              <a:gd name="T96" fmla="*/ 562 w 640"/>
              <a:gd name="T97" fmla="*/ 374 h 640"/>
              <a:gd name="T98" fmla="*/ 494 w 640"/>
              <a:gd name="T99" fmla="*/ 352 h 640"/>
              <a:gd name="T100" fmla="*/ 548 w 640"/>
              <a:gd name="T101" fmla="*/ 286 h 640"/>
              <a:gd name="T102" fmla="*/ 586 w 640"/>
              <a:gd name="T103" fmla="*/ 294 h 640"/>
              <a:gd name="T104" fmla="*/ 606 w 640"/>
              <a:gd name="T105" fmla="*/ 306 h 640"/>
              <a:gd name="T106" fmla="*/ 558 w 640"/>
              <a:gd name="T107" fmla="*/ 246 h 640"/>
              <a:gd name="T108" fmla="*/ 602 w 640"/>
              <a:gd name="T109" fmla="*/ 440 h 640"/>
              <a:gd name="T110" fmla="*/ 576 w 640"/>
              <a:gd name="T111" fmla="*/ 448 h 640"/>
              <a:gd name="T112" fmla="*/ 524 w 640"/>
              <a:gd name="T113" fmla="*/ 450 h 640"/>
              <a:gd name="T114" fmla="*/ 522 w 640"/>
              <a:gd name="T115" fmla="*/ 460 h 640"/>
              <a:gd name="T116" fmla="*/ 630 w 640"/>
              <a:gd name="T117" fmla="*/ 490 h 640"/>
              <a:gd name="T118" fmla="*/ 558 w 640"/>
              <a:gd name="T119" fmla="*/ 492 h 640"/>
              <a:gd name="T120" fmla="*/ 616 w 640"/>
              <a:gd name="T121" fmla="*/ 412 h 640"/>
              <a:gd name="T122" fmla="*/ 566 w 640"/>
              <a:gd name="T123" fmla="*/ 344 h 640"/>
              <a:gd name="T124" fmla="*/ 574 w 640"/>
              <a:gd name="T125" fmla="*/ 38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40">
                <a:moveTo>
                  <a:pt x="356" y="412"/>
                </a:moveTo>
                <a:lnTo>
                  <a:pt x="356" y="412"/>
                </a:lnTo>
                <a:lnTo>
                  <a:pt x="348" y="412"/>
                </a:lnTo>
                <a:lnTo>
                  <a:pt x="338" y="414"/>
                </a:lnTo>
                <a:lnTo>
                  <a:pt x="330" y="418"/>
                </a:lnTo>
                <a:lnTo>
                  <a:pt x="322" y="424"/>
                </a:lnTo>
                <a:lnTo>
                  <a:pt x="316" y="432"/>
                </a:lnTo>
                <a:lnTo>
                  <a:pt x="314" y="444"/>
                </a:lnTo>
                <a:lnTo>
                  <a:pt x="316" y="454"/>
                </a:lnTo>
                <a:lnTo>
                  <a:pt x="322" y="468"/>
                </a:lnTo>
                <a:lnTo>
                  <a:pt x="322" y="468"/>
                </a:lnTo>
                <a:lnTo>
                  <a:pt x="318" y="464"/>
                </a:lnTo>
                <a:lnTo>
                  <a:pt x="314" y="460"/>
                </a:lnTo>
                <a:lnTo>
                  <a:pt x="310" y="448"/>
                </a:lnTo>
                <a:lnTo>
                  <a:pt x="310" y="436"/>
                </a:lnTo>
                <a:lnTo>
                  <a:pt x="312" y="426"/>
                </a:lnTo>
                <a:lnTo>
                  <a:pt x="312" y="426"/>
                </a:lnTo>
                <a:lnTo>
                  <a:pt x="310" y="422"/>
                </a:lnTo>
                <a:lnTo>
                  <a:pt x="310" y="418"/>
                </a:lnTo>
                <a:lnTo>
                  <a:pt x="310" y="414"/>
                </a:lnTo>
                <a:lnTo>
                  <a:pt x="308" y="412"/>
                </a:lnTo>
                <a:lnTo>
                  <a:pt x="308" y="412"/>
                </a:lnTo>
                <a:lnTo>
                  <a:pt x="304" y="416"/>
                </a:lnTo>
                <a:lnTo>
                  <a:pt x="298" y="422"/>
                </a:lnTo>
                <a:lnTo>
                  <a:pt x="296" y="432"/>
                </a:lnTo>
                <a:lnTo>
                  <a:pt x="294" y="444"/>
                </a:lnTo>
                <a:lnTo>
                  <a:pt x="294" y="444"/>
                </a:lnTo>
                <a:lnTo>
                  <a:pt x="296" y="450"/>
                </a:lnTo>
                <a:lnTo>
                  <a:pt x="300" y="458"/>
                </a:lnTo>
                <a:lnTo>
                  <a:pt x="306" y="464"/>
                </a:lnTo>
                <a:lnTo>
                  <a:pt x="312" y="470"/>
                </a:lnTo>
                <a:lnTo>
                  <a:pt x="320" y="476"/>
                </a:lnTo>
                <a:lnTo>
                  <a:pt x="328" y="480"/>
                </a:lnTo>
                <a:lnTo>
                  <a:pt x="336" y="482"/>
                </a:lnTo>
                <a:lnTo>
                  <a:pt x="344" y="482"/>
                </a:lnTo>
                <a:lnTo>
                  <a:pt x="344" y="482"/>
                </a:lnTo>
                <a:lnTo>
                  <a:pt x="334" y="484"/>
                </a:lnTo>
                <a:lnTo>
                  <a:pt x="324" y="484"/>
                </a:lnTo>
                <a:lnTo>
                  <a:pt x="314" y="480"/>
                </a:lnTo>
                <a:lnTo>
                  <a:pt x="314" y="480"/>
                </a:lnTo>
                <a:lnTo>
                  <a:pt x="298" y="486"/>
                </a:lnTo>
                <a:lnTo>
                  <a:pt x="286" y="492"/>
                </a:lnTo>
                <a:lnTo>
                  <a:pt x="278" y="500"/>
                </a:lnTo>
                <a:lnTo>
                  <a:pt x="278" y="500"/>
                </a:lnTo>
                <a:lnTo>
                  <a:pt x="272" y="504"/>
                </a:lnTo>
                <a:lnTo>
                  <a:pt x="268" y="508"/>
                </a:lnTo>
                <a:lnTo>
                  <a:pt x="260" y="510"/>
                </a:lnTo>
                <a:lnTo>
                  <a:pt x="254" y="510"/>
                </a:lnTo>
                <a:lnTo>
                  <a:pt x="246" y="510"/>
                </a:lnTo>
                <a:lnTo>
                  <a:pt x="240" y="506"/>
                </a:lnTo>
                <a:lnTo>
                  <a:pt x="236" y="502"/>
                </a:lnTo>
                <a:lnTo>
                  <a:pt x="232" y="498"/>
                </a:lnTo>
                <a:lnTo>
                  <a:pt x="232" y="498"/>
                </a:lnTo>
                <a:lnTo>
                  <a:pt x="228" y="504"/>
                </a:lnTo>
                <a:lnTo>
                  <a:pt x="228" y="508"/>
                </a:lnTo>
                <a:lnTo>
                  <a:pt x="230" y="514"/>
                </a:lnTo>
                <a:lnTo>
                  <a:pt x="232" y="516"/>
                </a:lnTo>
                <a:lnTo>
                  <a:pt x="232" y="516"/>
                </a:lnTo>
                <a:lnTo>
                  <a:pt x="232" y="520"/>
                </a:lnTo>
                <a:lnTo>
                  <a:pt x="234" y="522"/>
                </a:lnTo>
                <a:lnTo>
                  <a:pt x="242" y="524"/>
                </a:lnTo>
                <a:lnTo>
                  <a:pt x="254" y="524"/>
                </a:lnTo>
                <a:lnTo>
                  <a:pt x="260" y="522"/>
                </a:lnTo>
                <a:lnTo>
                  <a:pt x="264" y="518"/>
                </a:lnTo>
                <a:lnTo>
                  <a:pt x="264" y="518"/>
                </a:lnTo>
                <a:lnTo>
                  <a:pt x="246" y="538"/>
                </a:lnTo>
                <a:lnTo>
                  <a:pt x="232" y="552"/>
                </a:lnTo>
                <a:lnTo>
                  <a:pt x="214" y="566"/>
                </a:lnTo>
                <a:lnTo>
                  <a:pt x="214" y="566"/>
                </a:lnTo>
                <a:lnTo>
                  <a:pt x="192" y="580"/>
                </a:lnTo>
                <a:lnTo>
                  <a:pt x="178" y="586"/>
                </a:lnTo>
                <a:lnTo>
                  <a:pt x="166" y="592"/>
                </a:lnTo>
                <a:lnTo>
                  <a:pt x="152" y="594"/>
                </a:lnTo>
                <a:lnTo>
                  <a:pt x="138" y="594"/>
                </a:lnTo>
                <a:lnTo>
                  <a:pt x="126" y="590"/>
                </a:lnTo>
                <a:lnTo>
                  <a:pt x="116" y="582"/>
                </a:lnTo>
                <a:lnTo>
                  <a:pt x="116" y="582"/>
                </a:lnTo>
                <a:lnTo>
                  <a:pt x="108" y="574"/>
                </a:lnTo>
                <a:lnTo>
                  <a:pt x="106" y="566"/>
                </a:lnTo>
                <a:lnTo>
                  <a:pt x="108" y="560"/>
                </a:lnTo>
                <a:lnTo>
                  <a:pt x="112" y="556"/>
                </a:lnTo>
                <a:lnTo>
                  <a:pt x="118" y="552"/>
                </a:lnTo>
                <a:lnTo>
                  <a:pt x="124" y="550"/>
                </a:lnTo>
                <a:lnTo>
                  <a:pt x="130" y="550"/>
                </a:lnTo>
                <a:lnTo>
                  <a:pt x="134" y="552"/>
                </a:lnTo>
                <a:lnTo>
                  <a:pt x="134" y="552"/>
                </a:lnTo>
                <a:lnTo>
                  <a:pt x="134" y="548"/>
                </a:lnTo>
                <a:lnTo>
                  <a:pt x="132" y="546"/>
                </a:lnTo>
                <a:lnTo>
                  <a:pt x="126" y="542"/>
                </a:lnTo>
                <a:lnTo>
                  <a:pt x="118" y="542"/>
                </a:lnTo>
                <a:lnTo>
                  <a:pt x="114" y="544"/>
                </a:lnTo>
                <a:lnTo>
                  <a:pt x="112" y="546"/>
                </a:lnTo>
                <a:lnTo>
                  <a:pt x="112" y="546"/>
                </a:lnTo>
                <a:lnTo>
                  <a:pt x="116" y="540"/>
                </a:lnTo>
                <a:lnTo>
                  <a:pt x="122" y="536"/>
                </a:lnTo>
                <a:lnTo>
                  <a:pt x="126" y="534"/>
                </a:lnTo>
                <a:lnTo>
                  <a:pt x="132" y="534"/>
                </a:lnTo>
                <a:lnTo>
                  <a:pt x="138" y="534"/>
                </a:lnTo>
                <a:lnTo>
                  <a:pt x="142" y="538"/>
                </a:lnTo>
                <a:lnTo>
                  <a:pt x="152" y="546"/>
                </a:lnTo>
                <a:lnTo>
                  <a:pt x="152" y="546"/>
                </a:lnTo>
                <a:lnTo>
                  <a:pt x="154" y="550"/>
                </a:lnTo>
                <a:lnTo>
                  <a:pt x="154" y="556"/>
                </a:lnTo>
                <a:lnTo>
                  <a:pt x="152" y="564"/>
                </a:lnTo>
                <a:lnTo>
                  <a:pt x="150" y="570"/>
                </a:lnTo>
                <a:lnTo>
                  <a:pt x="148" y="572"/>
                </a:lnTo>
                <a:lnTo>
                  <a:pt x="148" y="572"/>
                </a:lnTo>
                <a:lnTo>
                  <a:pt x="148" y="572"/>
                </a:lnTo>
                <a:lnTo>
                  <a:pt x="154" y="570"/>
                </a:lnTo>
                <a:lnTo>
                  <a:pt x="160" y="568"/>
                </a:lnTo>
                <a:lnTo>
                  <a:pt x="164" y="564"/>
                </a:lnTo>
                <a:lnTo>
                  <a:pt x="166" y="558"/>
                </a:lnTo>
                <a:lnTo>
                  <a:pt x="168" y="552"/>
                </a:lnTo>
                <a:lnTo>
                  <a:pt x="168" y="544"/>
                </a:lnTo>
                <a:lnTo>
                  <a:pt x="164" y="534"/>
                </a:lnTo>
                <a:lnTo>
                  <a:pt x="164" y="534"/>
                </a:lnTo>
                <a:lnTo>
                  <a:pt x="168" y="540"/>
                </a:lnTo>
                <a:lnTo>
                  <a:pt x="172" y="548"/>
                </a:lnTo>
                <a:lnTo>
                  <a:pt x="172" y="554"/>
                </a:lnTo>
                <a:lnTo>
                  <a:pt x="170" y="560"/>
                </a:lnTo>
                <a:lnTo>
                  <a:pt x="170" y="560"/>
                </a:lnTo>
                <a:lnTo>
                  <a:pt x="174" y="558"/>
                </a:lnTo>
                <a:lnTo>
                  <a:pt x="178" y="556"/>
                </a:lnTo>
                <a:lnTo>
                  <a:pt x="180" y="550"/>
                </a:lnTo>
                <a:lnTo>
                  <a:pt x="182" y="546"/>
                </a:lnTo>
                <a:lnTo>
                  <a:pt x="182" y="540"/>
                </a:lnTo>
                <a:lnTo>
                  <a:pt x="180" y="534"/>
                </a:lnTo>
                <a:lnTo>
                  <a:pt x="178" y="526"/>
                </a:lnTo>
                <a:lnTo>
                  <a:pt x="172" y="520"/>
                </a:lnTo>
                <a:lnTo>
                  <a:pt x="172" y="520"/>
                </a:lnTo>
                <a:lnTo>
                  <a:pt x="164" y="514"/>
                </a:lnTo>
                <a:lnTo>
                  <a:pt x="154" y="510"/>
                </a:lnTo>
                <a:lnTo>
                  <a:pt x="144" y="506"/>
                </a:lnTo>
                <a:lnTo>
                  <a:pt x="132" y="506"/>
                </a:lnTo>
                <a:lnTo>
                  <a:pt x="120" y="508"/>
                </a:lnTo>
                <a:lnTo>
                  <a:pt x="110" y="512"/>
                </a:lnTo>
                <a:lnTo>
                  <a:pt x="100" y="518"/>
                </a:lnTo>
                <a:lnTo>
                  <a:pt x="90" y="528"/>
                </a:lnTo>
                <a:lnTo>
                  <a:pt x="90" y="528"/>
                </a:lnTo>
                <a:lnTo>
                  <a:pt x="88" y="534"/>
                </a:lnTo>
                <a:lnTo>
                  <a:pt x="84" y="540"/>
                </a:lnTo>
                <a:lnTo>
                  <a:pt x="84" y="554"/>
                </a:lnTo>
                <a:lnTo>
                  <a:pt x="86" y="566"/>
                </a:lnTo>
                <a:lnTo>
                  <a:pt x="92" y="578"/>
                </a:lnTo>
                <a:lnTo>
                  <a:pt x="98" y="588"/>
                </a:lnTo>
                <a:lnTo>
                  <a:pt x="108" y="596"/>
                </a:lnTo>
                <a:lnTo>
                  <a:pt x="118" y="602"/>
                </a:lnTo>
                <a:lnTo>
                  <a:pt x="128" y="602"/>
                </a:lnTo>
                <a:lnTo>
                  <a:pt x="128" y="602"/>
                </a:lnTo>
                <a:lnTo>
                  <a:pt x="120" y="606"/>
                </a:lnTo>
                <a:lnTo>
                  <a:pt x="114" y="608"/>
                </a:lnTo>
                <a:lnTo>
                  <a:pt x="106" y="608"/>
                </a:lnTo>
                <a:lnTo>
                  <a:pt x="100" y="606"/>
                </a:lnTo>
                <a:lnTo>
                  <a:pt x="86" y="600"/>
                </a:lnTo>
                <a:lnTo>
                  <a:pt x="76" y="594"/>
                </a:lnTo>
                <a:lnTo>
                  <a:pt x="76" y="594"/>
                </a:lnTo>
                <a:lnTo>
                  <a:pt x="68" y="584"/>
                </a:lnTo>
                <a:lnTo>
                  <a:pt x="60" y="574"/>
                </a:lnTo>
                <a:lnTo>
                  <a:pt x="58" y="568"/>
                </a:lnTo>
                <a:lnTo>
                  <a:pt x="56" y="560"/>
                </a:lnTo>
                <a:lnTo>
                  <a:pt x="56" y="554"/>
                </a:lnTo>
                <a:lnTo>
                  <a:pt x="56" y="548"/>
                </a:lnTo>
                <a:lnTo>
                  <a:pt x="56" y="548"/>
                </a:lnTo>
                <a:lnTo>
                  <a:pt x="56" y="544"/>
                </a:lnTo>
                <a:lnTo>
                  <a:pt x="54" y="544"/>
                </a:lnTo>
                <a:lnTo>
                  <a:pt x="48" y="546"/>
                </a:lnTo>
                <a:lnTo>
                  <a:pt x="40" y="554"/>
                </a:lnTo>
                <a:lnTo>
                  <a:pt x="38" y="560"/>
                </a:lnTo>
                <a:lnTo>
                  <a:pt x="38" y="566"/>
                </a:lnTo>
                <a:lnTo>
                  <a:pt x="38" y="566"/>
                </a:lnTo>
                <a:lnTo>
                  <a:pt x="40" y="574"/>
                </a:lnTo>
                <a:lnTo>
                  <a:pt x="44" y="582"/>
                </a:lnTo>
                <a:lnTo>
                  <a:pt x="50" y="592"/>
                </a:lnTo>
                <a:lnTo>
                  <a:pt x="58" y="600"/>
                </a:lnTo>
                <a:lnTo>
                  <a:pt x="66" y="608"/>
                </a:lnTo>
                <a:lnTo>
                  <a:pt x="76" y="614"/>
                </a:lnTo>
                <a:lnTo>
                  <a:pt x="86" y="618"/>
                </a:lnTo>
                <a:lnTo>
                  <a:pt x="98" y="618"/>
                </a:lnTo>
                <a:lnTo>
                  <a:pt x="98" y="618"/>
                </a:lnTo>
                <a:lnTo>
                  <a:pt x="88" y="620"/>
                </a:lnTo>
                <a:lnTo>
                  <a:pt x="76" y="616"/>
                </a:lnTo>
                <a:lnTo>
                  <a:pt x="66" y="610"/>
                </a:lnTo>
                <a:lnTo>
                  <a:pt x="54" y="602"/>
                </a:lnTo>
                <a:lnTo>
                  <a:pt x="44" y="592"/>
                </a:lnTo>
                <a:lnTo>
                  <a:pt x="36" y="580"/>
                </a:lnTo>
                <a:lnTo>
                  <a:pt x="32" y="566"/>
                </a:lnTo>
                <a:lnTo>
                  <a:pt x="32" y="550"/>
                </a:lnTo>
                <a:lnTo>
                  <a:pt x="32" y="550"/>
                </a:lnTo>
                <a:lnTo>
                  <a:pt x="32" y="548"/>
                </a:lnTo>
                <a:lnTo>
                  <a:pt x="32" y="544"/>
                </a:lnTo>
                <a:lnTo>
                  <a:pt x="30" y="544"/>
                </a:lnTo>
                <a:lnTo>
                  <a:pt x="26" y="542"/>
                </a:lnTo>
                <a:lnTo>
                  <a:pt x="20" y="546"/>
                </a:lnTo>
                <a:lnTo>
                  <a:pt x="16" y="548"/>
                </a:lnTo>
                <a:lnTo>
                  <a:pt x="16" y="554"/>
                </a:lnTo>
                <a:lnTo>
                  <a:pt x="16" y="554"/>
                </a:lnTo>
                <a:lnTo>
                  <a:pt x="16" y="564"/>
                </a:lnTo>
                <a:lnTo>
                  <a:pt x="18" y="572"/>
                </a:lnTo>
                <a:lnTo>
                  <a:pt x="22" y="580"/>
                </a:lnTo>
                <a:lnTo>
                  <a:pt x="22" y="580"/>
                </a:lnTo>
                <a:lnTo>
                  <a:pt x="16" y="570"/>
                </a:lnTo>
                <a:lnTo>
                  <a:pt x="12" y="558"/>
                </a:lnTo>
                <a:lnTo>
                  <a:pt x="12" y="554"/>
                </a:lnTo>
                <a:lnTo>
                  <a:pt x="12" y="548"/>
                </a:lnTo>
                <a:lnTo>
                  <a:pt x="16" y="542"/>
                </a:lnTo>
                <a:lnTo>
                  <a:pt x="22" y="538"/>
                </a:lnTo>
                <a:lnTo>
                  <a:pt x="22" y="538"/>
                </a:lnTo>
                <a:lnTo>
                  <a:pt x="24" y="536"/>
                </a:lnTo>
                <a:lnTo>
                  <a:pt x="24" y="534"/>
                </a:lnTo>
                <a:lnTo>
                  <a:pt x="24" y="528"/>
                </a:lnTo>
                <a:lnTo>
                  <a:pt x="20" y="524"/>
                </a:lnTo>
                <a:lnTo>
                  <a:pt x="18" y="522"/>
                </a:lnTo>
                <a:lnTo>
                  <a:pt x="14" y="522"/>
                </a:lnTo>
                <a:lnTo>
                  <a:pt x="14" y="522"/>
                </a:lnTo>
                <a:lnTo>
                  <a:pt x="10" y="526"/>
                </a:lnTo>
                <a:lnTo>
                  <a:pt x="6" y="530"/>
                </a:lnTo>
                <a:lnTo>
                  <a:pt x="4" y="536"/>
                </a:lnTo>
                <a:lnTo>
                  <a:pt x="2" y="546"/>
                </a:lnTo>
                <a:lnTo>
                  <a:pt x="0" y="554"/>
                </a:lnTo>
                <a:lnTo>
                  <a:pt x="2" y="566"/>
                </a:lnTo>
                <a:lnTo>
                  <a:pt x="4" y="576"/>
                </a:lnTo>
                <a:lnTo>
                  <a:pt x="10" y="588"/>
                </a:lnTo>
                <a:lnTo>
                  <a:pt x="10" y="588"/>
                </a:lnTo>
                <a:lnTo>
                  <a:pt x="18" y="598"/>
                </a:lnTo>
                <a:lnTo>
                  <a:pt x="26" y="608"/>
                </a:lnTo>
                <a:lnTo>
                  <a:pt x="36" y="618"/>
                </a:lnTo>
                <a:lnTo>
                  <a:pt x="48" y="624"/>
                </a:lnTo>
                <a:lnTo>
                  <a:pt x="60" y="630"/>
                </a:lnTo>
                <a:lnTo>
                  <a:pt x="74" y="636"/>
                </a:lnTo>
                <a:lnTo>
                  <a:pt x="92" y="638"/>
                </a:lnTo>
                <a:lnTo>
                  <a:pt x="110" y="638"/>
                </a:lnTo>
                <a:lnTo>
                  <a:pt x="110" y="638"/>
                </a:lnTo>
                <a:lnTo>
                  <a:pt x="128" y="636"/>
                </a:lnTo>
                <a:lnTo>
                  <a:pt x="148" y="630"/>
                </a:lnTo>
                <a:lnTo>
                  <a:pt x="166" y="620"/>
                </a:lnTo>
                <a:lnTo>
                  <a:pt x="186" y="608"/>
                </a:lnTo>
                <a:lnTo>
                  <a:pt x="204" y="594"/>
                </a:lnTo>
                <a:lnTo>
                  <a:pt x="222" y="580"/>
                </a:lnTo>
                <a:lnTo>
                  <a:pt x="238" y="564"/>
                </a:lnTo>
                <a:lnTo>
                  <a:pt x="250" y="550"/>
                </a:lnTo>
                <a:lnTo>
                  <a:pt x="250" y="550"/>
                </a:lnTo>
                <a:lnTo>
                  <a:pt x="246" y="556"/>
                </a:lnTo>
                <a:lnTo>
                  <a:pt x="244" y="566"/>
                </a:lnTo>
                <a:lnTo>
                  <a:pt x="242" y="578"/>
                </a:lnTo>
                <a:lnTo>
                  <a:pt x="240" y="588"/>
                </a:lnTo>
                <a:lnTo>
                  <a:pt x="242" y="600"/>
                </a:lnTo>
                <a:lnTo>
                  <a:pt x="246" y="610"/>
                </a:lnTo>
                <a:lnTo>
                  <a:pt x="252" y="620"/>
                </a:lnTo>
                <a:lnTo>
                  <a:pt x="262" y="626"/>
                </a:lnTo>
                <a:lnTo>
                  <a:pt x="262" y="626"/>
                </a:lnTo>
                <a:lnTo>
                  <a:pt x="266" y="626"/>
                </a:lnTo>
                <a:lnTo>
                  <a:pt x="268" y="626"/>
                </a:lnTo>
                <a:lnTo>
                  <a:pt x="268" y="624"/>
                </a:lnTo>
                <a:lnTo>
                  <a:pt x="268" y="622"/>
                </a:lnTo>
                <a:lnTo>
                  <a:pt x="268" y="622"/>
                </a:lnTo>
                <a:lnTo>
                  <a:pt x="276" y="624"/>
                </a:lnTo>
                <a:lnTo>
                  <a:pt x="286" y="626"/>
                </a:lnTo>
                <a:lnTo>
                  <a:pt x="296" y="622"/>
                </a:lnTo>
                <a:lnTo>
                  <a:pt x="304" y="616"/>
                </a:lnTo>
                <a:lnTo>
                  <a:pt x="304" y="616"/>
                </a:lnTo>
                <a:lnTo>
                  <a:pt x="306" y="612"/>
                </a:lnTo>
                <a:lnTo>
                  <a:pt x="306" y="608"/>
                </a:lnTo>
                <a:lnTo>
                  <a:pt x="306" y="604"/>
                </a:lnTo>
                <a:lnTo>
                  <a:pt x="306" y="602"/>
                </a:lnTo>
                <a:lnTo>
                  <a:pt x="302" y="602"/>
                </a:lnTo>
                <a:lnTo>
                  <a:pt x="296" y="604"/>
                </a:lnTo>
                <a:lnTo>
                  <a:pt x="296" y="604"/>
                </a:lnTo>
                <a:lnTo>
                  <a:pt x="290" y="608"/>
                </a:lnTo>
                <a:lnTo>
                  <a:pt x="280" y="610"/>
                </a:lnTo>
                <a:lnTo>
                  <a:pt x="276" y="610"/>
                </a:lnTo>
                <a:lnTo>
                  <a:pt x="270" y="608"/>
                </a:lnTo>
                <a:lnTo>
                  <a:pt x="264" y="606"/>
                </a:lnTo>
                <a:lnTo>
                  <a:pt x="258" y="600"/>
                </a:lnTo>
                <a:lnTo>
                  <a:pt x="258" y="600"/>
                </a:lnTo>
                <a:lnTo>
                  <a:pt x="268" y="604"/>
                </a:lnTo>
                <a:lnTo>
                  <a:pt x="276" y="606"/>
                </a:lnTo>
                <a:lnTo>
                  <a:pt x="286" y="604"/>
                </a:lnTo>
                <a:lnTo>
                  <a:pt x="294" y="600"/>
                </a:lnTo>
                <a:lnTo>
                  <a:pt x="294" y="600"/>
                </a:lnTo>
                <a:lnTo>
                  <a:pt x="298" y="596"/>
                </a:lnTo>
                <a:lnTo>
                  <a:pt x="300" y="592"/>
                </a:lnTo>
                <a:lnTo>
                  <a:pt x="300" y="590"/>
                </a:lnTo>
                <a:lnTo>
                  <a:pt x="300" y="588"/>
                </a:lnTo>
                <a:lnTo>
                  <a:pt x="294" y="584"/>
                </a:lnTo>
                <a:lnTo>
                  <a:pt x="288" y="586"/>
                </a:lnTo>
                <a:lnTo>
                  <a:pt x="288" y="586"/>
                </a:lnTo>
                <a:lnTo>
                  <a:pt x="284" y="588"/>
                </a:lnTo>
                <a:lnTo>
                  <a:pt x="276" y="588"/>
                </a:lnTo>
                <a:lnTo>
                  <a:pt x="268" y="586"/>
                </a:lnTo>
                <a:lnTo>
                  <a:pt x="260" y="580"/>
                </a:lnTo>
                <a:lnTo>
                  <a:pt x="258" y="578"/>
                </a:lnTo>
                <a:lnTo>
                  <a:pt x="258" y="572"/>
                </a:lnTo>
                <a:lnTo>
                  <a:pt x="256" y="568"/>
                </a:lnTo>
                <a:lnTo>
                  <a:pt x="258" y="560"/>
                </a:lnTo>
                <a:lnTo>
                  <a:pt x="262" y="552"/>
                </a:lnTo>
                <a:lnTo>
                  <a:pt x="266" y="542"/>
                </a:lnTo>
                <a:lnTo>
                  <a:pt x="282" y="520"/>
                </a:lnTo>
                <a:lnTo>
                  <a:pt x="282" y="520"/>
                </a:lnTo>
                <a:lnTo>
                  <a:pt x="278" y="528"/>
                </a:lnTo>
                <a:lnTo>
                  <a:pt x="278" y="536"/>
                </a:lnTo>
                <a:lnTo>
                  <a:pt x="280" y="544"/>
                </a:lnTo>
                <a:lnTo>
                  <a:pt x="282" y="548"/>
                </a:lnTo>
                <a:lnTo>
                  <a:pt x="286" y="550"/>
                </a:lnTo>
                <a:lnTo>
                  <a:pt x="286" y="550"/>
                </a:lnTo>
                <a:lnTo>
                  <a:pt x="286" y="546"/>
                </a:lnTo>
                <a:lnTo>
                  <a:pt x="286" y="542"/>
                </a:lnTo>
                <a:lnTo>
                  <a:pt x="288" y="538"/>
                </a:lnTo>
                <a:lnTo>
                  <a:pt x="288" y="534"/>
                </a:lnTo>
                <a:lnTo>
                  <a:pt x="288" y="534"/>
                </a:lnTo>
                <a:lnTo>
                  <a:pt x="290" y="540"/>
                </a:lnTo>
                <a:lnTo>
                  <a:pt x="294" y="548"/>
                </a:lnTo>
                <a:lnTo>
                  <a:pt x="300" y="552"/>
                </a:lnTo>
                <a:lnTo>
                  <a:pt x="304" y="554"/>
                </a:lnTo>
                <a:lnTo>
                  <a:pt x="308" y="554"/>
                </a:lnTo>
                <a:lnTo>
                  <a:pt x="308" y="554"/>
                </a:lnTo>
                <a:lnTo>
                  <a:pt x="310" y="552"/>
                </a:lnTo>
                <a:lnTo>
                  <a:pt x="310" y="548"/>
                </a:lnTo>
                <a:lnTo>
                  <a:pt x="308" y="536"/>
                </a:lnTo>
                <a:lnTo>
                  <a:pt x="306" y="522"/>
                </a:lnTo>
                <a:lnTo>
                  <a:pt x="306" y="516"/>
                </a:lnTo>
                <a:lnTo>
                  <a:pt x="310" y="508"/>
                </a:lnTo>
                <a:lnTo>
                  <a:pt x="310" y="508"/>
                </a:lnTo>
                <a:lnTo>
                  <a:pt x="316" y="502"/>
                </a:lnTo>
                <a:lnTo>
                  <a:pt x="326" y="498"/>
                </a:lnTo>
                <a:lnTo>
                  <a:pt x="340" y="494"/>
                </a:lnTo>
                <a:lnTo>
                  <a:pt x="354" y="492"/>
                </a:lnTo>
                <a:lnTo>
                  <a:pt x="384" y="492"/>
                </a:lnTo>
                <a:lnTo>
                  <a:pt x="398" y="492"/>
                </a:lnTo>
                <a:lnTo>
                  <a:pt x="408" y="494"/>
                </a:lnTo>
                <a:lnTo>
                  <a:pt x="408" y="494"/>
                </a:lnTo>
                <a:lnTo>
                  <a:pt x="390" y="500"/>
                </a:lnTo>
                <a:lnTo>
                  <a:pt x="374" y="506"/>
                </a:lnTo>
                <a:lnTo>
                  <a:pt x="364" y="510"/>
                </a:lnTo>
                <a:lnTo>
                  <a:pt x="356" y="516"/>
                </a:lnTo>
                <a:lnTo>
                  <a:pt x="352" y="522"/>
                </a:lnTo>
                <a:lnTo>
                  <a:pt x="348" y="526"/>
                </a:lnTo>
                <a:lnTo>
                  <a:pt x="346" y="538"/>
                </a:lnTo>
                <a:lnTo>
                  <a:pt x="346" y="538"/>
                </a:lnTo>
                <a:lnTo>
                  <a:pt x="346" y="542"/>
                </a:lnTo>
                <a:lnTo>
                  <a:pt x="348" y="548"/>
                </a:lnTo>
                <a:lnTo>
                  <a:pt x="350" y="552"/>
                </a:lnTo>
                <a:lnTo>
                  <a:pt x="354" y="556"/>
                </a:lnTo>
                <a:lnTo>
                  <a:pt x="358" y="560"/>
                </a:lnTo>
                <a:lnTo>
                  <a:pt x="364" y="562"/>
                </a:lnTo>
                <a:lnTo>
                  <a:pt x="370" y="562"/>
                </a:lnTo>
                <a:lnTo>
                  <a:pt x="376" y="560"/>
                </a:lnTo>
                <a:lnTo>
                  <a:pt x="376" y="560"/>
                </a:lnTo>
                <a:lnTo>
                  <a:pt x="380" y="558"/>
                </a:lnTo>
                <a:lnTo>
                  <a:pt x="384" y="554"/>
                </a:lnTo>
                <a:lnTo>
                  <a:pt x="386" y="548"/>
                </a:lnTo>
                <a:lnTo>
                  <a:pt x="388" y="544"/>
                </a:lnTo>
                <a:lnTo>
                  <a:pt x="386" y="536"/>
                </a:lnTo>
                <a:lnTo>
                  <a:pt x="382" y="530"/>
                </a:lnTo>
                <a:lnTo>
                  <a:pt x="382" y="530"/>
                </a:lnTo>
                <a:lnTo>
                  <a:pt x="378" y="528"/>
                </a:lnTo>
                <a:lnTo>
                  <a:pt x="376" y="528"/>
                </a:lnTo>
                <a:lnTo>
                  <a:pt x="372" y="528"/>
                </a:lnTo>
                <a:lnTo>
                  <a:pt x="370" y="530"/>
                </a:lnTo>
                <a:lnTo>
                  <a:pt x="370" y="530"/>
                </a:lnTo>
                <a:lnTo>
                  <a:pt x="374" y="532"/>
                </a:lnTo>
                <a:lnTo>
                  <a:pt x="374" y="536"/>
                </a:lnTo>
                <a:lnTo>
                  <a:pt x="372" y="540"/>
                </a:lnTo>
                <a:lnTo>
                  <a:pt x="372" y="540"/>
                </a:lnTo>
                <a:lnTo>
                  <a:pt x="370" y="542"/>
                </a:lnTo>
                <a:lnTo>
                  <a:pt x="368" y="542"/>
                </a:lnTo>
                <a:lnTo>
                  <a:pt x="364" y="538"/>
                </a:lnTo>
                <a:lnTo>
                  <a:pt x="362" y="532"/>
                </a:lnTo>
                <a:lnTo>
                  <a:pt x="364" y="528"/>
                </a:lnTo>
                <a:lnTo>
                  <a:pt x="366" y="524"/>
                </a:lnTo>
                <a:lnTo>
                  <a:pt x="366" y="524"/>
                </a:lnTo>
                <a:lnTo>
                  <a:pt x="378" y="516"/>
                </a:lnTo>
                <a:lnTo>
                  <a:pt x="396" y="508"/>
                </a:lnTo>
                <a:lnTo>
                  <a:pt x="406" y="506"/>
                </a:lnTo>
                <a:lnTo>
                  <a:pt x="416" y="504"/>
                </a:lnTo>
                <a:lnTo>
                  <a:pt x="428" y="504"/>
                </a:lnTo>
                <a:lnTo>
                  <a:pt x="440" y="506"/>
                </a:lnTo>
                <a:lnTo>
                  <a:pt x="440" y="506"/>
                </a:lnTo>
                <a:lnTo>
                  <a:pt x="458" y="510"/>
                </a:lnTo>
                <a:lnTo>
                  <a:pt x="472" y="516"/>
                </a:lnTo>
                <a:lnTo>
                  <a:pt x="484" y="526"/>
                </a:lnTo>
                <a:lnTo>
                  <a:pt x="498" y="538"/>
                </a:lnTo>
                <a:lnTo>
                  <a:pt x="498" y="538"/>
                </a:lnTo>
                <a:lnTo>
                  <a:pt x="504" y="544"/>
                </a:lnTo>
                <a:lnTo>
                  <a:pt x="510" y="552"/>
                </a:lnTo>
                <a:lnTo>
                  <a:pt x="516" y="568"/>
                </a:lnTo>
                <a:lnTo>
                  <a:pt x="520" y="584"/>
                </a:lnTo>
                <a:lnTo>
                  <a:pt x="520" y="598"/>
                </a:lnTo>
                <a:lnTo>
                  <a:pt x="520" y="598"/>
                </a:lnTo>
                <a:lnTo>
                  <a:pt x="520" y="610"/>
                </a:lnTo>
                <a:lnTo>
                  <a:pt x="522" y="616"/>
                </a:lnTo>
                <a:lnTo>
                  <a:pt x="528" y="620"/>
                </a:lnTo>
                <a:lnTo>
                  <a:pt x="534" y="620"/>
                </a:lnTo>
                <a:lnTo>
                  <a:pt x="534" y="620"/>
                </a:lnTo>
                <a:lnTo>
                  <a:pt x="538" y="616"/>
                </a:lnTo>
                <a:lnTo>
                  <a:pt x="540" y="612"/>
                </a:lnTo>
                <a:lnTo>
                  <a:pt x="540" y="602"/>
                </a:lnTo>
                <a:lnTo>
                  <a:pt x="540" y="592"/>
                </a:lnTo>
                <a:lnTo>
                  <a:pt x="536" y="580"/>
                </a:lnTo>
                <a:lnTo>
                  <a:pt x="530" y="566"/>
                </a:lnTo>
                <a:lnTo>
                  <a:pt x="522" y="550"/>
                </a:lnTo>
                <a:lnTo>
                  <a:pt x="510" y="534"/>
                </a:lnTo>
                <a:lnTo>
                  <a:pt x="510" y="534"/>
                </a:lnTo>
                <a:lnTo>
                  <a:pt x="490" y="518"/>
                </a:lnTo>
                <a:lnTo>
                  <a:pt x="472" y="504"/>
                </a:lnTo>
                <a:lnTo>
                  <a:pt x="454" y="494"/>
                </a:lnTo>
                <a:lnTo>
                  <a:pt x="436" y="486"/>
                </a:lnTo>
                <a:lnTo>
                  <a:pt x="418" y="480"/>
                </a:lnTo>
                <a:lnTo>
                  <a:pt x="402" y="478"/>
                </a:lnTo>
                <a:lnTo>
                  <a:pt x="374" y="474"/>
                </a:lnTo>
                <a:lnTo>
                  <a:pt x="374" y="474"/>
                </a:lnTo>
                <a:lnTo>
                  <a:pt x="364" y="472"/>
                </a:lnTo>
                <a:lnTo>
                  <a:pt x="354" y="470"/>
                </a:lnTo>
                <a:lnTo>
                  <a:pt x="346" y="464"/>
                </a:lnTo>
                <a:lnTo>
                  <a:pt x="340" y="460"/>
                </a:lnTo>
                <a:lnTo>
                  <a:pt x="334" y="454"/>
                </a:lnTo>
                <a:lnTo>
                  <a:pt x="332" y="448"/>
                </a:lnTo>
                <a:lnTo>
                  <a:pt x="334" y="442"/>
                </a:lnTo>
                <a:lnTo>
                  <a:pt x="338" y="436"/>
                </a:lnTo>
                <a:lnTo>
                  <a:pt x="338" y="436"/>
                </a:lnTo>
                <a:lnTo>
                  <a:pt x="342" y="434"/>
                </a:lnTo>
                <a:lnTo>
                  <a:pt x="348" y="432"/>
                </a:lnTo>
                <a:lnTo>
                  <a:pt x="352" y="432"/>
                </a:lnTo>
                <a:lnTo>
                  <a:pt x="356" y="434"/>
                </a:lnTo>
                <a:lnTo>
                  <a:pt x="360" y="438"/>
                </a:lnTo>
                <a:lnTo>
                  <a:pt x="362" y="440"/>
                </a:lnTo>
                <a:lnTo>
                  <a:pt x="362" y="444"/>
                </a:lnTo>
                <a:lnTo>
                  <a:pt x="362" y="448"/>
                </a:lnTo>
                <a:lnTo>
                  <a:pt x="362" y="448"/>
                </a:lnTo>
                <a:lnTo>
                  <a:pt x="366" y="446"/>
                </a:lnTo>
                <a:lnTo>
                  <a:pt x="370" y="442"/>
                </a:lnTo>
                <a:lnTo>
                  <a:pt x="372" y="436"/>
                </a:lnTo>
                <a:lnTo>
                  <a:pt x="372" y="432"/>
                </a:lnTo>
                <a:lnTo>
                  <a:pt x="370" y="426"/>
                </a:lnTo>
                <a:lnTo>
                  <a:pt x="368" y="420"/>
                </a:lnTo>
                <a:lnTo>
                  <a:pt x="362" y="416"/>
                </a:lnTo>
                <a:lnTo>
                  <a:pt x="356" y="412"/>
                </a:lnTo>
                <a:lnTo>
                  <a:pt x="356" y="412"/>
                </a:lnTo>
                <a:close/>
                <a:moveTo>
                  <a:pt x="442" y="602"/>
                </a:moveTo>
                <a:lnTo>
                  <a:pt x="442" y="602"/>
                </a:lnTo>
                <a:lnTo>
                  <a:pt x="450" y="602"/>
                </a:lnTo>
                <a:lnTo>
                  <a:pt x="456" y="600"/>
                </a:lnTo>
                <a:lnTo>
                  <a:pt x="462" y="598"/>
                </a:lnTo>
                <a:lnTo>
                  <a:pt x="470" y="592"/>
                </a:lnTo>
                <a:lnTo>
                  <a:pt x="476" y="586"/>
                </a:lnTo>
                <a:lnTo>
                  <a:pt x="480" y="576"/>
                </a:lnTo>
                <a:lnTo>
                  <a:pt x="482" y="566"/>
                </a:lnTo>
                <a:lnTo>
                  <a:pt x="482" y="566"/>
                </a:lnTo>
                <a:lnTo>
                  <a:pt x="482" y="552"/>
                </a:lnTo>
                <a:lnTo>
                  <a:pt x="478" y="540"/>
                </a:lnTo>
                <a:lnTo>
                  <a:pt x="470" y="530"/>
                </a:lnTo>
                <a:lnTo>
                  <a:pt x="462" y="522"/>
                </a:lnTo>
                <a:lnTo>
                  <a:pt x="452" y="516"/>
                </a:lnTo>
                <a:lnTo>
                  <a:pt x="442" y="512"/>
                </a:lnTo>
                <a:lnTo>
                  <a:pt x="434" y="512"/>
                </a:lnTo>
                <a:lnTo>
                  <a:pt x="428" y="514"/>
                </a:lnTo>
                <a:lnTo>
                  <a:pt x="428" y="514"/>
                </a:lnTo>
                <a:lnTo>
                  <a:pt x="424" y="518"/>
                </a:lnTo>
                <a:lnTo>
                  <a:pt x="424" y="522"/>
                </a:lnTo>
                <a:lnTo>
                  <a:pt x="424" y="526"/>
                </a:lnTo>
                <a:lnTo>
                  <a:pt x="426" y="528"/>
                </a:lnTo>
                <a:lnTo>
                  <a:pt x="428" y="530"/>
                </a:lnTo>
                <a:lnTo>
                  <a:pt x="430" y="530"/>
                </a:lnTo>
                <a:lnTo>
                  <a:pt x="434" y="530"/>
                </a:lnTo>
                <a:lnTo>
                  <a:pt x="436" y="528"/>
                </a:lnTo>
                <a:lnTo>
                  <a:pt x="436" y="528"/>
                </a:lnTo>
                <a:lnTo>
                  <a:pt x="438" y="524"/>
                </a:lnTo>
                <a:lnTo>
                  <a:pt x="438" y="522"/>
                </a:lnTo>
                <a:lnTo>
                  <a:pt x="436" y="520"/>
                </a:lnTo>
                <a:lnTo>
                  <a:pt x="436" y="520"/>
                </a:lnTo>
                <a:lnTo>
                  <a:pt x="438" y="518"/>
                </a:lnTo>
                <a:lnTo>
                  <a:pt x="444" y="518"/>
                </a:lnTo>
                <a:lnTo>
                  <a:pt x="450" y="522"/>
                </a:lnTo>
                <a:lnTo>
                  <a:pt x="460" y="530"/>
                </a:lnTo>
                <a:lnTo>
                  <a:pt x="460" y="530"/>
                </a:lnTo>
                <a:lnTo>
                  <a:pt x="466" y="536"/>
                </a:lnTo>
                <a:lnTo>
                  <a:pt x="468" y="544"/>
                </a:lnTo>
                <a:lnTo>
                  <a:pt x="470" y="552"/>
                </a:lnTo>
                <a:lnTo>
                  <a:pt x="468" y="560"/>
                </a:lnTo>
                <a:lnTo>
                  <a:pt x="466" y="566"/>
                </a:lnTo>
                <a:lnTo>
                  <a:pt x="464" y="574"/>
                </a:lnTo>
                <a:lnTo>
                  <a:pt x="460" y="580"/>
                </a:lnTo>
                <a:lnTo>
                  <a:pt x="456" y="584"/>
                </a:lnTo>
                <a:lnTo>
                  <a:pt x="456" y="584"/>
                </a:lnTo>
                <a:lnTo>
                  <a:pt x="450" y="586"/>
                </a:lnTo>
                <a:lnTo>
                  <a:pt x="446" y="588"/>
                </a:lnTo>
                <a:lnTo>
                  <a:pt x="444" y="588"/>
                </a:lnTo>
                <a:lnTo>
                  <a:pt x="440" y="586"/>
                </a:lnTo>
                <a:lnTo>
                  <a:pt x="438" y="582"/>
                </a:lnTo>
                <a:lnTo>
                  <a:pt x="438" y="576"/>
                </a:lnTo>
                <a:lnTo>
                  <a:pt x="438" y="576"/>
                </a:lnTo>
                <a:lnTo>
                  <a:pt x="442" y="572"/>
                </a:lnTo>
                <a:lnTo>
                  <a:pt x="444" y="572"/>
                </a:lnTo>
                <a:lnTo>
                  <a:pt x="450" y="574"/>
                </a:lnTo>
                <a:lnTo>
                  <a:pt x="450" y="574"/>
                </a:lnTo>
                <a:lnTo>
                  <a:pt x="452" y="570"/>
                </a:lnTo>
                <a:lnTo>
                  <a:pt x="452" y="566"/>
                </a:lnTo>
                <a:lnTo>
                  <a:pt x="450" y="564"/>
                </a:lnTo>
                <a:lnTo>
                  <a:pt x="446" y="560"/>
                </a:lnTo>
                <a:lnTo>
                  <a:pt x="438" y="558"/>
                </a:lnTo>
                <a:lnTo>
                  <a:pt x="432" y="558"/>
                </a:lnTo>
                <a:lnTo>
                  <a:pt x="432" y="558"/>
                </a:lnTo>
                <a:lnTo>
                  <a:pt x="426" y="558"/>
                </a:lnTo>
                <a:lnTo>
                  <a:pt x="422" y="560"/>
                </a:lnTo>
                <a:lnTo>
                  <a:pt x="418" y="568"/>
                </a:lnTo>
                <a:lnTo>
                  <a:pt x="418" y="568"/>
                </a:lnTo>
                <a:lnTo>
                  <a:pt x="416" y="574"/>
                </a:lnTo>
                <a:lnTo>
                  <a:pt x="416" y="582"/>
                </a:lnTo>
                <a:lnTo>
                  <a:pt x="418" y="588"/>
                </a:lnTo>
                <a:lnTo>
                  <a:pt x="422" y="592"/>
                </a:lnTo>
                <a:lnTo>
                  <a:pt x="426" y="598"/>
                </a:lnTo>
                <a:lnTo>
                  <a:pt x="432" y="600"/>
                </a:lnTo>
                <a:lnTo>
                  <a:pt x="436" y="602"/>
                </a:lnTo>
                <a:lnTo>
                  <a:pt x="442" y="602"/>
                </a:lnTo>
                <a:lnTo>
                  <a:pt x="442" y="602"/>
                </a:lnTo>
                <a:close/>
                <a:moveTo>
                  <a:pt x="476" y="624"/>
                </a:moveTo>
                <a:lnTo>
                  <a:pt x="476" y="624"/>
                </a:lnTo>
                <a:lnTo>
                  <a:pt x="480" y="628"/>
                </a:lnTo>
                <a:lnTo>
                  <a:pt x="486" y="630"/>
                </a:lnTo>
                <a:lnTo>
                  <a:pt x="492" y="630"/>
                </a:lnTo>
                <a:lnTo>
                  <a:pt x="496" y="626"/>
                </a:lnTo>
                <a:lnTo>
                  <a:pt x="496" y="626"/>
                </a:lnTo>
                <a:lnTo>
                  <a:pt x="500" y="628"/>
                </a:lnTo>
                <a:lnTo>
                  <a:pt x="504" y="626"/>
                </a:lnTo>
                <a:lnTo>
                  <a:pt x="508" y="622"/>
                </a:lnTo>
                <a:lnTo>
                  <a:pt x="510" y="616"/>
                </a:lnTo>
                <a:lnTo>
                  <a:pt x="510" y="616"/>
                </a:lnTo>
                <a:lnTo>
                  <a:pt x="514" y="602"/>
                </a:lnTo>
                <a:lnTo>
                  <a:pt x="512" y="586"/>
                </a:lnTo>
                <a:lnTo>
                  <a:pt x="508" y="572"/>
                </a:lnTo>
                <a:lnTo>
                  <a:pt x="502" y="558"/>
                </a:lnTo>
                <a:lnTo>
                  <a:pt x="494" y="546"/>
                </a:lnTo>
                <a:lnTo>
                  <a:pt x="486" y="538"/>
                </a:lnTo>
                <a:lnTo>
                  <a:pt x="474" y="526"/>
                </a:lnTo>
                <a:lnTo>
                  <a:pt x="474" y="526"/>
                </a:lnTo>
                <a:lnTo>
                  <a:pt x="484" y="542"/>
                </a:lnTo>
                <a:lnTo>
                  <a:pt x="492" y="556"/>
                </a:lnTo>
                <a:lnTo>
                  <a:pt x="498" y="570"/>
                </a:lnTo>
                <a:lnTo>
                  <a:pt x="502" y="582"/>
                </a:lnTo>
                <a:lnTo>
                  <a:pt x="502" y="592"/>
                </a:lnTo>
                <a:lnTo>
                  <a:pt x="502" y="600"/>
                </a:lnTo>
                <a:lnTo>
                  <a:pt x="500" y="606"/>
                </a:lnTo>
                <a:lnTo>
                  <a:pt x="496" y="612"/>
                </a:lnTo>
                <a:lnTo>
                  <a:pt x="496" y="612"/>
                </a:lnTo>
                <a:lnTo>
                  <a:pt x="492" y="614"/>
                </a:lnTo>
                <a:lnTo>
                  <a:pt x="490" y="614"/>
                </a:lnTo>
                <a:lnTo>
                  <a:pt x="488" y="614"/>
                </a:lnTo>
                <a:lnTo>
                  <a:pt x="486" y="612"/>
                </a:lnTo>
                <a:lnTo>
                  <a:pt x="482" y="600"/>
                </a:lnTo>
                <a:lnTo>
                  <a:pt x="482" y="600"/>
                </a:lnTo>
                <a:lnTo>
                  <a:pt x="474" y="606"/>
                </a:lnTo>
                <a:lnTo>
                  <a:pt x="472" y="612"/>
                </a:lnTo>
                <a:lnTo>
                  <a:pt x="474" y="618"/>
                </a:lnTo>
                <a:lnTo>
                  <a:pt x="476" y="624"/>
                </a:lnTo>
                <a:lnTo>
                  <a:pt x="476" y="624"/>
                </a:lnTo>
                <a:close/>
                <a:moveTo>
                  <a:pt x="338" y="592"/>
                </a:moveTo>
                <a:lnTo>
                  <a:pt x="338" y="592"/>
                </a:lnTo>
                <a:lnTo>
                  <a:pt x="350" y="602"/>
                </a:lnTo>
                <a:lnTo>
                  <a:pt x="366" y="612"/>
                </a:lnTo>
                <a:lnTo>
                  <a:pt x="376" y="616"/>
                </a:lnTo>
                <a:lnTo>
                  <a:pt x="386" y="620"/>
                </a:lnTo>
                <a:lnTo>
                  <a:pt x="398" y="622"/>
                </a:lnTo>
                <a:lnTo>
                  <a:pt x="410" y="622"/>
                </a:lnTo>
                <a:lnTo>
                  <a:pt x="410" y="622"/>
                </a:lnTo>
                <a:lnTo>
                  <a:pt x="416" y="620"/>
                </a:lnTo>
                <a:lnTo>
                  <a:pt x="416" y="618"/>
                </a:lnTo>
                <a:lnTo>
                  <a:pt x="416" y="616"/>
                </a:lnTo>
                <a:lnTo>
                  <a:pt x="412" y="614"/>
                </a:lnTo>
                <a:lnTo>
                  <a:pt x="412" y="614"/>
                </a:lnTo>
                <a:lnTo>
                  <a:pt x="408" y="614"/>
                </a:lnTo>
                <a:lnTo>
                  <a:pt x="402" y="610"/>
                </a:lnTo>
                <a:lnTo>
                  <a:pt x="398" y="604"/>
                </a:lnTo>
                <a:lnTo>
                  <a:pt x="394" y="598"/>
                </a:lnTo>
                <a:lnTo>
                  <a:pt x="392" y="592"/>
                </a:lnTo>
                <a:lnTo>
                  <a:pt x="394" y="584"/>
                </a:lnTo>
                <a:lnTo>
                  <a:pt x="398" y="576"/>
                </a:lnTo>
                <a:lnTo>
                  <a:pt x="406" y="568"/>
                </a:lnTo>
                <a:lnTo>
                  <a:pt x="406" y="568"/>
                </a:lnTo>
                <a:lnTo>
                  <a:pt x="404" y="566"/>
                </a:lnTo>
                <a:lnTo>
                  <a:pt x="400" y="566"/>
                </a:lnTo>
                <a:lnTo>
                  <a:pt x="394" y="568"/>
                </a:lnTo>
                <a:lnTo>
                  <a:pt x="388" y="572"/>
                </a:lnTo>
                <a:lnTo>
                  <a:pt x="384" y="578"/>
                </a:lnTo>
                <a:lnTo>
                  <a:pt x="382" y="584"/>
                </a:lnTo>
                <a:lnTo>
                  <a:pt x="380" y="592"/>
                </a:lnTo>
                <a:lnTo>
                  <a:pt x="384" y="602"/>
                </a:lnTo>
                <a:lnTo>
                  <a:pt x="384" y="602"/>
                </a:lnTo>
                <a:lnTo>
                  <a:pt x="378" y="594"/>
                </a:lnTo>
                <a:lnTo>
                  <a:pt x="378" y="586"/>
                </a:lnTo>
                <a:lnTo>
                  <a:pt x="378" y="580"/>
                </a:lnTo>
                <a:lnTo>
                  <a:pt x="382" y="572"/>
                </a:lnTo>
                <a:lnTo>
                  <a:pt x="382" y="572"/>
                </a:lnTo>
                <a:lnTo>
                  <a:pt x="380" y="572"/>
                </a:lnTo>
                <a:lnTo>
                  <a:pt x="376" y="574"/>
                </a:lnTo>
                <a:lnTo>
                  <a:pt x="372" y="576"/>
                </a:lnTo>
                <a:lnTo>
                  <a:pt x="368" y="580"/>
                </a:lnTo>
                <a:lnTo>
                  <a:pt x="368" y="586"/>
                </a:lnTo>
                <a:lnTo>
                  <a:pt x="370" y="594"/>
                </a:lnTo>
                <a:lnTo>
                  <a:pt x="374" y="602"/>
                </a:lnTo>
                <a:lnTo>
                  <a:pt x="384" y="610"/>
                </a:lnTo>
                <a:lnTo>
                  <a:pt x="384" y="610"/>
                </a:lnTo>
                <a:lnTo>
                  <a:pt x="372" y="604"/>
                </a:lnTo>
                <a:lnTo>
                  <a:pt x="360" y="596"/>
                </a:lnTo>
                <a:lnTo>
                  <a:pt x="350" y="584"/>
                </a:lnTo>
                <a:lnTo>
                  <a:pt x="348" y="578"/>
                </a:lnTo>
                <a:lnTo>
                  <a:pt x="346" y="574"/>
                </a:lnTo>
                <a:lnTo>
                  <a:pt x="346" y="574"/>
                </a:lnTo>
                <a:lnTo>
                  <a:pt x="348" y="574"/>
                </a:lnTo>
                <a:lnTo>
                  <a:pt x="350" y="574"/>
                </a:lnTo>
                <a:lnTo>
                  <a:pt x="352" y="570"/>
                </a:lnTo>
                <a:lnTo>
                  <a:pt x="350" y="566"/>
                </a:lnTo>
                <a:lnTo>
                  <a:pt x="348" y="564"/>
                </a:lnTo>
                <a:lnTo>
                  <a:pt x="346" y="564"/>
                </a:lnTo>
                <a:lnTo>
                  <a:pt x="346" y="564"/>
                </a:lnTo>
                <a:lnTo>
                  <a:pt x="342" y="564"/>
                </a:lnTo>
                <a:lnTo>
                  <a:pt x="340" y="566"/>
                </a:lnTo>
                <a:lnTo>
                  <a:pt x="334" y="572"/>
                </a:lnTo>
                <a:lnTo>
                  <a:pt x="334" y="576"/>
                </a:lnTo>
                <a:lnTo>
                  <a:pt x="334" y="582"/>
                </a:lnTo>
                <a:lnTo>
                  <a:pt x="336" y="586"/>
                </a:lnTo>
                <a:lnTo>
                  <a:pt x="338" y="592"/>
                </a:lnTo>
                <a:lnTo>
                  <a:pt x="338" y="592"/>
                </a:lnTo>
                <a:close/>
                <a:moveTo>
                  <a:pt x="456" y="412"/>
                </a:moveTo>
                <a:lnTo>
                  <a:pt x="456" y="412"/>
                </a:lnTo>
                <a:lnTo>
                  <a:pt x="450" y="414"/>
                </a:lnTo>
                <a:lnTo>
                  <a:pt x="444" y="420"/>
                </a:lnTo>
                <a:lnTo>
                  <a:pt x="442" y="428"/>
                </a:lnTo>
                <a:lnTo>
                  <a:pt x="442" y="434"/>
                </a:lnTo>
                <a:lnTo>
                  <a:pt x="444" y="438"/>
                </a:lnTo>
                <a:lnTo>
                  <a:pt x="444" y="438"/>
                </a:lnTo>
                <a:lnTo>
                  <a:pt x="440" y="434"/>
                </a:lnTo>
                <a:lnTo>
                  <a:pt x="438" y="428"/>
                </a:lnTo>
                <a:lnTo>
                  <a:pt x="438" y="424"/>
                </a:lnTo>
                <a:lnTo>
                  <a:pt x="438" y="424"/>
                </a:lnTo>
                <a:lnTo>
                  <a:pt x="430" y="420"/>
                </a:lnTo>
                <a:lnTo>
                  <a:pt x="418" y="416"/>
                </a:lnTo>
                <a:lnTo>
                  <a:pt x="418" y="416"/>
                </a:lnTo>
                <a:lnTo>
                  <a:pt x="422" y="430"/>
                </a:lnTo>
                <a:lnTo>
                  <a:pt x="426" y="436"/>
                </a:lnTo>
                <a:lnTo>
                  <a:pt x="426" y="436"/>
                </a:lnTo>
                <a:lnTo>
                  <a:pt x="430" y="436"/>
                </a:lnTo>
                <a:lnTo>
                  <a:pt x="434" y="440"/>
                </a:lnTo>
                <a:lnTo>
                  <a:pt x="440" y="442"/>
                </a:lnTo>
                <a:lnTo>
                  <a:pt x="440" y="442"/>
                </a:lnTo>
                <a:lnTo>
                  <a:pt x="434" y="440"/>
                </a:lnTo>
                <a:lnTo>
                  <a:pt x="430" y="440"/>
                </a:lnTo>
                <a:lnTo>
                  <a:pt x="422" y="442"/>
                </a:lnTo>
                <a:lnTo>
                  <a:pt x="416" y="448"/>
                </a:lnTo>
                <a:lnTo>
                  <a:pt x="414" y="456"/>
                </a:lnTo>
                <a:lnTo>
                  <a:pt x="414" y="456"/>
                </a:lnTo>
                <a:lnTo>
                  <a:pt x="416" y="454"/>
                </a:lnTo>
                <a:lnTo>
                  <a:pt x="420" y="454"/>
                </a:lnTo>
                <a:lnTo>
                  <a:pt x="426" y="454"/>
                </a:lnTo>
                <a:lnTo>
                  <a:pt x="436" y="458"/>
                </a:lnTo>
                <a:lnTo>
                  <a:pt x="448" y="464"/>
                </a:lnTo>
                <a:lnTo>
                  <a:pt x="464" y="476"/>
                </a:lnTo>
                <a:lnTo>
                  <a:pt x="484" y="492"/>
                </a:lnTo>
                <a:lnTo>
                  <a:pt x="508" y="514"/>
                </a:lnTo>
                <a:lnTo>
                  <a:pt x="508" y="514"/>
                </a:lnTo>
                <a:lnTo>
                  <a:pt x="530" y="538"/>
                </a:lnTo>
                <a:lnTo>
                  <a:pt x="546" y="562"/>
                </a:lnTo>
                <a:lnTo>
                  <a:pt x="556" y="582"/>
                </a:lnTo>
                <a:lnTo>
                  <a:pt x="562" y="600"/>
                </a:lnTo>
                <a:lnTo>
                  <a:pt x="564" y="614"/>
                </a:lnTo>
                <a:lnTo>
                  <a:pt x="564" y="626"/>
                </a:lnTo>
                <a:lnTo>
                  <a:pt x="564" y="634"/>
                </a:lnTo>
                <a:lnTo>
                  <a:pt x="562" y="640"/>
                </a:lnTo>
                <a:lnTo>
                  <a:pt x="562" y="640"/>
                </a:lnTo>
                <a:lnTo>
                  <a:pt x="572" y="636"/>
                </a:lnTo>
                <a:lnTo>
                  <a:pt x="578" y="632"/>
                </a:lnTo>
                <a:lnTo>
                  <a:pt x="582" y="626"/>
                </a:lnTo>
                <a:lnTo>
                  <a:pt x="586" y="620"/>
                </a:lnTo>
                <a:lnTo>
                  <a:pt x="586" y="614"/>
                </a:lnTo>
                <a:lnTo>
                  <a:pt x="586" y="608"/>
                </a:lnTo>
                <a:lnTo>
                  <a:pt x="584" y="598"/>
                </a:lnTo>
                <a:lnTo>
                  <a:pt x="584" y="598"/>
                </a:lnTo>
                <a:lnTo>
                  <a:pt x="590" y="612"/>
                </a:lnTo>
                <a:lnTo>
                  <a:pt x="592" y="618"/>
                </a:lnTo>
                <a:lnTo>
                  <a:pt x="592" y="618"/>
                </a:lnTo>
                <a:lnTo>
                  <a:pt x="598" y="622"/>
                </a:lnTo>
                <a:lnTo>
                  <a:pt x="610" y="628"/>
                </a:lnTo>
                <a:lnTo>
                  <a:pt x="622" y="632"/>
                </a:lnTo>
                <a:lnTo>
                  <a:pt x="634" y="632"/>
                </a:lnTo>
                <a:lnTo>
                  <a:pt x="634" y="632"/>
                </a:lnTo>
                <a:lnTo>
                  <a:pt x="632" y="620"/>
                </a:lnTo>
                <a:lnTo>
                  <a:pt x="628" y="608"/>
                </a:lnTo>
                <a:lnTo>
                  <a:pt x="624" y="598"/>
                </a:lnTo>
                <a:lnTo>
                  <a:pt x="618" y="592"/>
                </a:lnTo>
                <a:lnTo>
                  <a:pt x="618" y="592"/>
                </a:lnTo>
                <a:lnTo>
                  <a:pt x="612" y="588"/>
                </a:lnTo>
                <a:lnTo>
                  <a:pt x="600" y="582"/>
                </a:lnTo>
                <a:lnTo>
                  <a:pt x="600" y="582"/>
                </a:lnTo>
                <a:lnTo>
                  <a:pt x="610" y="584"/>
                </a:lnTo>
                <a:lnTo>
                  <a:pt x="616" y="584"/>
                </a:lnTo>
                <a:lnTo>
                  <a:pt x="622" y="584"/>
                </a:lnTo>
                <a:lnTo>
                  <a:pt x="628" y="582"/>
                </a:lnTo>
                <a:lnTo>
                  <a:pt x="634" y="578"/>
                </a:lnTo>
                <a:lnTo>
                  <a:pt x="638" y="570"/>
                </a:lnTo>
                <a:lnTo>
                  <a:pt x="640" y="562"/>
                </a:lnTo>
                <a:lnTo>
                  <a:pt x="640" y="562"/>
                </a:lnTo>
                <a:lnTo>
                  <a:pt x="636" y="562"/>
                </a:lnTo>
                <a:lnTo>
                  <a:pt x="628" y="564"/>
                </a:lnTo>
                <a:lnTo>
                  <a:pt x="616" y="564"/>
                </a:lnTo>
                <a:lnTo>
                  <a:pt x="600" y="560"/>
                </a:lnTo>
                <a:lnTo>
                  <a:pt x="582" y="554"/>
                </a:lnTo>
                <a:lnTo>
                  <a:pt x="562" y="544"/>
                </a:lnTo>
                <a:lnTo>
                  <a:pt x="540" y="528"/>
                </a:lnTo>
                <a:lnTo>
                  <a:pt x="514" y="506"/>
                </a:lnTo>
                <a:lnTo>
                  <a:pt x="514" y="506"/>
                </a:lnTo>
                <a:lnTo>
                  <a:pt x="492" y="482"/>
                </a:lnTo>
                <a:lnTo>
                  <a:pt x="476" y="462"/>
                </a:lnTo>
                <a:lnTo>
                  <a:pt x="466" y="446"/>
                </a:lnTo>
                <a:lnTo>
                  <a:pt x="458" y="434"/>
                </a:lnTo>
                <a:lnTo>
                  <a:pt x="456" y="424"/>
                </a:lnTo>
                <a:lnTo>
                  <a:pt x="454" y="418"/>
                </a:lnTo>
                <a:lnTo>
                  <a:pt x="456" y="414"/>
                </a:lnTo>
                <a:lnTo>
                  <a:pt x="456" y="412"/>
                </a:lnTo>
                <a:lnTo>
                  <a:pt x="456" y="412"/>
                </a:lnTo>
                <a:close/>
                <a:moveTo>
                  <a:pt x="588" y="10"/>
                </a:moveTo>
                <a:lnTo>
                  <a:pt x="588" y="10"/>
                </a:lnTo>
                <a:lnTo>
                  <a:pt x="578" y="4"/>
                </a:lnTo>
                <a:lnTo>
                  <a:pt x="566" y="0"/>
                </a:lnTo>
                <a:lnTo>
                  <a:pt x="556" y="0"/>
                </a:lnTo>
                <a:lnTo>
                  <a:pt x="546" y="0"/>
                </a:lnTo>
                <a:lnTo>
                  <a:pt x="538" y="2"/>
                </a:lnTo>
                <a:lnTo>
                  <a:pt x="530" y="6"/>
                </a:lnTo>
                <a:lnTo>
                  <a:pt x="526" y="10"/>
                </a:lnTo>
                <a:lnTo>
                  <a:pt x="524" y="12"/>
                </a:lnTo>
                <a:lnTo>
                  <a:pt x="524" y="12"/>
                </a:lnTo>
                <a:lnTo>
                  <a:pt x="524" y="16"/>
                </a:lnTo>
                <a:lnTo>
                  <a:pt x="524" y="20"/>
                </a:lnTo>
                <a:lnTo>
                  <a:pt x="528" y="24"/>
                </a:lnTo>
                <a:lnTo>
                  <a:pt x="534" y="24"/>
                </a:lnTo>
                <a:lnTo>
                  <a:pt x="536" y="22"/>
                </a:lnTo>
                <a:lnTo>
                  <a:pt x="538" y="20"/>
                </a:lnTo>
                <a:lnTo>
                  <a:pt x="538" y="20"/>
                </a:lnTo>
                <a:lnTo>
                  <a:pt x="544" y="14"/>
                </a:lnTo>
                <a:lnTo>
                  <a:pt x="548" y="12"/>
                </a:lnTo>
                <a:lnTo>
                  <a:pt x="554" y="10"/>
                </a:lnTo>
                <a:lnTo>
                  <a:pt x="560" y="10"/>
                </a:lnTo>
                <a:lnTo>
                  <a:pt x="572" y="14"/>
                </a:lnTo>
                <a:lnTo>
                  <a:pt x="582" y="22"/>
                </a:lnTo>
                <a:lnTo>
                  <a:pt x="582" y="22"/>
                </a:lnTo>
                <a:lnTo>
                  <a:pt x="572" y="18"/>
                </a:lnTo>
                <a:lnTo>
                  <a:pt x="564" y="14"/>
                </a:lnTo>
                <a:lnTo>
                  <a:pt x="554" y="14"/>
                </a:lnTo>
                <a:lnTo>
                  <a:pt x="554" y="14"/>
                </a:lnTo>
                <a:lnTo>
                  <a:pt x="550" y="16"/>
                </a:lnTo>
                <a:lnTo>
                  <a:pt x="546" y="18"/>
                </a:lnTo>
                <a:lnTo>
                  <a:pt x="544" y="24"/>
                </a:lnTo>
                <a:lnTo>
                  <a:pt x="544" y="28"/>
                </a:lnTo>
                <a:lnTo>
                  <a:pt x="546" y="30"/>
                </a:lnTo>
                <a:lnTo>
                  <a:pt x="548" y="32"/>
                </a:lnTo>
                <a:lnTo>
                  <a:pt x="552" y="30"/>
                </a:lnTo>
                <a:lnTo>
                  <a:pt x="552" y="30"/>
                </a:lnTo>
                <a:lnTo>
                  <a:pt x="568" y="32"/>
                </a:lnTo>
                <a:lnTo>
                  <a:pt x="582" y="36"/>
                </a:lnTo>
                <a:lnTo>
                  <a:pt x="594" y="44"/>
                </a:lnTo>
                <a:lnTo>
                  <a:pt x="604" y="54"/>
                </a:lnTo>
                <a:lnTo>
                  <a:pt x="612" y="64"/>
                </a:lnTo>
                <a:lnTo>
                  <a:pt x="618" y="76"/>
                </a:lnTo>
                <a:lnTo>
                  <a:pt x="620" y="86"/>
                </a:lnTo>
                <a:lnTo>
                  <a:pt x="620" y="96"/>
                </a:lnTo>
                <a:lnTo>
                  <a:pt x="620" y="96"/>
                </a:lnTo>
                <a:lnTo>
                  <a:pt x="620" y="86"/>
                </a:lnTo>
                <a:lnTo>
                  <a:pt x="616" y="76"/>
                </a:lnTo>
                <a:lnTo>
                  <a:pt x="610" y="66"/>
                </a:lnTo>
                <a:lnTo>
                  <a:pt x="602" y="56"/>
                </a:lnTo>
                <a:lnTo>
                  <a:pt x="592" y="48"/>
                </a:lnTo>
                <a:lnTo>
                  <a:pt x="584" y="42"/>
                </a:lnTo>
                <a:lnTo>
                  <a:pt x="576" y="38"/>
                </a:lnTo>
                <a:lnTo>
                  <a:pt x="568" y="36"/>
                </a:lnTo>
                <a:lnTo>
                  <a:pt x="568" y="36"/>
                </a:lnTo>
                <a:lnTo>
                  <a:pt x="562" y="38"/>
                </a:lnTo>
                <a:lnTo>
                  <a:pt x="556" y="40"/>
                </a:lnTo>
                <a:lnTo>
                  <a:pt x="548" y="46"/>
                </a:lnTo>
                <a:lnTo>
                  <a:pt x="544" y="54"/>
                </a:lnTo>
                <a:lnTo>
                  <a:pt x="546" y="56"/>
                </a:lnTo>
                <a:lnTo>
                  <a:pt x="548" y="56"/>
                </a:lnTo>
                <a:lnTo>
                  <a:pt x="548" y="56"/>
                </a:lnTo>
                <a:lnTo>
                  <a:pt x="554" y="54"/>
                </a:lnTo>
                <a:lnTo>
                  <a:pt x="562" y="54"/>
                </a:lnTo>
                <a:lnTo>
                  <a:pt x="568" y="56"/>
                </a:lnTo>
                <a:lnTo>
                  <a:pt x="574" y="60"/>
                </a:lnTo>
                <a:lnTo>
                  <a:pt x="586" y="68"/>
                </a:lnTo>
                <a:lnTo>
                  <a:pt x="594" y="74"/>
                </a:lnTo>
                <a:lnTo>
                  <a:pt x="594" y="74"/>
                </a:lnTo>
                <a:lnTo>
                  <a:pt x="602" y="86"/>
                </a:lnTo>
                <a:lnTo>
                  <a:pt x="608" y="98"/>
                </a:lnTo>
                <a:lnTo>
                  <a:pt x="608" y="106"/>
                </a:lnTo>
                <a:lnTo>
                  <a:pt x="608" y="112"/>
                </a:lnTo>
                <a:lnTo>
                  <a:pt x="608" y="120"/>
                </a:lnTo>
                <a:lnTo>
                  <a:pt x="604" y="126"/>
                </a:lnTo>
                <a:lnTo>
                  <a:pt x="604" y="126"/>
                </a:lnTo>
                <a:lnTo>
                  <a:pt x="602" y="116"/>
                </a:lnTo>
                <a:lnTo>
                  <a:pt x="598" y="106"/>
                </a:lnTo>
                <a:lnTo>
                  <a:pt x="590" y="98"/>
                </a:lnTo>
                <a:lnTo>
                  <a:pt x="578" y="90"/>
                </a:lnTo>
                <a:lnTo>
                  <a:pt x="566" y="84"/>
                </a:lnTo>
                <a:lnTo>
                  <a:pt x="554" y="82"/>
                </a:lnTo>
                <a:lnTo>
                  <a:pt x="542" y="84"/>
                </a:lnTo>
                <a:lnTo>
                  <a:pt x="536" y="86"/>
                </a:lnTo>
                <a:lnTo>
                  <a:pt x="530" y="90"/>
                </a:lnTo>
                <a:lnTo>
                  <a:pt x="530" y="90"/>
                </a:lnTo>
                <a:lnTo>
                  <a:pt x="520" y="98"/>
                </a:lnTo>
                <a:lnTo>
                  <a:pt x="512" y="108"/>
                </a:lnTo>
                <a:lnTo>
                  <a:pt x="508" y="120"/>
                </a:lnTo>
                <a:lnTo>
                  <a:pt x="506" y="132"/>
                </a:lnTo>
                <a:lnTo>
                  <a:pt x="508" y="142"/>
                </a:lnTo>
                <a:lnTo>
                  <a:pt x="510" y="154"/>
                </a:lnTo>
                <a:lnTo>
                  <a:pt x="514" y="162"/>
                </a:lnTo>
                <a:lnTo>
                  <a:pt x="520" y="170"/>
                </a:lnTo>
                <a:lnTo>
                  <a:pt x="520" y="170"/>
                </a:lnTo>
                <a:lnTo>
                  <a:pt x="528" y="176"/>
                </a:lnTo>
                <a:lnTo>
                  <a:pt x="534" y="180"/>
                </a:lnTo>
                <a:lnTo>
                  <a:pt x="540" y="182"/>
                </a:lnTo>
                <a:lnTo>
                  <a:pt x="546" y="180"/>
                </a:lnTo>
                <a:lnTo>
                  <a:pt x="552" y="180"/>
                </a:lnTo>
                <a:lnTo>
                  <a:pt x="556" y="176"/>
                </a:lnTo>
                <a:lnTo>
                  <a:pt x="560" y="174"/>
                </a:lnTo>
                <a:lnTo>
                  <a:pt x="562" y="170"/>
                </a:lnTo>
                <a:lnTo>
                  <a:pt x="562" y="170"/>
                </a:lnTo>
                <a:lnTo>
                  <a:pt x="554" y="172"/>
                </a:lnTo>
                <a:lnTo>
                  <a:pt x="548" y="170"/>
                </a:lnTo>
                <a:lnTo>
                  <a:pt x="542" y="168"/>
                </a:lnTo>
                <a:lnTo>
                  <a:pt x="536" y="162"/>
                </a:lnTo>
                <a:lnTo>
                  <a:pt x="536" y="162"/>
                </a:lnTo>
                <a:lnTo>
                  <a:pt x="544" y="166"/>
                </a:lnTo>
                <a:lnTo>
                  <a:pt x="552" y="168"/>
                </a:lnTo>
                <a:lnTo>
                  <a:pt x="558" y="166"/>
                </a:lnTo>
                <a:lnTo>
                  <a:pt x="564" y="162"/>
                </a:lnTo>
                <a:lnTo>
                  <a:pt x="568" y="158"/>
                </a:lnTo>
                <a:lnTo>
                  <a:pt x="572" y="154"/>
                </a:lnTo>
                <a:lnTo>
                  <a:pt x="574" y="148"/>
                </a:lnTo>
                <a:lnTo>
                  <a:pt x="574" y="148"/>
                </a:lnTo>
                <a:lnTo>
                  <a:pt x="572" y="148"/>
                </a:lnTo>
                <a:lnTo>
                  <a:pt x="570" y="148"/>
                </a:lnTo>
                <a:lnTo>
                  <a:pt x="564" y="152"/>
                </a:lnTo>
                <a:lnTo>
                  <a:pt x="556" y="154"/>
                </a:lnTo>
                <a:lnTo>
                  <a:pt x="552" y="154"/>
                </a:lnTo>
                <a:lnTo>
                  <a:pt x="546" y="150"/>
                </a:lnTo>
                <a:lnTo>
                  <a:pt x="546" y="150"/>
                </a:lnTo>
                <a:lnTo>
                  <a:pt x="538" y="142"/>
                </a:lnTo>
                <a:lnTo>
                  <a:pt x="536" y="136"/>
                </a:lnTo>
                <a:lnTo>
                  <a:pt x="536" y="132"/>
                </a:lnTo>
                <a:lnTo>
                  <a:pt x="536" y="126"/>
                </a:lnTo>
                <a:lnTo>
                  <a:pt x="538" y="120"/>
                </a:lnTo>
                <a:lnTo>
                  <a:pt x="542" y="116"/>
                </a:lnTo>
                <a:lnTo>
                  <a:pt x="546" y="110"/>
                </a:lnTo>
                <a:lnTo>
                  <a:pt x="546" y="110"/>
                </a:lnTo>
                <a:lnTo>
                  <a:pt x="544" y="114"/>
                </a:lnTo>
                <a:lnTo>
                  <a:pt x="544" y="118"/>
                </a:lnTo>
                <a:lnTo>
                  <a:pt x="544" y="126"/>
                </a:lnTo>
                <a:lnTo>
                  <a:pt x="548" y="132"/>
                </a:lnTo>
                <a:lnTo>
                  <a:pt x="550" y="132"/>
                </a:lnTo>
                <a:lnTo>
                  <a:pt x="554" y="132"/>
                </a:lnTo>
                <a:lnTo>
                  <a:pt x="554" y="132"/>
                </a:lnTo>
                <a:lnTo>
                  <a:pt x="552" y="128"/>
                </a:lnTo>
                <a:lnTo>
                  <a:pt x="552" y="122"/>
                </a:lnTo>
                <a:lnTo>
                  <a:pt x="554" y="116"/>
                </a:lnTo>
                <a:lnTo>
                  <a:pt x="556" y="110"/>
                </a:lnTo>
                <a:lnTo>
                  <a:pt x="560" y="106"/>
                </a:lnTo>
                <a:lnTo>
                  <a:pt x="566" y="106"/>
                </a:lnTo>
                <a:lnTo>
                  <a:pt x="574" y="108"/>
                </a:lnTo>
                <a:lnTo>
                  <a:pt x="584" y="114"/>
                </a:lnTo>
                <a:lnTo>
                  <a:pt x="584" y="114"/>
                </a:lnTo>
                <a:lnTo>
                  <a:pt x="592" y="126"/>
                </a:lnTo>
                <a:lnTo>
                  <a:pt x="596" y="138"/>
                </a:lnTo>
                <a:lnTo>
                  <a:pt x="596" y="150"/>
                </a:lnTo>
                <a:lnTo>
                  <a:pt x="592" y="164"/>
                </a:lnTo>
                <a:lnTo>
                  <a:pt x="588" y="178"/>
                </a:lnTo>
                <a:lnTo>
                  <a:pt x="582" y="190"/>
                </a:lnTo>
                <a:lnTo>
                  <a:pt x="568" y="214"/>
                </a:lnTo>
                <a:lnTo>
                  <a:pt x="568" y="214"/>
                </a:lnTo>
                <a:lnTo>
                  <a:pt x="554" y="230"/>
                </a:lnTo>
                <a:lnTo>
                  <a:pt x="540" y="244"/>
                </a:lnTo>
                <a:lnTo>
                  <a:pt x="520" y="264"/>
                </a:lnTo>
                <a:lnTo>
                  <a:pt x="520" y="264"/>
                </a:lnTo>
                <a:lnTo>
                  <a:pt x="522" y="258"/>
                </a:lnTo>
                <a:lnTo>
                  <a:pt x="524" y="252"/>
                </a:lnTo>
                <a:lnTo>
                  <a:pt x="526" y="242"/>
                </a:lnTo>
                <a:lnTo>
                  <a:pt x="522" y="234"/>
                </a:lnTo>
                <a:lnTo>
                  <a:pt x="520" y="232"/>
                </a:lnTo>
                <a:lnTo>
                  <a:pt x="518" y="232"/>
                </a:lnTo>
                <a:lnTo>
                  <a:pt x="518" y="232"/>
                </a:lnTo>
                <a:lnTo>
                  <a:pt x="514" y="228"/>
                </a:lnTo>
                <a:lnTo>
                  <a:pt x="510" y="226"/>
                </a:lnTo>
                <a:lnTo>
                  <a:pt x="504" y="226"/>
                </a:lnTo>
                <a:lnTo>
                  <a:pt x="498" y="232"/>
                </a:lnTo>
                <a:lnTo>
                  <a:pt x="498" y="232"/>
                </a:lnTo>
                <a:lnTo>
                  <a:pt x="504" y="234"/>
                </a:lnTo>
                <a:lnTo>
                  <a:pt x="508" y="240"/>
                </a:lnTo>
                <a:lnTo>
                  <a:pt x="510" y="246"/>
                </a:lnTo>
                <a:lnTo>
                  <a:pt x="512" y="252"/>
                </a:lnTo>
                <a:lnTo>
                  <a:pt x="510" y="260"/>
                </a:lnTo>
                <a:lnTo>
                  <a:pt x="508" y="266"/>
                </a:lnTo>
                <a:lnTo>
                  <a:pt x="506" y="272"/>
                </a:lnTo>
                <a:lnTo>
                  <a:pt x="502" y="276"/>
                </a:lnTo>
                <a:lnTo>
                  <a:pt x="502" y="276"/>
                </a:lnTo>
                <a:lnTo>
                  <a:pt x="494" y="286"/>
                </a:lnTo>
                <a:lnTo>
                  <a:pt x="488" y="296"/>
                </a:lnTo>
                <a:lnTo>
                  <a:pt x="480" y="312"/>
                </a:lnTo>
                <a:lnTo>
                  <a:pt x="480" y="312"/>
                </a:lnTo>
                <a:lnTo>
                  <a:pt x="484" y="322"/>
                </a:lnTo>
                <a:lnTo>
                  <a:pt x="486" y="332"/>
                </a:lnTo>
                <a:lnTo>
                  <a:pt x="484" y="344"/>
                </a:lnTo>
                <a:lnTo>
                  <a:pt x="484" y="344"/>
                </a:lnTo>
                <a:lnTo>
                  <a:pt x="484" y="336"/>
                </a:lnTo>
                <a:lnTo>
                  <a:pt x="482" y="326"/>
                </a:lnTo>
                <a:lnTo>
                  <a:pt x="478" y="318"/>
                </a:lnTo>
                <a:lnTo>
                  <a:pt x="472" y="310"/>
                </a:lnTo>
                <a:lnTo>
                  <a:pt x="466" y="304"/>
                </a:lnTo>
                <a:lnTo>
                  <a:pt x="458" y="298"/>
                </a:lnTo>
                <a:lnTo>
                  <a:pt x="452" y="296"/>
                </a:lnTo>
                <a:lnTo>
                  <a:pt x="446" y="294"/>
                </a:lnTo>
                <a:lnTo>
                  <a:pt x="446" y="294"/>
                </a:lnTo>
                <a:lnTo>
                  <a:pt x="432" y="294"/>
                </a:lnTo>
                <a:lnTo>
                  <a:pt x="422" y="298"/>
                </a:lnTo>
                <a:lnTo>
                  <a:pt x="416" y="302"/>
                </a:lnTo>
                <a:lnTo>
                  <a:pt x="414" y="306"/>
                </a:lnTo>
                <a:lnTo>
                  <a:pt x="414" y="306"/>
                </a:lnTo>
                <a:lnTo>
                  <a:pt x="416" y="308"/>
                </a:lnTo>
                <a:lnTo>
                  <a:pt x="418" y="310"/>
                </a:lnTo>
                <a:lnTo>
                  <a:pt x="422" y="310"/>
                </a:lnTo>
                <a:lnTo>
                  <a:pt x="428" y="312"/>
                </a:lnTo>
                <a:lnTo>
                  <a:pt x="428" y="312"/>
                </a:lnTo>
                <a:lnTo>
                  <a:pt x="438" y="308"/>
                </a:lnTo>
                <a:lnTo>
                  <a:pt x="450" y="310"/>
                </a:lnTo>
                <a:lnTo>
                  <a:pt x="460" y="314"/>
                </a:lnTo>
                <a:lnTo>
                  <a:pt x="464" y="318"/>
                </a:lnTo>
                <a:lnTo>
                  <a:pt x="468" y="322"/>
                </a:lnTo>
                <a:lnTo>
                  <a:pt x="468" y="322"/>
                </a:lnTo>
                <a:lnTo>
                  <a:pt x="456" y="314"/>
                </a:lnTo>
                <a:lnTo>
                  <a:pt x="444" y="312"/>
                </a:lnTo>
                <a:lnTo>
                  <a:pt x="434" y="316"/>
                </a:lnTo>
                <a:lnTo>
                  <a:pt x="426" y="320"/>
                </a:lnTo>
                <a:lnTo>
                  <a:pt x="418" y="328"/>
                </a:lnTo>
                <a:lnTo>
                  <a:pt x="414" y="338"/>
                </a:lnTo>
                <a:lnTo>
                  <a:pt x="412" y="346"/>
                </a:lnTo>
                <a:lnTo>
                  <a:pt x="414" y="354"/>
                </a:lnTo>
                <a:lnTo>
                  <a:pt x="414" y="354"/>
                </a:lnTo>
                <a:lnTo>
                  <a:pt x="418" y="362"/>
                </a:lnTo>
                <a:lnTo>
                  <a:pt x="422" y="366"/>
                </a:lnTo>
                <a:lnTo>
                  <a:pt x="428" y="370"/>
                </a:lnTo>
                <a:lnTo>
                  <a:pt x="432" y="370"/>
                </a:lnTo>
                <a:lnTo>
                  <a:pt x="438" y="370"/>
                </a:lnTo>
                <a:lnTo>
                  <a:pt x="442" y="368"/>
                </a:lnTo>
                <a:lnTo>
                  <a:pt x="446" y="366"/>
                </a:lnTo>
                <a:lnTo>
                  <a:pt x="450" y="362"/>
                </a:lnTo>
                <a:lnTo>
                  <a:pt x="450" y="362"/>
                </a:lnTo>
                <a:lnTo>
                  <a:pt x="446" y="362"/>
                </a:lnTo>
                <a:lnTo>
                  <a:pt x="442" y="360"/>
                </a:lnTo>
                <a:lnTo>
                  <a:pt x="438" y="358"/>
                </a:lnTo>
                <a:lnTo>
                  <a:pt x="436" y="356"/>
                </a:lnTo>
                <a:lnTo>
                  <a:pt x="434" y="352"/>
                </a:lnTo>
                <a:lnTo>
                  <a:pt x="434" y="348"/>
                </a:lnTo>
                <a:lnTo>
                  <a:pt x="434" y="342"/>
                </a:lnTo>
                <a:lnTo>
                  <a:pt x="438" y="336"/>
                </a:lnTo>
                <a:lnTo>
                  <a:pt x="438" y="336"/>
                </a:lnTo>
                <a:lnTo>
                  <a:pt x="444" y="332"/>
                </a:lnTo>
                <a:lnTo>
                  <a:pt x="448" y="332"/>
                </a:lnTo>
                <a:lnTo>
                  <a:pt x="454" y="334"/>
                </a:lnTo>
                <a:lnTo>
                  <a:pt x="460" y="338"/>
                </a:lnTo>
                <a:lnTo>
                  <a:pt x="466" y="344"/>
                </a:lnTo>
                <a:lnTo>
                  <a:pt x="470" y="352"/>
                </a:lnTo>
                <a:lnTo>
                  <a:pt x="474" y="362"/>
                </a:lnTo>
                <a:lnTo>
                  <a:pt x="476" y="374"/>
                </a:lnTo>
                <a:lnTo>
                  <a:pt x="476" y="374"/>
                </a:lnTo>
                <a:lnTo>
                  <a:pt x="478" y="400"/>
                </a:lnTo>
                <a:lnTo>
                  <a:pt x="482" y="418"/>
                </a:lnTo>
                <a:lnTo>
                  <a:pt x="486" y="434"/>
                </a:lnTo>
                <a:lnTo>
                  <a:pt x="494" y="452"/>
                </a:lnTo>
                <a:lnTo>
                  <a:pt x="504" y="472"/>
                </a:lnTo>
                <a:lnTo>
                  <a:pt x="518" y="490"/>
                </a:lnTo>
                <a:lnTo>
                  <a:pt x="536" y="508"/>
                </a:lnTo>
                <a:lnTo>
                  <a:pt x="536" y="508"/>
                </a:lnTo>
                <a:lnTo>
                  <a:pt x="552" y="520"/>
                </a:lnTo>
                <a:lnTo>
                  <a:pt x="566" y="530"/>
                </a:lnTo>
                <a:lnTo>
                  <a:pt x="580" y="536"/>
                </a:lnTo>
                <a:lnTo>
                  <a:pt x="594" y="538"/>
                </a:lnTo>
                <a:lnTo>
                  <a:pt x="604" y="540"/>
                </a:lnTo>
                <a:lnTo>
                  <a:pt x="612" y="538"/>
                </a:lnTo>
                <a:lnTo>
                  <a:pt x="618" y="536"/>
                </a:lnTo>
                <a:lnTo>
                  <a:pt x="620" y="534"/>
                </a:lnTo>
                <a:lnTo>
                  <a:pt x="620" y="534"/>
                </a:lnTo>
                <a:lnTo>
                  <a:pt x="622" y="526"/>
                </a:lnTo>
                <a:lnTo>
                  <a:pt x="618" y="522"/>
                </a:lnTo>
                <a:lnTo>
                  <a:pt x="610" y="520"/>
                </a:lnTo>
                <a:lnTo>
                  <a:pt x="598" y="520"/>
                </a:lnTo>
                <a:lnTo>
                  <a:pt x="598" y="520"/>
                </a:lnTo>
                <a:lnTo>
                  <a:pt x="586" y="520"/>
                </a:lnTo>
                <a:lnTo>
                  <a:pt x="570" y="516"/>
                </a:lnTo>
                <a:lnTo>
                  <a:pt x="554" y="508"/>
                </a:lnTo>
                <a:lnTo>
                  <a:pt x="546" y="504"/>
                </a:lnTo>
                <a:lnTo>
                  <a:pt x="540" y="498"/>
                </a:lnTo>
                <a:lnTo>
                  <a:pt x="540" y="498"/>
                </a:lnTo>
                <a:lnTo>
                  <a:pt x="526" y="482"/>
                </a:lnTo>
                <a:lnTo>
                  <a:pt x="518" y="470"/>
                </a:lnTo>
                <a:lnTo>
                  <a:pt x="512" y="456"/>
                </a:lnTo>
                <a:lnTo>
                  <a:pt x="506" y="440"/>
                </a:lnTo>
                <a:lnTo>
                  <a:pt x="506" y="440"/>
                </a:lnTo>
                <a:lnTo>
                  <a:pt x="504" y="428"/>
                </a:lnTo>
                <a:lnTo>
                  <a:pt x="506" y="416"/>
                </a:lnTo>
                <a:lnTo>
                  <a:pt x="506" y="404"/>
                </a:lnTo>
                <a:lnTo>
                  <a:pt x="510" y="394"/>
                </a:lnTo>
                <a:lnTo>
                  <a:pt x="518" y="376"/>
                </a:lnTo>
                <a:lnTo>
                  <a:pt x="526" y="366"/>
                </a:lnTo>
                <a:lnTo>
                  <a:pt x="526" y="366"/>
                </a:lnTo>
                <a:lnTo>
                  <a:pt x="530" y="362"/>
                </a:lnTo>
                <a:lnTo>
                  <a:pt x="532" y="362"/>
                </a:lnTo>
                <a:lnTo>
                  <a:pt x="540" y="364"/>
                </a:lnTo>
                <a:lnTo>
                  <a:pt x="542" y="368"/>
                </a:lnTo>
                <a:lnTo>
                  <a:pt x="542" y="370"/>
                </a:lnTo>
                <a:lnTo>
                  <a:pt x="540" y="372"/>
                </a:lnTo>
                <a:lnTo>
                  <a:pt x="540" y="372"/>
                </a:lnTo>
                <a:lnTo>
                  <a:pt x="536" y="374"/>
                </a:lnTo>
                <a:lnTo>
                  <a:pt x="534" y="372"/>
                </a:lnTo>
                <a:lnTo>
                  <a:pt x="530" y="368"/>
                </a:lnTo>
                <a:lnTo>
                  <a:pt x="530" y="368"/>
                </a:lnTo>
                <a:lnTo>
                  <a:pt x="528" y="372"/>
                </a:lnTo>
                <a:lnTo>
                  <a:pt x="528" y="374"/>
                </a:lnTo>
                <a:lnTo>
                  <a:pt x="528" y="378"/>
                </a:lnTo>
                <a:lnTo>
                  <a:pt x="532" y="382"/>
                </a:lnTo>
                <a:lnTo>
                  <a:pt x="532" y="382"/>
                </a:lnTo>
                <a:lnTo>
                  <a:pt x="538" y="386"/>
                </a:lnTo>
                <a:lnTo>
                  <a:pt x="546" y="386"/>
                </a:lnTo>
                <a:lnTo>
                  <a:pt x="550" y="386"/>
                </a:lnTo>
                <a:lnTo>
                  <a:pt x="554" y="384"/>
                </a:lnTo>
                <a:lnTo>
                  <a:pt x="558" y="380"/>
                </a:lnTo>
                <a:lnTo>
                  <a:pt x="562" y="374"/>
                </a:lnTo>
                <a:lnTo>
                  <a:pt x="562" y="374"/>
                </a:lnTo>
                <a:lnTo>
                  <a:pt x="564" y="368"/>
                </a:lnTo>
                <a:lnTo>
                  <a:pt x="564" y="364"/>
                </a:lnTo>
                <a:lnTo>
                  <a:pt x="562" y="358"/>
                </a:lnTo>
                <a:lnTo>
                  <a:pt x="558" y="352"/>
                </a:lnTo>
                <a:lnTo>
                  <a:pt x="554" y="348"/>
                </a:lnTo>
                <a:lnTo>
                  <a:pt x="548" y="346"/>
                </a:lnTo>
                <a:lnTo>
                  <a:pt x="544" y="344"/>
                </a:lnTo>
                <a:lnTo>
                  <a:pt x="538" y="344"/>
                </a:lnTo>
                <a:lnTo>
                  <a:pt x="538" y="344"/>
                </a:lnTo>
                <a:lnTo>
                  <a:pt x="528" y="348"/>
                </a:lnTo>
                <a:lnTo>
                  <a:pt x="522" y="350"/>
                </a:lnTo>
                <a:lnTo>
                  <a:pt x="516" y="356"/>
                </a:lnTo>
                <a:lnTo>
                  <a:pt x="512" y="362"/>
                </a:lnTo>
                <a:lnTo>
                  <a:pt x="506" y="374"/>
                </a:lnTo>
                <a:lnTo>
                  <a:pt x="500" y="388"/>
                </a:lnTo>
                <a:lnTo>
                  <a:pt x="494" y="406"/>
                </a:lnTo>
                <a:lnTo>
                  <a:pt x="494" y="406"/>
                </a:lnTo>
                <a:lnTo>
                  <a:pt x="494" y="396"/>
                </a:lnTo>
                <a:lnTo>
                  <a:pt x="492" y="382"/>
                </a:lnTo>
                <a:lnTo>
                  <a:pt x="494" y="352"/>
                </a:lnTo>
                <a:lnTo>
                  <a:pt x="496" y="338"/>
                </a:lnTo>
                <a:lnTo>
                  <a:pt x="500" y="326"/>
                </a:lnTo>
                <a:lnTo>
                  <a:pt x="504" y="314"/>
                </a:lnTo>
                <a:lnTo>
                  <a:pt x="510" y="308"/>
                </a:lnTo>
                <a:lnTo>
                  <a:pt x="510" y="308"/>
                </a:lnTo>
                <a:lnTo>
                  <a:pt x="516" y="306"/>
                </a:lnTo>
                <a:lnTo>
                  <a:pt x="524" y="304"/>
                </a:lnTo>
                <a:lnTo>
                  <a:pt x="538" y="306"/>
                </a:lnTo>
                <a:lnTo>
                  <a:pt x="550" y="310"/>
                </a:lnTo>
                <a:lnTo>
                  <a:pt x="552" y="308"/>
                </a:lnTo>
                <a:lnTo>
                  <a:pt x="554" y="306"/>
                </a:lnTo>
                <a:lnTo>
                  <a:pt x="554" y="306"/>
                </a:lnTo>
                <a:lnTo>
                  <a:pt x="554" y="302"/>
                </a:lnTo>
                <a:lnTo>
                  <a:pt x="554" y="298"/>
                </a:lnTo>
                <a:lnTo>
                  <a:pt x="548" y="292"/>
                </a:lnTo>
                <a:lnTo>
                  <a:pt x="542" y="288"/>
                </a:lnTo>
                <a:lnTo>
                  <a:pt x="534" y="288"/>
                </a:lnTo>
                <a:lnTo>
                  <a:pt x="534" y="288"/>
                </a:lnTo>
                <a:lnTo>
                  <a:pt x="538" y="286"/>
                </a:lnTo>
                <a:lnTo>
                  <a:pt x="542" y="286"/>
                </a:lnTo>
                <a:lnTo>
                  <a:pt x="548" y="286"/>
                </a:lnTo>
                <a:lnTo>
                  <a:pt x="550" y="286"/>
                </a:lnTo>
                <a:lnTo>
                  <a:pt x="550" y="286"/>
                </a:lnTo>
                <a:lnTo>
                  <a:pt x="548" y="282"/>
                </a:lnTo>
                <a:lnTo>
                  <a:pt x="546" y="280"/>
                </a:lnTo>
                <a:lnTo>
                  <a:pt x="538" y="276"/>
                </a:lnTo>
                <a:lnTo>
                  <a:pt x="528" y="278"/>
                </a:lnTo>
                <a:lnTo>
                  <a:pt x="520" y="282"/>
                </a:lnTo>
                <a:lnTo>
                  <a:pt x="520" y="282"/>
                </a:lnTo>
                <a:lnTo>
                  <a:pt x="544" y="264"/>
                </a:lnTo>
                <a:lnTo>
                  <a:pt x="554" y="260"/>
                </a:lnTo>
                <a:lnTo>
                  <a:pt x="562" y="258"/>
                </a:lnTo>
                <a:lnTo>
                  <a:pt x="568" y="256"/>
                </a:lnTo>
                <a:lnTo>
                  <a:pt x="574" y="256"/>
                </a:lnTo>
                <a:lnTo>
                  <a:pt x="578" y="258"/>
                </a:lnTo>
                <a:lnTo>
                  <a:pt x="582" y="260"/>
                </a:lnTo>
                <a:lnTo>
                  <a:pt x="586" y="266"/>
                </a:lnTo>
                <a:lnTo>
                  <a:pt x="588" y="274"/>
                </a:lnTo>
                <a:lnTo>
                  <a:pt x="588" y="282"/>
                </a:lnTo>
                <a:lnTo>
                  <a:pt x="588" y="288"/>
                </a:lnTo>
                <a:lnTo>
                  <a:pt x="588" y="288"/>
                </a:lnTo>
                <a:lnTo>
                  <a:pt x="586" y="294"/>
                </a:lnTo>
                <a:lnTo>
                  <a:pt x="588" y="298"/>
                </a:lnTo>
                <a:lnTo>
                  <a:pt x="590" y="300"/>
                </a:lnTo>
                <a:lnTo>
                  <a:pt x="594" y="300"/>
                </a:lnTo>
                <a:lnTo>
                  <a:pt x="598" y="298"/>
                </a:lnTo>
                <a:lnTo>
                  <a:pt x="600" y="294"/>
                </a:lnTo>
                <a:lnTo>
                  <a:pt x="600" y="294"/>
                </a:lnTo>
                <a:lnTo>
                  <a:pt x="606" y="284"/>
                </a:lnTo>
                <a:lnTo>
                  <a:pt x="606" y="274"/>
                </a:lnTo>
                <a:lnTo>
                  <a:pt x="604" y="266"/>
                </a:lnTo>
                <a:lnTo>
                  <a:pt x="602" y="258"/>
                </a:lnTo>
                <a:lnTo>
                  <a:pt x="602" y="258"/>
                </a:lnTo>
                <a:lnTo>
                  <a:pt x="606" y="262"/>
                </a:lnTo>
                <a:lnTo>
                  <a:pt x="610" y="268"/>
                </a:lnTo>
                <a:lnTo>
                  <a:pt x="612" y="274"/>
                </a:lnTo>
                <a:lnTo>
                  <a:pt x="612" y="280"/>
                </a:lnTo>
                <a:lnTo>
                  <a:pt x="608" y="290"/>
                </a:lnTo>
                <a:lnTo>
                  <a:pt x="604" y="296"/>
                </a:lnTo>
                <a:lnTo>
                  <a:pt x="604" y="296"/>
                </a:lnTo>
                <a:lnTo>
                  <a:pt x="602" y="300"/>
                </a:lnTo>
                <a:lnTo>
                  <a:pt x="604" y="304"/>
                </a:lnTo>
                <a:lnTo>
                  <a:pt x="606" y="306"/>
                </a:lnTo>
                <a:lnTo>
                  <a:pt x="608" y="306"/>
                </a:lnTo>
                <a:lnTo>
                  <a:pt x="612" y="304"/>
                </a:lnTo>
                <a:lnTo>
                  <a:pt x="616" y="302"/>
                </a:lnTo>
                <a:lnTo>
                  <a:pt x="616" y="302"/>
                </a:lnTo>
                <a:lnTo>
                  <a:pt x="624" y="294"/>
                </a:lnTo>
                <a:lnTo>
                  <a:pt x="626" y="284"/>
                </a:lnTo>
                <a:lnTo>
                  <a:pt x="626" y="274"/>
                </a:lnTo>
                <a:lnTo>
                  <a:pt x="622" y="266"/>
                </a:lnTo>
                <a:lnTo>
                  <a:pt x="622" y="266"/>
                </a:lnTo>
                <a:lnTo>
                  <a:pt x="624" y="268"/>
                </a:lnTo>
                <a:lnTo>
                  <a:pt x="626" y="266"/>
                </a:lnTo>
                <a:lnTo>
                  <a:pt x="628" y="264"/>
                </a:lnTo>
                <a:lnTo>
                  <a:pt x="628" y="260"/>
                </a:lnTo>
                <a:lnTo>
                  <a:pt x="628" y="260"/>
                </a:lnTo>
                <a:lnTo>
                  <a:pt x="620" y="250"/>
                </a:lnTo>
                <a:lnTo>
                  <a:pt x="612" y="244"/>
                </a:lnTo>
                <a:lnTo>
                  <a:pt x="600" y="240"/>
                </a:lnTo>
                <a:lnTo>
                  <a:pt x="590" y="240"/>
                </a:lnTo>
                <a:lnTo>
                  <a:pt x="578" y="240"/>
                </a:lnTo>
                <a:lnTo>
                  <a:pt x="568" y="242"/>
                </a:lnTo>
                <a:lnTo>
                  <a:pt x="558" y="246"/>
                </a:lnTo>
                <a:lnTo>
                  <a:pt x="550" y="250"/>
                </a:lnTo>
                <a:lnTo>
                  <a:pt x="550" y="250"/>
                </a:lnTo>
                <a:lnTo>
                  <a:pt x="566" y="236"/>
                </a:lnTo>
                <a:lnTo>
                  <a:pt x="582" y="220"/>
                </a:lnTo>
                <a:lnTo>
                  <a:pt x="596" y="204"/>
                </a:lnTo>
                <a:lnTo>
                  <a:pt x="610" y="184"/>
                </a:lnTo>
                <a:lnTo>
                  <a:pt x="622" y="166"/>
                </a:lnTo>
                <a:lnTo>
                  <a:pt x="630" y="146"/>
                </a:lnTo>
                <a:lnTo>
                  <a:pt x="636" y="128"/>
                </a:lnTo>
                <a:lnTo>
                  <a:pt x="638" y="110"/>
                </a:lnTo>
                <a:lnTo>
                  <a:pt x="638" y="110"/>
                </a:lnTo>
                <a:lnTo>
                  <a:pt x="638" y="90"/>
                </a:lnTo>
                <a:lnTo>
                  <a:pt x="636" y="74"/>
                </a:lnTo>
                <a:lnTo>
                  <a:pt x="632" y="60"/>
                </a:lnTo>
                <a:lnTo>
                  <a:pt x="626" y="46"/>
                </a:lnTo>
                <a:lnTo>
                  <a:pt x="618" y="36"/>
                </a:lnTo>
                <a:lnTo>
                  <a:pt x="610" y="26"/>
                </a:lnTo>
                <a:lnTo>
                  <a:pt x="600" y="18"/>
                </a:lnTo>
                <a:lnTo>
                  <a:pt x="588" y="10"/>
                </a:lnTo>
                <a:lnTo>
                  <a:pt x="588" y="10"/>
                </a:lnTo>
                <a:close/>
                <a:moveTo>
                  <a:pt x="602" y="440"/>
                </a:moveTo>
                <a:lnTo>
                  <a:pt x="602" y="440"/>
                </a:lnTo>
                <a:lnTo>
                  <a:pt x="602" y="436"/>
                </a:lnTo>
                <a:lnTo>
                  <a:pt x="602" y="430"/>
                </a:lnTo>
                <a:lnTo>
                  <a:pt x="598" y="426"/>
                </a:lnTo>
                <a:lnTo>
                  <a:pt x="594" y="422"/>
                </a:lnTo>
                <a:lnTo>
                  <a:pt x="588" y="418"/>
                </a:lnTo>
                <a:lnTo>
                  <a:pt x="582" y="416"/>
                </a:lnTo>
                <a:lnTo>
                  <a:pt x="576" y="416"/>
                </a:lnTo>
                <a:lnTo>
                  <a:pt x="568" y="416"/>
                </a:lnTo>
                <a:lnTo>
                  <a:pt x="568" y="416"/>
                </a:lnTo>
                <a:lnTo>
                  <a:pt x="562" y="422"/>
                </a:lnTo>
                <a:lnTo>
                  <a:pt x="558" y="426"/>
                </a:lnTo>
                <a:lnTo>
                  <a:pt x="558" y="430"/>
                </a:lnTo>
                <a:lnTo>
                  <a:pt x="558" y="430"/>
                </a:lnTo>
                <a:lnTo>
                  <a:pt x="558" y="436"/>
                </a:lnTo>
                <a:lnTo>
                  <a:pt x="562" y="444"/>
                </a:lnTo>
                <a:lnTo>
                  <a:pt x="564" y="448"/>
                </a:lnTo>
                <a:lnTo>
                  <a:pt x="568" y="450"/>
                </a:lnTo>
                <a:lnTo>
                  <a:pt x="572" y="450"/>
                </a:lnTo>
                <a:lnTo>
                  <a:pt x="576" y="448"/>
                </a:lnTo>
                <a:lnTo>
                  <a:pt x="576" y="448"/>
                </a:lnTo>
                <a:lnTo>
                  <a:pt x="572" y="444"/>
                </a:lnTo>
                <a:lnTo>
                  <a:pt x="572" y="440"/>
                </a:lnTo>
                <a:lnTo>
                  <a:pt x="576" y="436"/>
                </a:lnTo>
                <a:lnTo>
                  <a:pt x="576" y="436"/>
                </a:lnTo>
                <a:lnTo>
                  <a:pt x="582" y="436"/>
                </a:lnTo>
                <a:lnTo>
                  <a:pt x="588" y="440"/>
                </a:lnTo>
                <a:lnTo>
                  <a:pt x="588" y="442"/>
                </a:lnTo>
                <a:lnTo>
                  <a:pt x="588" y="446"/>
                </a:lnTo>
                <a:lnTo>
                  <a:pt x="588" y="450"/>
                </a:lnTo>
                <a:lnTo>
                  <a:pt x="584" y="454"/>
                </a:lnTo>
                <a:lnTo>
                  <a:pt x="584" y="454"/>
                </a:lnTo>
                <a:lnTo>
                  <a:pt x="580" y="460"/>
                </a:lnTo>
                <a:lnTo>
                  <a:pt x="574" y="464"/>
                </a:lnTo>
                <a:lnTo>
                  <a:pt x="568" y="466"/>
                </a:lnTo>
                <a:lnTo>
                  <a:pt x="560" y="468"/>
                </a:lnTo>
                <a:lnTo>
                  <a:pt x="552" y="468"/>
                </a:lnTo>
                <a:lnTo>
                  <a:pt x="546" y="468"/>
                </a:lnTo>
                <a:lnTo>
                  <a:pt x="538" y="464"/>
                </a:lnTo>
                <a:lnTo>
                  <a:pt x="532" y="460"/>
                </a:lnTo>
                <a:lnTo>
                  <a:pt x="532" y="460"/>
                </a:lnTo>
                <a:lnTo>
                  <a:pt x="524" y="450"/>
                </a:lnTo>
                <a:lnTo>
                  <a:pt x="520" y="442"/>
                </a:lnTo>
                <a:lnTo>
                  <a:pt x="520" y="438"/>
                </a:lnTo>
                <a:lnTo>
                  <a:pt x="522" y="434"/>
                </a:lnTo>
                <a:lnTo>
                  <a:pt x="522" y="434"/>
                </a:lnTo>
                <a:lnTo>
                  <a:pt x="524" y="438"/>
                </a:lnTo>
                <a:lnTo>
                  <a:pt x="524" y="438"/>
                </a:lnTo>
                <a:lnTo>
                  <a:pt x="528" y="436"/>
                </a:lnTo>
                <a:lnTo>
                  <a:pt x="528" y="436"/>
                </a:lnTo>
                <a:lnTo>
                  <a:pt x="532" y="432"/>
                </a:lnTo>
                <a:lnTo>
                  <a:pt x="532" y="430"/>
                </a:lnTo>
                <a:lnTo>
                  <a:pt x="532" y="426"/>
                </a:lnTo>
                <a:lnTo>
                  <a:pt x="530" y="424"/>
                </a:lnTo>
                <a:lnTo>
                  <a:pt x="526" y="422"/>
                </a:lnTo>
                <a:lnTo>
                  <a:pt x="524" y="422"/>
                </a:lnTo>
                <a:lnTo>
                  <a:pt x="520" y="424"/>
                </a:lnTo>
                <a:lnTo>
                  <a:pt x="516" y="426"/>
                </a:lnTo>
                <a:lnTo>
                  <a:pt x="516" y="426"/>
                </a:lnTo>
                <a:lnTo>
                  <a:pt x="514" y="434"/>
                </a:lnTo>
                <a:lnTo>
                  <a:pt x="514" y="442"/>
                </a:lnTo>
                <a:lnTo>
                  <a:pt x="516" y="450"/>
                </a:lnTo>
                <a:lnTo>
                  <a:pt x="522" y="460"/>
                </a:lnTo>
                <a:lnTo>
                  <a:pt x="530" y="468"/>
                </a:lnTo>
                <a:lnTo>
                  <a:pt x="540" y="476"/>
                </a:lnTo>
                <a:lnTo>
                  <a:pt x="552" y="480"/>
                </a:lnTo>
                <a:lnTo>
                  <a:pt x="566" y="482"/>
                </a:lnTo>
                <a:lnTo>
                  <a:pt x="566" y="482"/>
                </a:lnTo>
                <a:lnTo>
                  <a:pt x="578" y="480"/>
                </a:lnTo>
                <a:lnTo>
                  <a:pt x="586" y="474"/>
                </a:lnTo>
                <a:lnTo>
                  <a:pt x="594" y="468"/>
                </a:lnTo>
                <a:lnTo>
                  <a:pt x="598" y="462"/>
                </a:lnTo>
                <a:lnTo>
                  <a:pt x="602" y="454"/>
                </a:lnTo>
                <a:lnTo>
                  <a:pt x="602" y="448"/>
                </a:lnTo>
                <a:lnTo>
                  <a:pt x="602" y="440"/>
                </a:lnTo>
                <a:lnTo>
                  <a:pt x="602" y="440"/>
                </a:lnTo>
                <a:close/>
                <a:moveTo>
                  <a:pt x="618" y="510"/>
                </a:moveTo>
                <a:lnTo>
                  <a:pt x="618" y="510"/>
                </a:lnTo>
                <a:lnTo>
                  <a:pt x="624" y="506"/>
                </a:lnTo>
                <a:lnTo>
                  <a:pt x="626" y="502"/>
                </a:lnTo>
                <a:lnTo>
                  <a:pt x="628" y="498"/>
                </a:lnTo>
                <a:lnTo>
                  <a:pt x="628" y="496"/>
                </a:lnTo>
                <a:lnTo>
                  <a:pt x="628" y="496"/>
                </a:lnTo>
                <a:lnTo>
                  <a:pt x="630" y="490"/>
                </a:lnTo>
                <a:lnTo>
                  <a:pt x="630" y="484"/>
                </a:lnTo>
                <a:lnTo>
                  <a:pt x="630" y="480"/>
                </a:lnTo>
                <a:lnTo>
                  <a:pt x="626" y="476"/>
                </a:lnTo>
                <a:lnTo>
                  <a:pt x="626" y="476"/>
                </a:lnTo>
                <a:lnTo>
                  <a:pt x="620" y="472"/>
                </a:lnTo>
                <a:lnTo>
                  <a:pt x="612" y="472"/>
                </a:lnTo>
                <a:lnTo>
                  <a:pt x="606" y="474"/>
                </a:lnTo>
                <a:lnTo>
                  <a:pt x="600" y="480"/>
                </a:lnTo>
                <a:lnTo>
                  <a:pt x="600" y="480"/>
                </a:lnTo>
                <a:lnTo>
                  <a:pt x="612" y="484"/>
                </a:lnTo>
                <a:lnTo>
                  <a:pt x="614" y="486"/>
                </a:lnTo>
                <a:lnTo>
                  <a:pt x="616" y="488"/>
                </a:lnTo>
                <a:lnTo>
                  <a:pt x="614" y="492"/>
                </a:lnTo>
                <a:lnTo>
                  <a:pt x="612" y="494"/>
                </a:lnTo>
                <a:lnTo>
                  <a:pt x="612" y="494"/>
                </a:lnTo>
                <a:lnTo>
                  <a:pt x="608" y="498"/>
                </a:lnTo>
                <a:lnTo>
                  <a:pt x="602" y="500"/>
                </a:lnTo>
                <a:lnTo>
                  <a:pt x="592" y="500"/>
                </a:lnTo>
                <a:lnTo>
                  <a:pt x="582" y="500"/>
                </a:lnTo>
                <a:lnTo>
                  <a:pt x="570" y="496"/>
                </a:lnTo>
                <a:lnTo>
                  <a:pt x="558" y="492"/>
                </a:lnTo>
                <a:lnTo>
                  <a:pt x="542" y="484"/>
                </a:lnTo>
                <a:lnTo>
                  <a:pt x="528" y="472"/>
                </a:lnTo>
                <a:lnTo>
                  <a:pt x="528" y="472"/>
                </a:lnTo>
                <a:lnTo>
                  <a:pt x="538" y="484"/>
                </a:lnTo>
                <a:lnTo>
                  <a:pt x="548" y="492"/>
                </a:lnTo>
                <a:lnTo>
                  <a:pt x="560" y="500"/>
                </a:lnTo>
                <a:lnTo>
                  <a:pt x="572" y="506"/>
                </a:lnTo>
                <a:lnTo>
                  <a:pt x="588" y="510"/>
                </a:lnTo>
                <a:lnTo>
                  <a:pt x="602" y="512"/>
                </a:lnTo>
                <a:lnTo>
                  <a:pt x="618" y="510"/>
                </a:lnTo>
                <a:lnTo>
                  <a:pt x="618" y="510"/>
                </a:lnTo>
                <a:close/>
                <a:moveTo>
                  <a:pt x="570" y="406"/>
                </a:moveTo>
                <a:lnTo>
                  <a:pt x="570" y="406"/>
                </a:lnTo>
                <a:lnTo>
                  <a:pt x="576" y="396"/>
                </a:lnTo>
                <a:lnTo>
                  <a:pt x="584" y="392"/>
                </a:lnTo>
                <a:lnTo>
                  <a:pt x="592" y="392"/>
                </a:lnTo>
                <a:lnTo>
                  <a:pt x="600" y="392"/>
                </a:lnTo>
                <a:lnTo>
                  <a:pt x="606" y="396"/>
                </a:lnTo>
                <a:lnTo>
                  <a:pt x="612" y="402"/>
                </a:lnTo>
                <a:lnTo>
                  <a:pt x="614" y="406"/>
                </a:lnTo>
                <a:lnTo>
                  <a:pt x="616" y="412"/>
                </a:lnTo>
                <a:lnTo>
                  <a:pt x="616" y="412"/>
                </a:lnTo>
                <a:lnTo>
                  <a:pt x="616" y="414"/>
                </a:lnTo>
                <a:lnTo>
                  <a:pt x="618" y="416"/>
                </a:lnTo>
                <a:lnTo>
                  <a:pt x="620" y="414"/>
                </a:lnTo>
                <a:lnTo>
                  <a:pt x="622" y="410"/>
                </a:lnTo>
                <a:lnTo>
                  <a:pt x="622" y="410"/>
                </a:lnTo>
                <a:lnTo>
                  <a:pt x="622" y="398"/>
                </a:lnTo>
                <a:lnTo>
                  <a:pt x="620" y="386"/>
                </a:lnTo>
                <a:lnTo>
                  <a:pt x="618" y="374"/>
                </a:lnTo>
                <a:lnTo>
                  <a:pt x="614" y="364"/>
                </a:lnTo>
                <a:lnTo>
                  <a:pt x="604" y="348"/>
                </a:lnTo>
                <a:lnTo>
                  <a:pt x="592" y="338"/>
                </a:lnTo>
                <a:lnTo>
                  <a:pt x="592" y="338"/>
                </a:lnTo>
                <a:lnTo>
                  <a:pt x="588" y="334"/>
                </a:lnTo>
                <a:lnTo>
                  <a:pt x="582" y="332"/>
                </a:lnTo>
                <a:lnTo>
                  <a:pt x="578" y="332"/>
                </a:lnTo>
                <a:lnTo>
                  <a:pt x="574" y="334"/>
                </a:lnTo>
                <a:lnTo>
                  <a:pt x="568" y="338"/>
                </a:lnTo>
                <a:lnTo>
                  <a:pt x="566" y="342"/>
                </a:lnTo>
                <a:lnTo>
                  <a:pt x="566" y="344"/>
                </a:lnTo>
                <a:lnTo>
                  <a:pt x="566" y="344"/>
                </a:lnTo>
                <a:lnTo>
                  <a:pt x="566" y="348"/>
                </a:lnTo>
                <a:lnTo>
                  <a:pt x="568" y="350"/>
                </a:lnTo>
                <a:lnTo>
                  <a:pt x="572" y="350"/>
                </a:lnTo>
                <a:lnTo>
                  <a:pt x="574" y="350"/>
                </a:lnTo>
                <a:lnTo>
                  <a:pt x="576" y="348"/>
                </a:lnTo>
                <a:lnTo>
                  <a:pt x="574" y="346"/>
                </a:lnTo>
                <a:lnTo>
                  <a:pt x="574" y="346"/>
                </a:lnTo>
                <a:lnTo>
                  <a:pt x="580" y="346"/>
                </a:lnTo>
                <a:lnTo>
                  <a:pt x="586" y="350"/>
                </a:lnTo>
                <a:lnTo>
                  <a:pt x="596" y="360"/>
                </a:lnTo>
                <a:lnTo>
                  <a:pt x="606" y="372"/>
                </a:lnTo>
                <a:lnTo>
                  <a:pt x="610" y="382"/>
                </a:lnTo>
                <a:lnTo>
                  <a:pt x="610" y="382"/>
                </a:lnTo>
                <a:lnTo>
                  <a:pt x="602" y="374"/>
                </a:lnTo>
                <a:lnTo>
                  <a:pt x="594" y="368"/>
                </a:lnTo>
                <a:lnTo>
                  <a:pt x="588" y="366"/>
                </a:lnTo>
                <a:lnTo>
                  <a:pt x="582" y="368"/>
                </a:lnTo>
                <a:lnTo>
                  <a:pt x="578" y="370"/>
                </a:lnTo>
                <a:lnTo>
                  <a:pt x="574" y="374"/>
                </a:lnTo>
                <a:lnTo>
                  <a:pt x="574" y="378"/>
                </a:lnTo>
                <a:lnTo>
                  <a:pt x="574" y="382"/>
                </a:lnTo>
                <a:lnTo>
                  <a:pt x="574" y="382"/>
                </a:lnTo>
                <a:lnTo>
                  <a:pt x="580" y="378"/>
                </a:lnTo>
                <a:lnTo>
                  <a:pt x="588" y="376"/>
                </a:lnTo>
                <a:lnTo>
                  <a:pt x="594" y="378"/>
                </a:lnTo>
                <a:lnTo>
                  <a:pt x="602" y="382"/>
                </a:lnTo>
                <a:lnTo>
                  <a:pt x="602" y="382"/>
                </a:lnTo>
                <a:lnTo>
                  <a:pt x="592" y="380"/>
                </a:lnTo>
                <a:lnTo>
                  <a:pt x="584" y="380"/>
                </a:lnTo>
                <a:lnTo>
                  <a:pt x="578" y="384"/>
                </a:lnTo>
                <a:lnTo>
                  <a:pt x="572" y="388"/>
                </a:lnTo>
                <a:lnTo>
                  <a:pt x="570" y="394"/>
                </a:lnTo>
                <a:lnTo>
                  <a:pt x="568" y="398"/>
                </a:lnTo>
                <a:lnTo>
                  <a:pt x="568" y="404"/>
                </a:lnTo>
                <a:lnTo>
                  <a:pt x="570" y="406"/>
                </a:lnTo>
                <a:lnTo>
                  <a:pt x="570" y="406"/>
                </a:lnTo>
                <a:close/>
              </a:path>
            </a:pathLst>
          </a:custGeom>
          <a:solidFill>
            <a:srgbClr val="3B2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0" y="-1096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0" y="4498840"/>
            <a:ext cx="6408738" cy="78884"/>
          </a:xfrm>
          <a:prstGeom prst="rect">
            <a:avLst/>
          </a:prstGeom>
          <a:solidFill>
            <a:srgbClr val="3B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/>
          <p:cNvGrpSpPr/>
          <p:nvPr/>
        </p:nvGrpSpPr>
        <p:grpSpPr>
          <a:xfrm>
            <a:off x="1176338" y="211138"/>
            <a:ext cx="4010025" cy="69850"/>
            <a:chOff x="1176338" y="211138"/>
            <a:chExt cx="4010025" cy="69850"/>
          </a:xfrm>
        </p:grpSpPr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1185863" y="271463"/>
              <a:ext cx="3994150" cy="9525"/>
            </a:xfrm>
            <a:custGeom>
              <a:avLst/>
              <a:gdLst>
                <a:gd name="T0" fmla="*/ 2512 w 2516"/>
                <a:gd name="T1" fmla="*/ 6 h 6"/>
                <a:gd name="T2" fmla="*/ 2 w 2516"/>
                <a:gd name="T3" fmla="*/ 6 h 6"/>
                <a:gd name="T4" fmla="*/ 2 w 2516"/>
                <a:gd name="T5" fmla="*/ 6 h 6"/>
                <a:gd name="T6" fmla="*/ 0 w 2516"/>
                <a:gd name="T7" fmla="*/ 4 h 6"/>
                <a:gd name="T8" fmla="*/ 0 w 2516"/>
                <a:gd name="T9" fmla="*/ 2 h 6"/>
                <a:gd name="T10" fmla="*/ 0 w 2516"/>
                <a:gd name="T11" fmla="*/ 2 h 6"/>
                <a:gd name="T12" fmla="*/ 0 w 2516"/>
                <a:gd name="T13" fmla="*/ 0 h 6"/>
                <a:gd name="T14" fmla="*/ 2 w 2516"/>
                <a:gd name="T15" fmla="*/ 0 h 6"/>
                <a:gd name="T16" fmla="*/ 2512 w 2516"/>
                <a:gd name="T17" fmla="*/ 0 h 6"/>
                <a:gd name="T18" fmla="*/ 2512 w 2516"/>
                <a:gd name="T19" fmla="*/ 0 h 6"/>
                <a:gd name="T20" fmla="*/ 2514 w 2516"/>
                <a:gd name="T21" fmla="*/ 0 h 6"/>
                <a:gd name="T22" fmla="*/ 2516 w 2516"/>
                <a:gd name="T23" fmla="*/ 2 h 6"/>
                <a:gd name="T24" fmla="*/ 2516 w 2516"/>
                <a:gd name="T25" fmla="*/ 2 h 6"/>
                <a:gd name="T26" fmla="*/ 2514 w 2516"/>
                <a:gd name="T27" fmla="*/ 4 h 6"/>
                <a:gd name="T28" fmla="*/ 2512 w 2516"/>
                <a:gd name="T29" fmla="*/ 6 h 6"/>
                <a:gd name="T30" fmla="*/ 2512 w 2516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6" h="6">
                  <a:moveTo>
                    <a:pt x="2512" y="6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512" y="0"/>
                  </a:lnTo>
                  <a:lnTo>
                    <a:pt x="2512" y="0"/>
                  </a:lnTo>
                  <a:lnTo>
                    <a:pt x="2514" y="0"/>
                  </a:lnTo>
                  <a:lnTo>
                    <a:pt x="2516" y="2"/>
                  </a:lnTo>
                  <a:lnTo>
                    <a:pt x="2516" y="2"/>
                  </a:lnTo>
                  <a:lnTo>
                    <a:pt x="2514" y="4"/>
                  </a:lnTo>
                  <a:lnTo>
                    <a:pt x="2512" y="6"/>
                  </a:lnTo>
                  <a:lnTo>
                    <a:pt x="2512" y="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1176338" y="211138"/>
              <a:ext cx="4010025" cy="25400"/>
            </a:xfrm>
            <a:custGeom>
              <a:avLst/>
              <a:gdLst>
                <a:gd name="T0" fmla="*/ 2518 w 2526"/>
                <a:gd name="T1" fmla="*/ 16 h 16"/>
                <a:gd name="T2" fmla="*/ 8 w 2526"/>
                <a:gd name="T3" fmla="*/ 16 h 16"/>
                <a:gd name="T4" fmla="*/ 8 w 2526"/>
                <a:gd name="T5" fmla="*/ 16 h 16"/>
                <a:gd name="T6" fmla="*/ 6 w 2526"/>
                <a:gd name="T7" fmla="*/ 16 h 16"/>
                <a:gd name="T8" fmla="*/ 2 w 2526"/>
                <a:gd name="T9" fmla="*/ 14 h 16"/>
                <a:gd name="T10" fmla="*/ 2 w 2526"/>
                <a:gd name="T11" fmla="*/ 12 h 16"/>
                <a:gd name="T12" fmla="*/ 0 w 2526"/>
                <a:gd name="T13" fmla="*/ 8 h 16"/>
                <a:gd name="T14" fmla="*/ 0 w 2526"/>
                <a:gd name="T15" fmla="*/ 8 h 16"/>
                <a:gd name="T16" fmla="*/ 2 w 2526"/>
                <a:gd name="T17" fmla="*/ 6 h 16"/>
                <a:gd name="T18" fmla="*/ 2 w 2526"/>
                <a:gd name="T19" fmla="*/ 2 h 16"/>
                <a:gd name="T20" fmla="*/ 6 w 2526"/>
                <a:gd name="T21" fmla="*/ 0 h 16"/>
                <a:gd name="T22" fmla="*/ 8 w 2526"/>
                <a:gd name="T23" fmla="*/ 0 h 16"/>
                <a:gd name="T24" fmla="*/ 2518 w 2526"/>
                <a:gd name="T25" fmla="*/ 0 h 16"/>
                <a:gd name="T26" fmla="*/ 2518 w 2526"/>
                <a:gd name="T27" fmla="*/ 0 h 16"/>
                <a:gd name="T28" fmla="*/ 2522 w 2526"/>
                <a:gd name="T29" fmla="*/ 0 h 16"/>
                <a:gd name="T30" fmla="*/ 2524 w 2526"/>
                <a:gd name="T31" fmla="*/ 2 h 16"/>
                <a:gd name="T32" fmla="*/ 2526 w 2526"/>
                <a:gd name="T33" fmla="*/ 6 h 16"/>
                <a:gd name="T34" fmla="*/ 2526 w 2526"/>
                <a:gd name="T35" fmla="*/ 8 h 16"/>
                <a:gd name="T36" fmla="*/ 2526 w 2526"/>
                <a:gd name="T37" fmla="*/ 8 h 16"/>
                <a:gd name="T38" fmla="*/ 2526 w 2526"/>
                <a:gd name="T39" fmla="*/ 12 h 16"/>
                <a:gd name="T40" fmla="*/ 2524 w 2526"/>
                <a:gd name="T41" fmla="*/ 14 h 16"/>
                <a:gd name="T42" fmla="*/ 2522 w 2526"/>
                <a:gd name="T43" fmla="*/ 16 h 16"/>
                <a:gd name="T44" fmla="*/ 2518 w 2526"/>
                <a:gd name="T45" fmla="*/ 16 h 16"/>
                <a:gd name="T46" fmla="*/ 2518 w 2526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26" h="16">
                  <a:moveTo>
                    <a:pt x="251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518" y="0"/>
                  </a:lnTo>
                  <a:lnTo>
                    <a:pt x="2518" y="0"/>
                  </a:lnTo>
                  <a:lnTo>
                    <a:pt x="2522" y="0"/>
                  </a:lnTo>
                  <a:lnTo>
                    <a:pt x="2524" y="2"/>
                  </a:lnTo>
                  <a:lnTo>
                    <a:pt x="2526" y="6"/>
                  </a:lnTo>
                  <a:lnTo>
                    <a:pt x="2526" y="8"/>
                  </a:lnTo>
                  <a:lnTo>
                    <a:pt x="2526" y="8"/>
                  </a:lnTo>
                  <a:lnTo>
                    <a:pt x="2526" y="12"/>
                  </a:lnTo>
                  <a:lnTo>
                    <a:pt x="2524" y="14"/>
                  </a:lnTo>
                  <a:lnTo>
                    <a:pt x="2522" y="16"/>
                  </a:lnTo>
                  <a:lnTo>
                    <a:pt x="2518" y="16"/>
                  </a:lnTo>
                  <a:lnTo>
                    <a:pt x="2518" y="1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6100763" y="1195388"/>
            <a:ext cx="69850" cy="2168525"/>
            <a:chOff x="6100763" y="1195388"/>
            <a:chExt cx="69850" cy="2168525"/>
          </a:xfrm>
        </p:grpSpPr>
        <p:sp>
          <p:nvSpPr>
            <p:cNvPr id="70" name="Freeform 43"/>
            <p:cNvSpPr>
              <a:spLocks/>
            </p:cNvSpPr>
            <p:nvPr/>
          </p:nvSpPr>
          <p:spPr bwMode="auto">
            <a:xfrm>
              <a:off x="6100763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6142038" y="1195388"/>
              <a:ext cx="28575" cy="2168525"/>
            </a:xfrm>
            <a:custGeom>
              <a:avLst/>
              <a:gdLst>
                <a:gd name="T0" fmla="*/ 10 w 18"/>
                <a:gd name="T1" fmla="*/ 1366 h 1366"/>
                <a:gd name="T2" fmla="*/ 10 w 18"/>
                <a:gd name="T3" fmla="*/ 1366 h 1366"/>
                <a:gd name="T4" fmla="*/ 6 w 18"/>
                <a:gd name="T5" fmla="*/ 1366 h 1366"/>
                <a:gd name="T6" fmla="*/ 4 w 18"/>
                <a:gd name="T7" fmla="*/ 1364 h 1366"/>
                <a:gd name="T8" fmla="*/ 2 w 18"/>
                <a:gd name="T9" fmla="*/ 1360 h 1366"/>
                <a:gd name="T10" fmla="*/ 0 w 18"/>
                <a:gd name="T11" fmla="*/ 1358 h 1366"/>
                <a:gd name="T12" fmla="*/ 0 w 18"/>
                <a:gd name="T13" fmla="*/ 8 h 1366"/>
                <a:gd name="T14" fmla="*/ 0 w 18"/>
                <a:gd name="T15" fmla="*/ 8 h 1366"/>
                <a:gd name="T16" fmla="*/ 2 w 18"/>
                <a:gd name="T17" fmla="*/ 4 h 1366"/>
                <a:gd name="T18" fmla="*/ 4 w 18"/>
                <a:gd name="T19" fmla="*/ 2 h 1366"/>
                <a:gd name="T20" fmla="*/ 6 w 18"/>
                <a:gd name="T21" fmla="*/ 0 h 1366"/>
                <a:gd name="T22" fmla="*/ 10 w 18"/>
                <a:gd name="T23" fmla="*/ 0 h 1366"/>
                <a:gd name="T24" fmla="*/ 10 w 18"/>
                <a:gd name="T25" fmla="*/ 0 h 1366"/>
                <a:gd name="T26" fmla="*/ 12 w 18"/>
                <a:gd name="T27" fmla="*/ 0 h 1366"/>
                <a:gd name="T28" fmla="*/ 16 w 18"/>
                <a:gd name="T29" fmla="*/ 2 h 1366"/>
                <a:gd name="T30" fmla="*/ 16 w 18"/>
                <a:gd name="T31" fmla="*/ 4 h 1366"/>
                <a:gd name="T32" fmla="*/ 18 w 18"/>
                <a:gd name="T33" fmla="*/ 8 h 1366"/>
                <a:gd name="T34" fmla="*/ 18 w 18"/>
                <a:gd name="T35" fmla="*/ 1358 h 1366"/>
                <a:gd name="T36" fmla="*/ 18 w 18"/>
                <a:gd name="T37" fmla="*/ 1358 h 1366"/>
                <a:gd name="T38" fmla="*/ 16 w 18"/>
                <a:gd name="T39" fmla="*/ 1360 h 1366"/>
                <a:gd name="T40" fmla="*/ 16 w 18"/>
                <a:gd name="T41" fmla="*/ 1364 h 1366"/>
                <a:gd name="T42" fmla="*/ 12 w 18"/>
                <a:gd name="T43" fmla="*/ 1366 h 1366"/>
                <a:gd name="T44" fmla="*/ 10 w 18"/>
                <a:gd name="T45" fmla="*/ 1366 h 1366"/>
                <a:gd name="T46" fmla="*/ 10 w 18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366">
                  <a:moveTo>
                    <a:pt x="10" y="1366"/>
                  </a:moveTo>
                  <a:lnTo>
                    <a:pt x="10" y="1366"/>
                  </a:lnTo>
                  <a:lnTo>
                    <a:pt x="6" y="1366"/>
                  </a:lnTo>
                  <a:lnTo>
                    <a:pt x="4" y="1364"/>
                  </a:lnTo>
                  <a:lnTo>
                    <a:pt x="2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358"/>
                  </a:lnTo>
                  <a:lnTo>
                    <a:pt x="18" y="1358"/>
                  </a:lnTo>
                  <a:lnTo>
                    <a:pt x="16" y="1360"/>
                  </a:lnTo>
                  <a:lnTo>
                    <a:pt x="16" y="1364"/>
                  </a:lnTo>
                  <a:lnTo>
                    <a:pt x="12" y="1366"/>
                  </a:lnTo>
                  <a:lnTo>
                    <a:pt x="10" y="1366"/>
                  </a:lnTo>
                  <a:lnTo>
                    <a:pt x="10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239713" y="1195388"/>
            <a:ext cx="69850" cy="2168525"/>
            <a:chOff x="239713" y="1195388"/>
            <a:chExt cx="69850" cy="2168525"/>
          </a:xfrm>
        </p:grpSpPr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300038" y="1204913"/>
              <a:ext cx="9525" cy="2149475"/>
            </a:xfrm>
            <a:custGeom>
              <a:avLst/>
              <a:gdLst>
                <a:gd name="T0" fmla="*/ 2 w 6"/>
                <a:gd name="T1" fmla="*/ 1354 h 1354"/>
                <a:gd name="T2" fmla="*/ 2 w 6"/>
                <a:gd name="T3" fmla="*/ 1354 h 1354"/>
                <a:gd name="T4" fmla="*/ 0 w 6"/>
                <a:gd name="T5" fmla="*/ 1354 h 1354"/>
                <a:gd name="T6" fmla="*/ 0 w 6"/>
                <a:gd name="T7" fmla="*/ 1352 h 1354"/>
                <a:gd name="T8" fmla="*/ 0 w 6"/>
                <a:gd name="T9" fmla="*/ 2 h 1354"/>
                <a:gd name="T10" fmla="*/ 0 w 6"/>
                <a:gd name="T11" fmla="*/ 2 h 1354"/>
                <a:gd name="T12" fmla="*/ 0 w 6"/>
                <a:gd name="T13" fmla="*/ 0 h 1354"/>
                <a:gd name="T14" fmla="*/ 2 w 6"/>
                <a:gd name="T15" fmla="*/ 0 h 1354"/>
                <a:gd name="T16" fmla="*/ 2 w 6"/>
                <a:gd name="T17" fmla="*/ 0 h 1354"/>
                <a:gd name="T18" fmla="*/ 4 w 6"/>
                <a:gd name="T19" fmla="*/ 0 h 1354"/>
                <a:gd name="T20" fmla="*/ 6 w 6"/>
                <a:gd name="T21" fmla="*/ 2 h 1354"/>
                <a:gd name="T22" fmla="*/ 6 w 6"/>
                <a:gd name="T23" fmla="*/ 1352 h 1354"/>
                <a:gd name="T24" fmla="*/ 6 w 6"/>
                <a:gd name="T25" fmla="*/ 1352 h 1354"/>
                <a:gd name="T26" fmla="*/ 4 w 6"/>
                <a:gd name="T27" fmla="*/ 1354 h 1354"/>
                <a:gd name="T28" fmla="*/ 2 w 6"/>
                <a:gd name="T29" fmla="*/ 1354 h 1354"/>
                <a:gd name="T30" fmla="*/ 2 w 6"/>
                <a:gd name="T31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54">
                  <a:moveTo>
                    <a:pt x="2" y="1354"/>
                  </a:moveTo>
                  <a:lnTo>
                    <a:pt x="2" y="1354"/>
                  </a:lnTo>
                  <a:lnTo>
                    <a:pt x="0" y="1354"/>
                  </a:lnTo>
                  <a:lnTo>
                    <a:pt x="0" y="13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352"/>
                  </a:lnTo>
                  <a:lnTo>
                    <a:pt x="6" y="1352"/>
                  </a:lnTo>
                  <a:lnTo>
                    <a:pt x="4" y="1354"/>
                  </a:lnTo>
                  <a:lnTo>
                    <a:pt x="2" y="1354"/>
                  </a:lnTo>
                  <a:lnTo>
                    <a:pt x="2" y="1354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239713" y="1195388"/>
              <a:ext cx="25400" cy="2168525"/>
            </a:xfrm>
            <a:custGeom>
              <a:avLst/>
              <a:gdLst>
                <a:gd name="T0" fmla="*/ 8 w 16"/>
                <a:gd name="T1" fmla="*/ 1366 h 1366"/>
                <a:gd name="T2" fmla="*/ 8 w 16"/>
                <a:gd name="T3" fmla="*/ 1366 h 1366"/>
                <a:gd name="T4" fmla="*/ 4 w 16"/>
                <a:gd name="T5" fmla="*/ 1366 h 1366"/>
                <a:gd name="T6" fmla="*/ 2 w 16"/>
                <a:gd name="T7" fmla="*/ 1364 h 1366"/>
                <a:gd name="T8" fmla="*/ 0 w 16"/>
                <a:gd name="T9" fmla="*/ 1360 h 1366"/>
                <a:gd name="T10" fmla="*/ 0 w 16"/>
                <a:gd name="T11" fmla="*/ 1358 h 1366"/>
                <a:gd name="T12" fmla="*/ 0 w 16"/>
                <a:gd name="T13" fmla="*/ 8 h 1366"/>
                <a:gd name="T14" fmla="*/ 0 w 16"/>
                <a:gd name="T15" fmla="*/ 8 h 1366"/>
                <a:gd name="T16" fmla="*/ 0 w 16"/>
                <a:gd name="T17" fmla="*/ 4 h 1366"/>
                <a:gd name="T18" fmla="*/ 2 w 16"/>
                <a:gd name="T19" fmla="*/ 2 h 1366"/>
                <a:gd name="T20" fmla="*/ 4 w 16"/>
                <a:gd name="T21" fmla="*/ 0 h 1366"/>
                <a:gd name="T22" fmla="*/ 8 w 16"/>
                <a:gd name="T23" fmla="*/ 0 h 1366"/>
                <a:gd name="T24" fmla="*/ 8 w 16"/>
                <a:gd name="T25" fmla="*/ 0 h 1366"/>
                <a:gd name="T26" fmla="*/ 12 w 16"/>
                <a:gd name="T27" fmla="*/ 0 h 1366"/>
                <a:gd name="T28" fmla="*/ 14 w 16"/>
                <a:gd name="T29" fmla="*/ 2 h 1366"/>
                <a:gd name="T30" fmla="*/ 16 w 16"/>
                <a:gd name="T31" fmla="*/ 4 h 1366"/>
                <a:gd name="T32" fmla="*/ 16 w 16"/>
                <a:gd name="T33" fmla="*/ 8 h 1366"/>
                <a:gd name="T34" fmla="*/ 16 w 16"/>
                <a:gd name="T35" fmla="*/ 1358 h 1366"/>
                <a:gd name="T36" fmla="*/ 16 w 16"/>
                <a:gd name="T37" fmla="*/ 1358 h 1366"/>
                <a:gd name="T38" fmla="*/ 16 w 16"/>
                <a:gd name="T39" fmla="*/ 1360 h 1366"/>
                <a:gd name="T40" fmla="*/ 14 w 16"/>
                <a:gd name="T41" fmla="*/ 1364 h 1366"/>
                <a:gd name="T42" fmla="*/ 12 w 16"/>
                <a:gd name="T43" fmla="*/ 1366 h 1366"/>
                <a:gd name="T44" fmla="*/ 8 w 16"/>
                <a:gd name="T45" fmla="*/ 1366 h 1366"/>
                <a:gd name="T46" fmla="*/ 8 w 16"/>
                <a:gd name="T47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366">
                  <a:moveTo>
                    <a:pt x="8" y="1366"/>
                  </a:moveTo>
                  <a:lnTo>
                    <a:pt x="8" y="1366"/>
                  </a:lnTo>
                  <a:lnTo>
                    <a:pt x="4" y="1366"/>
                  </a:lnTo>
                  <a:lnTo>
                    <a:pt x="2" y="1364"/>
                  </a:lnTo>
                  <a:lnTo>
                    <a:pt x="0" y="1360"/>
                  </a:lnTo>
                  <a:lnTo>
                    <a:pt x="0" y="135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58"/>
                  </a:lnTo>
                  <a:lnTo>
                    <a:pt x="16" y="1358"/>
                  </a:lnTo>
                  <a:lnTo>
                    <a:pt x="16" y="1360"/>
                  </a:lnTo>
                  <a:lnTo>
                    <a:pt x="14" y="1364"/>
                  </a:lnTo>
                  <a:lnTo>
                    <a:pt x="12" y="1366"/>
                  </a:lnTo>
                  <a:lnTo>
                    <a:pt x="8" y="1366"/>
                  </a:lnTo>
                  <a:lnTo>
                    <a:pt x="8" y="1366"/>
                  </a:lnTo>
                  <a:close/>
                </a:path>
              </a:pathLst>
            </a:custGeom>
            <a:solidFill>
              <a:srgbClr val="3B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ふやせるアルバム_2L.potx" id="{6666FA82-C210-471D-87E0-BB0ABAF009ED}" vid="{99581AC1-3BB9-470B-9DFB-972466354B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0</Words>
  <Application>Microsoft Office PowerPoint</Application>
  <PresentationFormat>ユーザー設定</PresentationFormat>
  <Paragraphs>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2014-12-19T09:02:59Z</dcterms:created>
  <dcterms:modified xsi:type="dcterms:W3CDTF">2015-01-13T03:06:05Z</dcterms:modified>
</cp:coreProperties>
</file>