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68" r:id="rId3"/>
    <p:sldId id="269" r:id="rId4"/>
    <p:sldId id="270" r:id="rId5"/>
    <p:sldId id="272" r:id="rId6"/>
    <p:sldId id="256" r:id="rId7"/>
    <p:sldId id="265" r:id="rId8"/>
    <p:sldId id="257" r:id="rId9"/>
    <p:sldId id="264" r:id="rId10"/>
    <p:sldId id="258" r:id="rId11"/>
    <p:sldId id="259" r:id="rId12"/>
    <p:sldId id="260" r:id="rId13"/>
    <p:sldId id="262" r:id="rId14"/>
    <p:sldId id="261" r:id="rId15"/>
    <p:sldId id="263" r:id="rId16"/>
  </p:sldIdLst>
  <p:sldSz cx="10691813" cy="7559675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BC7D3E"/>
    <a:srgbClr val="FF9999"/>
    <a:srgbClr val="FFC000"/>
    <a:srgbClr val="14A88F"/>
    <a:srgbClr val="D94383"/>
    <a:srgbClr val="ED7D31"/>
    <a:srgbClr val="002060"/>
    <a:srgbClr val="33CC33"/>
    <a:srgbClr val="FF4B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42.jpg"/><Relationship Id="rId18" Type="http://schemas.openxmlformats.org/officeDocument/2006/relationships/image" Target="../media/image9.jpg"/><Relationship Id="rId3" Type="http://schemas.openxmlformats.org/officeDocument/2006/relationships/image" Target="../media/image23.jpg"/><Relationship Id="rId21" Type="http://schemas.openxmlformats.org/officeDocument/2006/relationships/image" Target="../media/image36.jpg"/><Relationship Id="rId7" Type="http://schemas.openxmlformats.org/officeDocument/2006/relationships/image" Target="../media/image21.jpg"/><Relationship Id="rId12" Type="http://schemas.openxmlformats.org/officeDocument/2006/relationships/image" Target="../media/image44.jpg"/><Relationship Id="rId17" Type="http://schemas.openxmlformats.org/officeDocument/2006/relationships/image" Target="../media/image51.jpg"/><Relationship Id="rId25" Type="http://schemas.openxmlformats.org/officeDocument/2006/relationships/image" Target="../media/image40.jpg"/><Relationship Id="rId2" Type="http://schemas.openxmlformats.org/officeDocument/2006/relationships/image" Target="../media/image46.jpg"/><Relationship Id="rId16" Type="http://schemas.openxmlformats.org/officeDocument/2006/relationships/image" Target="../media/image45.jpg"/><Relationship Id="rId20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g"/><Relationship Id="rId11" Type="http://schemas.openxmlformats.org/officeDocument/2006/relationships/image" Target="../media/image13.jpg"/><Relationship Id="rId24" Type="http://schemas.openxmlformats.org/officeDocument/2006/relationships/image" Target="../media/image52.jpg"/><Relationship Id="rId5" Type="http://schemas.openxmlformats.org/officeDocument/2006/relationships/image" Target="../media/image38.jpg"/><Relationship Id="rId15" Type="http://schemas.openxmlformats.org/officeDocument/2006/relationships/image" Target="../media/image17.jpg"/><Relationship Id="rId23" Type="http://schemas.openxmlformats.org/officeDocument/2006/relationships/image" Target="../media/image27.jpg"/><Relationship Id="rId10" Type="http://schemas.openxmlformats.org/officeDocument/2006/relationships/image" Target="../media/image19.jpg"/><Relationship Id="rId19" Type="http://schemas.openxmlformats.org/officeDocument/2006/relationships/image" Target="../media/image25.jpg"/><Relationship Id="rId4" Type="http://schemas.openxmlformats.org/officeDocument/2006/relationships/image" Target="../media/image18.jpg"/><Relationship Id="rId9" Type="http://schemas.openxmlformats.org/officeDocument/2006/relationships/image" Target="../media/image20.jpg"/><Relationship Id="rId14" Type="http://schemas.openxmlformats.org/officeDocument/2006/relationships/image" Target="../media/image47.jpg"/><Relationship Id="rId22" Type="http://schemas.openxmlformats.org/officeDocument/2006/relationships/image" Target="../media/image5.jp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2.jpg"/><Relationship Id="rId18" Type="http://schemas.openxmlformats.org/officeDocument/2006/relationships/image" Target="../media/image29.jpg"/><Relationship Id="rId3" Type="http://schemas.openxmlformats.org/officeDocument/2006/relationships/image" Target="../media/image18.jpg"/><Relationship Id="rId21" Type="http://schemas.openxmlformats.org/officeDocument/2006/relationships/image" Target="../media/image23.jpg"/><Relationship Id="rId7" Type="http://schemas.openxmlformats.org/officeDocument/2006/relationships/image" Target="../media/image10.jpg"/><Relationship Id="rId12" Type="http://schemas.openxmlformats.org/officeDocument/2006/relationships/image" Target="../media/image39.jpg"/><Relationship Id="rId17" Type="http://schemas.openxmlformats.org/officeDocument/2006/relationships/image" Target="../media/image5.jpg"/><Relationship Id="rId2" Type="http://schemas.openxmlformats.org/officeDocument/2006/relationships/image" Target="../media/image20.jpg"/><Relationship Id="rId16" Type="http://schemas.openxmlformats.org/officeDocument/2006/relationships/image" Target="../media/image27.jpg"/><Relationship Id="rId20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8.jpg"/><Relationship Id="rId11" Type="http://schemas.openxmlformats.org/officeDocument/2006/relationships/image" Target="../media/image25.jpg"/><Relationship Id="rId5" Type="http://schemas.openxmlformats.org/officeDocument/2006/relationships/image" Target="../media/image21.jpg"/><Relationship Id="rId15" Type="http://schemas.openxmlformats.org/officeDocument/2006/relationships/image" Target="../media/image40.jpg"/><Relationship Id="rId23" Type="http://schemas.openxmlformats.org/officeDocument/2006/relationships/image" Target="../media/image36.jpg"/><Relationship Id="rId10" Type="http://schemas.openxmlformats.org/officeDocument/2006/relationships/image" Target="../media/image11.jpg"/><Relationship Id="rId19" Type="http://schemas.openxmlformats.org/officeDocument/2006/relationships/image" Target="../media/image42.jpg"/><Relationship Id="rId4" Type="http://schemas.openxmlformats.org/officeDocument/2006/relationships/image" Target="../media/image15.jpg"/><Relationship Id="rId9" Type="http://schemas.openxmlformats.org/officeDocument/2006/relationships/image" Target="../media/image16.jpg"/><Relationship Id="rId14" Type="http://schemas.openxmlformats.org/officeDocument/2006/relationships/image" Target="../media/image4.jpg"/><Relationship Id="rId22" Type="http://schemas.openxmlformats.org/officeDocument/2006/relationships/image" Target="../media/image22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5.jpg"/><Relationship Id="rId18" Type="http://schemas.openxmlformats.org/officeDocument/2006/relationships/image" Target="../media/image23.jpg"/><Relationship Id="rId3" Type="http://schemas.openxmlformats.org/officeDocument/2006/relationships/image" Target="../media/image10.jpg"/><Relationship Id="rId21" Type="http://schemas.openxmlformats.org/officeDocument/2006/relationships/image" Target="../media/image26.jpg"/><Relationship Id="rId7" Type="http://schemas.openxmlformats.org/officeDocument/2006/relationships/image" Target="../media/image14.jpg"/><Relationship Id="rId12" Type="http://schemas.openxmlformats.org/officeDocument/2006/relationships/image" Target="../media/image18.jpg"/><Relationship Id="rId17" Type="http://schemas.openxmlformats.org/officeDocument/2006/relationships/image" Target="../media/image22.jpg"/><Relationship Id="rId2" Type="http://schemas.openxmlformats.org/officeDocument/2006/relationships/image" Target="../media/image9.jpg"/><Relationship Id="rId16" Type="http://schemas.openxmlformats.org/officeDocument/2006/relationships/image" Target="../media/image21.jpg"/><Relationship Id="rId20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g"/><Relationship Id="rId11" Type="http://schemas.openxmlformats.org/officeDocument/2006/relationships/image" Target="../media/image17.jpg"/><Relationship Id="rId24" Type="http://schemas.openxmlformats.org/officeDocument/2006/relationships/image" Target="../media/image29.jpg"/><Relationship Id="rId5" Type="http://schemas.openxmlformats.org/officeDocument/2006/relationships/image" Target="../media/image12.jpg"/><Relationship Id="rId15" Type="http://schemas.openxmlformats.org/officeDocument/2006/relationships/image" Target="../media/image20.jpg"/><Relationship Id="rId23" Type="http://schemas.openxmlformats.org/officeDocument/2006/relationships/image" Target="../media/image28.jpg"/><Relationship Id="rId10" Type="http://schemas.openxmlformats.org/officeDocument/2006/relationships/image" Target="../media/image16.jpg"/><Relationship Id="rId19" Type="http://schemas.openxmlformats.org/officeDocument/2006/relationships/image" Target="../media/image24.jpg"/><Relationship Id="rId4" Type="http://schemas.openxmlformats.org/officeDocument/2006/relationships/image" Target="../media/image11.jpg"/><Relationship Id="rId9" Type="http://schemas.openxmlformats.org/officeDocument/2006/relationships/image" Target="../media/image4.jpg"/><Relationship Id="rId14" Type="http://schemas.openxmlformats.org/officeDocument/2006/relationships/image" Target="../media/image19.jpg"/><Relationship Id="rId22" Type="http://schemas.openxmlformats.org/officeDocument/2006/relationships/image" Target="../media/image27.jp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17.jpg"/><Relationship Id="rId3" Type="http://schemas.openxmlformats.org/officeDocument/2006/relationships/image" Target="../media/image24.jpg"/><Relationship Id="rId7" Type="http://schemas.openxmlformats.org/officeDocument/2006/relationships/image" Target="../media/image9.jpg"/><Relationship Id="rId12" Type="http://schemas.openxmlformats.org/officeDocument/2006/relationships/image" Target="../media/image35.jpg"/><Relationship Id="rId2" Type="http://schemas.openxmlformats.org/officeDocument/2006/relationships/image" Target="../media/image22.jpg"/><Relationship Id="rId16" Type="http://schemas.openxmlformats.org/officeDocument/2006/relationships/image" Target="../media/image3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jpg"/><Relationship Id="rId11" Type="http://schemas.openxmlformats.org/officeDocument/2006/relationships/image" Target="../media/image34.jpg"/><Relationship Id="rId5" Type="http://schemas.openxmlformats.org/officeDocument/2006/relationships/image" Target="../media/image31.jpg"/><Relationship Id="rId15" Type="http://schemas.openxmlformats.org/officeDocument/2006/relationships/image" Target="../media/image21.jpg"/><Relationship Id="rId10" Type="http://schemas.openxmlformats.org/officeDocument/2006/relationships/image" Target="../media/image33.jpg"/><Relationship Id="rId4" Type="http://schemas.openxmlformats.org/officeDocument/2006/relationships/image" Target="../media/image30.jpg"/><Relationship Id="rId9" Type="http://schemas.openxmlformats.org/officeDocument/2006/relationships/image" Target="../media/image32.jpg"/><Relationship Id="rId14" Type="http://schemas.openxmlformats.org/officeDocument/2006/relationships/image" Target="../media/image20.jp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40.jpg"/><Relationship Id="rId18" Type="http://schemas.openxmlformats.org/officeDocument/2006/relationships/image" Target="../media/image42.jpg"/><Relationship Id="rId3" Type="http://schemas.openxmlformats.org/officeDocument/2006/relationships/image" Target="../media/image15.jpg"/><Relationship Id="rId21" Type="http://schemas.openxmlformats.org/officeDocument/2006/relationships/image" Target="../media/image28.jpg"/><Relationship Id="rId7" Type="http://schemas.openxmlformats.org/officeDocument/2006/relationships/image" Target="../media/image11.jpg"/><Relationship Id="rId12" Type="http://schemas.openxmlformats.org/officeDocument/2006/relationships/image" Target="../media/image4.jpg"/><Relationship Id="rId17" Type="http://schemas.openxmlformats.org/officeDocument/2006/relationships/image" Target="../media/image29.jpg"/><Relationship Id="rId2" Type="http://schemas.openxmlformats.org/officeDocument/2006/relationships/image" Target="../media/image37.jpg"/><Relationship Id="rId16" Type="http://schemas.openxmlformats.org/officeDocument/2006/relationships/image" Target="../media/image41.jpg"/><Relationship Id="rId20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g"/><Relationship Id="rId11" Type="http://schemas.openxmlformats.org/officeDocument/2006/relationships/image" Target="../media/image18.jpg"/><Relationship Id="rId5" Type="http://schemas.openxmlformats.org/officeDocument/2006/relationships/image" Target="../media/image38.jpg"/><Relationship Id="rId15" Type="http://schemas.openxmlformats.org/officeDocument/2006/relationships/image" Target="../media/image10.jpg"/><Relationship Id="rId10" Type="http://schemas.openxmlformats.org/officeDocument/2006/relationships/image" Target="../media/image12.jpg"/><Relationship Id="rId19" Type="http://schemas.openxmlformats.org/officeDocument/2006/relationships/image" Target="../media/image23.jpg"/><Relationship Id="rId4" Type="http://schemas.openxmlformats.org/officeDocument/2006/relationships/image" Target="../media/image21.jpg"/><Relationship Id="rId9" Type="http://schemas.openxmlformats.org/officeDocument/2006/relationships/image" Target="../media/image39.jpg"/><Relationship Id="rId14" Type="http://schemas.openxmlformats.org/officeDocument/2006/relationships/image" Target="../media/image20.jpg"/><Relationship Id="rId22" Type="http://schemas.openxmlformats.org/officeDocument/2006/relationships/image" Target="../media/image14.jp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23.jpg"/><Relationship Id="rId7" Type="http://schemas.openxmlformats.org/officeDocument/2006/relationships/image" Target="../media/image45.jpg"/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jpg"/><Relationship Id="rId5" Type="http://schemas.openxmlformats.org/officeDocument/2006/relationships/image" Target="../media/image40.jpg"/><Relationship Id="rId10" Type="http://schemas.openxmlformats.org/officeDocument/2006/relationships/image" Target="../media/image24.jpg"/><Relationship Id="rId4" Type="http://schemas.openxmlformats.org/officeDocument/2006/relationships/image" Target="../media/image44.jpg"/><Relationship Id="rId9" Type="http://schemas.openxmlformats.org/officeDocument/2006/relationships/image" Target="../media/image18.jp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14.jpg"/><Relationship Id="rId18" Type="http://schemas.openxmlformats.org/officeDocument/2006/relationships/image" Target="../media/image36.jpg"/><Relationship Id="rId3" Type="http://schemas.openxmlformats.org/officeDocument/2006/relationships/image" Target="../media/image8.jpg"/><Relationship Id="rId21" Type="http://schemas.openxmlformats.org/officeDocument/2006/relationships/image" Target="../media/image27.jpg"/><Relationship Id="rId7" Type="http://schemas.openxmlformats.org/officeDocument/2006/relationships/image" Target="../media/image4.jpg"/><Relationship Id="rId12" Type="http://schemas.openxmlformats.org/officeDocument/2006/relationships/image" Target="../media/image17.jpg"/><Relationship Id="rId17" Type="http://schemas.openxmlformats.org/officeDocument/2006/relationships/image" Target="../media/image12.jpg"/><Relationship Id="rId2" Type="http://schemas.openxmlformats.org/officeDocument/2006/relationships/image" Target="../media/image46.jpg"/><Relationship Id="rId16" Type="http://schemas.openxmlformats.org/officeDocument/2006/relationships/image" Target="../media/image25.jpg"/><Relationship Id="rId20" Type="http://schemas.openxmlformats.org/officeDocument/2006/relationships/image" Target="../media/image4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jpg"/><Relationship Id="rId11" Type="http://schemas.openxmlformats.org/officeDocument/2006/relationships/image" Target="../media/image47.jpg"/><Relationship Id="rId5" Type="http://schemas.openxmlformats.org/officeDocument/2006/relationships/image" Target="../media/image15.jpg"/><Relationship Id="rId15" Type="http://schemas.openxmlformats.org/officeDocument/2006/relationships/image" Target="../media/image9.jpg"/><Relationship Id="rId23" Type="http://schemas.openxmlformats.org/officeDocument/2006/relationships/image" Target="../media/image23.jpg"/><Relationship Id="rId10" Type="http://schemas.openxmlformats.org/officeDocument/2006/relationships/image" Target="../media/image42.jpg"/><Relationship Id="rId19" Type="http://schemas.openxmlformats.org/officeDocument/2006/relationships/image" Target="../media/image5.jpg"/><Relationship Id="rId4" Type="http://schemas.openxmlformats.org/officeDocument/2006/relationships/image" Target="../media/image38.jpg"/><Relationship Id="rId9" Type="http://schemas.openxmlformats.org/officeDocument/2006/relationships/image" Target="../media/image44.jpg"/><Relationship Id="rId14" Type="http://schemas.openxmlformats.org/officeDocument/2006/relationships/image" Target="../media/image7.jpg"/><Relationship Id="rId22" Type="http://schemas.openxmlformats.org/officeDocument/2006/relationships/image" Target="../media/image31.jp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7.jpg"/><Relationship Id="rId7" Type="http://schemas.openxmlformats.org/officeDocument/2006/relationships/image" Target="../media/image18.jp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8.jpg"/><Relationship Id="rId5" Type="http://schemas.openxmlformats.org/officeDocument/2006/relationships/image" Target="../media/image30.jpg"/><Relationship Id="rId10" Type="http://schemas.openxmlformats.org/officeDocument/2006/relationships/image" Target="../media/image24.jpg"/><Relationship Id="rId4" Type="http://schemas.openxmlformats.org/officeDocument/2006/relationships/image" Target="../media/image2.jpg"/><Relationship Id="rId9" Type="http://schemas.openxmlformats.org/officeDocument/2006/relationships/image" Target="../media/image21.jp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40.jpg"/><Relationship Id="rId3" Type="http://schemas.openxmlformats.org/officeDocument/2006/relationships/image" Target="../media/image36.jpg"/><Relationship Id="rId7" Type="http://schemas.openxmlformats.org/officeDocument/2006/relationships/image" Target="../media/image4.jpg"/><Relationship Id="rId12" Type="http://schemas.openxmlformats.org/officeDocument/2006/relationships/image" Target="../media/image15.jpg"/><Relationship Id="rId2" Type="http://schemas.openxmlformats.org/officeDocument/2006/relationships/image" Target="../media/image44.jpg"/><Relationship Id="rId16" Type="http://schemas.openxmlformats.org/officeDocument/2006/relationships/image" Target="../media/image3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g"/><Relationship Id="rId11" Type="http://schemas.openxmlformats.org/officeDocument/2006/relationships/image" Target="../media/image13.jpg"/><Relationship Id="rId5" Type="http://schemas.openxmlformats.org/officeDocument/2006/relationships/image" Target="../media/image20.jpg"/><Relationship Id="rId15" Type="http://schemas.openxmlformats.org/officeDocument/2006/relationships/image" Target="../media/image27.jpg"/><Relationship Id="rId10" Type="http://schemas.openxmlformats.org/officeDocument/2006/relationships/image" Target="../media/image2.jpg"/><Relationship Id="rId4" Type="http://schemas.openxmlformats.org/officeDocument/2006/relationships/image" Target="../media/image17.jpg"/><Relationship Id="rId9" Type="http://schemas.openxmlformats.org/officeDocument/2006/relationships/image" Target="../media/image41.jpg"/><Relationship Id="rId14" Type="http://schemas.openxmlformats.org/officeDocument/2006/relationships/image" Target="../media/image45.jp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14.jpg"/><Relationship Id="rId18" Type="http://schemas.openxmlformats.org/officeDocument/2006/relationships/image" Target="../media/image45.jpg"/><Relationship Id="rId3" Type="http://schemas.openxmlformats.org/officeDocument/2006/relationships/image" Target="../media/image23.jpg"/><Relationship Id="rId21" Type="http://schemas.openxmlformats.org/officeDocument/2006/relationships/image" Target="../media/image1.jpg"/><Relationship Id="rId7" Type="http://schemas.openxmlformats.org/officeDocument/2006/relationships/image" Target="../media/image4.jpg"/><Relationship Id="rId12" Type="http://schemas.openxmlformats.org/officeDocument/2006/relationships/image" Target="../media/image17.jpg"/><Relationship Id="rId17" Type="http://schemas.openxmlformats.org/officeDocument/2006/relationships/image" Target="../media/image36.jpg"/><Relationship Id="rId2" Type="http://schemas.openxmlformats.org/officeDocument/2006/relationships/image" Target="../media/image46.jpg"/><Relationship Id="rId16" Type="http://schemas.openxmlformats.org/officeDocument/2006/relationships/image" Target="../media/image12.jpg"/><Relationship Id="rId20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jpg"/><Relationship Id="rId11" Type="http://schemas.openxmlformats.org/officeDocument/2006/relationships/image" Target="../media/image44.jpg"/><Relationship Id="rId5" Type="http://schemas.openxmlformats.org/officeDocument/2006/relationships/image" Target="../media/image38.jpg"/><Relationship Id="rId15" Type="http://schemas.openxmlformats.org/officeDocument/2006/relationships/image" Target="../media/image25.jpg"/><Relationship Id="rId10" Type="http://schemas.openxmlformats.org/officeDocument/2006/relationships/image" Target="../media/image13.jpg"/><Relationship Id="rId19" Type="http://schemas.openxmlformats.org/officeDocument/2006/relationships/image" Target="../media/image27.jpg"/><Relationship Id="rId4" Type="http://schemas.openxmlformats.org/officeDocument/2006/relationships/image" Target="../media/image18.jpg"/><Relationship Id="rId9" Type="http://schemas.openxmlformats.org/officeDocument/2006/relationships/image" Target="../media/image19.jpg"/><Relationship Id="rId14" Type="http://schemas.openxmlformats.org/officeDocument/2006/relationships/image" Target="../media/image8.jpg"/><Relationship Id="rId22" Type="http://schemas.openxmlformats.org/officeDocument/2006/relationships/image" Target="../media/image50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図プレースホルダー 39"/>
          <p:cNvSpPr>
            <a:spLocks noGrp="1"/>
          </p:cNvSpPr>
          <p:nvPr>
            <p:ph type="pic" sz="quarter" idx="10" hasCustomPrompt="1"/>
          </p:nvPr>
        </p:nvSpPr>
        <p:spPr>
          <a:xfrm>
            <a:off x="316706" y="379411"/>
            <a:ext cx="4290219" cy="6269039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2" name="図プレースホルダー 41"/>
          <p:cNvSpPr>
            <a:spLocks noGrp="1"/>
          </p:cNvSpPr>
          <p:nvPr>
            <p:ph type="pic" sz="quarter" idx="12" hasCustomPrompt="1"/>
          </p:nvPr>
        </p:nvSpPr>
        <p:spPr>
          <a:xfrm>
            <a:off x="4642644" y="379412"/>
            <a:ext cx="1404938" cy="1341437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5" name="図プレースホルダー 44"/>
          <p:cNvSpPr>
            <a:spLocks noGrp="1"/>
          </p:cNvSpPr>
          <p:nvPr>
            <p:ph type="pic" sz="quarter" idx="15" hasCustomPrompt="1"/>
          </p:nvPr>
        </p:nvSpPr>
        <p:spPr>
          <a:xfrm>
            <a:off x="6077743" y="379412"/>
            <a:ext cx="4289425" cy="2697161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7" name="図プレースホルダー 46"/>
          <p:cNvSpPr>
            <a:spLocks noGrp="1"/>
          </p:cNvSpPr>
          <p:nvPr>
            <p:ph type="pic" sz="quarter" idx="17" hasCustomPrompt="1"/>
          </p:nvPr>
        </p:nvSpPr>
        <p:spPr>
          <a:xfrm>
            <a:off x="4642644" y="1752601"/>
            <a:ext cx="1404938" cy="132397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51" name="図プレースホルダー 50"/>
          <p:cNvSpPr>
            <a:spLocks noGrp="1"/>
          </p:cNvSpPr>
          <p:nvPr>
            <p:ph type="pic" sz="quarter" idx="21" hasCustomPrompt="1"/>
          </p:nvPr>
        </p:nvSpPr>
        <p:spPr>
          <a:xfrm>
            <a:off x="7509669" y="3108324"/>
            <a:ext cx="1423986" cy="1341437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52" name="図プレースホルダー 51"/>
          <p:cNvSpPr>
            <a:spLocks noGrp="1"/>
          </p:cNvSpPr>
          <p:nvPr>
            <p:ph type="pic" sz="quarter" idx="22" hasCustomPrompt="1"/>
          </p:nvPr>
        </p:nvSpPr>
        <p:spPr>
          <a:xfrm>
            <a:off x="8962228" y="3108324"/>
            <a:ext cx="1404941" cy="1341437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58" name="図プレースホルダー 57"/>
          <p:cNvSpPr>
            <a:spLocks noGrp="1"/>
          </p:cNvSpPr>
          <p:nvPr>
            <p:ph type="pic" sz="quarter" idx="28" hasCustomPrompt="1"/>
          </p:nvPr>
        </p:nvSpPr>
        <p:spPr>
          <a:xfrm>
            <a:off x="7509669" y="4481511"/>
            <a:ext cx="2857498" cy="2166939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8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67" name="テキスト プレースホルダー 66"/>
          <p:cNvSpPr>
            <a:spLocks noGrp="1"/>
          </p:cNvSpPr>
          <p:nvPr>
            <p:ph type="body" sz="quarter" idx="36" hasCustomPrompt="1"/>
          </p:nvPr>
        </p:nvSpPr>
        <p:spPr>
          <a:xfrm>
            <a:off x="316706" y="6788615"/>
            <a:ext cx="6871494" cy="522288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9966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ここにタイトルを入れましょう。</a:t>
            </a:r>
            <a:endParaRPr kumimoji="1" lang="ja-JP" altLang="en-US" dirty="0"/>
          </a:p>
        </p:txBody>
      </p:sp>
      <p:sp>
        <p:nvSpPr>
          <p:cNvPr id="68" name="テキスト プレースホルダー 66"/>
          <p:cNvSpPr>
            <a:spLocks noGrp="1"/>
          </p:cNvSpPr>
          <p:nvPr>
            <p:ph type="body" sz="quarter" idx="37" hasCustomPrompt="1"/>
          </p:nvPr>
        </p:nvSpPr>
        <p:spPr>
          <a:xfrm>
            <a:off x="7482680" y="6788615"/>
            <a:ext cx="2884487" cy="612310"/>
          </a:xfrm>
        </p:spPr>
        <p:txBody>
          <a:bodyPr>
            <a:noAutofit/>
          </a:bodyPr>
          <a:lstStyle>
            <a:lvl1pPr marL="0" indent="0" algn="r">
              <a:buNone/>
              <a:defRPr sz="3200" b="1">
                <a:solidFill>
                  <a:srgbClr val="996633"/>
                </a:solidFill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20XX.XX.XX</a:t>
            </a:r>
            <a:endParaRPr kumimoji="1" lang="ja-JP" altLang="en-US" dirty="0"/>
          </a:p>
        </p:txBody>
      </p:sp>
      <p:sp>
        <p:nvSpPr>
          <p:cNvPr id="30" name="図プレースホルダー 50"/>
          <p:cNvSpPr>
            <a:spLocks noGrp="1"/>
          </p:cNvSpPr>
          <p:nvPr>
            <p:ph type="pic" sz="quarter" idx="38" hasCustomPrompt="1"/>
          </p:nvPr>
        </p:nvSpPr>
        <p:spPr>
          <a:xfrm>
            <a:off x="4642644" y="3108323"/>
            <a:ext cx="2831306" cy="3540127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9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942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5" grpId="0" animBg="1"/>
      <p:bldP spid="47" grpId="0" animBg="1"/>
      <p:bldP spid="51" grpId="0" animBg="1"/>
      <p:bldP spid="52" grpId="0" animBg="1"/>
      <p:bldP spid="58" grpId="0" animBg="1"/>
      <p:bldP spid="6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図プレースホルダー 94"/>
          <p:cNvSpPr>
            <a:spLocks noGrp="1"/>
          </p:cNvSpPr>
          <p:nvPr>
            <p:ph type="pic" sz="quarter" idx="11" hasCustomPrompt="1"/>
          </p:nvPr>
        </p:nvSpPr>
        <p:spPr>
          <a:xfrm>
            <a:off x="315118" y="379413"/>
            <a:ext cx="1417638" cy="133826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1" name="図プレースホルダー 94"/>
          <p:cNvSpPr>
            <a:spLocks noGrp="1"/>
          </p:cNvSpPr>
          <p:nvPr>
            <p:ph type="pic" sz="quarter" idx="12" hasCustomPrompt="1"/>
          </p:nvPr>
        </p:nvSpPr>
        <p:spPr>
          <a:xfrm>
            <a:off x="1767679" y="379413"/>
            <a:ext cx="1401765" cy="133826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2" name="図プレースホルダー 94"/>
          <p:cNvSpPr>
            <a:spLocks noGrp="1"/>
          </p:cNvSpPr>
          <p:nvPr>
            <p:ph type="pic" sz="quarter" idx="13" hasCustomPrompt="1"/>
          </p:nvPr>
        </p:nvSpPr>
        <p:spPr>
          <a:xfrm>
            <a:off x="3207544" y="379413"/>
            <a:ext cx="1400176" cy="133826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76" name="図プレースホルダー 94"/>
          <p:cNvSpPr>
            <a:spLocks noGrp="1"/>
          </p:cNvSpPr>
          <p:nvPr>
            <p:ph type="pic" sz="quarter" idx="14" hasCustomPrompt="1"/>
          </p:nvPr>
        </p:nvSpPr>
        <p:spPr>
          <a:xfrm>
            <a:off x="4642644" y="379413"/>
            <a:ext cx="1400176" cy="133826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77" name="図プレースホルダー 94"/>
          <p:cNvSpPr>
            <a:spLocks noGrp="1"/>
          </p:cNvSpPr>
          <p:nvPr>
            <p:ph type="pic" sz="quarter" idx="15" hasCustomPrompt="1"/>
          </p:nvPr>
        </p:nvSpPr>
        <p:spPr>
          <a:xfrm>
            <a:off x="6077743" y="379413"/>
            <a:ext cx="1400176" cy="133826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78" name="図プレースホルダー 94"/>
          <p:cNvSpPr>
            <a:spLocks noGrp="1"/>
          </p:cNvSpPr>
          <p:nvPr>
            <p:ph type="pic" sz="quarter" idx="16" hasCustomPrompt="1"/>
          </p:nvPr>
        </p:nvSpPr>
        <p:spPr>
          <a:xfrm>
            <a:off x="7516018" y="379413"/>
            <a:ext cx="1400176" cy="133826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79" name="図プレースホルダー 94"/>
          <p:cNvSpPr>
            <a:spLocks noGrp="1"/>
          </p:cNvSpPr>
          <p:nvPr>
            <p:ph type="pic" sz="quarter" idx="17" hasCustomPrompt="1"/>
          </p:nvPr>
        </p:nvSpPr>
        <p:spPr>
          <a:xfrm>
            <a:off x="8951119" y="379413"/>
            <a:ext cx="1422400" cy="133826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8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87" name="図プレースホルダー 94"/>
          <p:cNvSpPr>
            <a:spLocks noGrp="1"/>
          </p:cNvSpPr>
          <p:nvPr>
            <p:ph type="pic" sz="quarter" idx="18" hasCustomPrompt="1"/>
          </p:nvPr>
        </p:nvSpPr>
        <p:spPr>
          <a:xfrm>
            <a:off x="315118" y="1752601"/>
            <a:ext cx="1417638" cy="1324770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9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88" name="図プレースホルダー 94"/>
          <p:cNvSpPr>
            <a:spLocks noGrp="1"/>
          </p:cNvSpPr>
          <p:nvPr>
            <p:ph type="pic" sz="quarter" idx="19" hasCustomPrompt="1"/>
          </p:nvPr>
        </p:nvSpPr>
        <p:spPr>
          <a:xfrm>
            <a:off x="1767679" y="1752601"/>
            <a:ext cx="1401765" cy="1324770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0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89" name="図プレースホルダー 94"/>
          <p:cNvSpPr>
            <a:spLocks noGrp="1"/>
          </p:cNvSpPr>
          <p:nvPr>
            <p:ph type="pic" sz="quarter" idx="20" hasCustomPrompt="1"/>
          </p:nvPr>
        </p:nvSpPr>
        <p:spPr>
          <a:xfrm>
            <a:off x="3207544" y="1752601"/>
            <a:ext cx="1400176" cy="1324770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1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0" name="図プレースホルダー 94"/>
          <p:cNvSpPr>
            <a:spLocks noGrp="1"/>
          </p:cNvSpPr>
          <p:nvPr>
            <p:ph type="pic" sz="quarter" idx="21" hasCustomPrompt="1"/>
          </p:nvPr>
        </p:nvSpPr>
        <p:spPr>
          <a:xfrm>
            <a:off x="4642644" y="1752601"/>
            <a:ext cx="1400176" cy="1324770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1" name="図プレースホルダー 94"/>
          <p:cNvSpPr>
            <a:spLocks noGrp="1"/>
          </p:cNvSpPr>
          <p:nvPr>
            <p:ph type="pic" sz="quarter" idx="22" hasCustomPrompt="1"/>
          </p:nvPr>
        </p:nvSpPr>
        <p:spPr>
          <a:xfrm>
            <a:off x="6077743" y="1752601"/>
            <a:ext cx="1400176" cy="1324770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2" name="図プレースホルダー 94"/>
          <p:cNvSpPr>
            <a:spLocks noGrp="1"/>
          </p:cNvSpPr>
          <p:nvPr>
            <p:ph type="pic" sz="quarter" idx="23" hasCustomPrompt="1"/>
          </p:nvPr>
        </p:nvSpPr>
        <p:spPr>
          <a:xfrm>
            <a:off x="7516018" y="1752601"/>
            <a:ext cx="1400176" cy="1324770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4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3" name="図プレースホルダー 94"/>
          <p:cNvSpPr>
            <a:spLocks noGrp="1"/>
          </p:cNvSpPr>
          <p:nvPr>
            <p:ph type="pic" sz="quarter" idx="24" hasCustomPrompt="1"/>
          </p:nvPr>
        </p:nvSpPr>
        <p:spPr>
          <a:xfrm>
            <a:off x="8951119" y="1752601"/>
            <a:ext cx="1422400" cy="1324770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5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4" name="図プレースホルダー 94"/>
          <p:cNvSpPr>
            <a:spLocks noGrp="1"/>
          </p:cNvSpPr>
          <p:nvPr>
            <p:ph type="pic" sz="quarter" idx="25" hasCustomPrompt="1"/>
          </p:nvPr>
        </p:nvSpPr>
        <p:spPr>
          <a:xfrm>
            <a:off x="315118" y="3113087"/>
            <a:ext cx="1417638" cy="2058988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6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5" name="図プレースホルダー 94"/>
          <p:cNvSpPr>
            <a:spLocks noGrp="1"/>
          </p:cNvSpPr>
          <p:nvPr>
            <p:ph type="pic" sz="quarter" idx="26" hasCustomPrompt="1"/>
          </p:nvPr>
        </p:nvSpPr>
        <p:spPr>
          <a:xfrm>
            <a:off x="1767679" y="3113087"/>
            <a:ext cx="1401765" cy="2058988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7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6" name="図プレースホルダー 94"/>
          <p:cNvSpPr>
            <a:spLocks noGrp="1"/>
          </p:cNvSpPr>
          <p:nvPr>
            <p:ph type="pic" sz="quarter" idx="27" hasCustomPrompt="1"/>
          </p:nvPr>
        </p:nvSpPr>
        <p:spPr>
          <a:xfrm>
            <a:off x="3207544" y="3113087"/>
            <a:ext cx="1400176" cy="2058988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8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8" name="図プレースホルダー 94"/>
          <p:cNvSpPr>
            <a:spLocks noGrp="1"/>
          </p:cNvSpPr>
          <p:nvPr>
            <p:ph type="pic" sz="quarter" idx="29" hasCustomPrompt="1"/>
          </p:nvPr>
        </p:nvSpPr>
        <p:spPr>
          <a:xfrm>
            <a:off x="6077743" y="3113087"/>
            <a:ext cx="1400176" cy="2058988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9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9" name="図プレースホルダー 94"/>
          <p:cNvSpPr>
            <a:spLocks noGrp="1"/>
          </p:cNvSpPr>
          <p:nvPr>
            <p:ph type="pic" sz="quarter" idx="30" hasCustomPrompt="1"/>
          </p:nvPr>
        </p:nvSpPr>
        <p:spPr>
          <a:xfrm>
            <a:off x="7516018" y="3113087"/>
            <a:ext cx="1400176" cy="2058988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0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0" name="図プレースホルダー 94"/>
          <p:cNvSpPr>
            <a:spLocks noGrp="1"/>
          </p:cNvSpPr>
          <p:nvPr>
            <p:ph type="pic" sz="quarter" idx="31" hasCustomPrompt="1"/>
          </p:nvPr>
        </p:nvSpPr>
        <p:spPr>
          <a:xfrm>
            <a:off x="8951119" y="3113087"/>
            <a:ext cx="1422400" cy="2058988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1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1" name="図プレースホルダー 94"/>
          <p:cNvSpPr>
            <a:spLocks noGrp="1"/>
          </p:cNvSpPr>
          <p:nvPr>
            <p:ph type="pic" sz="quarter" idx="32" hasCustomPrompt="1"/>
          </p:nvPr>
        </p:nvSpPr>
        <p:spPr>
          <a:xfrm>
            <a:off x="315118" y="5200651"/>
            <a:ext cx="1417638" cy="144780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9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2" name="図プレースホルダー 94"/>
          <p:cNvSpPr>
            <a:spLocks noGrp="1"/>
          </p:cNvSpPr>
          <p:nvPr>
            <p:ph type="pic" sz="quarter" idx="33" hasCustomPrompt="1"/>
          </p:nvPr>
        </p:nvSpPr>
        <p:spPr>
          <a:xfrm>
            <a:off x="1767679" y="5200651"/>
            <a:ext cx="1401765" cy="144780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3" name="図プレースホルダー 94"/>
          <p:cNvSpPr>
            <a:spLocks noGrp="1"/>
          </p:cNvSpPr>
          <p:nvPr>
            <p:ph type="pic" sz="quarter" idx="34" hasCustomPrompt="1"/>
          </p:nvPr>
        </p:nvSpPr>
        <p:spPr>
          <a:xfrm>
            <a:off x="3207544" y="5200650"/>
            <a:ext cx="1400176" cy="1447805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6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4" name="図プレースホルダー 94"/>
          <p:cNvSpPr>
            <a:spLocks noGrp="1"/>
          </p:cNvSpPr>
          <p:nvPr>
            <p:ph type="pic" sz="quarter" idx="35" hasCustomPrompt="1"/>
          </p:nvPr>
        </p:nvSpPr>
        <p:spPr>
          <a:xfrm>
            <a:off x="4642644" y="5200650"/>
            <a:ext cx="1400176" cy="1447805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5" name="図プレースホルダー 94"/>
          <p:cNvSpPr>
            <a:spLocks noGrp="1"/>
          </p:cNvSpPr>
          <p:nvPr>
            <p:ph type="pic" sz="quarter" idx="36" hasCustomPrompt="1"/>
          </p:nvPr>
        </p:nvSpPr>
        <p:spPr>
          <a:xfrm>
            <a:off x="6077743" y="5200650"/>
            <a:ext cx="1400176" cy="1447805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4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6" name="図プレースホルダー 94"/>
          <p:cNvSpPr>
            <a:spLocks noGrp="1"/>
          </p:cNvSpPr>
          <p:nvPr>
            <p:ph type="pic" sz="quarter" idx="37" hasCustomPrompt="1"/>
          </p:nvPr>
        </p:nvSpPr>
        <p:spPr>
          <a:xfrm>
            <a:off x="7516018" y="5200650"/>
            <a:ext cx="1400176" cy="1447805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8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7" name="図プレースホルダー 94"/>
          <p:cNvSpPr>
            <a:spLocks noGrp="1"/>
          </p:cNvSpPr>
          <p:nvPr>
            <p:ph type="pic" sz="quarter" idx="38" hasCustomPrompt="1"/>
          </p:nvPr>
        </p:nvSpPr>
        <p:spPr>
          <a:xfrm>
            <a:off x="8951119" y="5200650"/>
            <a:ext cx="1422400" cy="1447805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8" name="テキスト プレースホルダー 66"/>
          <p:cNvSpPr>
            <a:spLocks noGrp="1"/>
          </p:cNvSpPr>
          <p:nvPr>
            <p:ph type="body" sz="quarter" idx="80" hasCustomPrompt="1"/>
          </p:nvPr>
        </p:nvSpPr>
        <p:spPr>
          <a:xfrm>
            <a:off x="316706" y="6842989"/>
            <a:ext cx="10050462" cy="522288"/>
          </a:xfrm>
        </p:spPr>
        <p:txBody>
          <a:bodyPr>
            <a:no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9966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ここにコメントを入れましょう。コメントを入れましょう。コメントを入れましょう。</a:t>
            </a:r>
          </a:p>
        </p:txBody>
      </p:sp>
      <p:sp>
        <p:nvSpPr>
          <p:cNvPr id="40" name="図プレースホルダー 94"/>
          <p:cNvSpPr>
            <a:spLocks noGrp="1"/>
          </p:cNvSpPr>
          <p:nvPr>
            <p:ph type="pic" sz="quarter" idx="81" hasCustomPrompt="1"/>
          </p:nvPr>
        </p:nvSpPr>
        <p:spPr>
          <a:xfrm>
            <a:off x="4639467" y="3113087"/>
            <a:ext cx="1400177" cy="2058988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5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665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76" grpId="0" animBg="1"/>
      <p:bldP spid="77" grpId="0" animBg="1"/>
      <p:bldP spid="78" grpId="0" animBg="1"/>
      <p:bldP spid="79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3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6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図プレースホルダー 52"/>
          <p:cNvSpPr>
            <a:spLocks noGrp="1"/>
          </p:cNvSpPr>
          <p:nvPr>
            <p:ph type="pic" sz="quarter" idx="23" hasCustomPrompt="1"/>
          </p:nvPr>
        </p:nvSpPr>
        <p:spPr>
          <a:xfrm>
            <a:off x="315119" y="379413"/>
            <a:ext cx="1238250" cy="139700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83" name="図プレースホルダー 52"/>
          <p:cNvSpPr>
            <a:spLocks noGrp="1"/>
          </p:cNvSpPr>
          <p:nvPr>
            <p:ph type="pic" sz="quarter" idx="25" hasCustomPrompt="1"/>
          </p:nvPr>
        </p:nvSpPr>
        <p:spPr>
          <a:xfrm>
            <a:off x="315119" y="1813724"/>
            <a:ext cx="1238250" cy="9318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84" name="図プレースホルダー 52"/>
          <p:cNvSpPr>
            <a:spLocks noGrp="1"/>
          </p:cNvSpPr>
          <p:nvPr>
            <p:ph type="pic" sz="quarter" idx="26" hasCustomPrompt="1"/>
          </p:nvPr>
        </p:nvSpPr>
        <p:spPr>
          <a:xfrm>
            <a:off x="315119" y="2784839"/>
            <a:ext cx="1238250" cy="1455373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85" name="図プレースホルダー 52"/>
          <p:cNvSpPr>
            <a:spLocks noGrp="1"/>
          </p:cNvSpPr>
          <p:nvPr>
            <p:ph type="pic" sz="quarter" idx="27" hasCustomPrompt="1"/>
          </p:nvPr>
        </p:nvSpPr>
        <p:spPr>
          <a:xfrm>
            <a:off x="315119" y="4279900"/>
            <a:ext cx="1238250" cy="9318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86" name="図プレースホルダー 52"/>
          <p:cNvSpPr>
            <a:spLocks noGrp="1"/>
          </p:cNvSpPr>
          <p:nvPr>
            <p:ph type="pic" sz="quarter" idx="28" hasCustomPrompt="1"/>
          </p:nvPr>
        </p:nvSpPr>
        <p:spPr>
          <a:xfrm>
            <a:off x="315119" y="5251450"/>
            <a:ext cx="1238250" cy="139700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88" name="図プレースホルダー 52"/>
          <p:cNvSpPr>
            <a:spLocks noGrp="1"/>
          </p:cNvSpPr>
          <p:nvPr>
            <p:ph type="pic" sz="quarter" idx="30" hasCustomPrompt="1"/>
          </p:nvPr>
        </p:nvSpPr>
        <p:spPr>
          <a:xfrm>
            <a:off x="1588294" y="379413"/>
            <a:ext cx="1217611" cy="139700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0" name="図プレースホルダー 52"/>
          <p:cNvSpPr>
            <a:spLocks noGrp="1"/>
          </p:cNvSpPr>
          <p:nvPr>
            <p:ph type="pic" sz="quarter" idx="32" hasCustomPrompt="1"/>
          </p:nvPr>
        </p:nvSpPr>
        <p:spPr>
          <a:xfrm>
            <a:off x="1588294" y="1813724"/>
            <a:ext cx="1217611" cy="9318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8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1" name="図プレースホルダー 52"/>
          <p:cNvSpPr>
            <a:spLocks noGrp="1"/>
          </p:cNvSpPr>
          <p:nvPr>
            <p:ph type="pic" sz="quarter" idx="33" hasCustomPrompt="1"/>
          </p:nvPr>
        </p:nvSpPr>
        <p:spPr>
          <a:xfrm>
            <a:off x="1588294" y="2784839"/>
            <a:ext cx="1222375" cy="1455373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9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2" name="図プレースホルダー 52"/>
          <p:cNvSpPr>
            <a:spLocks noGrp="1"/>
          </p:cNvSpPr>
          <p:nvPr>
            <p:ph type="pic" sz="quarter" idx="34" hasCustomPrompt="1"/>
          </p:nvPr>
        </p:nvSpPr>
        <p:spPr>
          <a:xfrm>
            <a:off x="1588294" y="4279900"/>
            <a:ext cx="1222375" cy="9318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0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3" name="図プレースホルダー 52"/>
          <p:cNvSpPr>
            <a:spLocks noGrp="1"/>
          </p:cNvSpPr>
          <p:nvPr>
            <p:ph type="pic" sz="quarter" idx="35" hasCustomPrompt="1"/>
          </p:nvPr>
        </p:nvSpPr>
        <p:spPr>
          <a:xfrm>
            <a:off x="1588294" y="5251449"/>
            <a:ext cx="1222375" cy="1397005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1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2" name="図プレースホルダー 52"/>
          <p:cNvSpPr>
            <a:spLocks noGrp="1"/>
          </p:cNvSpPr>
          <p:nvPr>
            <p:ph type="pic" sz="quarter" idx="37" hasCustomPrompt="1"/>
          </p:nvPr>
        </p:nvSpPr>
        <p:spPr>
          <a:xfrm>
            <a:off x="2839242" y="379413"/>
            <a:ext cx="1227139" cy="139700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4" name="図プレースホルダー 52"/>
          <p:cNvSpPr>
            <a:spLocks noGrp="1"/>
          </p:cNvSpPr>
          <p:nvPr>
            <p:ph type="pic" sz="quarter" idx="39" hasCustomPrompt="1"/>
          </p:nvPr>
        </p:nvSpPr>
        <p:spPr>
          <a:xfrm>
            <a:off x="2844006" y="1813724"/>
            <a:ext cx="1222375" cy="9318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5" name="図プレースホルダー 52"/>
          <p:cNvSpPr>
            <a:spLocks noGrp="1"/>
          </p:cNvSpPr>
          <p:nvPr>
            <p:ph type="pic" sz="quarter" idx="40" hasCustomPrompt="1"/>
          </p:nvPr>
        </p:nvSpPr>
        <p:spPr>
          <a:xfrm>
            <a:off x="2844006" y="2784839"/>
            <a:ext cx="1222375" cy="1455373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6" name="図プレースホルダー 52"/>
          <p:cNvSpPr>
            <a:spLocks noGrp="1"/>
          </p:cNvSpPr>
          <p:nvPr>
            <p:ph type="pic" sz="quarter" idx="41" hasCustomPrompt="1"/>
          </p:nvPr>
        </p:nvSpPr>
        <p:spPr>
          <a:xfrm>
            <a:off x="2844006" y="4279900"/>
            <a:ext cx="1222375" cy="9318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7" name="図プレースホルダー 52"/>
          <p:cNvSpPr>
            <a:spLocks noGrp="1"/>
          </p:cNvSpPr>
          <p:nvPr>
            <p:ph type="pic" sz="quarter" idx="42" hasCustomPrompt="1"/>
          </p:nvPr>
        </p:nvSpPr>
        <p:spPr>
          <a:xfrm>
            <a:off x="2844006" y="5251449"/>
            <a:ext cx="1222375" cy="1397005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9" name="図プレースホルダー 52"/>
          <p:cNvSpPr>
            <a:spLocks noGrp="1"/>
          </p:cNvSpPr>
          <p:nvPr>
            <p:ph type="pic" sz="quarter" idx="44" hasCustomPrompt="1"/>
          </p:nvPr>
        </p:nvSpPr>
        <p:spPr>
          <a:xfrm>
            <a:off x="4104482" y="379413"/>
            <a:ext cx="1222375" cy="139700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4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11" name="図プレースホルダー 52"/>
          <p:cNvSpPr>
            <a:spLocks noGrp="1"/>
          </p:cNvSpPr>
          <p:nvPr>
            <p:ph type="pic" sz="quarter" idx="46" hasCustomPrompt="1"/>
          </p:nvPr>
        </p:nvSpPr>
        <p:spPr>
          <a:xfrm>
            <a:off x="4104482" y="1813724"/>
            <a:ext cx="1222375" cy="9318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13" name="図プレースホルダー 52"/>
          <p:cNvSpPr>
            <a:spLocks noGrp="1"/>
          </p:cNvSpPr>
          <p:nvPr>
            <p:ph type="pic" sz="quarter" idx="48" hasCustomPrompt="1"/>
          </p:nvPr>
        </p:nvSpPr>
        <p:spPr>
          <a:xfrm>
            <a:off x="4104482" y="4279900"/>
            <a:ext cx="1222375" cy="9318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14" name="図プレースホルダー 52"/>
          <p:cNvSpPr>
            <a:spLocks noGrp="1"/>
          </p:cNvSpPr>
          <p:nvPr>
            <p:ph type="pic" sz="quarter" idx="49" hasCustomPrompt="1"/>
          </p:nvPr>
        </p:nvSpPr>
        <p:spPr>
          <a:xfrm>
            <a:off x="4104482" y="5251449"/>
            <a:ext cx="1222375" cy="1397005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5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16" name="図プレースホルダー 52"/>
          <p:cNvSpPr>
            <a:spLocks noGrp="1"/>
          </p:cNvSpPr>
          <p:nvPr>
            <p:ph type="pic" sz="quarter" idx="51" hasCustomPrompt="1"/>
          </p:nvPr>
        </p:nvSpPr>
        <p:spPr>
          <a:xfrm>
            <a:off x="5360194" y="379413"/>
            <a:ext cx="1222375" cy="139700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18" name="図プレースホルダー 52"/>
          <p:cNvSpPr>
            <a:spLocks noGrp="1"/>
          </p:cNvSpPr>
          <p:nvPr>
            <p:ph type="pic" sz="quarter" idx="53" hasCustomPrompt="1"/>
          </p:nvPr>
        </p:nvSpPr>
        <p:spPr>
          <a:xfrm>
            <a:off x="5360194" y="1813724"/>
            <a:ext cx="1222375" cy="9318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4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20" name="図プレースホルダー 52"/>
          <p:cNvSpPr>
            <a:spLocks noGrp="1"/>
          </p:cNvSpPr>
          <p:nvPr>
            <p:ph type="pic" sz="quarter" idx="55" hasCustomPrompt="1"/>
          </p:nvPr>
        </p:nvSpPr>
        <p:spPr>
          <a:xfrm>
            <a:off x="5360194" y="4279900"/>
            <a:ext cx="1222375" cy="9318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6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21" name="図プレースホルダー 52"/>
          <p:cNvSpPr>
            <a:spLocks noGrp="1"/>
          </p:cNvSpPr>
          <p:nvPr>
            <p:ph type="pic" sz="quarter" idx="56" hasCustomPrompt="1"/>
          </p:nvPr>
        </p:nvSpPr>
        <p:spPr>
          <a:xfrm>
            <a:off x="5360194" y="5251449"/>
            <a:ext cx="1222375" cy="1397005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7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23" name="図プレースホルダー 52"/>
          <p:cNvSpPr>
            <a:spLocks noGrp="1"/>
          </p:cNvSpPr>
          <p:nvPr>
            <p:ph type="pic" sz="quarter" idx="58" hasCustomPrompt="1"/>
          </p:nvPr>
        </p:nvSpPr>
        <p:spPr>
          <a:xfrm>
            <a:off x="6619082" y="379413"/>
            <a:ext cx="1222375" cy="139700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25" name="図プレースホルダー 52"/>
          <p:cNvSpPr>
            <a:spLocks noGrp="1"/>
          </p:cNvSpPr>
          <p:nvPr>
            <p:ph type="pic" sz="quarter" idx="60" hasCustomPrompt="1"/>
          </p:nvPr>
        </p:nvSpPr>
        <p:spPr>
          <a:xfrm>
            <a:off x="6619082" y="1813724"/>
            <a:ext cx="1222375" cy="9318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26" name="図プレースホルダー 52"/>
          <p:cNvSpPr>
            <a:spLocks noGrp="1"/>
          </p:cNvSpPr>
          <p:nvPr>
            <p:ph type="pic" sz="quarter" idx="61" hasCustomPrompt="1"/>
          </p:nvPr>
        </p:nvSpPr>
        <p:spPr>
          <a:xfrm>
            <a:off x="6619082" y="2784839"/>
            <a:ext cx="1222375" cy="1455373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8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27" name="図プレースホルダー 52"/>
          <p:cNvSpPr>
            <a:spLocks noGrp="1"/>
          </p:cNvSpPr>
          <p:nvPr>
            <p:ph type="pic" sz="quarter" idx="62" hasCustomPrompt="1"/>
          </p:nvPr>
        </p:nvSpPr>
        <p:spPr>
          <a:xfrm>
            <a:off x="6619082" y="4279900"/>
            <a:ext cx="1222375" cy="9318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28" name="図プレースホルダー 52"/>
          <p:cNvSpPr>
            <a:spLocks noGrp="1"/>
          </p:cNvSpPr>
          <p:nvPr>
            <p:ph type="pic" sz="quarter" idx="63" hasCustomPrompt="1"/>
          </p:nvPr>
        </p:nvSpPr>
        <p:spPr>
          <a:xfrm>
            <a:off x="6619082" y="5251449"/>
            <a:ext cx="1222375" cy="1397005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1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30" name="図プレースホルダー 52"/>
          <p:cNvSpPr>
            <a:spLocks noGrp="1"/>
          </p:cNvSpPr>
          <p:nvPr>
            <p:ph type="pic" sz="quarter" idx="65" hasCustomPrompt="1"/>
          </p:nvPr>
        </p:nvSpPr>
        <p:spPr>
          <a:xfrm>
            <a:off x="7876382" y="379413"/>
            <a:ext cx="1222375" cy="139700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0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32" name="図プレースホルダー 52"/>
          <p:cNvSpPr>
            <a:spLocks noGrp="1"/>
          </p:cNvSpPr>
          <p:nvPr>
            <p:ph type="pic" sz="quarter" idx="67" hasCustomPrompt="1"/>
          </p:nvPr>
        </p:nvSpPr>
        <p:spPr>
          <a:xfrm>
            <a:off x="7876382" y="1813724"/>
            <a:ext cx="1222375" cy="9318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33" name="図プレースホルダー 52"/>
          <p:cNvSpPr>
            <a:spLocks noGrp="1"/>
          </p:cNvSpPr>
          <p:nvPr>
            <p:ph type="pic" sz="quarter" idx="68" hasCustomPrompt="1"/>
          </p:nvPr>
        </p:nvSpPr>
        <p:spPr>
          <a:xfrm>
            <a:off x="7876382" y="2784839"/>
            <a:ext cx="1222375" cy="1455373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4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34" name="図プレースホルダー 52"/>
          <p:cNvSpPr>
            <a:spLocks noGrp="1"/>
          </p:cNvSpPr>
          <p:nvPr>
            <p:ph type="pic" sz="quarter" idx="69" hasCustomPrompt="1"/>
          </p:nvPr>
        </p:nvSpPr>
        <p:spPr>
          <a:xfrm>
            <a:off x="7876382" y="4279900"/>
            <a:ext cx="1222375" cy="9318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35" name="図プレースホルダー 52"/>
          <p:cNvSpPr>
            <a:spLocks noGrp="1"/>
          </p:cNvSpPr>
          <p:nvPr>
            <p:ph type="pic" sz="quarter" idx="70" hasCustomPrompt="1"/>
          </p:nvPr>
        </p:nvSpPr>
        <p:spPr>
          <a:xfrm>
            <a:off x="7876382" y="5251449"/>
            <a:ext cx="1222375" cy="1397005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37" name="図プレースホルダー 52"/>
          <p:cNvSpPr>
            <a:spLocks noGrp="1"/>
          </p:cNvSpPr>
          <p:nvPr>
            <p:ph type="pic" sz="quarter" idx="72" hasCustomPrompt="1"/>
          </p:nvPr>
        </p:nvSpPr>
        <p:spPr>
          <a:xfrm>
            <a:off x="9132094" y="379413"/>
            <a:ext cx="1241425" cy="139700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9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39" name="図プレースホルダー 52"/>
          <p:cNvSpPr>
            <a:spLocks noGrp="1"/>
          </p:cNvSpPr>
          <p:nvPr>
            <p:ph type="pic" sz="quarter" idx="74" hasCustomPrompt="1"/>
          </p:nvPr>
        </p:nvSpPr>
        <p:spPr>
          <a:xfrm>
            <a:off x="9132094" y="1813724"/>
            <a:ext cx="1241425" cy="9318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0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40" name="図プレースホルダー 52"/>
          <p:cNvSpPr>
            <a:spLocks noGrp="1"/>
          </p:cNvSpPr>
          <p:nvPr>
            <p:ph type="pic" sz="quarter" idx="75" hasCustomPrompt="1"/>
          </p:nvPr>
        </p:nvSpPr>
        <p:spPr>
          <a:xfrm>
            <a:off x="9132094" y="2784839"/>
            <a:ext cx="1241425" cy="1455373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1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41" name="図プレースホルダー 52"/>
          <p:cNvSpPr>
            <a:spLocks noGrp="1"/>
          </p:cNvSpPr>
          <p:nvPr>
            <p:ph type="pic" sz="quarter" idx="76" hasCustomPrompt="1"/>
          </p:nvPr>
        </p:nvSpPr>
        <p:spPr>
          <a:xfrm>
            <a:off x="9132094" y="4279900"/>
            <a:ext cx="1241425" cy="9318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4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42" name="図プレースホルダー 52"/>
          <p:cNvSpPr>
            <a:spLocks noGrp="1"/>
          </p:cNvSpPr>
          <p:nvPr>
            <p:ph type="pic" sz="quarter" idx="77" hasCustomPrompt="1"/>
          </p:nvPr>
        </p:nvSpPr>
        <p:spPr>
          <a:xfrm>
            <a:off x="9132094" y="5251449"/>
            <a:ext cx="1241425" cy="1397005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58" name="テキスト プレースホルダー 66"/>
          <p:cNvSpPr>
            <a:spLocks noGrp="1"/>
          </p:cNvSpPr>
          <p:nvPr>
            <p:ph type="body" sz="quarter" idx="81" hasCustomPrompt="1"/>
          </p:nvPr>
        </p:nvSpPr>
        <p:spPr>
          <a:xfrm>
            <a:off x="316706" y="6842989"/>
            <a:ext cx="10050462" cy="522288"/>
          </a:xfrm>
        </p:spPr>
        <p:txBody>
          <a:bodyPr>
            <a:no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9966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ここにコメントを入れましょう。コメントを入れましょう。コメントを入れましょう。</a:t>
            </a:r>
          </a:p>
        </p:txBody>
      </p:sp>
      <p:sp>
        <p:nvSpPr>
          <p:cNvPr id="60" name="図プレースホルダー 52"/>
          <p:cNvSpPr>
            <a:spLocks noGrp="1"/>
          </p:cNvSpPr>
          <p:nvPr>
            <p:ph type="pic" sz="quarter" idx="83" hasCustomPrompt="1"/>
          </p:nvPr>
        </p:nvSpPr>
        <p:spPr>
          <a:xfrm>
            <a:off x="4121944" y="2784839"/>
            <a:ext cx="1204913" cy="1455373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62" name="図プレースホルダー 52"/>
          <p:cNvSpPr>
            <a:spLocks noGrp="1"/>
          </p:cNvSpPr>
          <p:nvPr>
            <p:ph type="pic" sz="quarter" idx="84" hasCustomPrompt="1"/>
          </p:nvPr>
        </p:nvSpPr>
        <p:spPr>
          <a:xfrm>
            <a:off x="5360195" y="2784839"/>
            <a:ext cx="1222374" cy="1455373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1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751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0" presetClass="entr" presetSubtype="0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0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0" presetClass="entr" presetSubtype="0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0" presetClass="entr" presetSubtype="0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2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3" grpId="0" animBg="1"/>
      <p:bldP spid="84" grpId="0" animBg="1"/>
      <p:bldP spid="85" grpId="0" animBg="1"/>
      <p:bldP spid="86" grpId="0" animBg="1"/>
      <p:bldP spid="88" grpId="0" animBg="1"/>
      <p:bldP spid="90" grpId="0" animBg="1"/>
      <p:bldP spid="91" grpId="0" animBg="1"/>
      <p:bldP spid="92" grpId="0" animBg="1"/>
      <p:bldP spid="93" grpId="0" animBg="1"/>
      <p:bldP spid="102" grpId="0" animBg="1"/>
      <p:bldP spid="104" grpId="0" animBg="1"/>
      <p:bldP spid="105" grpId="0" animBg="1"/>
      <p:bldP spid="106" grpId="0" animBg="1"/>
      <p:bldP spid="107" grpId="0" animBg="1"/>
      <p:bldP spid="109" grpId="0" animBg="1"/>
      <p:bldP spid="111" grpId="0" animBg="1"/>
      <p:bldP spid="113" grpId="0" animBg="1"/>
      <p:bldP spid="114" grpId="0" animBg="1"/>
      <p:bldP spid="116" grpId="0" animBg="1"/>
      <p:bldP spid="118" grpId="0" animBg="1"/>
      <p:bldP spid="120" grpId="0" animBg="1"/>
      <p:bldP spid="121" grpId="0" animBg="1"/>
      <p:bldP spid="123" grpId="0" animBg="1"/>
      <p:bldP spid="125" grpId="0" animBg="1"/>
      <p:bldP spid="126" grpId="0" animBg="1"/>
      <p:bldP spid="127" grpId="0" animBg="1"/>
      <p:bldP spid="128" grpId="0" animBg="1"/>
      <p:bldP spid="130" grpId="0" animBg="1"/>
      <p:bldP spid="132" grpId="0" animBg="1"/>
      <p:bldP spid="133" grpId="0" animBg="1"/>
      <p:bldP spid="134" grpId="0" animBg="1"/>
      <p:bldP spid="135" grpId="0" animBg="1"/>
      <p:bldP spid="137" grpId="0" animBg="1"/>
      <p:bldP spid="139" grpId="0" animBg="1"/>
      <p:bldP spid="140" grpId="0" animBg="1"/>
      <p:bldP spid="141" grpId="0" animBg="1"/>
      <p:bldP spid="142" grpId="0" animBg="1"/>
      <p:bldP spid="5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4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animBg="1"/>
      <p:bldP spid="6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D34C-A78F-4864-9AFE-C4542CED458A}" type="datetimeFigureOut">
              <a:rPr kumimoji="1" lang="ja-JP" altLang="en-US" smtClean="0"/>
              <a:t>2015/2/27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22A0-507D-497B-A55B-9E0CD2D5622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5874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図プレースホルダー 39"/>
          <p:cNvSpPr>
            <a:spLocks noGrp="1"/>
          </p:cNvSpPr>
          <p:nvPr>
            <p:ph type="pic" sz="quarter" idx="10" hasCustomPrompt="1"/>
          </p:nvPr>
        </p:nvSpPr>
        <p:spPr>
          <a:xfrm>
            <a:off x="316706" y="379412"/>
            <a:ext cx="2849563" cy="2697161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1" name="図プレースホルダー 40"/>
          <p:cNvSpPr>
            <a:spLocks noGrp="1"/>
          </p:cNvSpPr>
          <p:nvPr>
            <p:ph type="pic" sz="quarter" idx="11" hasCustomPrompt="1"/>
          </p:nvPr>
        </p:nvSpPr>
        <p:spPr>
          <a:xfrm>
            <a:off x="3205956" y="379412"/>
            <a:ext cx="1404938" cy="1341437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2" name="図プレースホルダー 41"/>
          <p:cNvSpPr>
            <a:spLocks noGrp="1"/>
          </p:cNvSpPr>
          <p:nvPr>
            <p:ph type="pic" sz="quarter" idx="12" hasCustomPrompt="1"/>
          </p:nvPr>
        </p:nvSpPr>
        <p:spPr>
          <a:xfrm>
            <a:off x="4642644" y="379412"/>
            <a:ext cx="1404938" cy="1341437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3" name="図プレースホルダー 42"/>
          <p:cNvSpPr>
            <a:spLocks noGrp="1"/>
          </p:cNvSpPr>
          <p:nvPr>
            <p:ph type="pic" sz="quarter" idx="13" hasCustomPrompt="1"/>
          </p:nvPr>
        </p:nvSpPr>
        <p:spPr>
          <a:xfrm>
            <a:off x="6080918" y="379412"/>
            <a:ext cx="1404938" cy="1341437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4" name="図プレースホルダー 43"/>
          <p:cNvSpPr>
            <a:spLocks noGrp="1"/>
          </p:cNvSpPr>
          <p:nvPr>
            <p:ph type="pic" sz="quarter" idx="14" hasCustomPrompt="1"/>
          </p:nvPr>
        </p:nvSpPr>
        <p:spPr>
          <a:xfrm>
            <a:off x="7517606" y="379412"/>
            <a:ext cx="1400969" cy="1341437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5" name="図プレースホルダー 44"/>
          <p:cNvSpPr>
            <a:spLocks noGrp="1"/>
          </p:cNvSpPr>
          <p:nvPr>
            <p:ph type="pic" sz="quarter" idx="15" hasCustomPrompt="1"/>
          </p:nvPr>
        </p:nvSpPr>
        <p:spPr>
          <a:xfrm>
            <a:off x="8954294" y="379412"/>
            <a:ext cx="1412874" cy="1341437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6" name="図プレースホルダー 45"/>
          <p:cNvSpPr>
            <a:spLocks noGrp="1"/>
          </p:cNvSpPr>
          <p:nvPr>
            <p:ph type="pic" sz="quarter" idx="16" hasCustomPrompt="1"/>
          </p:nvPr>
        </p:nvSpPr>
        <p:spPr>
          <a:xfrm>
            <a:off x="3205956" y="1752601"/>
            <a:ext cx="1404938" cy="132397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8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7" name="図プレースホルダー 46"/>
          <p:cNvSpPr>
            <a:spLocks noGrp="1"/>
          </p:cNvSpPr>
          <p:nvPr>
            <p:ph type="pic" sz="quarter" idx="17" hasCustomPrompt="1"/>
          </p:nvPr>
        </p:nvSpPr>
        <p:spPr>
          <a:xfrm>
            <a:off x="4642644" y="1752601"/>
            <a:ext cx="1404938" cy="132397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9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8" name="図プレースホルダー 47"/>
          <p:cNvSpPr>
            <a:spLocks noGrp="1"/>
          </p:cNvSpPr>
          <p:nvPr>
            <p:ph type="pic" sz="quarter" idx="18" hasCustomPrompt="1"/>
          </p:nvPr>
        </p:nvSpPr>
        <p:spPr>
          <a:xfrm>
            <a:off x="6080918" y="1752601"/>
            <a:ext cx="1404938" cy="132397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0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9" name="図プレースホルダー 48"/>
          <p:cNvSpPr>
            <a:spLocks noGrp="1"/>
          </p:cNvSpPr>
          <p:nvPr>
            <p:ph type="pic" sz="quarter" idx="19" hasCustomPrompt="1"/>
          </p:nvPr>
        </p:nvSpPr>
        <p:spPr>
          <a:xfrm>
            <a:off x="7517606" y="1752601"/>
            <a:ext cx="1400969" cy="132397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1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50" name="図プレースホルダー 49"/>
          <p:cNvSpPr>
            <a:spLocks noGrp="1"/>
          </p:cNvSpPr>
          <p:nvPr>
            <p:ph type="pic" sz="quarter" idx="20" hasCustomPrompt="1"/>
          </p:nvPr>
        </p:nvSpPr>
        <p:spPr>
          <a:xfrm>
            <a:off x="8954294" y="1752600"/>
            <a:ext cx="1412874" cy="1323973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51" name="図プレースホルダー 50"/>
          <p:cNvSpPr>
            <a:spLocks noGrp="1"/>
          </p:cNvSpPr>
          <p:nvPr>
            <p:ph type="pic" sz="quarter" idx="21" hasCustomPrompt="1"/>
          </p:nvPr>
        </p:nvSpPr>
        <p:spPr>
          <a:xfrm>
            <a:off x="7509669" y="3108324"/>
            <a:ext cx="1408906" cy="1341437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52" name="図プレースホルダー 51"/>
          <p:cNvSpPr>
            <a:spLocks noGrp="1"/>
          </p:cNvSpPr>
          <p:nvPr>
            <p:ph type="pic" sz="quarter" idx="22" hasCustomPrompt="1"/>
          </p:nvPr>
        </p:nvSpPr>
        <p:spPr>
          <a:xfrm>
            <a:off x="8954294" y="3108324"/>
            <a:ext cx="1412876" cy="1341437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4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53" name="図プレースホルダー 52"/>
          <p:cNvSpPr>
            <a:spLocks noGrp="1"/>
          </p:cNvSpPr>
          <p:nvPr>
            <p:ph type="pic" sz="quarter" idx="23" hasCustomPrompt="1"/>
          </p:nvPr>
        </p:nvSpPr>
        <p:spPr>
          <a:xfrm>
            <a:off x="316706" y="3108324"/>
            <a:ext cx="1404938" cy="1730376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5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54" name="図プレースホルダー 53"/>
          <p:cNvSpPr>
            <a:spLocks noGrp="1"/>
          </p:cNvSpPr>
          <p:nvPr>
            <p:ph type="pic" sz="quarter" idx="24" hasCustomPrompt="1"/>
          </p:nvPr>
        </p:nvSpPr>
        <p:spPr>
          <a:xfrm>
            <a:off x="1761331" y="3108324"/>
            <a:ext cx="1404938" cy="1730376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6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55" name="図プレースホルダー 54"/>
          <p:cNvSpPr>
            <a:spLocks noGrp="1"/>
          </p:cNvSpPr>
          <p:nvPr>
            <p:ph type="pic" sz="quarter" idx="25" hasCustomPrompt="1"/>
          </p:nvPr>
        </p:nvSpPr>
        <p:spPr>
          <a:xfrm>
            <a:off x="316706" y="4874255"/>
            <a:ext cx="1404938" cy="1774195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56" name="図プレースホルダー 55"/>
          <p:cNvSpPr>
            <a:spLocks noGrp="1"/>
          </p:cNvSpPr>
          <p:nvPr>
            <p:ph type="pic" sz="quarter" idx="26" hasCustomPrompt="1"/>
          </p:nvPr>
        </p:nvSpPr>
        <p:spPr>
          <a:xfrm>
            <a:off x="1761331" y="4878442"/>
            <a:ext cx="1404938" cy="1770008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7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57" name="図プレースホルダー 56"/>
          <p:cNvSpPr>
            <a:spLocks noGrp="1"/>
          </p:cNvSpPr>
          <p:nvPr>
            <p:ph type="pic" sz="quarter" idx="27" hasCustomPrompt="1"/>
          </p:nvPr>
        </p:nvSpPr>
        <p:spPr>
          <a:xfrm>
            <a:off x="3205956" y="4874256"/>
            <a:ext cx="1404938" cy="177419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8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58" name="図プレースホルダー 57"/>
          <p:cNvSpPr>
            <a:spLocks noGrp="1"/>
          </p:cNvSpPr>
          <p:nvPr>
            <p:ph type="pic" sz="quarter" idx="28" hasCustomPrompt="1"/>
          </p:nvPr>
        </p:nvSpPr>
        <p:spPr>
          <a:xfrm>
            <a:off x="4644231" y="4874256"/>
            <a:ext cx="1404938" cy="177419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9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59" name="図プレースホルダー 58"/>
          <p:cNvSpPr>
            <a:spLocks noGrp="1"/>
          </p:cNvSpPr>
          <p:nvPr>
            <p:ph type="pic" sz="quarter" idx="29" hasCustomPrompt="1"/>
          </p:nvPr>
        </p:nvSpPr>
        <p:spPr>
          <a:xfrm>
            <a:off x="6077743" y="4874256"/>
            <a:ext cx="1404938" cy="177419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0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60" name="図プレースホルダー 59"/>
          <p:cNvSpPr>
            <a:spLocks noGrp="1"/>
          </p:cNvSpPr>
          <p:nvPr>
            <p:ph type="pic" sz="quarter" idx="30" hasCustomPrompt="1"/>
          </p:nvPr>
        </p:nvSpPr>
        <p:spPr>
          <a:xfrm>
            <a:off x="7511255" y="4481512"/>
            <a:ext cx="2855913" cy="2166938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1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67" name="テキスト プレースホルダー 66"/>
          <p:cNvSpPr>
            <a:spLocks noGrp="1"/>
          </p:cNvSpPr>
          <p:nvPr>
            <p:ph type="body" sz="quarter" idx="36" hasCustomPrompt="1"/>
          </p:nvPr>
        </p:nvSpPr>
        <p:spPr>
          <a:xfrm>
            <a:off x="316706" y="6842989"/>
            <a:ext cx="10050462" cy="522288"/>
          </a:xfrm>
        </p:spPr>
        <p:txBody>
          <a:bodyPr>
            <a:no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9966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ここにコメントを入れましょう。コメントを入れましょう。コメントを入れましょう。</a:t>
            </a:r>
          </a:p>
        </p:txBody>
      </p:sp>
      <p:sp>
        <p:nvSpPr>
          <p:cNvPr id="30" name="図プレースホルダー 64"/>
          <p:cNvSpPr>
            <a:spLocks noGrp="1"/>
          </p:cNvSpPr>
          <p:nvPr>
            <p:ph type="pic" sz="quarter" idx="37" hasCustomPrompt="1"/>
          </p:nvPr>
        </p:nvSpPr>
        <p:spPr>
          <a:xfrm>
            <a:off x="3205956" y="3119443"/>
            <a:ext cx="1404938" cy="1711943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1" name="図プレースホルダー 60"/>
          <p:cNvSpPr>
            <a:spLocks noGrp="1"/>
          </p:cNvSpPr>
          <p:nvPr>
            <p:ph type="pic" sz="quarter" idx="38" hasCustomPrompt="1"/>
          </p:nvPr>
        </p:nvSpPr>
        <p:spPr>
          <a:xfrm>
            <a:off x="4639468" y="3119443"/>
            <a:ext cx="1404938" cy="1711943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2" name="図プレースホルダー 54"/>
          <p:cNvSpPr>
            <a:spLocks noGrp="1"/>
          </p:cNvSpPr>
          <p:nvPr>
            <p:ph type="pic" sz="quarter" idx="39" hasCustomPrompt="1"/>
          </p:nvPr>
        </p:nvSpPr>
        <p:spPr>
          <a:xfrm>
            <a:off x="6080125" y="3113319"/>
            <a:ext cx="1404938" cy="171984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4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742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6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図プレースホルダー 71"/>
          <p:cNvSpPr>
            <a:spLocks noGrp="1"/>
          </p:cNvSpPr>
          <p:nvPr>
            <p:ph type="pic" sz="quarter" idx="10" hasCustomPrompt="1"/>
          </p:nvPr>
        </p:nvSpPr>
        <p:spPr>
          <a:xfrm>
            <a:off x="2343943" y="379412"/>
            <a:ext cx="1981200" cy="2254250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5" name="図プレースホルダー 94"/>
          <p:cNvSpPr>
            <a:spLocks noGrp="1"/>
          </p:cNvSpPr>
          <p:nvPr>
            <p:ph type="pic" sz="quarter" idx="11" hasCustomPrompt="1"/>
          </p:nvPr>
        </p:nvSpPr>
        <p:spPr>
          <a:xfrm>
            <a:off x="315116" y="379412"/>
            <a:ext cx="1995489" cy="2254250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6" name="図プレースホルダー 95"/>
          <p:cNvSpPr>
            <a:spLocks noGrp="1"/>
          </p:cNvSpPr>
          <p:nvPr>
            <p:ph type="pic" sz="quarter" idx="12" hasCustomPrompt="1"/>
          </p:nvPr>
        </p:nvSpPr>
        <p:spPr>
          <a:xfrm>
            <a:off x="4353718" y="379412"/>
            <a:ext cx="1981200" cy="2254250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7" name="図プレースホルダー 96"/>
          <p:cNvSpPr>
            <a:spLocks noGrp="1"/>
          </p:cNvSpPr>
          <p:nvPr>
            <p:ph type="pic" sz="quarter" idx="13" hasCustomPrompt="1"/>
          </p:nvPr>
        </p:nvSpPr>
        <p:spPr>
          <a:xfrm>
            <a:off x="6365081" y="379412"/>
            <a:ext cx="1981200" cy="2254250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8" name="図プレースホルダー 97"/>
          <p:cNvSpPr>
            <a:spLocks noGrp="1"/>
          </p:cNvSpPr>
          <p:nvPr>
            <p:ph type="pic" sz="quarter" idx="14" hasCustomPrompt="1"/>
          </p:nvPr>
        </p:nvSpPr>
        <p:spPr>
          <a:xfrm>
            <a:off x="8374855" y="379412"/>
            <a:ext cx="1998663" cy="2254250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9" name="図プレースホルダー 98"/>
          <p:cNvSpPr>
            <a:spLocks noGrp="1"/>
          </p:cNvSpPr>
          <p:nvPr>
            <p:ph type="pic" sz="quarter" idx="15" hasCustomPrompt="1"/>
          </p:nvPr>
        </p:nvSpPr>
        <p:spPr>
          <a:xfrm>
            <a:off x="2343943" y="2680998"/>
            <a:ext cx="1981200" cy="1928813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0" name="図プレースホルダー 99"/>
          <p:cNvSpPr>
            <a:spLocks noGrp="1"/>
          </p:cNvSpPr>
          <p:nvPr>
            <p:ph type="pic" sz="quarter" idx="16" hasCustomPrompt="1"/>
          </p:nvPr>
        </p:nvSpPr>
        <p:spPr>
          <a:xfrm>
            <a:off x="315116" y="2680998"/>
            <a:ext cx="1995489" cy="1928813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8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2" name="図プレースホルダー 101"/>
          <p:cNvSpPr>
            <a:spLocks noGrp="1"/>
          </p:cNvSpPr>
          <p:nvPr>
            <p:ph type="pic" sz="quarter" idx="18" hasCustomPrompt="1"/>
          </p:nvPr>
        </p:nvSpPr>
        <p:spPr>
          <a:xfrm>
            <a:off x="6365081" y="2680998"/>
            <a:ext cx="1981200" cy="1928813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9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3" name="図プレースホルダー 102"/>
          <p:cNvSpPr>
            <a:spLocks noGrp="1"/>
          </p:cNvSpPr>
          <p:nvPr>
            <p:ph type="pic" sz="quarter" idx="19" hasCustomPrompt="1"/>
          </p:nvPr>
        </p:nvSpPr>
        <p:spPr>
          <a:xfrm>
            <a:off x="8374855" y="2680998"/>
            <a:ext cx="1998663" cy="1928813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0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4" name="図プレースホルダー 103"/>
          <p:cNvSpPr>
            <a:spLocks noGrp="1"/>
          </p:cNvSpPr>
          <p:nvPr>
            <p:ph type="pic" sz="quarter" idx="20" hasCustomPrompt="1"/>
          </p:nvPr>
        </p:nvSpPr>
        <p:spPr>
          <a:xfrm>
            <a:off x="2343943" y="4648201"/>
            <a:ext cx="1981200" cy="2000250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1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5" name="図プレースホルダー 104"/>
          <p:cNvSpPr>
            <a:spLocks noGrp="1"/>
          </p:cNvSpPr>
          <p:nvPr>
            <p:ph type="pic" sz="quarter" idx="21" hasCustomPrompt="1"/>
          </p:nvPr>
        </p:nvSpPr>
        <p:spPr>
          <a:xfrm>
            <a:off x="315116" y="4648201"/>
            <a:ext cx="1995489" cy="2000250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6" name="図プレースホルダー 105"/>
          <p:cNvSpPr>
            <a:spLocks noGrp="1"/>
          </p:cNvSpPr>
          <p:nvPr>
            <p:ph type="pic" sz="quarter" idx="22" hasCustomPrompt="1"/>
          </p:nvPr>
        </p:nvSpPr>
        <p:spPr>
          <a:xfrm>
            <a:off x="4353718" y="4648201"/>
            <a:ext cx="1981200" cy="2000250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7" name="図プレースホルダー 106"/>
          <p:cNvSpPr>
            <a:spLocks noGrp="1"/>
          </p:cNvSpPr>
          <p:nvPr>
            <p:ph type="pic" sz="quarter" idx="23" hasCustomPrompt="1"/>
          </p:nvPr>
        </p:nvSpPr>
        <p:spPr>
          <a:xfrm>
            <a:off x="6365081" y="4648201"/>
            <a:ext cx="1981200" cy="2000250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4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8" name="図プレースホルダー 107"/>
          <p:cNvSpPr>
            <a:spLocks noGrp="1"/>
          </p:cNvSpPr>
          <p:nvPr>
            <p:ph type="pic" sz="quarter" idx="24" hasCustomPrompt="1"/>
          </p:nvPr>
        </p:nvSpPr>
        <p:spPr>
          <a:xfrm>
            <a:off x="8374855" y="4648201"/>
            <a:ext cx="1998663" cy="2000250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5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7" name="テキスト プレースホルダー 66"/>
          <p:cNvSpPr>
            <a:spLocks noGrp="1"/>
          </p:cNvSpPr>
          <p:nvPr>
            <p:ph type="body" sz="quarter" idx="36" hasCustomPrompt="1"/>
          </p:nvPr>
        </p:nvSpPr>
        <p:spPr>
          <a:xfrm>
            <a:off x="316706" y="6842989"/>
            <a:ext cx="10050462" cy="522288"/>
          </a:xfrm>
        </p:spPr>
        <p:txBody>
          <a:bodyPr>
            <a:no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9966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ここにコメントを入れましょう。コメントを入れましょう。コメントを入れましょう。</a:t>
            </a:r>
          </a:p>
        </p:txBody>
      </p:sp>
      <p:sp>
        <p:nvSpPr>
          <p:cNvPr id="19" name="図プレースホルダー 102"/>
          <p:cNvSpPr>
            <a:spLocks noGrp="1"/>
          </p:cNvSpPr>
          <p:nvPr>
            <p:ph type="pic" sz="quarter" idx="37" hasCustomPrompt="1"/>
          </p:nvPr>
        </p:nvSpPr>
        <p:spPr>
          <a:xfrm>
            <a:off x="4358481" y="2680998"/>
            <a:ext cx="1976437" cy="1928813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6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852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6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図プレースホルダー 52"/>
          <p:cNvSpPr>
            <a:spLocks noGrp="1"/>
          </p:cNvSpPr>
          <p:nvPr>
            <p:ph type="pic" sz="quarter" idx="23" hasCustomPrompt="1"/>
          </p:nvPr>
        </p:nvSpPr>
        <p:spPr>
          <a:xfrm>
            <a:off x="315119" y="379413"/>
            <a:ext cx="2490786" cy="2891630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84" name="図プレースホルダー 52"/>
          <p:cNvSpPr>
            <a:spLocks noGrp="1"/>
          </p:cNvSpPr>
          <p:nvPr>
            <p:ph type="pic" sz="quarter" idx="26" hasCustomPrompt="1"/>
          </p:nvPr>
        </p:nvSpPr>
        <p:spPr>
          <a:xfrm>
            <a:off x="315119" y="3310731"/>
            <a:ext cx="1238250" cy="9318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85" name="図プレースホルダー 52"/>
          <p:cNvSpPr>
            <a:spLocks noGrp="1"/>
          </p:cNvSpPr>
          <p:nvPr>
            <p:ph type="pic" sz="quarter" idx="27" hasCustomPrompt="1"/>
          </p:nvPr>
        </p:nvSpPr>
        <p:spPr>
          <a:xfrm>
            <a:off x="315119" y="4279899"/>
            <a:ext cx="1238250" cy="1256507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86" name="図プレースホルダー 52"/>
          <p:cNvSpPr>
            <a:spLocks noGrp="1"/>
          </p:cNvSpPr>
          <p:nvPr>
            <p:ph type="pic" sz="quarter" idx="28" hasCustomPrompt="1"/>
          </p:nvPr>
        </p:nvSpPr>
        <p:spPr>
          <a:xfrm>
            <a:off x="315119" y="5572125"/>
            <a:ext cx="1238250" cy="1076327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1" name="図プレースホルダー 52"/>
          <p:cNvSpPr>
            <a:spLocks noGrp="1"/>
          </p:cNvSpPr>
          <p:nvPr>
            <p:ph type="pic" sz="quarter" idx="33" hasCustomPrompt="1"/>
          </p:nvPr>
        </p:nvSpPr>
        <p:spPr>
          <a:xfrm>
            <a:off x="1588294" y="3310731"/>
            <a:ext cx="1222375" cy="9318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2" name="図プレースホルダー 52"/>
          <p:cNvSpPr>
            <a:spLocks noGrp="1"/>
          </p:cNvSpPr>
          <p:nvPr>
            <p:ph type="pic" sz="quarter" idx="34" hasCustomPrompt="1"/>
          </p:nvPr>
        </p:nvSpPr>
        <p:spPr>
          <a:xfrm>
            <a:off x="1588294" y="4279899"/>
            <a:ext cx="1222375" cy="1256507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3" name="図プレースホルダー 52"/>
          <p:cNvSpPr>
            <a:spLocks noGrp="1"/>
          </p:cNvSpPr>
          <p:nvPr>
            <p:ph type="pic" sz="quarter" idx="35" hasCustomPrompt="1"/>
          </p:nvPr>
        </p:nvSpPr>
        <p:spPr>
          <a:xfrm>
            <a:off x="1588294" y="5572125"/>
            <a:ext cx="1222375" cy="1076327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8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2" name="図プレースホルダー 52"/>
          <p:cNvSpPr>
            <a:spLocks noGrp="1"/>
          </p:cNvSpPr>
          <p:nvPr>
            <p:ph type="pic" sz="quarter" idx="37" hasCustomPrompt="1"/>
          </p:nvPr>
        </p:nvSpPr>
        <p:spPr>
          <a:xfrm>
            <a:off x="2844006" y="379413"/>
            <a:ext cx="1222375" cy="95091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3" name="図プレースホルダー 52"/>
          <p:cNvSpPr>
            <a:spLocks noGrp="1"/>
          </p:cNvSpPr>
          <p:nvPr>
            <p:ph type="pic" sz="quarter" idx="38" hasCustomPrompt="1"/>
          </p:nvPr>
        </p:nvSpPr>
        <p:spPr>
          <a:xfrm>
            <a:off x="2844006" y="1370013"/>
            <a:ext cx="1222375" cy="9318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8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4" name="図プレースホルダー 52"/>
          <p:cNvSpPr>
            <a:spLocks noGrp="1"/>
          </p:cNvSpPr>
          <p:nvPr>
            <p:ph type="pic" sz="quarter" idx="39" hasCustomPrompt="1"/>
          </p:nvPr>
        </p:nvSpPr>
        <p:spPr>
          <a:xfrm>
            <a:off x="2844006" y="2341563"/>
            <a:ext cx="1222375" cy="9318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5" name="図プレースホルダー 52"/>
          <p:cNvSpPr>
            <a:spLocks noGrp="1"/>
          </p:cNvSpPr>
          <p:nvPr>
            <p:ph type="pic" sz="quarter" idx="40" hasCustomPrompt="1"/>
          </p:nvPr>
        </p:nvSpPr>
        <p:spPr>
          <a:xfrm>
            <a:off x="2844006" y="3310731"/>
            <a:ext cx="1222375" cy="9318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9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6" name="図プレースホルダー 52"/>
          <p:cNvSpPr>
            <a:spLocks noGrp="1"/>
          </p:cNvSpPr>
          <p:nvPr>
            <p:ph type="pic" sz="quarter" idx="41" hasCustomPrompt="1"/>
          </p:nvPr>
        </p:nvSpPr>
        <p:spPr>
          <a:xfrm>
            <a:off x="2844006" y="4279899"/>
            <a:ext cx="1222375" cy="1256507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0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7" name="図プレースホルダー 52"/>
          <p:cNvSpPr>
            <a:spLocks noGrp="1"/>
          </p:cNvSpPr>
          <p:nvPr>
            <p:ph type="pic" sz="quarter" idx="42" hasCustomPrompt="1"/>
          </p:nvPr>
        </p:nvSpPr>
        <p:spPr>
          <a:xfrm>
            <a:off x="2844006" y="5572125"/>
            <a:ext cx="1222375" cy="1076327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1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9" name="図プレースホルダー 52"/>
          <p:cNvSpPr>
            <a:spLocks noGrp="1"/>
          </p:cNvSpPr>
          <p:nvPr>
            <p:ph type="pic" sz="quarter" idx="44" hasCustomPrompt="1"/>
          </p:nvPr>
        </p:nvSpPr>
        <p:spPr>
          <a:xfrm>
            <a:off x="4104482" y="379413"/>
            <a:ext cx="1222375" cy="95091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10" name="図プレースホルダー 52"/>
          <p:cNvSpPr>
            <a:spLocks noGrp="1"/>
          </p:cNvSpPr>
          <p:nvPr>
            <p:ph type="pic" sz="quarter" idx="45" hasCustomPrompt="1"/>
          </p:nvPr>
        </p:nvSpPr>
        <p:spPr>
          <a:xfrm>
            <a:off x="4104482" y="1370013"/>
            <a:ext cx="1222375" cy="9318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11" name="図プレースホルダー 52"/>
          <p:cNvSpPr>
            <a:spLocks noGrp="1"/>
          </p:cNvSpPr>
          <p:nvPr>
            <p:ph type="pic" sz="quarter" idx="46" hasCustomPrompt="1"/>
          </p:nvPr>
        </p:nvSpPr>
        <p:spPr>
          <a:xfrm>
            <a:off x="4104482" y="2341563"/>
            <a:ext cx="1222375" cy="9318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4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13" name="図プレースホルダー 52"/>
          <p:cNvSpPr>
            <a:spLocks noGrp="1"/>
          </p:cNvSpPr>
          <p:nvPr>
            <p:ph type="pic" sz="quarter" idx="48" hasCustomPrompt="1"/>
          </p:nvPr>
        </p:nvSpPr>
        <p:spPr>
          <a:xfrm>
            <a:off x="4104482" y="4279899"/>
            <a:ext cx="1222375" cy="1256507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5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14" name="図プレースホルダー 52"/>
          <p:cNvSpPr>
            <a:spLocks noGrp="1"/>
          </p:cNvSpPr>
          <p:nvPr>
            <p:ph type="pic" sz="quarter" idx="49" hasCustomPrompt="1"/>
          </p:nvPr>
        </p:nvSpPr>
        <p:spPr>
          <a:xfrm>
            <a:off x="4104482" y="5572125"/>
            <a:ext cx="1222375" cy="1076327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16" name="図プレースホルダー 52"/>
          <p:cNvSpPr>
            <a:spLocks noGrp="1"/>
          </p:cNvSpPr>
          <p:nvPr>
            <p:ph type="pic" sz="quarter" idx="51" hasCustomPrompt="1"/>
          </p:nvPr>
        </p:nvSpPr>
        <p:spPr>
          <a:xfrm>
            <a:off x="5360194" y="379413"/>
            <a:ext cx="1222375" cy="95091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0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17" name="図プレースホルダー 52"/>
          <p:cNvSpPr>
            <a:spLocks noGrp="1"/>
          </p:cNvSpPr>
          <p:nvPr>
            <p:ph type="pic" sz="quarter" idx="52" hasCustomPrompt="1"/>
          </p:nvPr>
        </p:nvSpPr>
        <p:spPr>
          <a:xfrm>
            <a:off x="5360194" y="1370013"/>
            <a:ext cx="1222375" cy="9318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18" name="図プレースホルダー 52"/>
          <p:cNvSpPr>
            <a:spLocks noGrp="1"/>
          </p:cNvSpPr>
          <p:nvPr>
            <p:ph type="pic" sz="quarter" idx="53" hasCustomPrompt="1"/>
          </p:nvPr>
        </p:nvSpPr>
        <p:spPr>
          <a:xfrm>
            <a:off x="5360194" y="2341563"/>
            <a:ext cx="1222375" cy="9318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20" name="図プレースホルダー 52"/>
          <p:cNvSpPr>
            <a:spLocks noGrp="1"/>
          </p:cNvSpPr>
          <p:nvPr>
            <p:ph type="pic" sz="quarter" idx="55" hasCustomPrompt="1"/>
          </p:nvPr>
        </p:nvSpPr>
        <p:spPr>
          <a:xfrm>
            <a:off x="5360194" y="4279900"/>
            <a:ext cx="2481263" cy="236855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6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23" name="図プレースホルダー 52"/>
          <p:cNvSpPr>
            <a:spLocks noGrp="1"/>
          </p:cNvSpPr>
          <p:nvPr>
            <p:ph type="pic" sz="quarter" idx="58" hasCustomPrompt="1"/>
          </p:nvPr>
        </p:nvSpPr>
        <p:spPr>
          <a:xfrm>
            <a:off x="6619082" y="379413"/>
            <a:ext cx="1222375" cy="95091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24" name="図プレースホルダー 52"/>
          <p:cNvSpPr>
            <a:spLocks noGrp="1"/>
          </p:cNvSpPr>
          <p:nvPr>
            <p:ph type="pic" sz="quarter" idx="59" hasCustomPrompt="1"/>
          </p:nvPr>
        </p:nvSpPr>
        <p:spPr>
          <a:xfrm>
            <a:off x="6619082" y="1370013"/>
            <a:ext cx="1222375" cy="9318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25" name="図プレースホルダー 52"/>
          <p:cNvSpPr>
            <a:spLocks noGrp="1"/>
          </p:cNvSpPr>
          <p:nvPr>
            <p:ph type="pic" sz="quarter" idx="60" hasCustomPrompt="1"/>
          </p:nvPr>
        </p:nvSpPr>
        <p:spPr>
          <a:xfrm>
            <a:off x="6619082" y="2341563"/>
            <a:ext cx="1222375" cy="9318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5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26" name="図プレースホルダー 52"/>
          <p:cNvSpPr>
            <a:spLocks noGrp="1"/>
          </p:cNvSpPr>
          <p:nvPr>
            <p:ph type="pic" sz="quarter" idx="61" hasCustomPrompt="1"/>
          </p:nvPr>
        </p:nvSpPr>
        <p:spPr>
          <a:xfrm>
            <a:off x="6619082" y="3310731"/>
            <a:ext cx="1222375" cy="9318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7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33" name="図プレースホルダー 52"/>
          <p:cNvSpPr>
            <a:spLocks noGrp="1"/>
          </p:cNvSpPr>
          <p:nvPr>
            <p:ph type="pic" sz="quarter" idx="68" hasCustomPrompt="1"/>
          </p:nvPr>
        </p:nvSpPr>
        <p:spPr>
          <a:xfrm>
            <a:off x="7876382" y="3310731"/>
            <a:ext cx="1222375" cy="9318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34" name="図プレースホルダー 52"/>
          <p:cNvSpPr>
            <a:spLocks noGrp="1"/>
          </p:cNvSpPr>
          <p:nvPr>
            <p:ph type="pic" sz="quarter" idx="69" hasCustomPrompt="1"/>
          </p:nvPr>
        </p:nvSpPr>
        <p:spPr>
          <a:xfrm>
            <a:off x="7876382" y="4279899"/>
            <a:ext cx="1222375" cy="1256507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35" name="図プレースホルダー 52"/>
          <p:cNvSpPr>
            <a:spLocks noGrp="1"/>
          </p:cNvSpPr>
          <p:nvPr>
            <p:ph type="pic" sz="quarter" idx="70" hasCustomPrompt="1"/>
          </p:nvPr>
        </p:nvSpPr>
        <p:spPr>
          <a:xfrm>
            <a:off x="7876382" y="5572125"/>
            <a:ext cx="1222375" cy="1076327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4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37" name="図プレースホルダー 52"/>
          <p:cNvSpPr>
            <a:spLocks noGrp="1"/>
          </p:cNvSpPr>
          <p:nvPr>
            <p:ph type="pic" sz="quarter" idx="72" hasCustomPrompt="1"/>
          </p:nvPr>
        </p:nvSpPr>
        <p:spPr>
          <a:xfrm>
            <a:off x="7876382" y="379412"/>
            <a:ext cx="2497137" cy="2897981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8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40" name="図プレースホルダー 52"/>
          <p:cNvSpPr>
            <a:spLocks noGrp="1"/>
          </p:cNvSpPr>
          <p:nvPr>
            <p:ph type="pic" sz="quarter" idx="75" hasCustomPrompt="1"/>
          </p:nvPr>
        </p:nvSpPr>
        <p:spPr>
          <a:xfrm>
            <a:off x="9132094" y="3310731"/>
            <a:ext cx="1241425" cy="9318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9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41" name="図プレースホルダー 52"/>
          <p:cNvSpPr>
            <a:spLocks noGrp="1"/>
          </p:cNvSpPr>
          <p:nvPr>
            <p:ph type="pic" sz="quarter" idx="76" hasCustomPrompt="1"/>
          </p:nvPr>
        </p:nvSpPr>
        <p:spPr>
          <a:xfrm>
            <a:off x="9132094" y="4279899"/>
            <a:ext cx="1241425" cy="1256507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42" name="図プレースホルダー 52"/>
          <p:cNvSpPr>
            <a:spLocks noGrp="1"/>
          </p:cNvSpPr>
          <p:nvPr>
            <p:ph type="pic" sz="quarter" idx="77" hasCustomPrompt="1"/>
          </p:nvPr>
        </p:nvSpPr>
        <p:spPr>
          <a:xfrm>
            <a:off x="9132094" y="5572125"/>
            <a:ext cx="1241425" cy="1076327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0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2" name="テキスト プレースホルダー 66"/>
          <p:cNvSpPr>
            <a:spLocks noGrp="1"/>
          </p:cNvSpPr>
          <p:nvPr>
            <p:ph type="body" sz="quarter" idx="80" hasCustomPrompt="1"/>
          </p:nvPr>
        </p:nvSpPr>
        <p:spPr>
          <a:xfrm>
            <a:off x="316706" y="6842989"/>
            <a:ext cx="10050462" cy="522288"/>
          </a:xfrm>
        </p:spPr>
        <p:txBody>
          <a:bodyPr>
            <a:no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9966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ここにコメントを入れましょう。コメントを入れましょう。コメントを入れましょう。</a:t>
            </a:r>
          </a:p>
        </p:txBody>
      </p:sp>
      <p:sp>
        <p:nvSpPr>
          <p:cNvPr id="45" name="図プレースホルダー 52"/>
          <p:cNvSpPr>
            <a:spLocks noGrp="1"/>
          </p:cNvSpPr>
          <p:nvPr>
            <p:ph type="pic" sz="quarter" idx="81" hasCustomPrompt="1"/>
          </p:nvPr>
        </p:nvSpPr>
        <p:spPr>
          <a:xfrm>
            <a:off x="4106070" y="3310731"/>
            <a:ext cx="1220787" cy="9318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1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6" name="図プレースホルダー 52"/>
          <p:cNvSpPr>
            <a:spLocks noGrp="1"/>
          </p:cNvSpPr>
          <p:nvPr>
            <p:ph type="pic" sz="quarter" idx="82" hasCustomPrompt="1"/>
          </p:nvPr>
        </p:nvSpPr>
        <p:spPr>
          <a:xfrm>
            <a:off x="5362575" y="3310731"/>
            <a:ext cx="1219994" cy="9318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586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4" grpId="0" animBg="1"/>
      <p:bldP spid="85" grpId="0" animBg="1"/>
      <p:bldP spid="86" grpId="0" animBg="1"/>
      <p:bldP spid="91" grpId="0" animBg="1"/>
      <p:bldP spid="92" grpId="0" animBg="1"/>
      <p:bldP spid="93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9" grpId="0" animBg="1"/>
      <p:bldP spid="110" grpId="0" animBg="1"/>
      <p:bldP spid="111" grpId="0" animBg="1"/>
      <p:bldP spid="113" grpId="0" animBg="1"/>
      <p:bldP spid="114" grpId="0" animBg="1"/>
      <p:bldP spid="116" grpId="0" animBg="1"/>
      <p:bldP spid="117" grpId="0" animBg="1"/>
      <p:bldP spid="118" grpId="0" animBg="1"/>
      <p:bldP spid="120" grpId="0" animBg="1"/>
      <p:bldP spid="123" grpId="0" animBg="1"/>
      <p:bldP spid="124" grpId="0" animBg="1"/>
      <p:bldP spid="125" grpId="0" animBg="1"/>
      <p:bldP spid="126" grpId="0" animBg="1"/>
      <p:bldP spid="133" grpId="0" animBg="1"/>
      <p:bldP spid="134" grpId="0" animBg="1"/>
      <p:bldP spid="135" grpId="0" animBg="1"/>
      <p:bldP spid="137" grpId="0" animBg="1"/>
      <p:bldP spid="140" grpId="0" animBg="1"/>
      <p:bldP spid="141" grpId="0" animBg="1"/>
      <p:bldP spid="142" grpId="0" animBg="1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図プレースホルダー 28"/>
          <p:cNvSpPr>
            <a:spLocks noGrp="1"/>
          </p:cNvSpPr>
          <p:nvPr>
            <p:ph type="pic" sz="quarter" idx="11" hasCustomPrompt="1"/>
          </p:nvPr>
        </p:nvSpPr>
        <p:spPr>
          <a:xfrm>
            <a:off x="315119" y="379412"/>
            <a:ext cx="4000498" cy="4527550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8" name="図プレースホルダー 37"/>
          <p:cNvSpPr>
            <a:spLocks noGrp="1"/>
          </p:cNvSpPr>
          <p:nvPr>
            <p:ph type="pic" sz="quarter" idx="40" hasCustomPrompt="1"/>
          </p:nvPr>
        </p:nvSpPr>
        <p:spPr>
          <a:xfrm>
            <a:off x="4356493" y="379412"/>
            <a:ext cx="1978427" cy="1882776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9" name="図プレースホルダー 38"/>
          <p:cNvSpPr>
            <a:spLocks noGrp="1"/>
          </p:cNvSpPr>
          <p:nvPr>
            <p:ph type="pic" sz="quarter" idx="41" hasCustomPrompt="1"/>
          </p:nvPr>
        </p:nvSpPr>
        <p:spPr>
          <a:xfrm>
            <a:off x="6369848" y="379412"/>
            <a:ext cx="1964528" cy="1882776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0" name="図プレースホルダー 39"/>
          <p:cNvSpPr>
            <a:spLocks noGrp="1"/>
          </p:cNvSpPr>
          <p:nvPr>
            <p:ph type="pic" sz="quarter" idx="42" hasCustomPrompt="1"/>
          </p:nvPr>
        </p:nvSpPr>
        <p:spPr>
          <a:xfrm>
            <a:off x="8368510" y="379412"/>
            <a:ext cx="2004213" cy="1882776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1" name="図プレースホルダー 40"/>
          <p:cNvSpPr>
            <a:spLocks noGrp="1"/>
          </p:cNvSpPr>
          <p:nvPr>
            <p:ph type="pic" sz="quarter" idx="43" hasCustomPrompt="1"/>
          </p:nvPr>
        </p:nvSpPr>
        <p:spPr>
          <a:xfrm>
            <a:off x="6369848" y="2298700"/>
            <a:ext cx="4002875" cy="4349751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2" name="図プレースホルダー 41"/>
          <p:cNvSpPr>
            <a:spLocks noGrp="1"/>
          </p:cNvSpPr>
          <p:nvPr>
            <p:ph type="pic" sz="quarter" idx="44" hasCustomPrompt="1"/>
          </p:nvPr>
        </p:nvSpPr>
        <p:spPr>
          <a:xfrm>
            <a:off x="314323" y="4945062"/>
            <a:ext cx="1981202" cy="1703390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5" name="図プレースホルダー 44"/>
          <p:cNvSpPr>
            <a:spLocks noGrp="1"/>
          </p:cNvSpPr>
          <p:nvPr>
            <p:ph type="pic" sz="quarter" idx="45" hasCustomPrompt="1"/>
          </p:nvPr>
        </p:nvSpPr>
        <p:spPr>
          <a:xfrm>
            <a:off x="2336402" y="4945062"/>
            <a:ext cx="1979214" cy="1703390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8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6" name="図プレースホルダー 45"/>
          <p:cNvSpPr>
            <a:spLocks noGrp="1"/>
          </p:cNvSpPr>
          <p:nvPr>
            <p:ph type="pic" sz="quarter" idx="46" hasCustomPrompt="1"/>
          </p:nvPr>
        </p:nvSpPr>
        <p:spPr>
          <a:xfrm>
            <a:off x="4356494" y="4945062"/>
            <a:ext cx="1978426" cy="1703390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9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2" name="テキスト プレースホルダー 66"/>
          <p:cNvSpPr>
            <a:spLocks noGrp="1"/>
          </p:cNvSpPr>
          <p:nvPr>
            <p:ph type="body" sz="quarter" idx="80" hasCustomPrompt="1"/>
          </p:nvPr>
        </p:nvSpPr>
        <p:spPr>
          <a:xfrm>
            <a:off x="316706" y="6842989"/>
            <a:ext cx="10050462" cy="522288"/>
          </a:xfrm>
        </p:spPr>
        <p:txBody>
          <a:bodyPr>
            <a:no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9966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ここにコメントを入れましょう。コメントを入れましょう。コメントを入れましょう。</a:t>
            </a:r>
          </a:p>
        </p:txBody>
      </p:sp>
      <p:sp>
        <p:nvSpPr>
          <p:cNvPr id="13" name="図プレースホルダー 37"/>
          <p:cNvSpPr>
            <a:spLocks noGrp="1"/>
          </p:cNvSpPr>
          <p:nvPr>
            <p:ph type="pic" sz="quarter" idx="81" hasCustomPrompt="1"/>
          </p:nvPr>
        </p:nvSpPr>
        <p:spPr>
          <a:xfrm>
            <a:off x="4356493" y="2298700"/>
            <a:ext cx="1978427" cy="260826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0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066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6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図プレースホルダー 94"/>
          <p:cNvSpPr>
            <a:spLocks noGrp="1"/>
          </p:cNvSpPr>
          <p:nvPr>
            <p:ph type="pic" sz="quarter" idx="11" hasCustomPrompt="1"/>
          </p:nvPr>
        </p:nvSpPr>
        <p:spPr>
          <a:xfrm>
            <a:off x="315118" y="379413"/>
            <a:ext cx="1417638" cy="133826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1" name="図プレースホルダー 94"/>
          <p:cNvSpPr>
            <a:spLocks noGrp="1"/>
          </p:cNvSpPr>
          <p:nvPr>
            <p:ph type="pic" sz="quarter" idx="12" hasCustomPrompt="1"/>
          </p:nvPr>
        </p:nvSpPr>
        <p:spPr>
          <a:xfrm>
            <a:off x="1769267" y="379413"/>
            <a:ext cx="2835277" cy="2710658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76" name="図プレースホルダー 94"/>
          <p:cNvSpPr>
            <a:spLocks noGrp="1"/>
          </p:cNvSpPr>
          <p:nvPr>
            <p:ph type="pic" sz="quarter" idx="14" hasCustomPrompt="1"/>
          </p:nvPr>
        </p:nvSpPr>
        <p:spPr>
          <a:xfrm>
            <a:off x="4642642" y="379413"/>
            <a:ext cx="1393823" cy="133826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77" name="図プレースホルダー 94"/>
          <p:cNvSpPr>
            <a:spLocks noGrp="1"/>
          </p:cNvSpPr>
          <p:nvPr>
            <p:ph type="pic" sz="quarter" idx="15" hasCustomPrompt="1"/>
          </p:nvPr>
        </p:nvSpPr>
        <p:spPr>
          <a:xfrm>
            <a:off x="6074566" y="379413"/>
            <a:ext cx="1403351" cy="133826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78" name="図プレースホルダー 94"/>
          <p:cNvSpPr>
            <a:spLocks noGrp="1"/>
          </p:cNvSpPr>
          <p:nvPr>
            <p:ph type="pic" sz="quarter" idx="16" hasCustomPrompt="1"/>
          </p:nvPr>
        </p:nvSpPr>
        <p:spPr>
          <a:xfrm>
            <a:off x="7516018" y="379413"/>
            <a:ext cx="1397000" cy="133826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79" name="図プレースホルダー 94"/>
          <p:cNvSpPr>
            <a:spLocks noGrp="1"/>
          </p:cNvSpPr>
          <p:nvPr>
            <p:ph type="pic" sz="quarter" idx="17" hasCustomPrompt="1"/>
          </p:nvPr>
        </p:nvSpPr>
        <p:spPr>
          <a:xfrm>
            <a:off x="8951119" y="379413"/>
            <a:ext cx="1422400" cy="133826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87" name="図プレースホルダー 94"/>
          <p:cNvSpPr>
            <a:spLocks noGrp="1"/>
          </p:cNvSpPr>
          <p:nvPr>
            <p:ph type="pic" sz="quarter" idx="18" hasCustomPrompt="1"/>
          </p:nvPr>
        </p:nvSpPr>
        <p:spPr>
          <a:xfrm>
            <a:off x="315118" y="1752601"/>
            <a:ext cx="1417638" cy="133826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8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0" name="図プレースホルダー 94"/>
          <p:cNvSpPr>
            <a:spLocks noGrp="1"/>
          </p:cNvSpPr>
          <p:nvPr>
            <p:ph type="pic" sz="quarter" idx="21" hasCustomPrompt="1"/>
          </p:nvPr>
        </p:nvSpPr>
        <p:spPr>
          <a:xfrm>
            <a:off x="4642642" y="1752601"/>
            <a:ext cx="1393823" cy="1337470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9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1" name="図プレースホルダー 94"/>
          <p:cNvSpPr>
            <a:spLocks noGrp="1"/>
          </p:cNvSpPr>
          <p:nvPr>
            <p:ph type="pic" sz="quarter" idx="22" hasCustomPrompt="1"/>
          </p:nvPr>
        </p:nvSpPr>
        <p:spPr>
          <a:xfrm>
            <a:off x="6074562" y="1752601"/>
            <a:ext cx="1400179" cy="1337470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0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2" name="図プレースホルダー 94"/>
          <p:cNvSpPr>
            <a:spLocks noGrp="1"/>
          </p:cNvSpPr>
          <p:nvPr>
            <p:ph type="pic" sz="quarter" idx="23" hasCustomPrompt="1"/>
          </p:nvPr>
        </p:nvSpPr>
        <p:spPr>
          <a:xfrm>
            <a:off x="7512842" y="1752601"/>
            <a:ext cx="1400176" cy="1337470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1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3" name="図プレースホルダー 94"/>
          <p:cNvSpPr>
            <a:spLocks noGrp="1"/>
          </p:cNvSpPr>
          <p:nvPr>
            <p:ph type="pic" sz="quarter" idx="24" hasCustomPrompt="1"/>
          </p:nvPr>
        </p:nvSpPr>
        <p:spPr>
          <a:xfrm>
            <a:off x="8951119" y="1752601"/>
            <a:ext cx="1422400" cy="133191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4" name="図プレースホルダー 94"/>
          <p:cNvSpPr>
            <a:spLocks noGrp="1"/>
          </p:cNvSpPr>
          <p:nvPr>
            <p:ph type="pic" sz="quarter" idx="25" hasCustomPrompt="1"/>
          </p:nvPr>
        </p:nvSpPr>
        <p:spPr>
          <a:xfrm>
            <a:off x="315118" y="3125788"/>
            <a:ext cx="1417638" cy="1760721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5" name="図プレースホルダー 94"/>
          <p:cNvSpPr>
            <a:spLocks noGrp="1"/>
          </p:cNvSpPr>
          <p:nvPr>
            <p:ph type="pic" sz="quarter" idx="26" hasCustomPrompt="1"/>
          </p:nvPr>
        </p:nvSpPr>
        <p:spPr>
          <a:xfrm>
            <a:off x="1769268" y="3125787"/>
            <a:ext cx="1400176" cy="1760721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4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6" name="図プレースホルダー 94"/>
          <p:cNvSpPr>
            <a:spLocks noGrp="1"/>
          </p:cNvSpPr>
          <p:nvPr>
            <p:ph type="pic" sz="quarter" idx="27" hasCustomPrompt="1"/>
          </p:nvPr>
        </p:nvSpPr>
        <p:spPr>
          <a:xfrm>
            <a:off x="3207544" y="3125789"/>
            <a:ext cx="1400176" cy="1760720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5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8" name="図プレースホルダー 94"/>
          <p:cNvSpPr>
            <a:spLocks noGrp="1"/>
          </p:cNvSpPr>
          <p:nvPr>
            <p:ph type="pic" sz="quarter" idx="29" hasCustomPrompt="1"/>
          </p:nvPr>
        </p:nvSpPr>
        <p:spPr>
          <a:xfrm>
            <a:off x="6074562" y="3125787"/>
            <a:ext cx="1400179" cy="1318421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6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9" name="図プレースホルダー 94"/>
          <p:cNvSpPr>
            <a:spLocks noGrp="1"/>
          </p:cNvSpPr>
          <p:nvPr>
            <p:ph type="pic" sz="quarter" idx="30" hasCustomPrompt="1"/>
          </p:nvPr>
        </p:nvSpPr>
        <p:spPr>
          <a:xfrm>
            <a:off x="7511250" y="3125788"/>
            <a:ext cx="1401768" cy="1318420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7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0" name="図プレースホルダー 94"/>
          <p:cNvSpPr>
            <a:spLocks noGrp="1"/>
          </p:cNvSpPr>
          <p:nvPr>
            <p:ph type="pic" sz="quarter" idx="31" hasCustomPrompt="1"/>
          </p:nvPr>
        </p:nvSpPr>
        <p:spPr>
          <a:xfrm>
            <a:off x="8951119" y="3125788"/>
            <a:ext cx="1422400" cy="1760721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8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1" name="図プレースホルダー 94"/>
          <p:cNvSpPr>
            <a:spLocks noGrp="1"/>
          </p:cNvSpPr>
          <p:nvPr>
            <p:ph type="pic" sz="quarter" idx="32" hasCustomPrompt="1"/>
          </p:nvPr>
        </p:nvSpPr>
        <p:spPr>
          <a:xfrm>
            <a:off x="315118" y="4922225"/>
            <a:ext cx="1417638" cy="1726228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6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2" name="図プレースホルダー 94"/>
          <p:cNvSpPr>
            <a:spLocks noGrp="1"/>
          </p:cNvSpPr>
          <p:nvPr>
            <p:ph type="pic" sz="quarter" idx="33" hasCustomPrompt="1"/>
          </p:nvPr>
        </p:nvSpPr>
        <p:spPr>
          <a:xfrm>
            <a:off x="1769268" y="4922225"/>
            <a:ext cx="1400176" cy="1726228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9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3" name="図プレースホルダー 94"/>
          <p:cNvSpPr>
            <a:spLocks noGrp="1"/>
          </p:cNvSpPr>
          <p:nvPr>
            <p:ph type="pic" sz="quarter" idx="34" hasCustomPrompt="1"/>
          </p:nvPr>
        </p:nvSpPr>
        <p:spPr>
          <a:xfrm>
            <a:off x="3207544" y="4922225"/>
            <a:ext cx="1400176" cy="1726228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0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4" name="図プレースホルダー 94"/>
          <p:cNvSpPr>
            <a:spLocks noGrp="1"/>
          </p:cNvSpPr>
          <p:nvPr>
            <p:ph type="pic" sz="quarter" idx="35" hasCustomPrompt="1"/>
          </p:nvPr>
        </p:nvSpPr>
        <p:spPr>
          <a:xfrm>
            <a:off x="4642642" y="4922225"/>
            <a:ext cx="1393821" cy="1726228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1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5" name="図プレースホルダー 94"/>
          <p:cNvSpPr>
            <a:spLocks noGrp="1"/>
          </p:cNvSpPr>
          <p:nvPr>
            <p:ph type="pic" sz="quarter" idx="36" hasCustomPrompt="1"/>
          </p:nvPr>
        </p:nvSpPr>
        <p:spPr>
          <a:xfrm>
            <a:off x="6074563" y="4479925"/>
            <a:ext cx="2838456" cy="2168527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7" name="図プレースホルダー 94"/>
          <p:cNvSpPr>
            <a:spLocks noGrp="1"/>
          </p:cNvSpPr>
          <p:nvPr>
            <p:ph type="pic" sz="quarter" idx="38" hasCustomPrompt="1"/>
          </p:nvPr>
        </p:nvSpPr>
        <p:spPr>
          <a:xfrm>
            <a:off x="8949527" y="4922225"/>
            <a:ext cx="1423992" cy="1726228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2" name="テキスト プレースホルダー 66"/>
          <p:cNvSpPr>
            <a:spLocks noGrp="1"/>
          </p:cNvSpPr>
          <p:nvPr>
            <p:ph type="body" sz="quarter" idx="80" hasCustomPrompt="1"/>
          </p:nvPr>
        </p:nvSpPr>
        <p:spPr>
          <a:xfrm>
            <a:off x="316706" y="6842989"/>
            <a:ext cx="10050462" cy="522288"/>
          </a:xfrm>
        </p:spPr>
        <p:txBody>
          <a:bodyPr>
            <a:no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9966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ここにコメントを入れましょう。コメントを入れましょう。コメントを入れましょう。</a:t>
            </a:r>
          </a:p>
        </p:txBody>
      </p:sp>
      <p:sp>
        <p:nvSpPr>
          <p:cNvPr id="34" name="図プレースホルダー 94"/>
          <p:cNvSpPr>
            <a:spLocks noGrp="1"/>
          </p:cNvSpPr>
          <p:nvPr>
            <p:ph type="pic" sz="quarter" idx="81" hasCustomPrompt="1"/>
          </p:nvPr>
        </p:nvSpPr>
        <p:spPr>
          <a:xfrm>
            <a:off x="4646604" y="3125788"/>
            <a:ext cx="1389857" cy="1760721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391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76" grpId="0" animBg="1"/>
      <p:bldP spid="77" grpId="0" animBg="1"/>
      <p:bldP spid="78" grpId="0" animBg="1"/>
      <p:bldP spid="79" grpId="0" animBg="1"/>
      <p:bldP spid="87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7" grpId="0" animBg="1"/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4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図プレースホルダー 71"/>
          <p:cNvSpPr>
            <a:spLocks noGrp="1"/>
          </p:cNvSpPr>
          <p:nvPr>
            <p:ph type="pic" sz="quarter" idx="10" hasCustomPrompt="1"/>
          </p:nvPr>
        </p:nvSpPr>
        <p:spPr>
          <a:xfrm>
            <a:off x="2339180" y="379412"/>
            <a:ext cx="1984374" cy="1754475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5" name="図プレースホルダー 94"/>
          <p:cNvSpPr>
            <a:spLocks noGrp="1"/>
          </p:cNvSpPr>
          <p:nvPr>
            <p:ph type="pic" sz="quarter" idx="11" hasCustomPrompt="1"/>
          </p:nvPr>
        </p:nvSpPr>
        <p:spPr>
          <a:xfrm>
            <a:off x="315116" y="379412"/>
            <a:ext cx="1995489" cy="1754475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6" name="図プレースホルダー 95"/>
          <p:cNvSpPr>
            <a:spLocks noGrp="1"/>
          </p:cNvSpPr>
          <p:nvPr>
            <p:ph type="pic" sz="quarter" idx="12" hasCustomPrompt="1"/>
          </p:nvPr>
        </p:nvSpPr>
        <p:spPr>
          <a:xfrm>
            <a:off x="4353718" y="379412"/>
            <a:ext cx="1981199" cy="1754475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8" name="図プレースホルダー 97"/>
          <p:cNvSpPr>
            <a:spLocks noGrp="1"/>
          </p:cNvSpPr>
          <p:nvPr>
            <p:ph type="pic" sz="quarter" idx="14" hasCustomPrompt="1"/>
          </p:nvPr>
        </p:nvSpPr>
        <p:spPr>
          <a:xfrm>
            <a:off x="6363493" y="379412"/>
            <a:ext cx="4010026" cy="4530726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5" name="図プレースホルダー 104"/>
          <p:cNvSpPr>
            <a:spLocks noGrp="1"/>
          </p:cNvSpPr>
          <p:nvPr>
            <p:ph type="pic" sz="quarter" idx="21" hasCustomPrompt="1"/>
          </p:nvPr>
        </p:nvSpPr>
        <p:spPr>
          <a:xfrm>
            <a:off x="315116" y="2165350"/>
            <a:ext cx="4008437" cy="448310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6" name="図プレースホルダー 105"/>
          <p:cNvSpPr>
            <a:spLocks noGrp="1"/>
          </p:cNvSpPr>
          <p:nvPr>
            <p:ph type="pic" sz="quarter" idx="22" hasCustomPrompt="1"/>
          </p:nvPr>
        </p:nvSpPr>
        <p:spPr>
          <a:xfrm>
            <a:off x="4353717" y="4948237"/>
            <a:ext cx="1979614" cy="1700216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7" name="図プレースホルダー 106"/>
          <p:cNvSpPr>
            <a:spLocks noGrp="1"/>
          </p:cNvSpPr>
          <p:nvPr>
            <p:ph type="pic" sz="quarter" idx="23" hasCustomPrompt="1"/>
          </p:nvPr>
        </p:nvSpPr>
        <p:spPr>
          <a:xfrm>
            <a:off x="6363493" y="4948237"/>
            <a:ext cx="1982788" cy="1700216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8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8" name="図プレースホルダー 107"/>
          <p:cNvSpPr>
            <a:spLocks noGrp="1"/>
          </p:cNvSpPr>
          <p:nvPr>
            <p:ph type="pic" sz="quarter" idx="24" hasCustomPrompt="1"/>
          </p:nvPr>
        </p:nvSpPr>
        <p:spPr>
          <a:xfrm>
            <a:off x="8376444" y="4948237"/>
            <a:ext cx="1997074" cy="1700216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9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2" name="テキスト プレースホルダー 66"/>
          <p:cNvSpPr>
            <a:spLocks noGrp="1"/>
          </p:cNvSpPr>
          <p:nvPr>
            <p:ph type="body" sz="quarter" idx="80" hasCustomPrompt="1"/>
          </p:nvPr>
        </p:nvSpPr>
        <p:spPr>
          <a:xfrm>
            <a:off x="316706" y="6842989"/>
            <a:ext cx="10050462" cy="522288"/>
          </a:xfrm>
        </p:spPr>
        <p:txBody>
          <a:bodyPr>
            <a:no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9966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ここにコメントを入れましょう。コメントを入れましょう。コメントを入れましょう。</a:t>
            </a:r>
          </a:p>
        </p:txBody>
      </p:sp>
      <p:sp>
        <p:nvSpPr>
          <p:cNvPr id="13" name="図プレースホルダー 95"/>
          <p:cNvSpPr>
            <a:spLocks noGrp="1"/>
          </p:cNvSpPr>
          <p:nvPr>
            <p:ph type="pic" sz="quarter" idx="81" hasCustomPrompt="1"/>
          </p:nvPr>
        </p:nvSpPr>
        <p:spPr>
          <a:xfrm>
            <a:off x="4353718" y="2165350"/>
            <a:ext cx="1981199" cy="2744788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0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885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95" grpId="0" animBg="1"/>
      <p:bldP spid="96" grpId="0" animBg="1"/>
      <p:bldP spid="98" grpId="0" animBg="1"/>
      <p:bldP spid="105" grpId="0" animBg="1"/>
      <p:bldP spid="106" grpId="0" animBg="1"/>
      <p:bldP spid="107" grpId="0" animBg="1"/>
      <p:bldP spid="108" grpId="0" animBg="1"/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4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図プレースホルダー 70"/>
          <p:cNvSpPr>
            <a:spLocks noGrp="1"/>
          </p:cNvSpPr>
          <p:nvPr>
            <p:ph type="pic" sz="quarter" idx="10" hasCustomPrompt="1"/>
          </p:nvPr>
        </p:nvSpPr>
        <p:spPr>
          <a:xfrm>
            <a:off x="315118" y="4481512"/>
            <a:ext cx="2841623" cy="216694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74" name="図プレースホルダー 73"/>
          <p:cNvSpPr>
            <a:spLocks noGrp="1"/>
          </p:cNvSpPr>
          <p:nvPr>
            <p:ph type="pic" sz="quarter" idx="13" hasCustomPrompt="1"/>
          </p:nvPr>
        </p:nvSpPr>
        <p:spPr>
          <a:xfrm>
            <a:off x="315119" y="378619"/>
            <a:ext cx="1401762" cy="1497078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76" name="図プレースホルダー 75"/>
          <p:cNvSpPr>
            <a:spLocks noGrp="1"/>
          </p:cNvSpPr>
          <p:nvPr>
            <p:ph type="pic" sz="quarter" idx="14" hasCustomPrompt="1"/>
          </p:nvPr>
        </p:nvSpPr>
        <p:spPr>
          <a:xfrm>
            <a:off x="1769268" y="378618"/>
            <a:ext cx="1387473" cy="1497078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77" name="図プレースホルダー 76"/>
          <p:cNvSpPr>
            <a:spLocks noGrp="1"/>
          </p:cNvSpPr>
          <p:nvPr>
            <p:ph type="pic" sz="quarter" idx="15" hasCustomPrompt="1"/>
          </p:nvPr>
        </p:nvSpPr>
        <p:spPr>
          <a:xfrm>
            <a:off x="3204368" y="378618"/>
            <a:ext cx="1401762" cy="1497078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78" name="図プレースホルダー 77"/>
          <p:cNvSpPr>
            <a:spLocks noGrp="1"/>
          </p:cNvSpPr>
          <p:nvPr>
            <p:ph type="pic" sz="quarter" idx="16" hasCustomPrompt="1"/>
          </p:nvPr>
        </p:nvSpPr>
        <p:spPr>
          <a:xfrm>
            <a:off x="4644230" y="378618"/>
            <a:ext cx="1401762" cy="1497078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79" name="図プレースホルダー 78"/>
          <p:cNvSpPr>
            <a:spLocks noGrp="1"/>
          </p:cNvSpPr>
          <p:nvPr>
            <p:ph type="pic" sz="quarter" idx="17" hasCustomPrompt="1"/>
          </p:nvPr>
        </p:nvSpPr>
        <p:spPr>
          <a:xfrm>
            <a:off x="6077742" y="378618"/>
            <a:ext cx="1417636" cy="1497078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80" name="図プレースホルダー 79"/>
          <p:cNvSpPr>
            <a:spLocks noGrp="1"/>
          </p:cNvSpPr>
          <p:nvPr>
            <p:ph type="pic" sz="quarter" idx="18" hasCustomPrompt="1"/>
          </p:nvPr>
        </p:nvSpPr>
        <p:spPr>
          <a:xfrm>
            <a:off x="7531892" y="378618"/>
            <a:ext cx="2841625" cy="269954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8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83" name="図プレースホルダー 82"/>
          <p:cNvSpPr>
            <a:spLocks noGrp="1"/>
          </p:cNvSpPr>
          <p:nvPr>
            <p:ph type="pic" sz="quarter" idx="21" hasCustomPrompt="1"/>
          </p:nvPr>
        </p:nvSpPr>
        <p:spPr>
          <a:xfrm>
            <a:off x="3204368" y="1908240"/>
            <a:ext cx="1401762" cy="2539933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9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85" name="図プレースホルダー 84"/>
          <p:cNvSpPr>
            <a:spLocks noGrp="1"/>
          </p:cNvSpPr>
          <p:nvPr>
            <p:ph type="pic" sz="quarter" idx="23" hasCustomPrompt="1"/>
          </p:nvPr>
        </p:nvSpPr>
        <p:spPr>
          <a:xfrm>
            <a:off x="4653757" y="1908240"/>
            <a:ext cx="2841622" cy="2539933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0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88" name="図プレースホルダー 87"/>
          <p:cNvSpPr>
            <a:spLocks noGrp="1"/>
          </p:cNvSpPr>
          <p:nvPr>
            <p:ph type="pic" sz="quarter" idx="26" hasCustomPrompt="1"/>
          </p:nvPr>
        </p:nvSpPr>
        <p:spPr>
          <a:xfrm>
            <a:off x="7531893" y="3113087"/>
            <a:ext cx="1401762" cy="1335087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1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89" name="図プレースホルダー 88"/>
          <p:cNvSpPr>
            <a:spLocks noGrp="1"/>
          </p:cNvSpPr>
          <p:nvPr>
            <p:ph type="pic" sz="quarter" idx="27" hasCustomPrompt="1"/>
          </p:nvPr>
        </p:nvSpPr>
        <p:spPr>
          <a:xfrm>
            <a:off x="8971754" y="3113086"/>
            <a:ext cx="1401762" cy="1335087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1" name="図プレースホルダー 90"/>
          <p:cNvSpPr>
            <a:spLocks noGrp="1"/>
          </p:cNvSpPr>
          <p:nvPr>
            <p:ph type="pic" sz="quarter" idx="29" hasCustomPrompt="1"/>
          </p:nvPr>
        </p:nvSpPr>
        <p:spPr>
          <a:xfrm>
            <a:off x="3204368" y="4480717"/>
            <a:ext cx="2841623" cy="2167737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2" name="図プレースホルダー 91"/>
          <p:cNvSpPr>
            <a:spLocks noGrp="1"/>
          </p:cNvSpPr>
          <p:nvPr>
            <p:ph type="pic" sz="quarter" idx="30" hasCustomPrompt="1"/>
          </p:nvPr>
        </p:nvSpPr>
        <p:spPr>
          <a:xfrm>
            <a:off x="6093617" y="4480717"/>
            <a:ext cx="1401762" cy="2167737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4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4" name="図プレースホルダー 93"/>
          <p:cNvSpPr>
            <a:spLocks noGrp="1"/>
          </p:cNvSpPr>
          <p:nvPr>
            <p:ph type="pic" sz="quarter" idx="32" hasCustomPrompt="1"/>
          </p:nvPr>
        </p:nvSpPr>
        <p:spPr>
          <a:xfrm>
            <a:off x="7543005" y="4480717"/>
            <a:ext cx="2825748" cy="2167737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5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2" name="テキスト プレースホルダー 66"/>
          <p:cNvSpPr>
            <a:spLocks noGrp="1"/>
          </p:cNvSpPr>
          <p:nvPr>
            <p:ph type="body" sz="quarter" idx="80" hasCustomPrompt="1"/>
          </p:nvPr>
        </p:nvSpPr>
        <p:spPr>
          <a:xfrm>
            <a:off x="316706" y="6842989"/>
            <a:ext cx="10050462" cy="522288"/>
          </a:xfrm>
        </p:spPr>
        <p:txBody>
          <a:bodyPr>
            <a:no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9966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ここにコメントを入れましょう。コメントを入れましょう。コメントを入れましょう。</a:t>
            </a:r>
          </a:p>
        </p:txBody>
      </p:sp>
      <p:sp>
        <p:nvSpPr>
          <p:cNvPr id="34" name="図プレースホルダー 84"/>
          <p:cNvSpPr>
            <a:spLocks noGrp="1"/>
          </p:cNvSpPr>
          <p:nvPr>
            <p:ph type="pic" sz="quarter" idx="81" hasCustomPrompt="1"/>
          </p:nvPr>
        </p:nvSpPr>
        <p:spPr>
          <a:xfrm>
            <a:off x="315119" y="1908240"/>
            <a:ext cx="2841622" cy="2539933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6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524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4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3" grpId="0" animBg="1"/>
      <p:bldP spid="85" grpId="0" animBg="1"/>
      <p:bldP spid="88" grpId="0" animBg="1"/>
      <p:bldP spid="89" grpId="0" animBg="1"/>
      <p:bldP spid="91" grpId="0" animBg="1"/>
      <p:bldP spid="92" grpId="0" animBg="1"/>
      <p:bldP spid="94" grpId="0" animBg="1"/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図プレースホルダー 94"/>
          <p:cNvSpPr>
            <a:spLocks noGrp="1"/>
          </p:cNvSpPr>
          <p:nvPr>
            <p:ph type="pic" sz="quarter" idx="11" hasCustomPrompt="1"/>
          </p:nvPr>
        </p:nvSpPr>
        <p:spPr>
          <a:xfrm>
            <a:off x="315118" y="379413"/>
            <a:ext cx="1417638" cy="133826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1" name="図プレースホルダー 94"/>
          <p:cNvSpPr>
            <a:spLocks noGrp="1"/>
          </p:cNvSpPr>
          <p:nvPr>
            <p:ph type="pic" sz="quarter" idx="12" hasCustomPrompt="1"/>
          </p:nvPr>
        </p:nvSpPr>
        <p:spPr>
          <a:xfrm>
            <a:off x="1769268" y="379413"/>
            <a:ext cx="1400176" cy="133826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2" name="図プレースホルダー 94"/>
          <p:cNvSpPr>
            <a:spLocks noGrp="1"/>
          </p:cNvSpPr>
          <p:nvPr>
            <p:ph type="pic" sz="quarter" idx="13" hasCustomPrompt="1"/>
          </p:nvPr>
        </p:nvSpPr>
        <p:spPr>
          <a:xfrm>
            <a:off x="3207544" y="379413"/>
            <a:ext cx="1400176" cy="133826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76" name="図プレースホルダー 94"/>
          <p:cNvSpPr>
            <a:spLocks noGrp="1"/>
          </p:cNvSpPr>
          <p:nvPr>
            <p:ph type="pic" sz="quarter" idx="14" hasCustomPrompt="1"/>
          </p:nvPr>
        </p:nvSpPr>
        <p:spPr>
          <a:xfrm>
            <a:off x="4642644" y="379413"/>
            <a:ext cx="1400176" cy="133826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78" name="図プレースホルダー 94"/>
          <p:cNvSpPr>
            <a:spLocks noGrp="1"/>
          </p:cNvSpPr>
          <p:nvPr>
            <p:ph type="pic" sz="quarter" idx="16" hasCustomPrompt="1"/>
          </p:nvPr>
        </p:nvSpPr>
        <p:spPr>
          <a:xfrm>
            <a:off x="6077743" y="379412"/>
            <a:ext cx="2838451" cy="2711453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79" name="図プレースホルダー 94"/>
          <p:cNvSpPr>
            <a:spLocks noGrp="1"/>
          </p:cNvSpPr>
          <p:nvPr>
            <p:ph type="pic" sz="quarter" idx="17" hasCustomPrompt="1"/>
          </p:nvPr>
        </p:nvSpPr>
        <p:spPr>
          <a:xfrm>
            <a:off x="8951119" y="379413"/>
            <a:ext cx="1422400" cy="133826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87" name="図プレースホルダー 94"/>
          <p:cNvSpPr>
            <a:spLocks noGrp="1"/>
          </p:cNvSpPr>
          <p:nvPr>
            <p:ph type="pic" sz="quarter" idx="18" hasCustomPrompt="1"/>
          </p:nvPr>
        </p:nvSpPr>
        <p:spPr>
          <a:xfrm>
            <a:off x="315118" y="1752601"/>
            <a:ext cx="1417638" cy="133191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8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88" name="図プレースホルダー 94"/>
          <p:cNvSpPr>
            <a:spLocks noGrp="1"/>
          </p:cNvSpPr>
          <p:nvPr>
            <p:ph type="pic" sz="quarter" idx="19" hasCustomPrompt="1"/>
          </p:nvPr>
        </p:nvSpPr>
        <p:spPr>
          <a:xfrm>
            <a:off x="1769268" y="1752601"/>
            <a:ext cx="1400176" cy="133191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9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89" name="図プレースホルダー 94"/>
          <p:cNvSpPr>
            <a:spLocks noGrp="1"/>
          </p:cNvSpPr>
          <p:nvPr>
            <p:ph type="pic" sz="quarter" idx="20" hasCustomPrompt="1"/>
          </p:nvPr>
        </p:nvSpPr>
        <p:spPr>
          <a:xfrm>
            <a:off x="3207544" y="1752601"/>
            <a:ext cx="1400176" cy="133191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0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0" name="図プレースホルダー 94"/>
          <p:cNvSpPr>
            <a:spLocks noGrp="1"/>
          </p:cNvSpPr>
          <p:nvPr>
            <p:ph type="pic" sz="quarter" idx="21" hasCustomPrompt="1"/>
          </p:nvPr>
        </p:nvSpPr>
        <p:spPr>
          <a:xfrm>
            <a:off x="4642644" y="1752601"/>
            <a:ext cx="1400176" cy="133826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1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3" name="図プレースホルダー 94"/>
          <p:cNvSpPr>
            <a:spLocks noGrp="1"/>
          </p:cNvSpPr>
          <p:nvPr>
            <p:ph type="pic" sz="quarter" idx="24" hasCustomPrompt="1"/>
          </p:nvPr>
        </p:nvSpPr>
        <p:spPr>
          <a:xfrm>
            <a:off x="8951119" y="1752601"/>
            <a:ext cx="1422400" cy="133826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4" name="図プレースホルダー 94"/>
          <p:cNvSpPr>
            <a:spLocks noGrp="1"/>
          </p:cNvSpPr>
          <p:nvPr>
            <p:ph type="pic" sz="quarter" idx="25" hasCustomPrompt="1"/>
          </p:nvPr>
        </p:nvSpPr>
        <p:spPr>
          <a:xfrm>
            <a:off x="315118" y="3119438"/>
            <a:ext cx="1417638" cy="133191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5" name="図プレースホルダー 94"/>
          <p:cNvSpPr>
            <a:spLocks noGrp="1"/>
          </p:cNvSpPr>
          <p:nvPr>
            <p:ph type="pic" sz="quarter" idx="26" hasCustomPrompt="1"/>
          </p:nvPr>
        </p:nvSpPr>
        <p:spPr>
          <a:xfrm>
            <a:off x="1769268" y="3125789"/>
            <a:ext cx="1400176" cy="1325563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6" name="図プレースホルダー 94"/>
          <p:cNvSpPr>
            <a:spLocks noGrp="1"/>
          </p:cNvSpPr>
          <p:nvPr>
            <p:ph type="pic" sz="quarter" idx="27" hasCustomPrompt="1"/>
          </p:nvPr>
        </p:nvSpPr>
        <p:spPr>
          <a:xfrm>
            <a:off x="3207543" y="3125788"/>
            <a:ext cx="2832099" cy="2302598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4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8" name="図プレースホルダー 94"/>
          <p:cNvSpPr>
            <a:spLocks noGrp="1"/>
          </p:cNvSpPr>
          <p:nvPr>
            <p:ph type="pic" sz="quarter" idx="29" hasCustomPrompt="1"/>
          </p:nvPr>
        </p:nvSpPr>
        <p:spPr>
          <a:xfrm>
            <a:off x="6077743" y="3125788"/>
            <a:ext cx="1400176" cy="1325563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5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9" name="図プレースホルダー 94"/>
          <p:cNvSpPr>
            <a:spLocks noGrp="1"/>
          </p:cNvSpPr>
          <p:nvPr>
            <p:ph type="pic" sz="quarter" idx="30" hasCustomPrompt="1"/>
          </p:nvPr>
        </p:nvSpPr>
        <p:spPr>
          <a:xfrm>
            <a:off x="7516018" y="3125788"/>
            <a:ext cx="1400176" cy="1325564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6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0" name="図プレースホルダー 94"/>
          <p:cNvSpPr>
            <a:spLocks noGrp="1"/>
          </p:cNvSpPr>
          <p:nvPr>
            <p:ph type="pic" sz="quarter" idx="31" hasCustomPrompt="1"/>
          </p:nvPr>
        </p:nvSpPr>
        <p:spPr>
          <a:xfrm>
            <a:off x="8951119" y="3125788"/>
            <a:ext cx="1422400" cy="1324770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7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3" name="図プレースホルダー 94"/>
          <p:cNvSpPr>
            <a:spLocks noGrp="1"/>
          </p:cNvSpPr>
          <p:nvPr>
            <p:ph type="pic" sz="quarter" idx="34" hasCustomPrompt="1"/>
          </p:nvPr>
        </p:nvSpPr>
        <p:spPr>
          <a:xfrm>
            <a:off x="3207544" y="5476152"/>
            <a:ext cx="1400176" cy="117230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8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4" name="図プレースホルダー 94"/>
          <p:cNvSpPr>
            <a:spLocks noGrp="1"/>
          </p:cNvSpPr>
          <p:nvPr>
            <p:ph type="pic" sz="quarter" idx="35" hasCustomPrompt="1"/>
          </p:nvPr>
        </p:nvSpPr>
        <p:spPr>
          <a:xfrm>
            <a:off x="4647730" y="5476152"/>
            <a:ext cx="1395089" cy="1172302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19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5" name="図プレースホルダー 94"/>
          <p:cNvSpPr>
            <a:spLocks noGrp="1"/>
          </p:cNvSpPr>
          <p:nvPr>
            <p:ph type="pic" sz="quarter" idx="36" hasCustomPrompt="1"/>
          </p:nvPr>
        </p:nvSpPr>
        <p:spPr>
          <a:xfrm>
            <a:off x="6077742" y="4486275"/>
            <a:ext cx="2838451" cy="2162179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0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7" name="図プレースホルダー 94"/>
          <p:cNvSpPr>
            <a:spLocks noGrp="1"/>
          </p:cNvSpPr>
          <p:nvPr>
            <p:ph type="pic" sz="quarter" idx="38" hasCustomPrompt="1"/>
          </p:nvPr>
        </p:nvSpPr>
        <p:spPr>
          <a:xfrm>
            <a:off x="8951119" y="4486274"/>
            <a:ext cx="1422400" cy="2162179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1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8" name="図プレースホルダー 94"/>
          <p:cNvSpPr>
            <a:spLocks noGrp="1"/>
          </p:cNvSpPr>
          <p:nvPr>
            <p:ph type="pic" sz="quarter" idx="39" hasCustomPrompt="1"/>
          </p:nvPr>
        </p:nvSpPr>
        <p:spPr>
          <a:xfrm>
            <a:off x="315118" y="4486276"/>
            <a:ext cx="2852415" cy="2162180"/>
          </a:xfrm>
          <a:custGeom>
            <a:avLst/>
            <a:gdLst>
              <a:gd name="connsiteX0" fmla="*/ 0 w 2857500"/>
              <a:gd name="connsiteY0" fmla="*/ 0 h 2698750"/>
              <a:gd name="connsiteX1" fmla="*/ 2857500 w 2857500"/>
              <a:gd name="connsiteY1" fmla="*/ 0 h 2698750"/>
              <a:gd name="connsiteX2" fmla="*/ 2857500 w 2857500"/>
              <a:gd name="connsiteY2" fmla="*/ 2698750 h 2698750"/>
              <a:gd name="connsiteX3" fmla="*/ 0 w 2857500"/>
              <a:gd name="connsiteY3" fmla="*/ 26987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98750">
                <a:moveTo>
                  <a:pt x="0" y="0"/>
                </a:moveTo>
                <a:lnTo>
                  <a:pt x="2857500" y="0"/>
                </a:lnTo>
                <a:lnTo>
                  <a:pt x="2857500" y="2698750"/>
                </a:lnTo>
                <a:lnTo>
                  <a:pt x="0" y="2698750"/>
                </a:lnTo>
                <a:close/>
              </a:path>
            </a:pathLst>
          </a:custGeom>
          <a:blipFill dpi="0" rotWithShape="1">
            <a:blip r:embed="rId2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1" name="テキスト プレースホルダー 66"/>
          <p:cNvSpPr>
            <a:spLocks noGrp="1"/>
          </p:cNvSpPr>
          <p:nvPr>
            <p:ph type="body" sz="quarter" idx="80" hasCustomPrompt="1"/>
          </p:nvPr>
        </p:nvSpPr>
        <p:spPr>
          <a:xfrm>
            <a:off x="316706" y="6842989"/>
            <a:ext cx="10050462" cy="522288"/>
          </a:xfrm>
        </p:spPr>
        <p:txBody>
          <a:bodyPr>
            <a:no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9966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ここにコメントを入れましょう。コメントを入れましょう。コメントを入れましょう。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83237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76" grpId="0" animBg="1"/>
      <p:bldP spid="78" grpId="0" animBg="1"/>
      <p:bldP spid="79" grpId="0" animBg="1"/>
      <p:bldP spid="87" grpId="0" animBg="1"/>
      <p:bldP spid="88" grpId="0" animBg="1"/>
      <p:bldP spid="89" grpId="0" animBg="1"/>
      <p:bldP spid="90" grpId="0" animBg="1"/>
      <p:bldP spid="93" grpId="0" animBg="1"/>
      <p:bldP spid="94" grpId="0" animBg="1"/>
      <p:bldP spid="95" grpId="0" animBg="1"/>
      <p:bldP spid="96" grpId="0" animBg="1"/>
      <p:bldP spid="98" grpId="0" animBg="1"/>
      <p:bldP spid="99" grpId="0" animBg="1"/>
      <p:bldP spid="100" grpId="0" animBg="1"/>
      <p:bldP spid="103" grpId="0" animBg="1"/>
      <p:bldP spid="104" grpId="0" animBg="1"/>
      <p:bldP spid="105" grpId="0" animBg="1"/>
      <p:bldP spid="107" grpId="0" animBg="1"/>
      <p:bldP spid="108" grpId="0" animBg="1"/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3D34C-A78F-4864-9AFE-C4542CED458A}" type="datetimeFigureOut">
              <a:rPr kumimoji="1" lang="ja-JP" altLang="en-US" smtClean="0"/>
              <a:t>2015/2/27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22A0-507D-497B-A55B-9E0CD2D5622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064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73" r:id="rId3"/>
    <p:sldLayoutId id="2147483679" r:id="rId4"/>
    <p:sldLayoutId id="2147483674" r:id="rId5"/>
    <p:sldLayoutId id="2147483680" r:id="rId6"/>
    <p:sldLayoutId id="2147483681" r:id="rId7"/>
    <p:sldLayoutId id="2147483672" r:id="rId8"/>
    <p:sldLayoutId id="2147483682" r:id="rId9"/>
    <p:sldLayoutId id="2147483677" r:id="rId10"/>
    <p:sldLayoutId id="2147483675" r:id="rId11"/>
    <p:sldLayoutId id="2147483667" r:id="rId12"/>
  </p:sldLayoutIdLst>
  <p:timing>
    <p:tnLst>
      <p:par>
        <p:cTn id="1" dur="indefinite" restart="never" nodeType="tmRoot"/>
      </p:par>
    </p:tnLst>
  </p:timing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" y="630"/>
            <a:ext cx="10691498" cy="7558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871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" y="630"/>
            <a:ext cx="10691497" cy="755841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図プレースホルダー 1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図プレースホルダー 14"/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16" name="図プレースホルダー 15"/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17" name="図プレースホルダー 16"/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18" name="図プレースホルダー 17"/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19" name="図プレースホルダー 18"/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20" name="図プレースホルダー 19"/>
          <p:cNvSpPr>
            <a:spLocks noGrp="1"/>
          </p:cNvSpPr>
          <p:nvPr>
            <p:ph type="pic" sz="quarter" idx="45"/>
          </p:nvPr>
        </p:nvSpPr>
        <p:spPr/>
      </p:sp>
      <p:sp>
        <p:nvSpPr>
          <p:cNvPr id="21" name="図プレースホルダー 20"/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22" name="テキスト プレースホルダー 21"/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23" name="図プレースホルダー 22"/>
          <p:cNvSpPr>
            <a:spLocks noGrp="1"/>
          </p:cNvSpPr>
          <p:nvPr>
            <p:ph type="pic" sz="quarter" idx="81"/>
          </p:nvPr>
        </p:nvSpPr>
        <p:spPr/>
      </p:sp>
      <p:cxnSp>
        <p:nvCxnSpPr>
          <p:cNvPr id="54" name="直線コネクタ 53"/>
          <p:cNvCxnSpPr/>
          <p:nvPr/>
        </p:nvCxnSpPr>
        <p:spPr>
          <a:xfrm>
            <a:off x="1" y="7390614"/>
            <a:ext cx="10691812" cy="942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5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" y="630"/>
            <a:ext cx="10691500" cy="755841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図プレースホルダー 3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4" name="図プレースホルダー 3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5" name="図プレースホルダー 3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6" name="図プレースホルダー 3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7" name="図プレースホルダー 36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8" name="図プレースホルダー 37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9" name="図プレースホルダー 38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0" name="図プレースホルダー 39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41" name="図プレースホルダー 40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42" name="図プレースホルダー 41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44" name="図プレースホルダー 43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45" name="図プレースホルダー 44"/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46" name="図プレースホルダー 45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47" name="図プレースホルダー 46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48" name="図プレースホルダー 47"/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49" name="図プレースホルダー 48"/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50" name="図プレースホルダー 49"/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51" name="図プレースホルダー 50"/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52" name="図プレースホルダー 51"/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53" name="図プレースホルダー 52"/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54" name="図プレースホルダー 53"/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55" name="図プレースホルダー 54"/>
          <p:cNvSpPr>
            <a:spLocks noGrp="1"/>
          </p:cNvSpPr>
          <p:nvPr>
            <p:ph type="pic" sz="quarter" idx="36"/>
          </p:nvPr>
        </p:nvSpPr>
        <p:spPr/>
      </p:sp>
      <p:sp>
        <p:nvSpPr>
          <p:cNvPr id="56" name="図プレースホルダー 55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57" name="テキスト プレースホルダー 56"/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8" name="図プレースホルダー 57"/>
          <p:cNvSpPr>
            <a:spLocks noGrp="1"/>
          </p:cNvSpPr>
          <p:nvPr>
            <p:ph type="pic" sz="quarter" idx="81"/>
          </p:nvPr>
        </p:nvSpPr>
        <p:spPr/>
      </p:sp>
      <p:cxnSp>
        <p:nvCxnSpPr>
          <p:cNvPr id="43" name="直線コネクタ 42"/>
          <p:cNvCxnSpPr/>
          <p:nvPr/>
        </p:nvCxnSpPr>
        <p:spPr>
          <a:xfrm>
            <a:off x="1" y="7390614"/>
            <a:ext cx="10691812" cy="942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21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" y="630"/>
            <a:ext cx="10691500" cy="75584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図プレースホルダー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図プレースホルダー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図プレースホルダー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図プレースホルダー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図プレースホルダー 6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8" name="図プレースホルダー 7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9" name="図プレースホルダー 8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0" name="図プレースホルダー 9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1" name="テキスト プレースホルダー 10"/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81"/>
          </p:nvPr>
        </p:nvSpPr>
        <p:spPr/>
      </p:sp>
      <p:cxnSp>
        <p:nvCxnSpPr>
          <p:cNvPr id="43" name="直線コネクタ 42"/>
          <p:cNvCxnSpPr/>
          <p:nvPr/>
        </p:nvCxnSpPr>
        <p:spPr>
          <a:xfrm>
            <a:off x="1" y="7390614"/>
            <a:ext cx="10691812" cy="942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18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" y="630"/>
            <a:ext cx="10691498" cy="75584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図プレースホルダー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図プレースホルダー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図プレースホルダー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図プレースホルダー 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図プレースホルダー 6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図プレースホルダー 7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図プレースホルダー 8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図プレースホルダー 9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1" name="図プレースホルダー 10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2" name="図プレースホルダー 11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3" name="図プレースホルダー 12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4" name="図プレースホルダー 13"/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5" name="図プレースホルダー 14"/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16" name="図プレースホルダー 15"/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17" name="テキスト プレースホルダー 16"/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81"/>
          </p:nvPr>
        </p:nvSpPr>
        <p:spPr/>
      </p:sp>
      <p:cxnSp>
        <p:nvCxnSpPr>
          <p:cNvPr id="69" name="直線コネクタ 68"/>
          <p:cNvCxnSpPr/>
          <p:nvPr/>
        </p:nvCxnSpPr>
        <p:spPr>
          <a:xfrm>
            <a:off x="1" y="7390614"/>
            <a:ext cx="10691812" cy="942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70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" y="630"/>
            <a:ext cx="10691498" cy="7558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図プレースホルダー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図プレースホルダー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図プレースホルダー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図プレースホルダー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図プレースホルダー 6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図プレースホルダー 7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図プレースホルダー 8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図プレースホルダー 9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1" name="図プレースホルダー 10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2" name="図プレースホルダー 11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3" name="図プレースホルダー 12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4" name="図プレースホルダー 13"/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5" name="図プレースホルダー 14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6" name="図プレースホルダー 15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7" name="図プレースホルダー 16"/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8" name="図プレースホルダー 17"/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19" name="図プレースホルダー 18"/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20" name="図プレースホルダー 19"/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21" name="図プレースホルダー 20"/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22" name="図プレースホルダー 21"/>
          <p:cNvSpPr>
            <a:spLocks noGrp="1"/>
          </p:cNvSpPr>
          <p:nvPr>
            <p:ph type="pic" sz="quarter" idx="36"/>
          </p:nvPr>
        </p:nvSpPr>
        <p:spPr/>
      </p:sp>
      <p:sp>
        <p:nvSpPr>
          <p:cNvPr id="23" name="図プレースホルダー 22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24" name="図プレースホルダー 23"/>
          <p:cNvSpPr>
            <a:spLocks noGrp="1"/>
          </p:cNvSpPr>
          <p:nvPr>
            <p:ph type="pic" sz="quarter" idx="39"/>
          </p:nvPr>
        </p:nvSpPr>
        <p:spPr/>
      </p:sp>
      <p:sp>
        <p:nvSpPr>
          <p:cNvPr id="25" name="テキスト プレースホルダー 24"/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endParaRPr lang="ja-JP" altLang="en-US" dirty="0"/>
          </a:p>
        </p:txBody>
      </p:sp>
      <p:cxnSp>
        <p:nvCxnSpPr>
          <p:cNvPr id="117" name="直線コネクタ 116"/>
          <p:cNvCxnSpPr/>
          <p:nvPr/>
        </p:nvCxnSpPr>
        <p:spPr>
          <a:xfrm>
            <a:off x="1" y="7390614"/>
            <a:ext cx="10691812" cy="942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33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グループ化 143"/>
          <p:cNvGrpSpPr/>
          <p:nvPr/>
        </p:nvGrpSpPr>
        <p:grpSpPr>
          <a:xfrm>
            <a:off x="591955" y="2517828"/>
            <a:ext cx="1454150" cy="336550"/>
            <a:chOff x="5037138" y="2155825"/>
            <a:chExt cx="1454150" cy="336550"/>
          </a:xfrm>
          <a:solidFill>
            <a:srgbClr val="16BA9F"/>
          </a:solidFill>
        </p:grpSpPr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5037138" y="2178050"/>
              <a:ext cx="238125" cy="314325"/>
            </a:xfrm>
            <a:custGeom>
              <a:avLst/>
              <a:gdLst>
                <a:gd name="T0" fmla="*/ 32 w 150"/>
                <a:gd name="T1" fmla="*/ 14 h 198"/>
                <a:gd name="T2" fmla="*/ 14 w 150"/>
                <a:gd name="T3" fmla="*/ 34 h 198"/>
                <a:gd name="T4" fmla="*/ 4 w 150"/>
                <a:gd name="T5" fmla="*/ 52 h 198"/>
                <a:gd name="T6" fmla="*/ 0 w 150"/>
                <a:gd name="T7" fmla="*/ 72 h 198"/>
                <a:gd name="T8" fmla="*/ 2 w 150"/>
                <a:gd name="T9" fmla="*/ 84 h 198"/>
                <a:gd name="T10" fmla="*/ 10 w 150"/>
                <a:gd name="T11" fmla="*/ 100 h 198"/>
                <a:gd name="T12" fmla="*/ 24 w 150"/>
                <a:gd name="T13" fmla="*/ 112 h 198"/>
                <a:gd name="T14" fmla="*/ 52 w 150"/>
                <a:gd name="T15" fmla="*/ 124 h 198"/>
                <a:gd name="T16" fmla="*/ 66 w 150"/>
                <a:gd name="T17" fmla="*/ 128 h 198"/>
                <a:gd name="T18" fmla="*/ 72 w 150"/>
                <a:gd name="T19" fmla="*/ 130 h 198"/>
                <a:gd name="T20" fmla="*/ 88 w 150"/>
                <a:gd name="T21" fmla="*/ 138 h 198"/>
                <a:gd name="T22" fmla="*/ 102 w 150"/>
                <a:gd name="T23" fmla="*/ 148 h 198"/>
                <a:gd name="T24" fmla="*/ 102 w 150"/>
                <a:gd name="T25" fmla="*/ 152 h 198"/>
                <a:gd name="T26" fmla="*/ 100 w 150"/>
                <a:gd name="T27" fmla="*/ 154 h 198"/>
                <a:gd name="T28" fmla="*/ 92 w 150"/>
                <a:gd name="T29" fmla="*/ 160 h 198"/>
                <a:gd name="T30" fmla="*/ 64 w 150"/>
                <a:gd name="T31" fmla="*/ 164 h 198"/>
                <a:gd name="T32" fmla="*/ 50 w 150"/>
                <a:gd name="T33" fmla="*/ 162 h 198"/>
                <a:gd name="T34" fmla="*/ 34 w 150"/>
                <a:gd name="T35" fmla="*/ 162 h 198"/>
                <a:gd name="T36" fmla="*/ 22 w 150"/>
                <a:gd name="T37" fmla="*/ 168 h 198"/>
                <a:gd name="T38" fmla="*/ 18 w 150"/>
                <a:gd name="T39" fmla="*/ 180 h 198"/>
                <a:gd name="T40" fmla="*/ 20 w 150"/>
                <a:gd name="T41" fmla="*/ 186 h 198"/>
                <a:gd name="T42" fmla="*/ 28 w 150"/>
                <a:gd name="T43" fmla="*/ 196 h 198"/>
                <a:gd name="T44" fmla="*/ 34 w 150"/>
                <a:gd name="T45" fmla="*/ 196 h 198"/>
                <a:gd name="T46" fmla="*/ 48 w 150"/>
                <a:gd name="T47" fmla="*/ 196 h 198"/>
                <a:gd name="T48" fmla="*/ 66 w 150"/>
                <a:gd name="T49" fmla="*/ 198 h 198"/>
                <a:gd name="T50" fmla="*/ 102 w 150"/>
                <a:gd name="T51" fmla="*/ 192 h 198"/>
                <a:gd name="T52" fmla="*/ 118 w 150"/>
                <a:gd name="T53" fmla="*/ 184 h 198"/>
                <a:gd name="T54" fmla="*/ 130 w 150"/>
                <a:gd name="T55" fmla="*/ 172 h 198"/>
                <a:gd name="T56" fmla="*/ 134 w 150"/>
                <a:gd name="T57" fmla="*/ 160 h 198"/>
                <a:gd name="T58" fmla="*/ 134 w 150"/>
                <a:gd name="T59" fmla="*/ 144 h 198"/>
                <a:gd name="T60" fmla="*/ 134 w 150"/>
                <a:gd name="T61" fmla="*/ 138 h 198"/>
                <a:gd name="T62" fmla="*/ 124 w 150"/>
                <a:gd name="T63" fmla="*/ 124 h 198"/>
                <a:gd name="T64" fmla="*/ 98 w 150"/>
                <a:gd name="T65" fmla="*/ 106 h 198"/>
                <a:gd name="T66" fmla="*/ 84 w 150"/>
                <a:gd name="T67" fmla="*/ 100 h 198"/>
                <a:gd name="T68" fmla="*/ 78 w 150"/>
                <a:gd name="T69" fmla="*/ 98 h 198"/>
                <a:gd name="T70" fmla="*/ 64 w 150"/>
                <a:gd name="T71" fmla="*/ 92 h 198"/>
                <a:gd name="T72" fmla="*/ 38 w 150"/>
                <a:gd name="T73" fmla="*/ 80 h 198"/>
                <a:gd name="T74" fmla="*/ 36 w 150"/>
                <a:gd name="T75" fmla="*/ 74 h 198"/>
                <a:gd name="T76" fmla="*/ 40 w 150"/>
                <a:gd name="T77" fmla="*/ 58 h 198"/>
                <a:gd name="T78" fmla="*/ 52 w 150"/>
                <a:gd name="T79" fmla="*/ 42 h 198"/>
                <a:gd name="T80" fmla="*/ 60 w 150"/>
                <a:gd name="T81" fmla="*/ 38 h 198"/>
                <a:gd name="T82" fmla="*/ 78 w 150"/>
                <a:gd name="T83" fmla="*/ 34 h 198"/>
                <a:gd name="T84" fmla="*/ 98 w 150"/>
                <a:gd name="T85" fmla="*/ 36 h 198"/>
                <a:gd name="T86" fmla="*/ 114 w 150"/>
                <a:gd name="T87" fmla="*/ 44 h 198"/>
                <a:gd name="T88" fmla="*/ 120 w 150"/>
                <a:gd name="T89" fmla="*/ 52 h 198"/>
                <a:gd name="T90" fmla="*/ 132 w 150"/>
                <a:gd name="T91" fmla="*/ 58 h 198"/>
                <a:gd name="T92" fmla="*/ 144 w 150"/>
                <a:gd name="T93" fmla="*/ 54 h 198"/>
                <a:gd name="T94" fmla="*/ 148 w 150"/>
                <a:gd name="T95" fmla="*/ 50 h 198"/>
                <a:gd name="T96" fmla="*/ 150 w 150"/>
                <a:gd name="T97" fmla="*/ 36 h 198"/>
                <a:gd name="T98" fmla="*/ 148 w 150"/>
                <a:gd name="T99" fmla="*/ 30 h 198"/>
                <a:gd name="T100" fmla="*/ 124 w 150"/>
                <a:gd name="T101" fmla="*/ 10 h 198"/>
                <a:gd name="T102" fmla="*/ 92 w 150"/>
                <a:gd name="T103" fmla="*/ 0 h 198"/>
                <a:gd name="T104" fmla="*/ 62 w 150"/>
                <a:gd name="T105" fmla="*/ 2 h 198"/>
                <a:gd name="T106" fmla="*/ 32 w 150"/>
                <a:gd name="T107" fmla="*/ 1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0" h="198">
                  <a:moveTo>
                    <a:pt x="32" y="14"/>
                  </a:moveTo>
                  <a:lnTo>
                    <a:pt x="32" y="14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2"/>
                  </a:lnTo>
                  <a:lnTo>
                    <a:pt x="4" y="52"/>
                  </a:lnTo>
                  <a:lnTo>
                    <a:pt x="2" y="62"/>
                  </a:lnTo>
                  <a:lnTo>
                    <a:pt x="0" y="72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6" y="92"/>
                  </a:lnTo>
                  <a:lnTo>
                    <a:pt x="10" y="100"/>
                  </a:lnTo>
                  <a:lnTo>
                    <a:pt x="16" y="106"/>
                  </a:lnTo>
                  <a:lnTo>
                    <a:pt x="24" y="112"/>
                  </a:lnTo>
                  <a:lnTo>
                    <a:pt x="38" y="118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66" y="128"/>
                  </a:lnTo>
                  <a:lnTo>
                    <a:pt x="66" y="128"/>
                  </a:lnTo>
                  <a:lnTo>
                    <a:pt x="72" y="130"/>
                  </a:lnTo>
                  <a:lnTo>
                    <a:pt x="72" y="130"/>
                  </a:lnTo>
                  <a:lnTo>
                    <a:pt x="88" y="138"/>
                  </a:lnTo>
                  <a:lnTo>
                    <a:pt x="96" y="144"/>
                  </a:lnTo>
                  <a:lnTo>
                    <a:pt x="102" y="148"/>
                  </a:lnTo>
                  <a:lnTo>
                    <a:pt x="102" y="148"/>
                  </a:lnTo>
                  <a:lnTo>
                    <a:pt x="102" y="152"/>
                  </a:lnTo>
                  <a:lnTo>
                    <a:pt x="100" y="154"/>
                  </a:lnTo>
                  <a:lnTo>
                    <a:pt x="100" y="154"/>
                  </a:lnTo>
                  <a:lnTo>
                    <a:pt x="96" y="158"/>
                  </a:lnTo>
                  <a:lnTo>
                    <a:pt x="92" y="160"/>
                  </a:lnTo>
                  <a:lnTo>
                    <a:pt x="78" y="164"/>
                  </a:lnTo>
                  <a:lnTo>
                    <a:pt x="64" y="164"/>
                  </a:lnTo>
                  <a:lnTo>
                    <a:pt x="50" y="162"/>
                  </a:lnTo>
                  <a:lnTo>
                    <a:pt x="50" y="162"/>
                  </a:lnTo>
                  <a:lnTo>
                    <a:pt x="34" y="162"/>
                  </a:lnTo>
                  <a:lnTo>
                    <a:pt x="34" y="162"/>
                  </a:lnTo>
                  <a:lnTo>
                    <a:pt x="28" y="164"/>
                  </a:lnTo>
                  <a:lnTo>
                    <a:pt x="22" y="168"/>
                  </a:lnTo>
                  <a:lnTo>
                    <a:pt x="20" y="172"/>
                  </a:lnTo>
                  <a:lnTo>
                    <a:pt x="18" y="180"/>
                  </a:lnTo>
                  <a:lnTo>
                    <a:pt x="18" y="180"/>
                  </a:lnTo>
                  <a:lnTo>
                    <a:pt x="20" y="186"/>
                  </a:lnTo>
                  <a:lnTo>
                    <a:pt x="22" y="192"/>
                  </a:lnTo>
                  <a:lnTo>
                    <a:pt x="28" y="196"/>
                  </a:lnTo>
                  <a:lnTo>
                    <a:pt x="34" y="196"/>
                  </a:lnTo>
                  <a:lnTo>
                    <a:pt x="34" y="196"/>
                  </a:lnTo>
                  <a:lnTo>
                    <a:pt x="48" y="196"/>
                  </a:lnTo>
                  <a:lnTo>
                    <a:pt x="48" y="196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84" y="196"/>
                  </a:lnTo>
                  <a:lnTo>
                    <a:pt x="102" y="192"/>
                  </a:lnTo>
                  <a:lnTo>
                    <a:pt x="110" y="190"/>
                  </a:lnTo>
                  <a:lnTo>
                    <a:pt x="118" y="184"/>
                  </a:lnTo>
                  <a:lnTo>
                    <a:pt x="124" y="178"/>
                  </a:lnTo>
                  <a:lnTo>
                    <a:pt x="130" y="172"/>
                  </a:lnTo>
                  <a:lnTo>
                    <a:pt x="130" y="172"/>
                  </a:lnTo>
                  <a:lnTo>
                    <a:pt x="134" y="160"/>
                  </a:lnTo>
                  <a:lnTo>
                    <a:pt x="136" y="152"/>
                  </a:lnTo>
                  <a:lnTo>
                    <a:pt x="134" y="144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0" y="130"/>
                  </a:lnTo>
                  <a:lnTo>
                    <a:pt x="124" y="124"/>
                  </a:lnTo>
                  <a:lnTo>
                    <a:pt x="112" y="112"/>
                  </a:lnTo>
                  <a:lnTo>
                    <a:pt x="98" y="106"/>
                  </a:lnTo>
                  <a:lnTo>
                    <a:pt x="84" y="100"/>
                  </a:lnTo>
                  <a:lnTo>
                    <a:pt x="84" y="100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44" y="84"/>
                  </a:lnTo>
                  <a:lnTo>
                    <a:pt x="38" y="80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6" y="66"/>
                  </a:lnTo>
                  <a:lnTo>
                    <a:pt x="40" y="58"/>
                  </a:lnTo>
                  <a:lnTo>
                    <a:pt x="46" y="48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38"/>
                  </a:lnTo>
                  <a:lnTo>
                    <a:pt x="70" y="34"/>
                  </a:lnTo>
                  <a:lnTo>
                    <a:pt x="78" y="34"/>
                  </a:lnTo>
                  <a:lnTo>
                    <a:pt x="88" y="34"/>
                  </a:lnTo>
                  <a:lnTo>
                    <a:pt x="98" y="36"/>
                  </a:lnTo>
                  <a:lnTo>
                    <a:pt x="106" y="40"/>
                  </a:lnTo>
                  <a:lnTo>
                    <a:pt x="114" y="44"/>
                  </a:lnTo>
                  <a:lnTo>
                    <a:pt x="120" y="52"/>
                  </a:lnTo>
                  <a:lnTo>
                    <a:pt x="120" y="52"/>
                  </a:lnTo>
                  <a:lnTo>
                    <a:pt x="126" y="56"/>
                  </a:lnTo>
                  <a:lnTo>
                    <a:pt x="132" y="58"/>
                  </a:lnTo>
                  <a:lnTo>
                    <a:pt x="138" y="58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8" y="50"/>
                  </a:lnTo>
                  <a:lnTo>
                    <a:pt x="150" y="42"/>
                  </a:lnTo>
                  <a:lnTo>
                    <a:pt x="150" y="36"/>
                  </a:lnTo>
                  <a:lnTo>
                    <a:pt x="148" y="30"/>
                  </a:lnTo>
                  <a:lnTo>
                    <a:pt x="148" y="30"/>
                  </a:lnTo>
                  <a:lnTo>
                    <a:pt x="136" y="20"/>
                  </a:lnTo>
                  <a:lnTo>
                    <a:pt x="124" y="10"/>
                  </a:lnTo>
                  <a:lnTo>
                    <a:pt x="108" y="4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2" y="2"/>
                  </a:lnTo>
                  <a:lnTo>
                    <a:pt x="46" y="6"/>
                  </a:lnTo>
                  <a:lnTo>
                    <a:pt x="32" y="14"/>
                  </a:lnTo>
                  <a:lnTo>
                    <a:pt x="3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5322888" y="2200275"/>
              <a:ext cx="279400" cy="282575"/>
            </a:xfrm>
            <a:custGeom>
              <a:avLst/>
              <a:gdLst>
                <a:gd name="T0" fmla="*/ 142 w 176"/>
                <a:gd name="T1" fmla="*/ 10 h 178"/>
                <a:gd name="T2" fmla="*/ 130 w 176"/>
                <a:gd name="T3" fmla="*/ 0 h 178"/>
                <a:gd name="T4" fmla="*/ 122 w 176"/>
                <a:gd name="T5" fmla="*/ 0 h 178"/>
                <a:gd name="T6" fmla="*/ 114 w 176"/>
                <a:gd name="T7" fmla="*/ 6 h 178"/>
                <a:gd name="T8" fmla="*/ 102 w 176"/>
                <a:gd name="T9" fmla="*/ 26 h 178"/>
                <a:gd name="T10" fmla="*/ 92 w 176"/>
                <a:gd name="T11" fmla="*/ 48 h 178"/>
                <a:gd name="T12" fmla="*/ 78 w 176"/>
                <a:gd name="T13" fmla="*/ 74 h 178"/>
                <a:gd name="T14" fmla="*/ 70 w 176"/>
                <a:gd name="T15" fmla="*/ 58 h 178"/>
                <a:gd name="T16" fmla="*/ 64 w 176"/>
                <a:gd name="T17" fmla="*/ 42 h 178"/>
                <a:gd name="T18" fmla="*/ 54 w 176"/>
                <a:gd name="T19" fmla="*/ 16 h 178"/>
                <a:gd name="T20" fmla="*/ 46 w 176"/>
                <a:gd name="T21" fmla="*/ 10 h 178"/>
                <a:gd name="T22" fmla="*/ 36 w 176"/>
                <a:gd name="T23" fmla="*/ 8 h 178"/>
                <a:gd name="T24" fmla="*/ 30 w 176"/>
                <a:gd name="T25" fmla="*/ 8 h 178"/>
                <a:gd name="T26" fmla="*/ 24 w 176"/>
                <a:gd name="T27" fmla="*/ 16 h 178"/>
                <a:gd name="T28" fmla="*/ 22 w 176"/>
                <a:gd name="T29" fmla="*/ 20 h 178"/>
                <a:gd name="T30" fmla="*/ 10 w 176"/>
                <a:gd name="T31" fmla="*/ 92 h 178"/>
                <a:gd name="T32" fmla="*/ 6 w 176"/>
                <a:gd name="T33" fmla="*/ 124 h 178"/>
                <a:gd name="T34" fmla="*/ 0 w 176"/>
                <a:gd name="T35" fmla="*/ 156 h 178"/>
                <a:gd name="T36" fmla="*/ 4 w 176"/>
                <a:gd name="T37" fmla="*/ 170 h 178"/>
                <a:gd name="T38" fmla="*/ 14 w 176"/>
                <a:gd name="T39" fmla="*/ 176 h 178"/>
                <a:gd name="T40" fmla="*/ 18 w 176"/>
                <a:gd name="T41" fmla="*/ 178 h 178"/>
                <a:gd name="T42" fmla="*/ 24 w 176"/>
                <a:gd name="T43" fmla="*/ 176 h 178"/>
                <a:gd name="T44" fmla="*/ 32 w 176"/>
                <a:gd name="T45" fmla="*/ 170 h 178"/>
                <a:gd name="T46" fmla="*/ 34 w 176"/>
                <a:gd name="T47" fmla="*/ 164 h 178"/>
                <a:gd name="T48" fmla="*/ 44 w 176"/>
                <a:gd name="T49" fmla="*/ 96 h 178"/>
                <a:gd name="T50" fmla="*/ 46 w 176"/>
                <a:gd name="T51" fmla="*/ 86 h 178"/>
                <a:gd name="T52" fmla="*/ 56 w 176"/>
                <a:gd name="T53" fmla="*/ 100 h 178"/>
                <a:gd name="T54" fmla="*/ 70 w 176"/>
                <a:gd name="T55" fmla="*/ 114 h 178"/>
                <a:gd name="T56" fmla="*/ 74 w 176"/>
                <a:gd name="T57" fmla="*/ 116 h 178"/>
                <a:gd name="T58" fmla="*/ 84 w 176"/>
                <a:gd name="T59" fmla="*/ 114 h 178"/>
                <a:gd name="T60" fmla="*/ 90 w 176"/>
                <a:gd name="T61" fmla="*/ 112 h 178"/>
                <a:gd name="T62" fmla="*/ 110 w 176"/>
                <a:gd name="T63" fmla="*/ 88 h 178"/>
                <a:gd name="T64" fmla="*/ 122 w 176"/>
                <a:gd name="T65" fmla="*/ 62 h 178"/>
                <a:gd name="T66" fmla="*/ 124 w 176"/>
                <a:gd name="T67" fmla="*/ 56 h 178"/>
                <a:gd name="T68" fmla="*/ 134 w 176"/>
                <a:gd name="T69" fmla="*/ 88 h 178"/>
                <a:gd name="T70" fmla="*/ 142 w 176"/>
                <a:gd name="T71" fmla="*/ 128 h 178"/>
                <a:gd name="T72" fmla="*/ 150 w 176"/>
                <a:gd name="T73" fmla="*/ 140 h 178"/>
                <a:gd name="T74" fmla="*/ 162 w 176"/>
                <a:gd name="T75" fmla="*/ 142 h 178"/>
                <a:gd name="T76" fmla="*/ 168 w 176"/>
                <a:gd name="T77" fmla="*/ 140 h 178"/>
                <a:gd name="T78" fmla="*/ 176 w 176"/>
                <a:gd name="T79" fmla="*/ 130 h 178"/>
                <a:gd name="T80" fmla="*/ 176 w 176"/>
                <a:gd name="T81" fmla="*/ 122 h 178"/>
                <a:gd name="T82" fmla="*/ 164 w 176"/>
                <a:gd name="T83" fmla="*/ 66 h 178"/>
                <a:gd name="T84" fmla="*/ 142 w 176"/>
                <a:gd name="T85" fmla="*/ 1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178">
                  <a:moveTo>
                    <a:pt x="142" y="10"/>
                  </a:moveTo>
                  <a:lnTo>
                    <a:pt x="142" y="10"/>
                  </a:lnTo>
                  <a:lnTo>
                    <a:pt x="138" y="2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2" y="0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08" y="16"/>
                  </a:lnTo>
                  <a:lnTo>
                    <a:pt x="102" y="26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84" y="62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70" y="58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0" y="12"/>
                  </a:lnTo>
                  <a:lnTo>
                    <a:pt x="46" y="10"/>
                  </a:lnTo>
                  <a:lnTo>
                    <a:pt x="42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0" y="8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6" y="56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6" y="12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4" y="170"/>
                  </a:lnTo>
                  <a:lnTo>
                    <a:pt x="8" y="174"/>
                  </a:lnTo>
                  <a:lnTo>
                    <a:pt x="14" y="176"/>
                  </a:lnTo>
                  <a:lnTo>
                    <a:pt x="14" y="176"/>
                  </a:lnTo>
                  <a:lnTo>
                    <a:pt x="18" y="178"/>
                  </a:lnTo>
                  <a:lnTo>
                    <a:pt x="18" y="178"/>
                  </a:lnTo>
                  <a:lnTo>
                    <a:pt x="24" y="176"/>
                  </a:lnTo>
                  <a:lnTo>
                    <a:pt x="28" y="174"/>
                  </a:lnTo>
                  <a:lnTo>
                    <a:pt x="32" y="170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40" y="130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56" y="100"/>
                  </a:lnTo>
                  <a:lnTo>
                    <a:pt x="62" y="108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4" y="116"/>
                  </a:lnTo>
                  <a:lnTo>
                    <a:pt x="80" y="116"/>
                  </a:lnTo>
                  <a:lnTo>
                    <a:pt x="84" y="114"/>
                  </a:lnTo>
                  <a:lnTo>
                    <a:pt x="90" y="112"/>
                  </a:lnTo>
                  <a:lnTo>
                    <a:pt x="90" y="112"/>
                  </a:lnTo>
                  <a:lnTo>
                    <a:pt x="100" y="100"/>
                  </a:lnTo>
                  <a:lnTo>
                    <a:pt x="110" y="88"/>
                  </a:lnTo>
                  <a:lnTo>
                    <a:pt x="116" y="74"/>
                  </a:lnTo>
                  <a:lnTo>
                    <a:pt x="122" y="62"/>
                  </a:lnTo>
                  <a:lnTo>
                    <a:pt x="122" y="62"/>
                  </a:lnTo>
                  <a:lnTo>
                    <a:pt x="124" y="56"/>
                  </a:lnTo>
                  <a:lnTo>
                    <a:pt x="124" y="56"/>
                  </a:lnTo>
                  <a:lnTo>
                    <a:pt x="134" y="88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144" y="134"/>
                  </a:lnTo>
                  <a:lnTo>
                    <a:pt x="150" y="140"/>
                  </a:lnTo>
                  <a:lnTo>
                    <a:pt x="156" y="142"/>
                  </a:lnTo>
                  <a:lnTo>
                    <a:pt x="162" y="142"/>
                  </a:lnTo>
                  <a:lnTo>
                    <a:pt x="162" y="142"/>
                  </a:lnTo>
                  <a:lnTo>
                    <a:pt x="168" y="140"/>
                  </a:lnTo>
                  <a:lnTo>
                    <a:pt x="172" y="136"/>
                  </a:lnTo>
                  <a:lnTo>
                    <a:pt x="176" y="130"/>
                  </a:lnTo>
                  <a:lnTo>
                    <a:pt x="176" y="122"/>
                  </a:lnTo>
                  <a:lnTo>
                    <a:pt x="176" y="122"/>
                  </a:lnTo>
                  <a:lnTo>
                    <a:pt x="170" y="96"/>
                  </a:lnTo>
                  <a:lnTo>
                    <a:pt x="164" y="66"/>
                  </a:lnTo>
                  <a:lnTo>
                    <a:pt x="154" y="38"/>
                  </a:lnTo>
                  <a:lnTo>
                    <a:pt x="142" y="10"/>
                  </a:lnTo>
                  <a:lnTo>
                    <a:pt x="14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5678488" y="2200275"/>
              <a:ext cx="73025" cy="244475"/>
            </a:xfrm>
            <a:custGeom>
              <a:avLst/>
              <a:gdLst>
                <a:gd name="T0" fmla="*/ 34 w 46"/>
                <a:gd name="T1" fmla="*/ 36 h 154"/>
                <a:gd name="T2" fmla="*/ 34 w 46"/>
                <a:gd name="T3" fmla="*/ 36 h 154"/>
                <a:gd name="T4" fmla="*/ 34 w 46"/>
                <a:gd name="T5" fmla="*/ 16 h 154"/>
                <a:gd name="T6" fmla="*/ 34 w 46"/>
                <a:gd name="T7" fmla="*/ 16 h 154"/>
                <a:gd name="T8" fmla="*/ 34 w 46"/>
                <a:gd name="T9" fmla="*/ 10 h 154"/>
                <a:gd name="T10" fmla="*/ 30 w 46"/>
                <a:gd name="T11" fmla="*/ 4 h 154"/>
                <a:gd name="T12" fmla="*/ 24 w 46"/>
                <a:gd name="T13" fmla="*/ 0 h 154"/>
                <a:gd name="T14" fmla="*/ 18 w 46"/>
                <a:gd name="T15" fmla="*/ 0 h 154"/>
                <a:gd name="T16" fmla="*/ 18 w 46"/>
                <a:gd name="T17" fmla="*/ 0 h 154"/>
                <a:gd name="T18" fmla="*/ 18 w 46"/>
                <a:gd name="T19" fmla="*/ 0 h 154"/>
                <a:gd name="T20" fmla="*/ 18 w 46"/>
                <a:gd name="T21" fmla="*/ 0 h 154"/>
                <a:gd name="T22" fmla="*/ 10 w 46"/>
                <a:gd name="T23" fmla="*/ 0 h 154"/>
                <a:gd name="T24" fmla="*/ 6 w 46"/>
                <a:gd name="T25" fmla="*/ 4 h 154"/>
                <a:gd name="T26" fmla="*/ 2 w 46"/>
                <a:gd name="T27" fmla="*/ 10 h 154"/>
                <a:gd name="T28" fmla="*/ 0 w 46"/>
                <a:gd name="T29" fmla="*/ 16 h 154"/>
                <a:gd name="T30" fmla="*/ 0 w 46"/>
                <a:gd name="T31" fmla="*/ 16 h 154"/>
                <a:gd name="T32" fmla="*/ 0 w 46"/>
                <a:gd name="T33" fmla="*/ 34 h 154"/>
                <a:gd name="T34" fmla="*/ 0 w 46"/>
                <a:gd name="T35" fmla="*/ 34 h 154"/>
                <a:gd name="T36" fmla="*/ 0 w 46"/>
                <a:gd name="T37" fmla="*/ 78 h 154"/>
                <a:gd name="T38" fmla="*/ 2 w 46"/>
                <a:gd name="T39" fmla="*/ 110 h 154"/>
                <a:gd name="T40" fmla="*/ 4 w 46"/>
                <a:gd name="T41" fmla="*/ 124 h 154"/>
                <a:gd name="T42" fmla="*/ 6 w 46"/>
                <a:gd name="T43" fmla="*/ 134 h 154"/>
                <a:gd name="T44" fmla="*/ 12 w 46"/>
                <a:gd name="T45" fmla="*/ 142 h 154"/>
                <a:gd name="T46" fmla="*/ 16 w 46"/>
                <a:gd name="T47" fmla="*/ 148 h 154"/>
                <a:gd name="T48" fmla="*/ 16 w 46"/>
                <a:gd name="T49" fmla="*/ 148 h 154"/>
                <a:gd name="T50" fmla="*/ 22 w 46"/>
                <a:gd name="T51" fmla="*/ 152 h 154"/>
                <a:gd name="T52" fmla="*/ 28 w 46"/>
                <a:gd name="T53" fmla="*/ 154 h 154"/>
                <a:gd name="T54" fmla="*/ 28 w 46"/>
                <a:gd name="T55" fmla="*/ 154 h 154"/>
                <a:gd name="T56" fmla="*/ 36 w 46"/>
                <a:gd name="T57" fmla="*/ 152 h 154"/>
                <a:gd name="T58" fmla="*/ 42 w 46"/>
                <a:gd name="T59" fmla="*/ 148 h 154"/>
                <a:gd name="T60" fmla="*/ 42 w 46"/>
                <a:gd name="T61" fmla="*/ 148 h 154"/>
                <a:gd name="T62" fmla="*/ 44 w 46"/>
                <a:gd name="T63" fmla="*/ 142 h 154"/>
                <a:gd name="T64" fmla="*/ 46 w 46"/>
                <a:gd name="T65" fmla="*/ 136 h 154"/>
                <a:gd name="T66" fmla="*/ 44 w 46"/>
                <a:gd name="T67" fmla="*/ 130 h 154"/>
                <a:gd name="T68" fmla="*/ 40 w 46"/>
                <a:gd name="T69" fmla="*/ 124 h 154"/>
                <a:gd name="T70" fmla="*/ 40 w 46"/>
                <a:gd name="T71" fmla="*/ 124 h 154"/>
                <a:gd name="T72" fmla="*/ 38 w 46"/>
                <a:gd name="T73" fmla="*/ 118 h 154"/>
                <a:gd name="T74" fmla="*/ 36 w 46"/>
                <a:gd name="T75" fmla="*/ 108 h 154"/>
                <a:gd name="T76" fmla="*/ 34 w 46"/>
                <a:gd name="T77" fmla="*/ 84 h 154"/>
                <a:gd name="T78" fmla="*/ 34 w 46"/>
                <a:gd name="T79" fmla="*/ 36 h 154"/>
                <a:gd name="T80" fmla="*/ 34 w 46"/>
                <a:gd name="T81" fmla="*/ 3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" h="154">
                  <a:moveTo>
                    <a:pt x="34" y="36"/>
                  </a:moveTo>
                  <a:lnTo>
                    <a:pt x="34" y="3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78"/>
                  </a:lnTo>
                  <a:lnTo>
                    <a:pt x="2" y="110"/>
                  </a:lnTo>
                  <a:lnTo>
                    <a:pt x="4" y="124"/>
                  </a:lnTo>
                  <a:lnTo>
                    <a:pt x="6" y="134"/>
                  </a:lnTo>
                  <a:lnTo>
                    <a:pt x="12" y="142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22" y="152"/>
                  </a:lnTo>
                  <a:lnTo>
                    <a:pt x="28" y="154"/>
                  </a:lnTo>
                  <a:lnTo>
                    <a:pt x="28" y="154"/>
                  </a:lnTo>
                  <a:lnTo>
                    <a:pt x="36" y="152"/>
                  </a:lnTo>
                  <a:lnTo>
                    <a:pt x="42" y="148"/>
                  </a:lnTo>
                  <a:lnTo>
                    <a:pt x="42" y="148"/>
                  </a:lnTo>
                  <a:lnTo>
                    <a:pt x="44" y="142"/>
                  </a:lnTo>
                  <a:lnTo>
                    <a:pt x="46" y="136"/>
                  </a:lnTo>
                  <a:lnTo>
                    <a:pt x="44" y="130"/>
                  </a:lnTo>
                  <a:lnTo>
                    <a:pt x="40" y="124"/>
                  </a:lnTo>
                  <a:lnTo>
                    <a:pt x="40" y="124"/>
                  </a:lnTo>
                  <a:lnTo>
                    <a:pt x="38" y="118"/>
                  </a:lnTo>
                  <a:lnTo>
                    <a:pt x="36" y="108"/>
                  </a:lnTo>
                  <a:lnTo>
                    <a:pt x="34" y="84"/>
                  </a:lnTo>
                  <a:lnTo>
                    <a:pt x="34" y="36"/>
                  </a:lnTo>
                  <a:lnTo>
                    <a:pt x="34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18"/>
            <p:cNvSpPr>
              <a:spLocks/>
            </p:cNvSpPr>
            <p:nvPr/>
          </p:nvSpPr>
          <p:spPr bwMode="auto">
            <a:xfrm>
              <a:off x="5837238" y="2181225"/>
              <a:ext cx="193675" cy="276225"/>
            </a:xfrm>
            <a:custGeom>
              <a:avLst/>
              <a:gdLst>
                <a:gd name="T0" fmla="*/ 112 w 122"/>
                <a:gd name="T1" fmla="*/ 142 h 174"/>
                <a:gd name="T2" fmla="*/ 112 w 122"/>
                <a:gd name="T3" fmla="*/ 142 h 174"/>
                <a:gd name="T4" fmla="*/ 98 w 122"/>
                <a:gd name="T5" fmla="*/ 136 h 174"/>
                <a:gd name="T6" fmla="*/ 78 w 122"/>
                <a:gd name="T7" fmla="*/ 132 h 174"/>
                <a:gd name="T8" fmla="*/ 38 w 122"/>
                <a:gd name="T9" fmla="*/ 128 h 174"/>
                <a:gd name="T10" fmla="*/ 38 w 122"/>
                <a:gd name="T11" fmla="*/ 128 h 174"/>
                <a:gd name="T12" fmla="*/ 34 w 122"/>
                <a:gd name="T13" fmla="*/ 100 h 174"/>
                <a:gd name="T14" fmla="*/ 34 w 122"/>
                <a:gd name="T15" fmla="*/ 72 h 174"/>
                <a:gd name="T16" fmla="*/ 34 w 122"/>
                <a:gd name="T17" fmla="*/ 18 h 174"/>
                <a:gd name="T18" fmla="*/ 34 w 122"/>
                <a:gd name="T19" fmla="*/ 18 h 174"/>
                <a:gd name="T20" fmla="*/ 32 w 122"/>
                <a:gd name="T21" fmla="*/ 10 h 174"/>
                <a:gd name="T22" fmla="*/ 28 w 122"/>
                <a:gd name="T23" fmla="*/ 6 h 174"/>
                <a:gd name="T24" fmla="*/ 22 w 122"/>
                <a:gd name="T25" fmla="*/ 2 h 174"/>
                <a:gd name="T26" fmla="*/ 16 w 122"/>
                <a:gd name="T27" fmla="*/ 0 h 174"/>
                <a:gd name="T28" fmla="*/ 16 w 122"/>
                <a:gd name="T29" fmla="*/ 0 h 174"/>
                <a:gd name="T30" fmla="*/ 10 w 122"/>
                <a:gd name="T31" fmla="*/ 2 h 174"/>
                <a:gd name="T32" fmla="*/ 4 w 122"/>
                <a:gd name="T33" fmla="*/ 6 h 174"/>
                <a:gd name="T34" fmla="*/ 0 w 122"/>
                <a:gd name="T35" fmla="*/ 10 h 174"/>
                <a:gd name="T36" fmla="*/ 0 w 122"/>
                <a:gd name="T37" fmla="*/ 18 h 174"/>
                <a:gd name="T38" fmla="*/ 0 w 122"/>
                <a:gd name="T39" fmla="*/ 18 h 174"/>
                <a:gd name="T40" fmla="*/ 0 w 122"/>
                <a:gd name="T41" fmla="*/ 80 h 174"/>
                <a:gd name="T42" fmla="*/ 2 w 122"/>
                <a:gd name="T43" fmla="*/ 114 h 174"/>
                <a:gd name="T44" fmla="*/ 6 w 122"/>
                <a:gd name="T45" fmla="*/ 148 h 174"/>
                <a:gd name="T46" fmla="*/ 6 w 122"/>
                <a:gd name="T47" fmla="*/ 148 h 174"/>
                <a:gd name="T48" fmla="*/ 6 w 122"/>
                <a:gd name="T49" fmla="*/ 154 h 174"/>
                <a:gd name="T50" fmla="*/ 10 w 122"/>
                <a:gd name="T51" fmla="*/ 158 h 174"/>
                <a:gd name="T52" fmla="*/ 16 w 122"/>
                <a:gd name="T53" fmla="*/ 160 h 174"/>
                <a:gd name="T54" fmla="*/ 22 w 122"/>
                <a:gd name="T55" fmla="*/ 162 h 174"/>
                <a:gd name="T56" fmla="*/ 22 w 122"/>
                <a:gd name="T57" fmla="*/ 162 h 174"/>
                <a:gd name="T58" fmla="*/ 70 w 122"/>
                <a:gd name="T59" fmla="*/ 166 h 174"/>
                <a:gd name="T60" fmla="*/ 86 w 122"/>
                <a:gd name="T61" fmla="*/ 168 h 174"/>
                <a:gd name="T62" fmla="*/ 96 w 122"/>
                <a:gd name="T63" fmla="*/ 172 h 174"/>
                <a:gd name="T64" fmla="*/ 96 w 122"/>
                <a:gd name="T65" fmla="*/ 172 h 174"/>
                <a:gd name="T66" fmla="*/ 104 w 122"/>
                <a:gd name="T67" fmla="*/ 174 h 174"/>
                <a:gd name="T68" fmla="*/ 104 w 122"/>
                <a:gd name="T69" fmla="*/ 174 h 174"/>
                <a:gd name="T70" fmla="*/ 108 w 122"/>
                <a:gd name="T71" fmla="*/ 172 h 174"/>
                <a:gd name="T72" fmla="*/ 112 w 122"/>
                <a:gd name="T73" fmla="*/ 170 h 174"/>
                <a:gd name="T74" fmla="*/ 116 w 122"/>
                <a:gd name="T75" fmla="*/ 168 h 174"/>
                <a:gd name="T76" fmla="*/ 120 w 122"/>
                <a:gd name="T77" fmla="*/ 164 h 174"/>
                <a:gd name="T78" fmla="*/ 120 w 122"/>
                <a:gd name="T79" fmla="*/ 164 h 174"/>
                <a:gd name="T80" fmla="*/ 122 w 122"/>
                <a:gd name="T81" fmla="*/ 158 h 174"/>
                <a:gd name="T82" fmla="*/ 120 w 122"/>
                <a:gd name="T83" fmla="*/ 150 h 174"/>
                <a:gd name="T84" fmla="*/ 118 w 122"/>
                <a:gd name="T85" fmla="*/ 146 h 174"/>
                <a:gd name="T86" fmla="*/ 112 w 122"/>
                <a:gd name="T87" fmla="*/ 142 h 174"/>
                <a:gd name="T88" fmla="*/ 112 w 122"/>
                <a:gd name="T89" fmla="*/ 14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174">
                  <a:moveTo>
                    <a:pt x="112" y="142"/>
                  </a:moveTo>
                  <a:lnTo>
                    <a:pt x="112" y="142"/>
                  </a:lnTo>
                  <a:lnTo>
                    <a:pt x="98" y="136"/>
                  </a:lnTo>
                  <a:lnTo>
                    <a:pt x="78" y="132"/>
                  </a:lnTo>
                  <a:lnTo>
                    <a:pt x="38" y="128"/>
                  </a:lnTo>
                  <a:lnTo>
                    <a:pt x="38" y="128"/>
                  </a:lnTo>
                  <a:lnTo>
                    <a:pt x="34" y="100"/>
                  </a:lnTo>
                  <a:lnTo>
                    <a:pt x="34" y="72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2" y="10"/>
                  </a:lnTo>
                  <a:lnTo>
                    <a:pt x="28" y="6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80"/>
                  </a:lnTo>
                  <a:lnTo>
                    <a:pt x="2" y="114"/>
                  </a:lnTo>
                  <a:lnTo>
                    <a:pt x="6" y="148"/>
                  </a:lnTo>
                  <a:lnTo>
                    <a:pt x="6" y="148"/>
                  </a:lnTo>
                  <a:lnTo>
                    <a:pt x="6" y="154"/>
                  </a:lnTo>
                  <a:lnTo>
                    <a:pt x="10" y="158"/>
                  </a:lnTo>
                  <a:lnTo>
                    <a:pt x="16" y="160"/>
                  </a:lnTo>
                  <a:lnTo>
                    <a:pt x="22" y="162"/>
                  </a:lnTo>
                  <a:lnTo>
                    <a:pt x="22" y="162"/>
                  </a:lnTo>
                  <a:lnTo>
                    <a:pt x="70" y="166"/>
                  </a:lnTo>
                  <a:lnTo>
                    <a:pt x="86" y="168"/>
                  </a:lnTo>
                  <a:lnTo>
                    <a:pt x="96" y="172"/>
                  </a:lnTo>
                  <a:lnTo>
                    <a:pt x="96" y="172"/>
                  </a:lnTo>
                  <a:lnTo>
                    <a:pt x="104" y="174"/>
                  </a:lnTo>
                  <a:lnTo>
                    <a:pt x="104" y="174"/>
                  </a:lnTo>
                  <a:lnTo>
                    <a:pt x="108" y="172"/>
                  </a:lnTo>
                  <a:lnTo>
                    <a:pt x="112" y="170"/>
                  </a:lnTo>
                  <a:lnTo>
                    <a:pt x="116" y="168"/>
                  </a:lnTo>
                  <a:lnTo>
                    <a:pt x="120" y="164"/>
                  </a:lnTo>
                  <a:lnTo>
                    <a:pt x="120" y="164"/>
                  </a:lnTo>
                  <a:lnTo>
                    <a:pt x="122" y="158"/>
                  </a:lnTo>
                  <a:lnTo>
                    <a:pt x="120" y="150"/>
                  </a:lnTo>
                  <a:lnTo>
                    <a:pt x="118" y="146"/>
                  </a:lnTo>
                  <a:lnTo>
                    <a:pt x="112" y="142"/>
                  </a:lnTo>
                  <a:lnTo>
                    <a:pt x="112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6040438" y="2155825"/>
              <a:ext cx="206375" cy="295275"/>
            </a:xfrm>
            <a:custGeom>
              <a:avLst/>
              <a:gdLst>
                <a:gd name="T0" fmla="*/ 74 w 130"/>
                <a:gd name="T1" fmla="*/ 116 h 186"/>
                <a:gd name="T2" fmla="*/ 112 w 130"/>
                <a:gd name="T3" fmla="*/ 118 h 186"/>
                <a:gd name="T4" fmla="*/ 112 w 130"/>
                <a:gd name="T5" fmla="*/ 118 h 186"/>
                <a:gd name="T6" fmla="*/ 124 w 130"/>
                <a:gd name="T7" fmla="*/ 112 h 186"/>
                <a:gd name="T8" fmla="*/ 130 w 130"/>
                <a:gd name="T9" fmla="*/ 100 h 186"/>
                <a:gd name="T10" fmla="*/ 128 w 130"/>
                <a:gd name="T11" fmla="*/ 94 h 186"/>
                <a:gd name="T12" fmla="*/ 118 w 130"/>
                <a:gd name="T13" fmla="*/ 84 h 186"/>
                <a:gd name="T14" fmla="*/ 112 w 130"/>
                <a:gd name="T15" fmla="*/ 84 h 186"/>
                <a:gd name="T16" fmla="*/ 112 w 130"/>
                <a:gd name="T17" fmla="*/ 84 h 186"/>
                <a:gd name="T18" fmla="*/ 78 w 130"/>
                <a:gd name="T19" fmla="*/ 82 h 186"/>
                <a:gd name="T20" fmla="*/ 34 w 130"/>
                <a:gd name="T21" fmla="*/ 80 h 186"/>
                <a:gd name="T22" fmla="*/ 34 w 130"/>
                <a:gd name="T23" fmla="*/ 56 h 186"/>
                <a:gd name="T24" fmla="*/ 36 w 130"/>
                <a:gd name="T25" fmla="*/ 36 h 186"/>
                <a:gd name="T26" fmla="*/ 48 w 130"/>
                <a:gd name="T27" fmla="*/ 38 h 186"/>
                <a:gd name="T28" fmla="*/ 70 w 130"/>
                <a:gd name="T29" fmla="*/ 42 h 186"/>
                <a:gd name="T30" fmla="*/ 90 w 130"/>
                <a:gd name="T31" fmla="*/ 44 h 186"/>
                <a:gd name="T32" fmla="*/ 108 w 130"/>
                <a:gd name="T33" fmla="*/ 40 h 186"/>
                <a:gd name="T34" fmla="*/ 122 w 130"/>
                <a:gd name="T35" fmla="*/ 28 h 186"/>
                <a:gd name="T36" fmla="*/ 124 w 130"/>
                <a:gd name="T37" fmla="*/ 22 h 186"/>
                <a:gd name="T38" fmla="*/ 120 w 130"/>
                <a:gd name="T39" fmla="*/ 10 h 186"/>
                <a:gd name="T40" fmla="*/ 114 w 130"/>
                <a:gd name="T41" fmla="*/ 6 h 186"/>
                <a:gd name="T42" fmla="*/ 104 w 130"/>
                <a:gd name="T43" fmla="*/ 4 h 186"/>
                <a:gd name="T44" fmla="*/ 94 w 130"/>
                <a:gd name="T45" fmla="*/ 10 h 186"/>
                <a:gd name="T46" fmla="*/ 86 w 130"/>
                <a:gd name="T47" fmla="*/ 10 h 186"/>
                <a:gd name="T48" fmla="*/ 56 w 130"/>
                <a:gd name="T49" fmla="*/ 4 h 186"/>
                <a:gd name="T50" fmla="*/ 38 w 130"/>
                <a:gd name="T51" fmla="*/ 2 h 186"/>
                <a:gd name="T52" fmla="*/ 24 w 130"/>
                <a:gd name="T53" fmla="*/ 0 h 186"/>
                <a:gd name="T54" fmla="*/ 22 w 130"/>
                <a:gd name="T55" fmla="*/ 0 h 186"/>
                <a:gd name="T56" fmla="*/ 18 w 130"/>
                <a:gd name="T57" fmla="*/ 0 h 186"/>
                <a:gd name="T58" fmla="*/ 6 w 130"/>
                <a:gd name="T59" fmla="*/ 6 h 186"/>
                <a:gd name="T60" fmla="*/ 2 w 130"/>
                <a:gd name="T61" fmla="*/ 18 h 186"/>
                <a:gd name="T62" fmla="*/ 0 w 130"/>
                <a:gd name="T63" fmla="*/ 54 h 186"/>
                <a:gd name="T64" fmla="*/ 0 w 130"/>
                <a:gd name="T65" fmla="*/ 82 h 186"/>
                <a:gd name="T66" fmla="*/ 2 w 130"/>
                <a:gd name="T67" fmla="*/ 140 h 186"/>
                <a:gd name="T68" fmla="*/ 8 w 130"/>
                <a:gd name="T69" fmla="*/ 166 h 186"/>
                <a:gd name="T70" fmla="*/ 10 w 130"/>
                <a:gd name="T71" fmla="*/ 170 h 186"/>
                <a:gd name="T72" fmla="*/ 18 w 130"/>
                <a:gd name="T73" fmla="*/ 176 h 186"/>
                <a:gd name="T74" fmla="*/ 24 w 130"/>
                <a:gd name="T75" fmla="*/ 178 h 186"/>
                <a:gd name="T76" fmla="*/ 50 w 130"/>
                <a:gd name="T77" fmla="*/ 180 h 186"/>
                <a:gd name="T78" fmla="*/ 106 w 130"/>
                <a:gd name="T79" fmla="*/ 186 h 186"/>
                <a:gd name="T80" fmla="*/ 110 w 130"/>
                <a:gd name="T81" fmla="*/ 186 h 186"/>
                <a:gd name="T82" fmla="*/ 116 w 130"/>
                <a:gd name="T83" fmla="*/ 186 h 186"/>
                <a:gd name="T84" fmla="*/ 124 w 130"/>
                <a:gd name="T85" fmla="*/ 180 h 186"/>
                <a:gd name="T86" fmla="*/ 126 w 130"/>
                <a:gd name="T87" fmla="*/ 174 h 186"/>
                <a:gd name="T88" fmla="*/ 124 w 130"/>
                <a:gd name="T89" fmla="*/ 160 h 186"/>
                <a:gd name="T90" fmla="*/ 114 w 130"/>
                <a:gd name="T91" fmla="*/ 154 h 186"/>
                <a:gd name="T92" fmla="*/ 100 w 130"/>
                <a:gd name="T93" fmla="*/ 150 h 186"/>
                <a:gd name="T94" fmla="*/ 52 w 130"/>
                <a:gd name="T95" fmla="*/ 146 h 186"/>
                <a:gd name="T96" fmla="*/ 38 w 130"/>
                <a:gd name="T97" fmla="*/ 146 h 186"/>
                <a:gd name="T98" fmla="*/ 36 w 130"/>
                <a:gd name="T99" fmla="*/ 130 h 186"/>
                <a:gd name="T100" fmla="*/ 34 w 130"/>
                <a:gd name="T101" fmla="*/ 114 h 186"/>
                <a:gd name="T102" fmla="*/ 74 w 130"/>
                <a:gd name="T103" fmla="*/ 11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" h="186">
                  <a:moveTo>
                    <a:pt x="74" y="116"/>
                  </a:moveTo>
                  <a:lnTo>
                    <a:pt x="74" y="116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18" y="116"/>
                  </a:lnTo>
                  <a:lnTo>
                    <a:pt x="124" y="112"/>
                  </a:lnTo>
                  <a:lnTo>
                    <a:pt x="128" y="106"/>
                  </a:lnTo>
                  <a:lnTo>
                    <a:pt x="130" y="100"/>
                  </a:lnTo>
                  <a:lnTo>
                    <a:pt x="130" y="100"/>
                  </a:lnTo>
                  <a:lnTo>
                    <a:pt x="128" y="94"/>
                  </a:lnTo>
                  <a:lnTo>
                    <a:pt x="124" y="88"/>
                  </a:lnTo>
                  <a:lnTo>
                    <a:pt x="118" y="84"/>
                  </a:lnTo>
                  <a:lnTo>
                    <a:pt x="112" y="84"/>
                  </a:lnTo>
                  <a:lnTo>
                    <a:pt x="112" y="84"/>
                  </a:lnTo>
                  <a:lnTo>
                    <a:pt x="112" y="84"/>
                  </a:lnTo>
                  <a:lnTo>
                    <a:pt x="112" y="84"/>
                  </a:lnTo>
                  <a:lnTo>
                    <a:pt x="78" y="82"/>
                  </a:lnTo>
                  <a:lnTo>
                    <a:pt x="78" y="82"/>
                  </a:lnTo>
                  <a:lnTo>
                    <a:pt x="56" y="80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70" y="42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100" y="42"/>
                  </a:lnTo>
                  <a:lnTo>
                    <a:pt x="108" y="40"/>
                  </a:lnTo>
                  <a:lnTo>
                    <a:pt x="116" y="36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4" y="22"/>
                  </a:lnTo>
                  <a:lnTo>
                    <a:pt x="124" y="16"/>
                  </a:lnTo>
                  <a:lnTo>
                    <a:pt x="120" y="10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98" y="6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86" y="10"/>
                  </a:lnTo>
                  <a:lnTo>
                    <a:pt x="76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38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82"/>
                  </a:lnTo>
                  <a:lnTo>
                    <a:pt x="0" y="112"/>
                  </a:lnTo>
                  <a:lnTo>
                    <a:pt x="2" y="140"/>
                  </a:lnTo>
                  <a:lnTo>
                    <a:pt x="4" y="154"/>
                  </a:lnTo>
                  <a:lnTo>
                    <a:pt x="8" y="166"/>
                  </a:lnTo>
                  <a:lnTo>
                    <a:pt x="8" y="166"/>
                  </a:lnTo>
                  <a:lnTo>
                    <a:pt x="10" y="170"/>
                  </a:lnTo>
                  <a:lnTo>
                    <a:pt x="14" y="174"/>
                  </a:lnTo>
                  <a:lnTo>
                    <a:pt x="18" y="176"/>
                  </a:lnTo>
                  <a:lnTo>
                    <a:pt x="24" y="178"/>
                  </a:lnTo>
                  <a:lnTo>
                    <a:pt x="24" y="178"/>
                  </a:lnTo>
                  <a:lnTo>
                    <a:pt x="50" y="180"/>
                  </a:lnTo>
                  <a:lnTo>
                    <a:pt x="50" y="180"/>
                  </a:lnTo>
                  <a:lnTo>
                    <a:pt x="80" y="182"/>
                  </a:lnTo>
                  <a:lnTo>
                    <a:pt x="106" y="186"/>
                  </a:lnTo>
                  <a:lnTo>
                    <a:pt x="106" y="186"/>
                  </a:lnTo>
                  <a:lnTo>
                    <a:pt x="110" y="186"/>
                  </a:lnTo>
                  <a:lnTo>
                    <a:pt x="110" y="186"/>
                  </a:lnTo>
                  <a:lnTo>
                    <a:pt x="116" y="186"/>
                  </a:lnTo>
                  <a:lnTo>
                    <a:pt x="120" y="184"/>
                  </a:lnTo>
                  <a:lnTo>
                    <a:pt x="124" y="180"/>
                  </a:lnTo>
                  <a:lnTo>
                    <a:pt x="126" y="174"/>
                  </a:lnTo>
                  <a:lnTo>
                    <a:pt x="126" y="174"/>
                  </a:lnTo>
                  <a:lnTo>
                    <a:pt x="126" y="168"/>
                  </a:lnTo>
                  <a:lnTo>
                    <a:pt x="124" y="160"/>
                  </a:lnTo>
                  <a:lnTo>
                    <a:pt x="120" y="156"/>
                  </a:lnTo>
                  <a:lnTo>
                    <a:pt x="114" y="154"/>
                  </a:lnTo>
                  <a:lnTo>
                    <a:pt x="114" y="154"/>
                  </a:lnTo>
                  <a:lnTo>
                    <a:pt x="100" y="150"/>
                  </a:lnTo>
                  <a:lnTo>
                    <a:pt x="84" y="148"/>
                  </a:lnTo>
                  <a:lnTo>
                    <a:pt x="52" y="146"/>
                  </a:lnTo>
                  <a:lnTo>
                    <a:pt x="52" y="146"/>
                  </a:lnTo>
                  <a:lnTo>
                    <a:pt x="38" y="146"/>
                  </a:lnTo>
                  <a:lnTo>
                    <a:pt x="38" y="146"/>
                  </a:lnTo>
                  <a:lnTo>
                    <a:pt x="36" y="130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74" y="116"/>
                  </a:lnTo>
                  <a:lnTo>
                    <a:pt x="74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6338888" y="2212975"/>
              <a:ext cx="44450" cy="53975"/>
            </a:xfrm>
            <a:custGeom>
              <a:avLst/>
              <a:gdLst>
                <a:gd name="T0" fmla="*/ 16 w 28"/>
                <a:gd name="T1" fmla="*/ 34 h 34"/>
                <a:gd name="T2" fmla="*/ 16 w 28"/>
                <a:gd name="T3" fmla="*/ 34 h 34"/>
                <a:gd name="T4" fmla="*/ 16 w 28"/>
                <a:gd name="T5" fmla="*/ 34 h 34"/>
                <a:gd name="T6" fmla="*/ 16 w 28"/>
                <a:gd name="T7" fmla="*/ 34 h 34"/>
                <a:gd name="T8" fmla="*/ 22 w 28"/>
                <a:gd name="T9" fmla="*/ 34 h 34"/>
                <a:gd name="T10" fmla="*/ 26 w 28"/>
                <a:gd name="T11" fmla="*/ 30 h 34"/>
                <a:gd name="T12" fmla="*/ 26 w 28"/>
                <a:gd name="T13" fmla="*/ 30 h 34"/>
                <a:gd name="T14" fmla="*/ 28 w 28"/>
                <a:gd name="T15" fmla="*/ 24 h 34"/>
                <a:gd name="T16" fmla="*/ 28 w 28"/>
                <a:gd name="T17" fmla="*/ 18 h 34"/>
                <a:gd name="T18" fmla="*/ 28 w 28"/>
                <a:gd name="T19" fmla="*/ 18 h 34"/>
                <a:gd name="T20" fmla="*/ 28 w 28"/>
                <a:gd name="T21" fmla="*/ 14 h 34"/>
                <a:gd name="T22" fmla="*/ 28 w 28"/>
                <a:gd name="T23" fmla="*/ 14 h 34"/>
                <a:gd name="T24" fmla="*/ 28 w 28"/>
                <a:gd name="T25" fmla="*/ 8 h 34"/>
                <a:gd name="T26" fmla="*/ 24 w 28"/>
                <a:gd name="T27" fmla="*/ 4 h 34"/>
                <a:gd name="T28" fmla="*/ 24 w 28"/>
                <a:gd name="T29" fmla="*/ 4 h 34"/>
                <a:gd name="T30" fmla="*/ 22 w 28"/>
                <a:gd name="T31" fmla="*/ 2 h 34"/>
                <a:gd name="T32" fmla="*/ 18 w 28"/>
                <a:gd name="T33" fmla="*/ 0 h 34"/>
                <a:gd name="T34" fmla="*/ 18 w 28"/>
                <a:gd name="T35" fmla="*/ 0 h 34"/>
                <a:gd name="T36" fmla="*/ 14 w 28"/>
                <a:gd name="T37" fmla="*/ 0 h 34"/>
                <a:gd name="T38" fmla="*/ 10 w 28"/>
                <a:gd name="T39" fmla="*/ 0 h 34"/>
                <a:gd name="T40" fmla="*/ 6 w 28"/>
                <a:gd name="T41" fmla="*/ 4 h 34"/>
                <a:gd name="T42" fmla="*/ 4 w 28"/>
                <a:gd name="T43" fmla="*/ 8 h 34"/>
                <a:gd name="T44" fmla="*/ 4 w 28"/>
                <a:gd name="T45" fmla="*/ 8 h 34"/>
                <a:gd name="T46" fmla="*/ 4 w 28"/>
                <a:gd name="T47" fmla="*/ 8 h 34"/>
                <a:gd name="T48" fmla="*/ 4 w 28"/>
                <a:gd name="T49" fmla="*/ 8 h 34"/>
                <a:gd name="T50" fmla="*/ 0 w 28"/>
                <a:gd name="T51" fmla="*/ 14 h 34"/>
                <a:gd name="T52" fmla="*/ 0 w 28"/>
                <a:gd name="T53" fmla="*/ 20 h 34"/>
                <a:gd name="T54" fmla="*/ 4 w 28"/>
                <a:gd name="T55" fmla="*/ 26 h 34"/>
                <a:gd name="T56" fmla="*/ 6 w 28"/>
                <a:gd name="T57" fmla="*/ 30 h 34"/>
                <a:gd name="T58" fmla="*/ 6 w 28"/>
                <a:gd name="T59" fmla="*/ 30 h 34"/>
                <a:gd name="T60" fmla="*/ 10 w 28"/>
                <a:gd name="T61" fmla="*/ 34 h 34"/>
                <a:gd name="T62" fmla="*/ 16 w 28"/>
                <a:gd name="T63" fmla="*/ 34 h 34"/>
                <a:gd name="T64" fmla="*/ 16 w 28"/>
                <a:gd name="T6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" h="34">
                  <a:moveTo>
                    <a:pt x="16" y="34"/>
                  </a:moveTo>
                  <a:lnTo>
                    <a:pt x="16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2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24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0" y="34"/>
                  </a:lnTo>
                  <a:lnTo>
                    <a:pt x="16" y="34"/>
                  </a:lnTo>
                  <a:lnTo>
                    <a:pt x="1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>
              <a:off x="6434138" y="2235200"/>
              <a:ext cx="44450" cy="47625"/>
            </a:xfrm>
            <a:custGeom>
              <a:avLst/>
              <a:gdLst>
                <a:gd name="T0" fmla="*/ 2 w 28"/>
                <a:gd name="T1" fmla="*/ 18 h 30"/>
                <a:gd name="T2" fmla="*/ 2 w 28"/>
                <a:gd name="T3" fmla="*/ 18 h 30"/>
                <a:gd name="T4" fmla="*/ 4 w 28"/>
                <a:gd name="T5" fmla="*/ 24 h 30"/>
                <a:gd name="T6" fmla="*/ 6 w 28"/>
                <a:gd name="T7" fmla="*/ 28 h 30"/>
                <a:gd name="T8" fmla="*/ 10 w 28"/>
                <a:gd name="T9" fmla="*/ 30 h 30"/>
                <a:gd name="T10" fmla="*/ 14 w 28"/>
                <a:gd name="T11" fmla="*/ 30 h 30"/>
                <a:gd name="T12" fmla="*/ 14 w 28"/>
                <a:gd name="T13" fmla="*/ 30 h 30"/>
                <a:gd name="T14" fmla="*/ 16 w 28"/>
                <a:gd name="T15" fmla="*/ 30 h 30"/>
                <a:gd name="T16" fmla="*/ 16 w 28"/>
                <a:gd name="T17" fmla="*/ 30 h 30"/>
                <a:gd name="T18" fmla="*/ 22 w 28"/>
                <a:gd name="T19" fmla="*/ 28 h 30"/>
                <a:gd name="T20" fmla="*/ 22 w 28"/>
                <a:gd name="T21" fmla="*/ 28 h 30"/>
                <a:gd name="T22" fmla="*/ 26 w 28"/>
                <a:gd name="T23" fmla="*/ 22 h 30"/>
                <a:gd name="T24" fmla="*/ 28 w 28"/>
                <a:gd name="T25" fmla="*/ 16 h 30"/>
                <a:gd name="T26" fmla="*/ 28 w 28"/>
                <a:gd name="T27" fmla="*/ 16 h 30"/>
                <a:gd name="T28" fmla="*/ 28 w 28"/>
                <a:gd name="T29" fmla="*/ 12 h 30"/>
                <a:gd name="T30" fmla="*/ 28 w 28"/>
                <a:gd name="T31" fmla="*/ 12 h 30"/>
                <a:gd name="T32" fmla="*/ 26 w 28"/>
                <a:gd name="T33" fmla="*/ 6 h 30"/>
                <a:gd name="T34" fmla="*/ 22 w 28"/>
                <a:gd name="T35" fmla="*/ 2 h 30"/>
                <a:gd name="T36" fmla="*/ 18 w 28"/>
                <a:gd name="T37" fmla="*/ 0 h 30"/>
                <a:gd name="T38" fmla="*/ 14 w 28"/>
                <a:gd name="T39" fmla="*/ 0 h 30"/>
                <a:gd name="T40" fmla="*/ 14 w 28"/>
                <a:gd name="T41" fmla="*/ 0 h 30"/>
                <a:gd name="T42" fmla="*/ 6 w 28"/>
                <a:gd name="T43" fmla="*/ 0 h 30"/>
                <a:gd name="T44" fmla="*/ 6 w 28"/>
                <a:gd name="T45" fmla="*/ 0 h 30"/>
                <a:gd name="T46" fmla="*/ 2 w 28"/>
                <a:gd name="T47" fmla="*/ 4 h 30"/>
                <a:gd name="T48" fmla="*/ 0 w 28"/>
                <a:gd name="T49" fmla="*/ 8 h 30"/>
                <a:gd name="T50" fmla="*/ 0 w 28"/>
                <a:gd name="T51" fmla="*/ 8 h 30"/>
                <a:gd name="T52" fmla="*/ 0 w 28"/>
                <a:gd name="T53" fmla="*/ 10 h 30"/>
                <a:gd name="T54" fmla="*/ 0 w 28"/>
                <a:gd name="T55" fmla="*/ 10 h 30"/>
                <a:gd name="T56" fmla="*/ 0 w 28"/>
                <a:gd name="T57" fmla="*/ 14 h 30"/>
                <a:gd name="T58" fmla="*/ 0 w 28"/>
                <a:gd name="T59" fmla="*/ 14 h 30"/>
                <a:gd name="T60" fmla="*/ 2 w 28"/>
                <a:gd name="T61" fmla="*/ 18 h 30"/>
                <a:gd name="T62" fmla="*/ 2 w 28"/>
                <a:gd name="T6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" h="30">
                  <a:moveTo>
                    <a:pt x="2" y="18"/>
                  </a:moveTo>
                  <a:lnTo>
                    <a:pt x="2" y="18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6" y="22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>
              <a:off x="6326188" y="2295525"/>
              <a:ext cx="165100" cy="120650"/>
            </a:xfrm>
            <a:custGeom>
              <a:avLst/>
              <a:gdLst>
                <a:gd name="T0" fmla="*/ 94 w 104"/>
                <a:gd name="T1" fmla="*/ 14 h 76"/>
                <a:gd name="T2" fmla="*/ 94 w 104"/>
                <a:gd name="T3" fmla="*/ 14 h 76"/>
                <a:gd name="T4" fmla="*/ 90 w 104"/>
                <a:gd name="T5" fmla="*/ 14 h 76"/>
                <a:gd name="T6" fmla="*/ 86 w 104"/>
                <a:gd name="T7" fmla="*/ 16 h 76"/>
                <a:gd name="T8" fmla="*/ 84 w 104"/>
                <a:gd name="T9" fmla="*/ 18 h 76"/>
                <a:gd name="T10" fmla="*/ 82 w 104"/>
                <a:gd name="T11" fmla="*/ 22 h 76"/>
                <a:gd name="T12" fmla="*/ 82 w 104"/>
                <a:gd name="T13" fmla="*/ 22 h 76"/>
                <a:gd name="T14" fmla="*/ 78 w 104"/>
                <a:gd name="T15" fmla="*/ 32 h 76"/>
                <a:gd name="T16" fmla="*/ 76 w 104"/>
                <a:gd name="T17" fmla="*/ 38 h 76"/>
                <a:gd name="T18" fmla="*/ 68 w 104"/>
                <a:gd name="T19" fmla="*/ 48 h 76"/>
                <a:gd name="T20" fmla="*/ 58 w 104"/>
                <a:gd name="T21" fmla="*/ 52 h 76"/>
                <a:gd name="T22" fmla="*/ 50 w 104"/>
                <a:gd name="T23" fmla="*/ 52 h 76"/>
                <a:gd name="T24" fmla="*/ 50 w 104"/>
                <a:gd name="T25" fmla="*/ 52 h 76"/>
                <a:gd name="T26" fmla="*/ 40 w 104"/>
                <a:gd name="T27" fmla="*/ 50 h 76"/>
                <a:gd name="T28" fmla="*/ 32 w 104"/>
                <a:gd name="T29" fmla="*/ 42 h 76"/>
                <a:gd name="T30" fmla="*/ 28 w 104"/>
                <a:gd name="T31" fmla="*/ 36 h 76"/>
                <a:gd name="T32" fmla="*/ 26 w 104"/>
                <a:gd name="T33" fmla="*/ 30 h 76"/>
                <a:gd name="T34" fmla="*/ 24 w 104"/>
                <a:gd name="T35" fmla="*/ 22 h 76"/>
                <a:gd name="T36" fmla="*/ 24 w 104"/>
                <a:gd name="T37" fmla="*/ 12 h 76"/>
                <a:gd name="T38" fmla="*/ 24 w 104"/>
                <a:gd name="T39" fmla="*/ 12 h 76"/>
                <a:gd name="T40" fmla="*/ 22 w 104"/>
                <a:gd name="T41" fmla="*/ 8 h 76"/>
                <a:gd name="T42" fmla="*/ 20 w 104"/>
                <a:gd name="T43" fmla="*/ 4 h 76"/>
                <a:gd name="T44" fmla="*/ 16 w 104"/>
                <a:gd name="T45" fmla="*/ 2 h 76"/>
                <a:gd name="T46" fmla="*/ 12 w 104"/>
                <a:gd name="T47" fmla="*/ 0 h 76"/>
                <a:gd name="T48" fmla="*/ 12 w 104"/>
                <a:gd name="T49" fmla="*/ 0 h 76"/>
                <a:gd name="T50" fmla="*/ 12 w 104"/>
                <a:gd name="T51" fmla="*/ 0 h 76"/>
                <a:gd name="T52" fmla="*/ 12 w 104"/>
                <a:gd name="T53" fmla="*/ 0 h 76"/>
                <a:gd name="T54" fmla="*/ 8 w 104"/>
                <a:gd name="T55" fmla="*/ 2 h 76"/>
                <a:gd name="T56" fmla="*/ 4 w 104"/>
                <a:gd name="T57" fmla="*/ 4 h 76"/>
                <a:gd name="T58" fmla="*/ 2 w 104"/>
                <a:gd name="T59" fmla="*/ 8 h 76"/>
                <a:gd name="T60" fmla="*/ 0 w 104"/>
                <a:gd name="T61" fmla="*/ 12 h 76"/>
                <a:gd name="T62" fmla="*/ 0 w 104"/>
                <a:gd name="T63" fmla="*/ 12 h 76"/>
                <a:gd name="T64" fmla="*/ 2 w 104"/>
                <a:gd name="T65" fmla="*/ 26 h 76"/>
                <a:gd name="T66" fmla="*/ 4 w 104"/>
                <a:gd name="T67" fmla="*/ 38 h 76"/>
                <a:gd name="T68" fmla="*/ 8 w 104"/>
                <a:gd name="T69" fmla="*/ 48 h 76"/>
                <a:gd name="T70" fmla="*/ 14 w 104"/>
                <a:gd name="T71" fmla="*/ 58 h 76"/>
                <a:gd name="T72" fmla="*/ 22 w 104"/>
                <a:gd name="T73" fmla="*/ 64 h 76"/>
                <a:gd name="T74" fmla="*/ 30 w 104"/>
                <a:gd name="T75" fmla="*/ 70 h 76"/>
                <a:gd name="T76" fmla="*/ 38 w 104"/>
                <a:gd name="T77" fmla="*/ 74 h 76"/>
                <a:gd name="T78" fmla="*/ 46 w 104"/>
                <a:gd name="T79" fmla="*/ 76 h 76"/>
                <a:gd name="T80" fmla="*/ 46 w 104"/>
                <a:gd name="T81" fmla="*/ 76 h 76"/>
                <a:gd name="T82" fmla="*/ 52 w 104"/>
                <a:gd name="T83" fmla="*/ 76 h 76"/>
                <a:gd name="T84" fmla="*/ 52 w 104"/>
                <a:gd name="T85" fmla="*/ 76 h 76"/>
                <a:gd name="T86" fmla="*/ 60 w 104"/>
                <a:gd name="T87" fmla="*/ 74 h 76"/>
                <a:gd name="T88" fmla="*/ 68 w 104"/>
                <a:gd name="T89" fmla="*/ 72 h 76"/>
                <a:gd name="T90" fmla="*/ 76 w 104"/>
                <a:gd name="T91" fmla="*/ 70 h 76"/>
                <a:gd name="T92" fmla="*/ 82 w 104"/>
                <a:gd name="T93" fmla="*/ 64 h 76"/>
                <a:gd name="T94" fmla="*/ 88 w 104"/>
                <a:gd name="T95" fmla="*/ 58 h 76"/>
                <a:gd name="T96" fmla="*/ 94 w 104"/>
                <a:gd name="T97" fmla="*/ 50 h 76"/>
                <a:gd name="T98" fmla="*/ 100 w 104"/>
                <a:gd name="T99" fmla="*/ 40 h 76"/>
                <a:gd name="T100" fmla="*/ 104 w 104"/>
                <a:gd name="T101" fmla="*/ 28 h 76"/>
                <a:gd name="T102" fmla="*/ 104 w 104"/>
                <a:gd name="T103" fmla="*/ 28 h 76"/>
                <a:gd name="T104" fmla="*/ 104 w 104"/>
                <a:gd name="T105" fmla="*/ 24 h 76"/>
                <a:gd name="T106" fmla="*/ 102 w 104"/>
                <a:gd name="T107" fmla="*/ 20 h 76"/>
                <a:gd name="T108" fmla="*/ 100 w 104"/>
                <a:gd name="T109" fmla="*/ 16 h 76"/>
                <a:gd name="T110" fmla="*/ 94 w 104"/>
                <a:gd name="T111" fmla="*/ 14 h 76"/>
                <a:gd name="T112" fmla="*/ 94 w 104"/>
                <a:gd name="T113" fmla="*/ 1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4" h="76">
                  <a:moveTo>
                    <a:pt x="94" y="14"/>
                  </a:moveTo>
                  <a:lnTo>
                    <a:pt x="94" y="14"/>
                  </a:lnTo>
                  <a:lnTo>
                    <a:pt x="90" y="14"/>
                  </a:lnTo>
                  <a:lnTo>
                    <a:pt x="86" y="16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8" y="32"/>
                  </a:lnTo>
                  <a:lnTo>
                    <a:pt x="76" y="38"/>
                  </a:lnTo>
                  <a:lnTo>
                    <a:pt x="68" y="48"/>
                  </a:lnTo>
                  <a:lnTo>
                    <a:pt x="58" y="52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40" y="50"/>
                  </a:lnTo>
                  <a:lnTo>
                    <a:pt x="32" y="42"/>
                  </a:lnTo>
                  <a:lnTo>
                    <a:pt x="28" y="36"/>
                  </a:lnTo>
                  <a:lnTo>
                    <a:pt x="26" y="30"/>
                  </a:lnTo>
                  <a:lnTo>
                    <a:pt x="24" y="2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4" y="58"/>
                  </a:lnTo>
                  <a:lnTo>
                    <a:pt x="22" y="64"/>
                  </a:lnTo>
                  <a:lnTo>
                    <a:pt x="30" y="70"/>
                  </a:lnTo>
                  <a:lnTo>
                    <a:pt x="38" y="74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0" y="74"/>
                  </a:lnTo>
                  <a:lnTo>
                    <a:pt x="68" y="72"/>
                  </a:lnTo>
                  <a:lnTo>
                    <a:pt x="76" y="70"/>
                  </a:lnTo>
                  <a:lnTo>
                    <a:pt x="82" y="64"/>
                  </a:lnTo>
                  <a:lnTo>
                    <a:pt x="88" y="58"/>
                  </a:lnTo>
                  <a:lnTo>
                    <a:pt x="94" y="50"/>
                  </a:lnTo>
                  <a:lnTo>
                    <a:pt x="100" y="40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104" y="24"/>
                  </a:lnTo>
                  <a:lnTo>
                    <a:pt x="102" y="20"/>
                  </a:lnTo>
                  <a:lnTo>
                    <a:pt x="100" y="16"/>
                  </a:lnTo>
                  <a:lnTo>
                    <a:pt x="94" y="14"/>
                  </a:lnTo>
                  <a:lnTo>
                    <a:pt x="9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43" name="グループ化 142"/>
          <p:cNvGrpSpPr/>
          <p:nvPr/>
        </p:nvGrpSpPr>
        <p:grpSpPr>
          <a:xfrm>
            <a:off x="455430" y="1607932"/>
            <a:ext cx="1863725" cy="463550"/>
            <a:chOff x="6840538" y="2073275"/>
            <a:chExt cx="1863725" cy="463550"/>
          </a:xfrm>
          <a:solidFill>
            <a:schemeClr val="accent4"/>
          </a:solidFill>
        </p:grpSpPr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6840538" y="2184400"/>
              <a:ext cx="260350" cy="333375"/>
            </a:xfrm>
            <a:custGeom>
              <a:avLst/>
              <a:gdLst>
                <a:gd name="T0" fmla="*/ 142 w 164"/>
                <a:gd name="T1" fmla="*/ 164 h 210"/>
                <a:gd name="T2" fmla="*/ 130 w 164"/>
                <a:gd name="T3" fmla="*/ 168 h 210"/>
                <a:gd name="T4" fmla="*/ 96 w 164"/>
                <a:gd name="T5" fmla="*/ 176 h 210"/>
                <a:gd name="T6" fmla="*/ 82 w 164"/>
                <a:gd name="T7" fmla="*/ 176 h 210"/>
                <a:gd name="T8" fmla="*/ 68 w 164"/>
                <a:gd name="T9" fmla="*/ 170 h 210"/>
                <a:gd name="T10" fmla="*/ 58 w 164"/>
                <a:gd name="T11" fmla="*/ 160 h 210"/>
                <a:gd name="T12" fmla="*/ 44 w 164"/>
                <a:gd name="T13" fmla="*/ 136 h 210"/>
                <a:gd name="T14" fmla="*/ 36 w 164"/>
                <a:gd name="T15" fmla="*/ 108 h 210"/>
                <a:gd name="T16" fmla="*/ 36 w 164"/>
                <a:gd name="T17" fmla="*/ 78 h 210"/>
                <a:gd name="T18" fmla="*/ 38 w 164"/>
                <a:gd name="T19" fmla="*/ 64 h 210"/>
                <a:gd name="T20" fmla="*/ 44 w 164"/>
                <a:gd name="T21" fmla="*/ 52 h 210"/>
                <a:gd name="T22" fmla="*/ 60 w 164"/>
                <a:gd name="T23" fmla="*/ 40 h 210"/>
                <a:gd name="T24" fmla="*/ 68 w 164"/>
                <a:gd name="T25" fmla="*/ 36 h 210"/>
                <a:gd name="T26" fmla="*/ 98 w 164"/>
                <a:gd name="T27" fmla="*/ 34 h 210"/>
                <a:gd name="T28" fmla="*/ 122 w 164"/>
                <a:gd name="T29" fmla="*/ 44 h 210"/>
                <a:gd name="T30" fmla="*/ 128 w 164"/>
                <a:gd name="T31" fmla="*/ 48 h 210"/>
                <a:gd name="T32" fmla="*/ 142 w 164"/>
                <a:gd name="T33" fmla="*/ 46 h 210"/>
                <a:gd name="T34" fmla="*/ 146 w 164"/>
                <a:gd name="T35" fmla="*/ 42 h 210"/>
                <a:gd name="T36" fmla="*/ 150 w 164"/>
                <a:gd name="T37" fmla="*/ 30 h 210"/>
                <a:gd name="T38" fmla="*/ 144 w 164"/>
                <a:gd name="T39" fmla="*/ 18 h 210"/>
                <a:gd name="T40" fmla="*/ 136 w 164"/>
                <a:gd name="T41" fmla="*/ 12 h 210"/>
                <a:gd name="T42" fmla="*/ 114 w 164"/>
                <a:gd name="T43" fmla="*/ 2 h 210"/>
                <a:gd name="T44" fmla="*/ 92 w 164"/>
                <a:gd name="T45" fmla="*/ 0 h 210"/>
                <a:gd name="T46" fmla="*/ 68 w 164"/>
                <a:gd name="T47" fmla="*/ 2 h 210"/>
                <a:gd name="T48" fmla="*/ 56 w 164"/>
                <a:gd name="T49" fmla="*/ 4 h 210"/>
                <a:gd name="T50" fmla="*/ 22 w 164"/>
                <a:gd name="T51" fmla="*/ 24 h 210"/>
                <a:gd name="T52" fmla="*/ 12 w 164"/>
                <a:gd name="T53" fmla="*/ 40 h 210"/>
                <a:gd name="T54" fmla="*/ 4 w 164"/>
                <a:gd name="T55" fmla="*/ 56 h 210"/>
                <a:gd name="T56" fmla="*/ 2 w 164"/>
                <a:gd name="T57" fmla="*/ 74 h 210"/>
                <a:gd name="T58" fmla="*/ 2 w 164"/>
                <a:gd name="T59" fmla="*/ 112 h 210"/>
                <a:gd name="T60" fmla="*/ 12 w 164"/>
                <a:gd name="T61" fmla="*/ 152 h 210"/>
                <a:gd name="T62" fmla="*/ 34 w 164"/>
                <a:gd name="T63" fmla="*/ 184 h 210"/>
                <a:gd name="T64" fmla="*/ 50 w 164"/>
                <a:gd name="T65" fmla="*/ 198 h 210"/>
                <a:gd name="T66" fmla="*/ 72 w 164"/>
                <a:gd name="T67" fmla="*/ 208 h 210"/>
                <a:gd name="T68" fmla="*/ 92 w 164"/>
                <a:gd name="T69" fmla="*/ 210 h 210"/>
                <a:gd name="T70" fmla="*/ 104 w 164"/>
                <a:gd name="T71" fmla="*/ 210 h 210"/>
                <a:gd name="T72" fmla="*/ 140 w 164"/>
                <a:gd name="T73" fmla="*/ 200 h 210"/>
                <a:gd name="T74" fmla="*/ 152 w 164"/>
                <a:gd name="T75" fmla="*/ 196 h 210"/>
                <a:gd name="T76" fmla="*/ 158 w 164"/>
                <a:gd name="T77" fmla="*/ 194 h 210"/>
                <a:gd name="T78" fmla="*/ 164 w 164"/>
                <a:gd name="T79" fmla="*/ 182 h 210"/>
                <a:gd name="T80" fmla="*/ 162 w 164"/>
                <a:gd name="T81" fmla="*/ 176 h 210"/>
                <a:gd name="T82" fmla="*/ 154 w 164"/>
                <a:gd name="T83" fmla="*/ 166 h 210"/>
                <a:gd name="T84" fmla="*/ 142 w 164"/>
                <a:gd name="T85" fmla="*/ 16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4" h="210">
                  <a:moveTo>
                    <a:pt x="142" y="164"/>
                  </a:moveTo>
                  <a:lnTo>
                    <a:pt x="142" y="164"/>
                  </a:lnTo>
                  <a:lnTo>
                    <a:pt x="130" y="168"/>
                  </a:lnTo>
                  <a:lnTo>
                    <a:pt x="130" y="168"/>
                  </a:lnTo>
                  <a:lnTo>
                    <a:pt x="112" y="174"/>
                  </a:lnTo>
                  <a:lnTo>
                    <a:pt x="96" y="176"/>
                  </a:lnTo>
                  <a:lnTo>
                    <a:pt x="90" y="176"/>
                  </a:lnTo>
                  <a:lnTo>
                    <a:pt x="82" y="176"/>
                  </a:lnTo>
                  <a:lnTo>
                    <a:pt x="76" y="174"/>
                  </a:lnTo>
                  <a:lnTo>
                    <a:pt x="68" y="170"/>
                  </a:lnTo>
                  <a:lnTo>
                    <a:pt x="68" y="170"/>
                  </a:lnTo>
                  <a:lnTo>
                    <a:pt x="58" y="160"/>
                  </a:lnTo>
                  <a:lnTo>
                    <a:pt x="50" y="150"/>
                  </a:lnTo>
                  <a:lnTo>
                    <a:pt x="44" y="136"/>
                  </a:lnTo>
                  <a:lnTo>
                    <a:pt x="38" y="122"/>
                  </a:lnTo>
                  <a:lnTo>
                    <a:pt x="36" y="108"/>
                  </a:lnTo>
                  <a:lnTo>
                    <a:pt x="34" y="92"/>
                  </a:lnTo>
                  <a:lnTo>
                    <a:pt x="36" y="78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40" y="58"/>
                  </a:lnTo>
                  <a:lnTo>
                    <a:pt x="44" y="52"/>
                  </a:lnTo>
                  <a:lnTo>
                    <a:pt x="52" y="44"/>
                  </a:lnTo>
                  <a:lnTo>
                    <a:pt x="60" y="40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82" y="34"/>
                  </a:lnTo>
                  <a:lnTo>
                    <a:pt x="98" y="34"/>
                  </a:lnTo>
                  <a:lnTo>
                    <a:pt x="112" y="38"/>
                  </a:lnTo>
                  <a:lnTo>
                    <a:pt x="122" y="44"/>
                  </a:lnTo>
                  <a:lnTo>
                    <a:pt x="122" y="44"/>
                  </a:lnTo>
                  <a:lnTo>
                    <a:pt x="128" y="48"/>
                  </a:lnTo>
                  <a:lnTo>
                    <a:pt x="134" y="48"/>
                  </a:lnTo>
                  <a:lnTo>
                    <a:pt x="142" y="46"/>
                  </a:lnTo>
                  <a:lnTo>
                    <a:pt x="146" y="42"/>
                  </a:lnTo>
                  <a:lnTo>
                    <a:pt x="146" y="42"/>
                  </a:lnTo>
                  <a:lnTo>
                    <a:pt x="150" y="36"/>
                  </a:lnTo>
                  <a:lnTo>
                    <a:pt x="150" y="30"/>
                  </a:lnTo>
                  <a:lnTo>
                    <a:pt x="148" y="24"/>
                  </a:lnTo>
                  <a:lnTo>
                    <a:pt x="144" y="18"/>
                  </a:lnTo>
                  <a:lnTo>
                    <a:pt x="144" y="18"/>
                  </a:lnTo>
                  <a:lnTo>
                    <a:pt x="136" y="12"/>
                  </a:lnTo>
                  <a:lnTo>
                    <a:pt x="126" y="6"/>
                  </a:lnTo>
                  <a:lnTo>
                    <a:pt x="114" y="2"/>
                  </a:lnTo>
                  <a:lnTo>
                    <a:pt x="104" y="0"/>
                  </a:lnTo>
                  <a:lnTo>
                    <a:pt x="92" y="0"/>
                  </a:lnTo>
                  <a:lnTo>
                    <a:pt x="80" y="0"/>
                  </a:lnTo>
                  <a:lnTo>
                    <a:pt x="68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38" y="12"/>
                  </a:lnTo>
                  <a:lnTo>
                    <a:pt x="22" y="24"/>
                  </a:lnTo>
                  <a:lnTo>
                    <a:pt x="16" y="32"/>
                  </a:lnTo>
                  <a:lnTo>
                    <a:pt x="12" y="40"/>
                  </a:lnTo>
                  <a:lnTo>
                    <a:pt x="8" y="4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2" y="74"/>
                  </a:lnTo>
                  <a:lnTo>
                    <a:pt x="0" y="94"/>
                  </a:lnTo>
                  <a:lnTo>
                    <a:pt x="2" y="112"/>
                  </a:lnTo>
                  <a:lnTo>
                    <a:pt x="6" y="132"/>
                  </a:lnTo>
                  <a:lnTo>
                    <a:pt x="12" y="152"/>
                  </a:lnTo>
                  <a:lnTo>
                    <a:pt x="22" y="168"/>
                  </a:lnTo>
                  <a:lnTo>
                    <a:pt x="34" y="184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60" y="204"/>
                  </a:lnTo>
                  <a:lnTo>
                    <a:pt x="72" y="208"/>
                  </a:lnTo>
                  <a:lnTo>
                    <a:pt x="82" y="210"/>
                  </a:lnTo>
                  <a:lnTo>
                    <a:pt x="92" y="210"/>
                  </a:lnTo>
                  <a:lnTo>
                    <a:pt x="92" y="210"/>
                  </a:lnTo>
                  <a:lnTo>
                    <a:pt x="104" y="210"/>
                  </a:lnTo>
                  <a:lnTo>
                    <a:pt x="118" y="208"/>
                  </a:lnTo>
                  <a:lnTo>
                    <a:pt x="140" y="200"/>
                  </a:lnTo>
                  <a:lnTo>
                    <a:pt x="140" y="200"/>
                  </a:lnTo>
                  <a:lnTo>
                    <a:pt x="152" y="196"/>
                  </a:lnTo>
                  <a:lnTo>
                    <a:pt x="152" y="196"/>
                  </a:lnTo>
                  <a:lnTo>
                    <a:pt x="158" y="194"/>
                  </a:lnTo>
                  <a:lnTo>
                    <a:pt x="162" y="188"/>
                  </a:lnTo>
                  <a:lnTo>
                    <a:pt x="164" y="182"/>
                  </a:lnTo>
                  <a:lnTo>
                    <a:pt x="162" y="176"/>
                  </a:lnTo>
                  <a:lnTo>
                    <a:pt x="162" y="176"/>
                  </a:lnTo>
                  <a:lnTo>
                    <a:pt x="160" y="170"/>
                  </a:lnTo>
                  <a:lnTo>
                    <a:pt x="154" y="166"/>
                  </a:lnTo>
                  <a:lnTo>
                    <a:pt x="148" y="164"/>
                  </a:lnTo>
                  <a:lnTo>
                    <a:pt x="142" y="164"/>
                  </a:lnTo>
                  <a:lnTo>
                    <a:pt x="142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>
              <a:off x="7138988" y="2130425"/>
              <a:ext cx="241300" cy="298450"/>
            </a:xfrm>
            <a:custGeom>
              <a:avLst/>
              <a:gdLst>
                <a:gd name="T0" fmla="*/ 134 w 152"/>
                <a:gd name="T1" fmla="*/ 0 h 188"/>
                <a:gd name="T2" fmla="*/ 122 w 152"/>
                <a:gd name="T3" fmla="*/ 6 h 188"/>
                <a:gd name="T4" fmla="*/ 118 w 152"/>
                <a:gd name="T5" fmla="*/ 18 h 188"/>
                <a:gd name="T6" fmla="*/ 118 w 152"/>
                <a:gd name="T7" fmla="*/ 84 h 188"/>
                <a:gd name="T8" fmla="*/ 84 w 152"/>
                <a:gd name="T9" fmla="*/ 86 h 188"/>
                <a:gd name="T10" fmla="*/ 46 w 152"/>
                <a:gd name="T11" fmla="*/ 82 h 188"/>
                <a:gd name="T12" fmla="*/ 38 w 152"/>
                <a:gd name="T13" fmla="*/ 82 h 188"/>
                <a:gd name="T14" fmla="*/ 36 w 152"/>
                <a:gd name="T15" fmla="*/ 70 h 188"/>
                <a:gd name="T16" fmla="*/ 34 w 152"/>
                <a:gd name="T17" fmla="*/ 34 h 188"/>
                <a:gd name="T18" fmla="*/ 28 w 152"/>
                <a:gd name="T19" fmla="*/ 22 h 188"/>
                <a:gd name="T20" fmla="*/ 14 w 152"/>
                <a:gd name="T21" fmla="*/ 18 h 188"/>
                <a:gd name="T22" fmla="*/ 8 w 152"/>
                <a:gd name="T23" fmla="*/ 22 h 188"/>
                <a:gd name="T24" fmla="*/ 0 w 152"/>
                <a:gd name="T25" fmla="*/ 32 h 188"/>
                <a:gd name="T26" fmla="*/ 0 w 152"/>
                <a:gd name="T27" fmla="*/ 38 h 188"/>
                <a:gd name="T28" fmla="*/ 2 w 152"/>
                <a:gd name="T29" fmla="*/ 72 h 188"/>
                <a:gd name="T30" fmla="*/ 4 w 152"/>
                <a:gd name="T31" fmla="*/ 88 h 188"/>
                <a:gd name="T32" fmla="*/ 0 w 152"/>
                <a:gd name="T33" fmla="*/ 96 h 188"/>
                <a:gd name="T34" fmla="*/ 2 w 152"/>
                <a:gd name="T35" fmla="*/ 104 h 188"/>
                <a:gd name="T36" fmla="*/ 4 w 152"/>
                <a:gd name="T37" fmla="*/ 108 h 188"/>
                <a:gd name="T38" fmla="*/ 12 w 152"/>
                <a:gd name="T39" fmla="*/ 166 h 188"/>
                <a:gd name="T40" fmla="*/ 20 w 152"/>
                <a:gd name="T41" fmla="*/ 180 h 188"/>
                <a:gd name="T42" fmla="*/ 30 w 152"/>
                <a:gd name="T43" fmla="*/ 188 h 188"/>
                <a:gd name="T44" fmla="*/ 36 w 152"/>
                <a:gd name="T45" fmla="*/ 188 h 188"/>
                <a:gd name="T46" fmla="*/ 40 w 152"/>
                <a:gd name="T47" fmla="*/ 188 h 188"/>
                <a:gd name="T48" fmla="*/ 50 w 152"/>
                <a:gd name="T49" fmla="*/ 182 h 188"/>
                <a:gd name="T50" fmla="*/ 52 w 152"/>
                <a:gd name="T51" fmla="*/ 178 h 188"/>
                <a:gd name="T52" fmla="*/ 52 w 152"/>
                <a:gd name="T53" fmla="*/ 168 h 188"/>
                <a:gd name="T54" fmla="*/ 46 w 152"/>
                <a:gd name="T55" fmla="*/ 158 h 188"/>
                <a:gd name="T56" fmla="*/ 42 w 152"/>
                <a:gd name="T57" fmla="*/ 142 h 188"/>
                <a:gd name="T58" fmla="*/ 40 w 152"/>
                <a:gd name="T59" fmla="*/ 116 h 188"/>
                <a:gd name="T60" fmla="*/ 42 w 152"/>
                <a:gd name="T61" fmla="*/ 116 h 188"/>
                <a:gd name="T62" fmla="*/ 96 w 152"/>
                <a:gd name="T63" fmla="*/ 120 h 188"/>
                <a:gd name="T64" fmla="*/ 118 w 152"/>
                <a:gd name="T65" fmla="*/ 118 h 188"/>
                <a:gd name="T66" fmla="*/ 118 w 152"/>
                <a:gd name="T67" fmla="*/ 170 h 188"/>
                <a:gd name="T68" fmla="*/ 122 w 152"/>
                <a:gd name="T69" fmla="*/ 182 h 188"/>
                <a:gd name="T70" fmla="*/ 134 w 152"/>
                <a:gd name="T71" fmla="*/ 186 h 188"/>
                <a:gd name="T72" fmla="*/ 142 w 152"/>
                <a:gd name="T73" fmla="*/ 184 h 188"/>
                <a:gd name="T74" fmla="*/ 150 w 152"/>
                <a:gd name="T75" fmla="*/ 176 h 188"/>
                <a:gd name="T76" fmla="*/ 152 w 152"/>
                <a:gd name="T77" fmla="*/ 18 h 188"/>
                <a:gd name="T78" fmla="*/ 150 w 152"/>
                <a:gd name="T79" fmla="*/ 10 h 188"/>
                <a:gd name="T80" fmla="*/ 142 w 152"/>
                <a:gd name="T81" fmla="*/ 2 h 188"/>
                <a:gd name="T82" fmla="*/ 134 w 152"/>
                <a:gd name="T8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2" h="188">
                  <a:moveTo>
                    <a:pt x="134" y="0"/>
                  </a:moveTo>
                  <a:lnTo>
                    <a:pt x="134" y="0"/>
                  </a:lnTo>
                  <a:lnTo>
                    <a:pt x="128" y="2"/>
                  </a:lnTo>
                  <a:lnTo>
                    <a:pt x="122" y="6"/>
                  </a:lnTo>
                  <a:lnTo>
                    <a:pt x="118" y="10"/>
                  </a:lnTo>
                  <a:lnTo>
                    <a:pt x="118" y="18"/>
                  </a:lnTo>
                  <a:lnTo>
                    <a:pt x="118" y="84"/>
                  </a:lnTo>
                  <a:lnTo>
                    <a:pt x="118" y="84"/>
                  </a:lnTo>
                  <a:lnTo>
                    <a:pt x="102" y="86"/>
                  </a:lnTo>
                  <a:lnTo>
                    <a:pt x="84" y="86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2" y="26"/>
                  </a:lnTo>
                  <a:lnTo>
                    <a:pt x="28" y="22"/>
                  </a:lnTo>
                  <a:lnTo>
                    <a:pt x="22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8" y="22"/>
                  </a:lnTo>
                  <a:lnTo>
                    <a:pt x="4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2" y="92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8" y="142"/>
                  </a:lnTo>
                  <a:lnTo>
                    <a:pt x="12" y="166"/>
                  </a:lnTo>
                  <a:lnTo>
                    <a:pt x="16" y="174"/>
                  </a:lnTo>
                  <a:lnTo>
                    <a:pt x="20" y="180"/>
                  </a:lnTo>
                  <a:lnTo>
                    <a:pt x="24" y="184"/>
                  </a:lnTo>
                  <a:lnTo>
                    <a:pt x="30" y="188"/>
                  </a:lnTo>
                  <a:lnTo>
                    <a:pt x="30" y="188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40" y="188"/>
                  </a:lnTo>
                  <a:lnTo>
                    <a:pt x="46" y="186"/>
                  </a:lnTo>
                  <a:lnTo>
                    <a:pt x="50" y="182"/>
                  </a:lnTo>
                  <a:lnTo>
                    <a:pt x="52" y="178"/>
                  </a:lnTo>
                  <a:lnTo>
                    <a:pt x="52" y="178"/>
                  </a:lnTo>
                  <a:lnTo>
                    <a:pt x="52" y="172"/>
                  </a:lnTo>
                  <a:lnTo>
                    <a:pt x="52" y="168"/>
                  </a:lnTo>
                  <a:lnTo>
                    <a:pt x="50" y="162"/>
                  </a:lnTo>
                  <a:lnTo>
                    <a:pt x="46" y="158"/>
                  </a:lnTo>
                  <a:lnTo>
                    <a:pt x="46" y="158"/>
                  </a:lnTo>
                  <a:lnTo>
                    <a:pt x="42" y="142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68" y="120"/>
                  </a:lnTo>
                  <a:lnTo>
                    <a:pt x="96" y="120"/>
                  </a:lnTo>
                  <a:lnTo>
                    <a:pt x="96" y="120"/>
                  </a:lnTo>
                  <a:lnTo>
                    <a:pt x="118" y="118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8" y="176"/>
                  </a:lnTo>
                  <a:lnTo>
                    <a:pt x="122" y="182"/>
                  </a:lnTo>
                  <a:lnTo>
                    <a:pt x="128" y="184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42" y="184"/>
                  </a:lnTo>
                  <a:lnTo>
                    <a:pt x="146" y="182"/>
                  </a:lnTo>
                  <a:lnTo>
                    <a:pt x="150" y="176"/>
                  </a:lnTo>
                  <a:lnTo>
                    <a:pt x="152" y="170"/>
                  </a:lnTo>
                  <a:lnTo>
                    <a:pt x="152" y="18"/>
                  </a:lnTo>
                  <a:lnTo>
                    <a:pt x="152" y="18"/>
                  </a:lnTo>
                  <a:lnTo>
                    <a:pt x="150" y="10"/>
                  </a:lnTo>
                  <a:lnTo>
                    <a:pt x="146" y="6"/>
                  </a:lnTo>
                  <a:lnTo>
                    <a:pt x="142" y="2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>
              <a:off x="7402513" y="2222500"/>
              <a:ext cx="219075" cy="241300"/>
            </a:xfrm>
            <a:custGeom>
              <a:avLst/>
              <a:gdLst>
                <a:gd name="T0" fmla="*/ 120 w 138"/>
                <a:gd name="T1" fmla="*/ 4 h 152"/>
                <a:gd name="T2" fmla="*/ 66 w 138"/>
                <a:gd name="T3" fmla="*/ 2 h 152"/>
                <a:gd name="T4" fmla="*/ 20 w 138"/>
                <a:gd name="T5" fmla="*/ 0 h 152"/>
                <a:gd name="T6" fmla="*/ 20 w 138"/>
                <a:gd name="T7" fmla="*/ 0 h 152"/>
                <a:gd name="T8" fmla="*/ 12 w 138"/>
                <a:gd name="T9" fmla="*/ 2 h 152"/>
                <a:gd name="T10" fmla="*/ 4 w 138"/>
                <a:gd name="T11" fmla="*/ 12 h 152"/>
                <a:gd name="T12" fmla="*/ 2 w 138"/>
                <a:gd name="T13" fmla="*/ 18 h 152"/>
                <a:gd name="T14" fmla="*/ 2 w 138"/>
                <a:gd name="T15" fmla="*/ 22 h 152"/>
                <a:gd name="T16" fmla="*/ 0 w 138"/>
                <a:gd name="T17" fmla="*/ 30 h 152"/>
                <a:gd name="T18" fmla="*/ 2 w 138"/>
                <a:gd name="T19" fmla="*/ 40 h 152"/>
                <a:gd name="T20" fmla="*/ 4 w 138"/>
                <a:gd name="T21" fmla="*/ 44 h 152"/>
                <a:gd name="T22" fmla="*/ 12 w 138"/>
                <a:gd name="T23" fmla="*/ 82 h 152"/>
                <a:gd name="T24" fmla="*/ 16 w 138"/>
                <a:gd name="T25" fmla="*/ 126 h 152"/>
                <a:gd name="T26" fmla="*/ 20 w 138"/>
                <a:gd name="T27" fmla="*/ 136 h 152"/>
                <a:gd name="T28" fmla="*/ 30 w 138"/>
                <a:gd name="T29" fmla="*/ 142 h 152"/>
                <a:gd name="T30" fmla="*/ 54 w 138"/>
                <a:gd name="T31" fmla="*/ 144 h 152"/>
                <a:gd name="T32" fmla="*/ 78 w 138"/>
                <a:gd name="T33" fmla="*/ 146 h 152"/>
                <a:gd name="T34" fmla="*/ 96 w 138"/>
                <a:gd name="T35" fmla="*/ 150 h 152"/>
                <a:gd name="T36" fmla="*/ 104 w 138"/>
                <a:gd name="T37" fmla="*/ 152 h 152"/>
                <a:gd name="T38" fmla="*/ 110 w 138"/>
                <a:gd name="T39" fmla="*/ 152 h 152"/>
                <a:gd name="T40" fmla="*/ 118 w 138"/>
                <a:gd name="T41" fmla="*/ 146 h 152"/>
                <a:gd name="T42" fmla="*/ 120 w 138"/>
                <a:gd name="T43" fmla="*/ 142 h 152"/>
                <a:gd name="T44" fmla="*/ 120 w 138"/>
                <a:gd name="T45" fmla="*/ 130 h 152"/>
                <a:gd name="T46" fmla="*/ 112 w 138"/>
                <a:gd name="T47" fmla="*/ 120 h 152"/>
                <a:gd name="T48" fmla="*/ 100 w 138"/>
                <a:gd name="T49" fmla="*/ 116 h 152"/>
                <a:gd name="T50" fmla="*/ 56 w 138"/>
                <a:gd name="T51" fmla="*/ 110 h 152"/>
                <a:gd name="T52" fmla="*/ 48 w 138"/>
                <a:gd name="T53" fmla="*/ 108 h 152"/>
                <a:gd name="T54" fmla="*/ 48 w 138"/>
                <a:gd name="T55" fmla="*/ 90 h 152"/>
                <a:gd name="T56" fmla="*/ 48 w 138"/>
                <a:gd name="T57" fmla="*/ 90 h 152"/>
                <a:gd name="T58" fmla="*/ 72 w 138"/>
                <a:gd name="T59" fmla="*/ 90 h 152"/>
                <a:gd name="T60" fmla="*/ 94 w 138"/>
                <a:gd name="T61" fmla="*/ 96 h 152"/>
                <a:gd name="T62" fmla="*/ 100 w 138"/>
                <a:gd name="T63" fmla="*/ 96 h 152"/>
                <a:gd name="T64" fmla="*/ 104 w 138"/>
                <a:gd name="T65" fmla="*/ 96 h 152"/>
                <a:gd name="T66" fmla="*/ 112 w 138"/>
                <a:gd name="T67" fmla="*/ 90 h 152"/>
                <a:gd name="T68" fmla="*/ 116 w 138"/>
                <a:gd name="T69" fmla="*/ 84 h 152"/>
                <a:gd name="T70" fmla="*/ 114 w 138"/>
                <a:gd name="T71" fmla="*/ 72 h 152"/>
                <a:gd name="T72" fmla="*/ 106 w 138"/>
                <a:gd name="T73" fmla="*/ 64 h 152"/>
                <a:gd name="T74" fmla="*/ 90 w 138"/>
                <a:gd name="T75" fmla="*/ 60 h 152"/>
                <a:gd name="T76" fmla="*/ 48 w 138"/>
                <a:gd name="T77" fmla="*/ 56 h 152"/>
                <a:gd name="T78" fmla="*/ 42 w 138"/>
                <a:gd name="T79" fmla="*/ 56 h 152"/>
                <a:gd name="T80" fmla="*/ 38 w 138"/>
                <a:gd name="T81" fmla="*/ 36 h 152"/>
                <a:gd name="T82" fmla="*/ 64 w 138"/>
                <a:gd name="T83" fmla="*/ 36 h 152"/>
                <a:gd name="T84" fmla="*/ 108 w 138"/>
                <a:gd name="T85" fmla="*/ 38 h 152"/>
                <a:gd name="T86" fmla="*/ 122 w 138"/>
                <a:gd name="T87" fmla="*/ 38 h 152"/>
                <a:gd name="T88" fmla="*/ 128 w 138"/>
                <a:gd name="T89" fmla="*/ 36 h 152"/>
                <a:gd name="T90" fmla="*/ 136 w 138"/>
                <a:gd name="T91" fmla="*/ 26 h 152"/>
                <a:gd name="T92" fmla="*/ 138 w 138"/>
                <a:gd name="T93" fmla="*/ 20 h 152"/>
                <a:gd name="T94" fmla="*/ 132 w 138"/>
                <a:gd name="T95" fmla="*/ 8 h 152"/>
                <a:gd name="T96" fmla="*/ 120 w 138"/>
                <a:gd name="T97" fmla="*/ 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152">
                  <a:moveTo>
                    <a:pt x="120" y="4"/>
                  </a:moveTo>
                  <a:lnTo>
                    <a:pt x="120" y="4"/>
                  </a:lnTo>
                  <a:lnTo>
                    <a:pt x="96" y="4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8" y="6"/>
                  </a:lnTo>
                  <a:lnTo>
                    <a:pt x="4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44"/>
                  </a:lnTo>
                  <a:lnTo>
                    <a:pt x="8" y="58"/>
                  </a:lnTo>
                  <a:lnTo>
                    <a:pt x="12" y="82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18" y="132"/>
                  </a:lnTo>
                  <a:lnTo>
                    <a:pt x="20" y="136"/>
                  </a:lnTo>
                  <a:lnTo>
                    <a:pt x="26" y="140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78" y="146"/>
                  </a:lnTo>
                  <a:lnTo>
                    <a:pt x="88" y="148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104" y="152"/>
                  </a:lnTo>
                  <a:lnTo>
                    <a:pt x="104" y="152"/>
                  </a:lnTo>
                  <a:lnTo>
                    <a:pt x="110" y="152"/>
                  </a:lnTo>
                  <a:lnTo>
                    <a:pt x="114" y="150"/>
                  </a:lnTo>
                  <a:lnTo>
                    <a:pt x="118" y="146"/>
                  </a:lnTo>
                  <a:lnTo>
                    <a:pt x="120" y="142"/>
                  </a:lnTo>
                  <a:lnTo>
                    <a:pt x="120" y="142"/>
                  </a:lnTo>
                  <a:lnTo>
                    <a:pt x="122" y="136"/>
                  </a:lnTo>
                  <a:lnTo>
                    <a:pt x="120" y="130"/>
                  </a:lnTo>
                  <a:lnTo>
                    <a:pt x="118" y="124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100" y="116"/>
                  </a:lnTo>
                  <a:lnTo>
                    <a:pt x="86" y="112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72" y="90"/>
                  </a:lnTo>
                  <a:lnTo>
                    <a:pt x="82" y="92"/>
                  </a:lnTo>
                  <a:lnTo>
                    <a:pt x="94" y="96"/>
                  </a:lnTo>
                  <a:lnTo>
                    <a:pt x="94" y="96"/>
                  </a:lnTo>
                  <a:lnTo>
                    <a:pt x="100" y="96"/>
                  </a:lnTo>
                  <a:lnTo>
                    <a:pt x="100" y="96"/>
                  </a:lnTo>
                  <a:lnTo>
                    <a:pt x="104" y="96"/>
                  </a:lnTo>
                  <a:lnTo>
                    <a:pt x="108" y="94"/>
                  </a:lnTo>
                  <a:lnTo>
                    <a:pt x="112" y="90"/>
                  </a:lnTo>
                  <a:lnTo>
                    <a:pt x="116" y="84"/>
                  </a:lnTo>
                  <a:lnTo>
                    <a:pt x="116" y="84"/>
                  </a:lnTo>
                  <a:lnTo>
                    <a:pt x="116" y="78"/>
                  </a:lnTo>
                  <a:lnTo>
                    <a:pt x="114" y="72"/>
                  </a:lnTo>
                  <a:lnTo>
                    <a:pt x="110" y="66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90" y="60"/>
                  </a:lnTo>
                  <a:lnTo>
                    <a:pt x="76" y="58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108" y="38"/>
                  </a:lnTo>
                  <a:lnTo>
                    <a:pt x="108" y="38"/>
                  </a:lnTo>
                  <a:lnTo>
                    <a:pt x="122" y="38"/>
                  </a:lnTo>
                  <a:lnTo>
                    <a:pt x="122" y="38"/>
                  </a:lnTo>
                  <a:lnTo>
                    <a:pt x="128" y="36"/>
                  </a:lnTo>
                  <a:lnTo>
                    <a:pt x="134" y="32"/>
                  </a:lnTo>
                  <a:lnTo>
                    <a:pt x="136" y="26"/>
                  </a:lnTo>
                  <a:lnTo>
                    <a:pt x="138" y="20"/>
                  </a:lnTo>
                  <a:lnTo>
                    <a:pt x="138" y="20"/>
                  </a:lnTo>
                  <a:lnTo>
                    <a:pt x="136" y="12"/>
                  </a:lnTo>
                  <a:lnTo>
                    <a:pt x="132" y="8"/>
                  </a:lnTo>
                  <a:lnTo>
                    <a:pt x="126" y="4"/>
                  </a:lnTo>
                  <a:lnTo>
                    <a:pt x="120" y="4"/>
                  </a:lnTo>
                  <a:lnTo>
                    <a:pt x="12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>
              <a:off x="7653338" y="2276475"/>
              <a:ext cx="212725" cy="260350"/>
            </a:xfrm>
            <a:custGeom>
              <a:avLst/>
              <a:gdLst>
                <a:gd name="T0" fmla="*/ 110 w 134"/>
                <a:gd name="T1" fmla="*/ 2 h 164"/>
                <a:gd name="T2" fmla="*/ 94 w 134"/>
                <a:gd name="T3" fmla="*/ 4 h 164"/>
                <a:gd name="T4" fmla="*/ 74 w 134"/>
                <a:gd name="T5" fmla="*/ 2 h 164"/>
                <a:gd name="T6" fmla="*/ 42 w 134"/>
                <a:gd name="T7" fmla="*/ 0 h 164"/>
                <a:gd name="T8" fmla="*/ 16 w 134"/>
                <a:gd name="T9" fmla="*/ 6 h 164"/>
                <a:gd name="T10" fmla="*/ 14 w 134"/>
                <a:gd name="T11" fmla="*/ 8 h 164"/>
                <a:gd name="T12" fmla="*/ 10 w 134"/>
                <a:gd name="T13" fmla="*/ 10 h 164"/>
                <a:gd name="T14" fmla="*/ 2 w 134"/>
                <a:gd name="T15" fmla="*/ 18 h 164"/>
                <a:gd name="T16" fmla="*/ 2 w 134"/>
                <a:gd name="T17" fmla="*/ 24 h 164"/>
                <a:gd name="T18" fmla="*/ 2 w 134"/>
                <a:gd name="T19" fmla="*/ 62 h 164"/>
                <a:gd name="T20" fmla="*/ 2 w 134"/>
                <a:gd name="T21" fmla="*/ 146 h 164"/>
                <a:gd name="T22" fmla="*/ 4 w 134"/>
                <a:gd name="T23" fmla="*/ 152 h 164"/>
                <a:gd name="T24" fmla="*/ 12 w 134"/>
                <a:gd name="T25" fmla="*/ 162 h 164"/>
                <a:gd name="T26" fmla="*/ 16 w 134"/>
                <a:gd name="T27" fmla="*/ 162 h 164"/>
                <a:gd name="T28" fmla="*/ 36 w 134"/>
                <a:gd name="T29" fmla="*/ 164 h 164"/>
                <a:gd name="T30" fmla="*/ 68 w 134"/>
                <a:gd name="T31" fmla="*/ 162 h 164"/>
                <a:gd name="T32" fmla="*/ 96 w 134"/>
                <a:gd name="T33" fmla="*/ 160 h 164"/>
                <a:gd name="T34" fmla="*/ 108 w 134"/>
                <a:gd name="T35" fmla="*/ 156 h 164"/>
                <a:gd name="T36" fmla="*/ 114 w 134"/>
                <a:gd name="T37" fmla="*/ 144 h 164"/>
                <a:gd name="T38" fmla="*/ 112 w 134"/>
                <a:gd name="T39" fmla="*/ 138 h 164"/>
                <a:gd name="T40" fmla="*/ 102 w 134"/>
                <a:gd name="T41" fmla="*/ 128 h 164"/>
                <a:gd name="T42" fmla="*/ 96 w 134"/>
                <a:gd name="T43" fmla="*/ 126 h 164"/>
                <a:gd name="T44" fmla="*/ 64 w 134"/>
                <a:gd name="T45" fmla="*/ 128 h 164"/>
                <a:gd name="T46" fmla="*/ 36 w 134"/>
                <a:gd name="T47" fmla="*/ 130 h 164"/>
                <a:gd name="T48" fmla="*/ 36 w 134"/>
                <a:gd name="T49" fmla="*/ 96 h 164"/>
                <a:gd name="T50" fmla="*/ 38 w 134"/>
                <a:gd name="T51" fmla="*/ 96 h 164"/>
                <a:gd name="T52" fmla="*/ 58 w 134"/>
                <a:gd name="T53" fmla="*/ 94 h 164"/>
                <a:gd name="T54" fmla="*/ 80 w 134"/>
                <a:gd name="T55" fmla="*/ 94 h 164"/>
                <a:gd name="T56" fmla="*/ 90 w 134"/>
                <a:gd name="T57" fmla="*/ 94 h 164"/>
                <a:gd name="T58" fmla="*/ 102 w 134"/>
                <a:gd name="T59" fmla="*/ 90 h 164"/>
                <a:gd name="T60" fmla="*/ 108 w 134"/>
                <a:gd name="T61" fmla="*/ 78 h 164"/>
                <a:gd name="T62" fmla="*/ 106 w 134"/>
                <a:gd name="T63" fmla="*/ 70 h 164"/>
                <a:gd name="T64" fmla="*/ 98 w 134"/>
                <a:gd name="T65" fmla="*/ 62 h 164"/>
                <a:gd name="T66" fmla="*/ 90 w 134"/>
                <a:gd name="T67" fmla="*/ 60 h 164"/>
                <a:gd name="T68" fmla="*/ 82 w 134"/>
                <a:gd name="T69" fmla="*/ 60 h 164"/>
                <a:gd name="T70" fmla="*/ 36 w 134"/>
                <a:gd name="T71" fmla="*/ 62 h 164"/>
                <a:gd name="T72" fmla="*/ 36 w 134"/>
                <a:gd name="T73" fmla="*/ 34 h 164"/>
                <a:gd name="T74" fmla="*/ 50 w 134"/>
                <a:gd name="T75" fmla="*/ 34 h 164"/>
                <a:gd name="T76" fmla="*/ 68 w 134"/>
                <a:gd name="T77" fmla="*/ 36 h 164"/>
                <a:gd name="T78" fmla="*/ 98 w 134"/>
                <a:gd name="T79" fmla="*/ 38 h 164"/>
                <a:gd name="T80" fmla="*/ 112 w 134"/>
                <a:gd name="T81" fmla="*/ 38 h 164"/>
                <a:gd name="T82" fmla="*/ 124 w 134"/>
                <a:gd name="T83" fmla="*/ 34 h 164"/>
                <a:gd name="T84" fmla="*/ 134 w 134"/>
                <a:gd name="T85" fmla="*/ 24 h 164"/>
                <a:gd name="T86" fmla="*/ 132 w 134"/>
                <a:gd name="T87" fmla="*/ 12 h 164"/>
                <a:gd name="T88" fmla="*/ 130 w 134"/>
                <a:gd name="T89" fmla="*/ 6 h 164"/>
                <a:gd name="T90" fmla="*/ 118 w 134"/>
                <a:gd name="T91" fmla="*/ 2 h 164"/>
                <a:gd name="T92" fmla="*/ 110 w 134"/>
                <a:gd name="T93" fmla="*/ 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64">
                  <a:moveTo>
                    <a:pt x="110" y="2"/>
                  </a:moveTo>
                  <a:lnTo>
                    <a:pt x="110" y="2"/>
                  </a:lnTo>
                  <a:lnTo>
                    <a:pt x="104" y="4"/>
                  </a:lnTo>
                  <a:lnTo>
                    <a:pt x="94" y="4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8" y="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104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4" y="152"/>
                  </a:lnTo>
                  <a:lnTo>
                    <a:pt x="6" y="158"/>
                  </a:lnTo>
                  <a:lnTo>
                    <a:pt x="12" y="162"/>
                  </a:lnTo>
                  <a:lnTo>
                    <a:pt x="16" y="162"/>
                  </a:lnTo>
                  <a:lnTo>
                    <a:pt x="16" y="162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68" y="162"/>
                  </a:lnTo>
                  <a:lnTo>
                    <a:pt x="68" y="162"/>
                  </a:lnTo>
                  <a:lnTo>
                    <a:pt x="96" y="160"/>
                  </a:lnTo>
                  <a:lnTo>
                    <a:pt x="96" y="160"/>
                  </a:lnTo>
                  <a:lnTo>
                    <a:pt x="102" y="160"/>
                  </a:lnTo>
                  <a:lnTo>
                    <a:pt x="108" y="156"/>
                  </a:lnTo>
                  <a:lnTo>
                    <a:pt x="112" y="150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2" y="138"/>
                  </a:lnTo>
                  <a:lnTo>
                    <a:pt x="108" y="132"/>
                  </a:lnTo>
                  <a:lnTo>
                    <a:pt x="102" y="128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36" y="130"/>
                  </a:lnTo>
                  <a:lnTo>
                    <a:pt x="36" y="130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8" y="96"/>
                  </a:lnTo>
                  <a:lnTo>
                    <a:pt x="38" y="96"/>
                  </a:lnTo>
                  <a:lnTo>
                    <a:pt x="46" y="94"/>
                  </a:lnTo>
                  <a:lnTo>
                    <a:pt x="58" y="94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98" y="92"/>
                  </a:lnTo>
                  <a:lnTo>
                    <a:pt x="102" y="90"/>
                  </a:lnTo>
                  <a:lnTo>
                    <a:pt x="106" y="84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06" y="70"/>
                  </a:lnTo>
                  <a:lnTo>
                    <a:pt x="102" y="66"/>
                  </a:lnTo>
                  <a:lnTo>
                    <a:pt x="98" y="62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82" y="60"/>
                  </a:lnTo>
                  <a:lnTo>
                    <a:pt x="82" y="60"/>
                  </a:lnTo>
                  <a:lnTo>
                    <a:pt x="56" y="60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50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84" y="38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112" y="38"/>
                  </a:lnTo>
                  <a:lnTo>
                    <a:pt x="124" y="34"/>
                  </a:lnTo>
                  <a:lnTo>
                    <a:pt x="124" y="34"/>
                  </a:lnTo>
                  <a:lnTo>
                    <a:pt x="130" y="30"/>
                  </a:lnTo>
                  <a:lnTo>
                    <a:pt x="134" y="24"/>
                  </a:lnTo>
                  <a:lnTo>
                    <a:pt x="134" y="18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0" y="6"/>
                  </a:lnTo>
                  <a:lnTo>
                    <a:pt x="124" y="2"/>
                  </a:lnTo>
                  <a:lnTo>
                    <a:pt x="118" y="2"/>
                  </a:lnTo>
                  <a:lnTo>
                    <a:pt x="110" y="2"/>
                  </a:lnTo>
                  <a:lnTo>
                    <a:pt x="11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27"/>
            <p:cNvSpPr>
              <a:spLocks/>
            </p:cNvSpPr>
            <p:nvPr/>
          </p:nvSpPr>
          <p:spPr bwMode="auto">
            <a:xfrm>
              <a:off x="7897813" y="2168525"/>
              <a:ext cx="184150" cy="307975"/>
            </a:xfrm>
            <a:custGeom>
              <a:avLst/>
              <a:gdLst>
                <a:gd name="T0" fmla="*/ 98 w 116"/>
                <a:gd name="T1" fmla="*/ 14 h 194"/>
                <a:gd name="T2" fmla="*/ 74 w 116"/>
                <a:gd name="T3" fmla="*/ 2 h 194"/>
                <a:gd name="T4" fmla="*/ 48 w 116"/>
                <a:gd name="T5" fmla="*/ 2 h 194"/>
                <a:gd name="T6" fmla="*/ 34 w 116"/>
                <a:gd name="T7" fmla="*/ 8 h 194"/>
                <a:gd name="T8" fmla="*/ 14 w 116"/>
                <a:gd name="T9" fmla="*/ 28 h 194"/>
                <a:gd name="T10" fmla="*/ 8 w 116"/>
                <a:gd name="T11" fmla="*/ 44 h 194"/>
                <a:gd name="T12" fmla="*/ 10 w 116"/>
                <a:gd name="T13" fmla="*/ 80 h 194"/>
                <a:gd name="T14" fmla="*/ 20 w 116"/>
                <a:gd name="T15" fmla="*/ 104 h 194"/>
                <a:gd name="T16" fmla="*/ 26 w 116"/>
                <a:gd name="T17" fmla="*/ 110 h 194"/>
                <a:gd name="T18" fmla="*/ 42 w 116"/>
                <a:gd name="T19" fmla="*/ 120 h 194"/>
                <a:gd name="T20" fmla="*/ 56 w 116"/>
                <a:gd name="T21" fmla="*/ 128 h 194"/>
                <a:gd name="T22" fmla="*/ 70 w 116"/>
                <a:gd name="T23" fmla="*/ 134 h 194"/>
                <a:gd name="T24" fmla="*/ 74 w 116"/>
                <a:gd name="T25" fmla="*/ 146 h 194"/>
                <a:gd name="T26" fmla="*/ 74 w 116"/>
                <a:gd name="T27" fmla="*/ 152 h 194"/>
                <a:gd name="T28" fmla="*/ 70 w 116"/>
                <a:gd name="T29" fmla="*/ 158 h 194"/>
                <a:gd name="T30" fmla="*/ 62 w 116"/>
                <a:gd name="T31" fmla="*/ 160 h 194"/>
                <a:gd name="T32" fmla="*/ 36 w 116"/>
                <a:gd name="T33" fmla="*/ 158 h 194"/>
                <a:gd name="T34" fmla="*/ 24 w 116"/>
                <a:gd name="T35" fmla="*/ 154 h 194"/>
                <a:gd name="T36" fmla="*/ 10 w 116"/>
                <a:gd name="T37" fmla="*/ 154 h 194"/>
                <a:gd name="T38" fmla="*/ 2 w 116"/>
                <a:gd name="T39" fmla="*/ 162 h 194"/>
                <a:gd name="T40" fmla="*/ 0 w 116"/>
                <a:gd name="T41" fmla="*/ 168 h 194"/>
                <a:gd name="T42" fmla="*/ 4 w 116"/>
                <a:gd name="T43" fmla="*/ 180 h 194"/>
                <a:gd name="T44" fmla="*/ 10 w 116"/>
                <a:gd name="T45" fmla="*/ 184 h 194"/>
                <a:gd name="T46" fmla="*/ 42 w 116"/>
                <a:gd name="T47" fmla="*/ 194 h 194"/>
                <a:gd name="T48" fmla="*/ 54 w 116"/>
                <a:gd name="T49" fmla="*/ 194 h 194"/>
                <a:gd name="T50" fmla="*/ 80 w 116"/>
                <a:gd name="T51" fmla="*/ 190 h 194"/>
                <a:gd name="T52" fmla="*/ 88 w 116"/>
                <a:gd name="T53" fmla="*/ 186 h 194"/>
                <a:gd name="T54" fmla="*/ 104 w 116"/>
                <a:gd name="T55" fmla="*/ 168 h 194"/>
                <a:gd name="T56" fmla="*/ 108 w 116"/>
                <a:gd name="T57" fmla="*/ 144 h 194"/>
                <a:gd name="T58" fmla="*/ 106 w 116"/>
                <a:gd name="T59" fmla="*/ 134 h 194"/>
                <a:gd name="T60" fmla="*/ 100 w 116"/>
                <a:gd name="T61" fmla="*/ 116 h 194"/>
                <a:gd name="T62" fmla="*/ 82 w 116"/>
                <a:gd name="T63" fmla="*/ 102 h 194"/>
                <a:gd name="T64" fmla="*/ 70 w 116"/>
                <a:gd name="T65" fmla="*/ 96 h 194"/>
                <a:gd name="T66" fmla="*/ 50 w 116"/>
                <a:gd name="T67" fmla="*/ 84 h 194"/>
                <a:gd name="T68" fmla="*/ 46 w 116"/>
                <a:gd name="T69" fmla="*/ 78 h 194"/>
                <a:gd name="T70" fmla="*/ 40 w 116"/>
                <a:gd name="T71" fmla="*/ 62 h 194"/>
                <a:gd name="T72" fmla="*/ 42 w 116"/>
                <a:gd name="T73" fmla="*/ 52 h 194"/>
                <a:gd name="T74" fmla="*/ 46 w 116"/>
                <a:gd name="T75" fmla="*/ 42 h 194"/>
                <a:gd name="T76" fmla="*/ 58 w 116"/>
                <a:gd name="T77" fmla="*/ 34 h 194"/>
                <a:gd name="T78" fmla="*/ 62 w 116"/>
                <a:gd name="T79" fmla="*/ 34 h 194"/>
                <a:gd name="T80" fmla="*/ 76 w 116"/>
                <a:gd name="T81" fmla="*/ 40 h 194"/>
                <a:gd name="T82" fmla="*/ 80 w 116"/>
                <a:gd name="T83" fmla="*/ 46 h 194"/>
                <a:gd name="T84" fmla="*/ 82 w 116"/>
                <a:gd name="T85" fmla="*/ 52 h 194"/>
                <a:gd name="T86" fmla="*/ 82 w 116"/>
                <a:gd name="T87" fmla="*/ 58 h 194"/>
                <a:gd name="T88" fmla="*/ 90 w 116"/>
                <a:gd name="T89" fmla="*/ 70 h 194"/>
                <a:gd name="T90" fmla="*/ 98 w 116"/>
                <a:gd name="T91" fmla="*/ 72 h 194"/>
                <a:gd name="T92" fmla="*/ 110 w 116"/>
                <a:gd name="T93" fmla="*/ 68 h 194"/>
                <a:gd name="T94" fmla="*/ 116 w 116"/>
                <a:gd name="T95" fmla="*/ 56 h 194"/>
                <a:gd name="T96" fmla="*/ 116 w 116"/>
                <a:gd name="T97" fmla="*/ 46 h 194"/>
                <a:gd name="T98" fmla="*/ 108 w 116"/>
                <a:gd name="T99" fmla="*/ 24 h 194"/>
                <a:gd name="T100" fmla="*/ 98 w 116"/>
                <a:gd name="T101" fmla="*/ 1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6" h="194">
                  <a:moveTo>
                    <a:pt x="98" y="14"/>
                  </a:moveTo>
                  <a:lnTo>
                    <a:pt x="98" y="14"/>
                  </a:lnTo>
                  <a:lnTo>
                    <a:pt x="88" y="6"/>
                  </a:lnTo>
                  <a:lnTo>
                    <a:pt x="74" y="2"/>
                  </a:lnTo>
                  <a:lnTo>
                    <a:pt x="6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34" y="8"/>
                  </a:lnTo>
                  <a:lnTo>
                    <a:pt x="24" y="16"/>
                  </a:lnTo>
                  <a:lnTo>
                    <a:pt x="14" y="28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62"/>
                  </a:lnTo>
                  <a:lnTo>
                    <a:pt x="10" y="80"/>
                  </a:lnTo>
                  <a:lnTo>
                    <a:pt x="16" y="96"/>
                  </a:lnTo>
                  <a:lnTo>
                    <a:pt x="20" y="104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34" y="116"/>
                  </a:lnTo>
                  <a:lnTo>
                    <a:pt x="42" y="120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66" y="132"/>
                  </a:lnTo>
                  <a:lnTo>
                    <a:pt x="70" y="134"/>
                  </a:lnTo>
                  <a:lnTo>
                    <a:pt x="72" y="140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4" y="152"/>
                  </a:lnTo>
                  <a:lnTo>
                    <a:pt x="72" y="154"/>
                  </a:lnTo>
                  <a:lnTo>
                    <a:pt x="70" y="158"/>
                  </a:lnTo>
                  <a:lnTo>
                    <a:pt x="70" y="158"/>
                  </a:lnTo>
                  <a:lnTo>
                    <a:pt x="62" y="160"/>
                  </a:lnTo>
                  <a:lnTo>
                    <a:pt x="50" y="160"/>
                  </a:lnTo>
                  <a:lnTo>
                    <a:pt x="36" y="158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18" y="152"/>
                  </a:lnTo>
                  <a:lnTo>
                    <a:pt x="10" y="154"/>
                  </a:lnTo>
                  <a:lnTo>
                    <a:pt x="6" y="156"/>
                  </a:lnTo>
                  <a:lnTo>
                    <a:pt x="2" y="162"/>
                  </a:lnTo>
                  <a:lnTo>
                    <a:pt x="2" y="162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4" y="180"/>
                  </a:lnTo>
                  <a:lnTo>
                    <a:pt x="10" y="184"/>
                  </a:lnTo>
                  <a:lnTo>
                    <a:pt x="10" y="184"/>
                  </a:lnTo>
                  <a:lnTo>
                    <a:pt x="32" y="192"/>
                  </a:lnTo>
                  <a:lnTo>
                    <a:pt x="42" y="194"/>
                  </a:lnTo>
                  <a:lnTo>
                    <a:pt x="54" y="194"/>
                  </a:lnTo>
                  <a:lnTo>
                    <a:pt x="54" y="194"/>
                  </a:lnTo>
                  <a:lnTo>
                    <a:pt x="72" y="192"/>
                  </a:lnTo>
                  <a:lnTo>
                    <a:pt x="80" y="190"/>
                  </a:lnTo>
                  <a:lnTo>
                    <a:pt x="88" y="186"/>
                  </a:lnTo>
                  <a:lnTo>
                    <a:pt x="88" y="186"/>
                  </a:lnTo>
                  <a:lnTo>
                    <a:pt x="98" y="178"/>
                  </a:lnTo>
                  <a:lnTo>
                    <a:pt x="104" y="168"/>
                  </a:lnTo>
                  <a:lnTo>
                    <a:pt x="106" y="158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06" y="134"/>
                  </a:lnTo>
                  <a:lnTo>
                    <a:pt x="104" y="124"/>
                  </a:lnTo>
                  <a:lnTo>
                    <a:pt x="100" y="116"/>
                  </a:lnTo>
                  <a:lnTo>
                    <a:pt x="94" y="110"/>
                  </a:lnTo>
                  <a:lnTo>
                    <a:pt x="82" y="102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60" y="92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46" y="78"/>
                  </a:lnTo>
                  <a:lnTo>
                    <a:pt x="42" y="70"/>
                  </a:lnTo>
                  <a:lnTo>
                    <a:pt x="40" y="6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4" y="48"/>
                  </a:lnTo>
                  <a:lnTo>
                    <a:pt x="46" y="42"/>
                  </a:lnTo>
                  <a:lnTo>
                    <a:pt x="52" y="3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62" y="34"/>
                  </a:lnTo>
                  <a:lnTo>
                    <a:pt x="66" y="34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80" y="46"/>
                  </a:lnTo>
                  <a:lnTo>
                    <a:pt x="82" y="48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8"/>
                  </a:lnTo>
                  <a:lnTo>
                    <a:pt x="86" y="64"/>
                  </a:lnTo>
                  <a:lnTo>
                    <a:pt x="90" y="70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104" y="70"/>
                  </a:lnTo>
                  <a:lnTo>
                    <a:pt x="110" y="68"/>
                  </a:lnTo>
                  <a:lnTo>
                    <a:pt x="114" y="64"/>
                  </a:lnTo>
                  <a:lnTo>
                    <a:pt x="116" y="56"/>
                  </a:lnTo>
                  <a:lnTo>
                    <a:pt x="116" y="56"/>
                  </a:lnTo>
                  <a:lnTo>
                    <a:pt x="116" y="46"/>
                  </a:lnTo>
                  <a:lnTo>
                    <a:pt x="114" y="34"/>
                  </a:lnTo>
                  <a:lnTo>
                    <a:pt x="108" y="24"/>
                  </a:lnTo>
                  <a:lnTo>
                    <a:pt x="98" y="14"/>
                  </a:lnTo>
                  <a:lnTo>
                    <a:pt x="98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28"/>
            <p:cNvSpPr>
              <a:spLocks/>
            </p:cNvSpPr>
            <p:nvPr/>
          </p:nvSpPr>
          <p:spPr bwMode="auto">
            <a:xfrm>
              <a:off x="8116888" y="2216150"/>
              <a:ext cx="209550" cy="260350"/>
            </a:xfrm>
            <a:custGeom>
              <a:avLst/>
              <a:gdLst>
                <a:gd name="T0" fmla="*/ 114 w 132"/>
                <a:gd name="T1" fmla="*/ 0 h 164"/>
                <a:gd name="T2" fmla="*/ 92 w 132"/>
                <a:gd name="T3" fmla="*/ 2 h 164"/>
                <a:gd name="T4" fmla="*/ 36 w 132"/>
                <a:gd name="T5" fmla="*/ 12 h 164"/>
                <a:gd name="T6" fmla="*/ 14 w 132"/>
                <a:gd name="T7" fmla="*/ 22 h 164"/>
                <a:gd name="T8" fmla="*/ 10 w 132"/>
                <a:gd name="T9" fmla="*/ 26 h 164"/>
                <a:gd name="T10" fmla="*/ 8 w 132"/>
                <a:gd name="T11" fmla="*/ 36 h 164"/>
                <a:gd name="T12" fmla="*/ 4 w 132"/>
                <a:gd name="T13" fmla="*/ 46 h 164"/>
                <a:gd name="T14" fmla="*/ 0 w 132"/>
                <a:gd name="T15" fmla="*/ 84 h 164"/>
                <a:gd name="T16" fmla="*/ 2 w 132"/>
                <a:gd name="T17" fmla="*/ 134 h 164"/>
                <a:gd name="T18" fmla="*/ 4 w 132"/>
                <a:gd name="T19" fmla="*/ 148 h 164"/>
                <a:gd name="T20" fmla="*/ 4 w 132"/>
                <a:gd name="T21" fmla="*/ 154 h 164"/>
                <a:gd name="T22" fmla="*/ 14 w 132"/>
                <a:gd name="T23" fmla="*/ 162 h 164"/>
                <a:gd name="T24" fmla="*/ 20 w 132"/>
                <a:gd name="T25" fmla="*/ 164 h 164"/>
                <a:gd name="T26" fmla="*/ 26 w 132"/>
                <a:gd name="T27" fmla="*/ 164 h 164"/>
                <a:gd name="T28" fmla="*/ 52 w 132"/>
                <a:gd name="T29" fmla="*/ 162 h 164"/>
                <a:gd name="T30" fmla="*/ 80 w 132"/>
                <a:gd name="T31" fmla="*/ 162 h 164"/>
                <a:gd name="T32" fmla="*/ 88 w 132"/>
                <a:gd name="T33" fmla="*/ 162 h 164"/>
                <a:gd name="T34" fmla="*/ 98 w 132"/>
                <a:gd name="T35" fmla="*/ 154 h 164"/>
                <a:gd name="T36" fmla="*/ 100 w 132"/>
                <a:gd name="T37" fmla="*/ 148 h 164"/>
                <a:gd name="T38" fmla="*/ 98 w 132"/>
                <a:gd name="T39" fmla="*/ 134 h 164"/>
                <a:gd name="T40" fmla="*/ 88 w 132"/>
                <a:gd name="T41" fmla="*/ 128 h 164"/>
                <a:gd name="T42" fmla="*/ 70 w 132"/>
                <a:gd name="T43" fmla="*/ 126 h 164"/>
                <a:gd name="T44" fmla="*/ 50 w 132"/>
                <a:gd name="T45" fmla="*/ 128 h 164"/>
                <a:gd name="T46" fmla="*/ 36 w 132"/>
                <a:gd name="T47" fmla="*/ 130 h 164"/>
                <a:gd name="T48" fmla="*/ 34 w 132"/>
                <a:gd name="T49" fmla="*/ 94 h 164"/>
                <a:gd name="T50" fmla="*/ 50 w 132"/>
                <a:gd name="T51" fmla="*/ 94 h 164"/>
                <a:gd name="T52" fmla="*/ 84 w 132"/>
                <a:gd name="T53" fmla="*/ 94 h 164"/>
                <a:gd name="T54" fmla="*/ 92 w 132"/>
                <a:gd name="T55" fmla="*/ 96 h 164"/>
                <a:gd name="T56" fmla="*/ 100 w 132"/>
                <a:gd name="T57" fmla="*/ 98 h 164"/>
                <a:gd name="T58" fmla="*/ 108 w 132"/>
                <a:gd name="T59" fmla="*/ 96 h 164"/>
                <a:gd name="T60" fmla="*/ 114 w 132"/>
                <a:gd name="T61" fmla="*/ 90 h 164"/>
                <a:gd name="T62" fmla="*/ 116 w 132"/>
                <a:gd name="T63" fmla="*/ 82 h 164"/>
                <a:gd name="T64" fmla="*/ 114 w 132"/>
                <a:gd name="T65" fmla="*/ 70 h 164"/>
                <a:gd name="T66" fmla="*/ 108 w 132"/>
                <a:gd name="T67" fmla="*/ 66 h 164"/>
                <a:gd name="T68" fmla="*/ 86 w 132"/>
                <a:gd name="T69" fmla="*/ 60 h 164"/>
                <a:gd name="T70" fmla="*/ 50 w 132"/>
                <a:gd name="T71" fmla="*/ 60 h 164"/>
                <a:gd name="T72" fmla="*/ 36 w 132"/>
                <a:gd name="T73" fmla="*/ 60 h 164"/>
                <a:gd name="T74" fmla="*/ 42 w 132"/>
                <a:gd name="T75" fmla="*/ 44 h 164"/>
                <a:gd name="T76" fmla="*/ 68 w 132"/>
                <a:gd name="T77" fmla="*/ 40 h 164"/>
                <a:gd name="T78" fmla="*/ 96 w 132"/>
                <a:gd name="T79" fmla="*/ 36 h 164"/>
                <a:gd name="T80" fmla="*/ 118 w 132"/>
                <a:gd name="T81" fmla="*/ 34 h 164"/>
                <a:gd name="T82" fmla="*/ 130 w 132"/>
                <a:gd name="T83" fmla="*/ 26 h 164"/>
                <a:gd name="T84" fmla="*/ 132 w 132"/>
                <a:gd name="T85" fmla="*/ 14 h 164"/>
                <a:gd name="T86" fmla="*/ 130 w 132"/>
                <a:gd name="T87" fmla="*/ 8 h 164"/>
                <a:gd name="T88" fmla="*/ 120 w 132"/>
                <a:gd name="T89" fmla="*/ 0 h 164"/>
                <a:gd name="T90" fmla="*/ 114 w 132"/>
                <a:gd name="T9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2" h="164">
                  <a:moveTo>
                    <a:pt x="114" y="0"/>
                  </a:moveTo>
                  <a:lnTo>
                    <a:pt x="114" y="0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58" y="6"/>
                  </a:lnTo>
                  <a:lnTo>
                    <a:pt x="36" y="12"/>
                  </a:lnTo>
                  <a:lnTo>
                    <a:pt x="20" y="18"/>
                  </a:lnTo>
                  <a:lnTo>
                    <a:pt x="14" y="22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4" y="46"/>
                  </a:lnTo>
                  <a:lnTo>
                    <a:pt x="2" y="58"/>
                  </a:lnTo>
                  <a:lnTo>
                    <a:pt x="0" y="84"/>
                  </a:lnTo>
                  <a:lnTo>
                    <a:pt x="0" y="110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4" y="148"/>
                  </a:lnTo>
                  <a:lnTo>
                    <a:pt x="4" y="148"/>
                  </a:lnTo>
                  <a:lnTo>
                    <a:pt x="4" y="154"/>
                  </a:lnTo>
                  <a:lnTo>
                    <a:pt x="8" y="158"/>
                  </a:lnTo>
                  <a:lnTo>
                    <a:pt x="14" y="162"/>
                  </a:lnTo>
                  <a:lnTo>
                    <a:pt x="20" y="164"/>
                  </a:lnTo>
                  <a:lnTo>
                    <a:pt x="20" y="164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68" y="160"/>
                  </a:lnTo>
                  <a:lnTo>
                    <a:pt x="80" y="162"/>
                  </a:lnTo>
                  <a:lnTo>
                    <a:pt x="80" y="162"/>
                  </a:lnTo>
                  <a:lnTo>
                    <a:pt x="88" y="162"/>
                  </a:lnTo>
                  <a:lnTo>
                    <a:pt x="94" y="158"/>
                  </a:lnTo>
                  <a:lnTo>
                    <a:pt x="98" y="154"/>
                  </a:lnTo>
                  <a:lnTo>
                    <a:pt x="100" y="148"/>
                  </a:lnTo>
                  <a:lnTo>
                    <a:pt x="100" y="148"/>
                  </a:lnTo>
                  <a:lnTo>
                    <a:pt x="100" y="140"/>
                  </a:lnTo>
                  <a:lnTo>
                    <a:pt x="98" y="134"/>
                  </a:lnTo>
                  <a:lnTo>
                    <a:pt x="94" y="130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70" y="126"/>
                  </a:lnTo>
                  <a:lnTo>
                    <a:pt x="50" y="128"/>
                  </a:lnTo>
                  <a:lnTo>
                    <a:pt x="50" y="128"/>
                  </a:lnTo>
                  <a:lnTo>
                    <a:pt x="36" y="130"/>
                  </a:lnTo>
                  <a:lnTo>
                    <a:pt x="36" y="130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74" y="94"/>
                  </a:lnTo>
                  <a:lnTo>
                    <a:pt x="84" y="94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6" y="96"/>
                  </a:lnTo>
                  <a:lnTo>
                    <a:pt x="100" y="98"/>
                  </a:lnTo>
                  <a:lnTo>
                    <a:pt x="100" y="98"/>
                  </a:lnTo>
                  <a:lnTo>
                    <a:pt x="108" y="96"/>
                  </a:lnTo>
                  <a:lnTo>
                    <a:pt x="112" y="92"/>
                  </a:lnTo>
                  <a:lnTo>
                    <a:pt x="114" y="90"/>
                  </a:lnTo>
                  <a:lnTo>
                    <a:pt x="114" y="90"/>
                  </a:lnTo>
                  <a:lnTo>
                    <a:pt x="116" y="82"/>
                  </a:lnTo>
                  <a:lnTo>
                    <a:pt x="116" y="76"/>
                  </a:lnTo>
                  <a:lnTo>
                    <a:pt x="114" y="70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98" y="62"/>
                  </a:lnTo>
                  <a:lnTo>
                    <a:pt x="86" y="60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36" y="60"/>
                  </a:lnTo>
                  <a:lnTo>
                    <a:pt x="36" y="60"/>
                  </a:lnTo>
                  <a:lnTo>
                    <a:pt x="38" y="5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68" y="40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26" y="30"/>
                  </a:lnTo>
                  <a:lnTo>
                    <a:pt x="130" y="26"/>
                  </a:lnTo>
                  <a:lnTo>
                    <a:pt x="132" y="20"/>
                  </a:lnTo>
                  <a:lnTo>
                    <a:pt x="132" y="14"/>
                  </a:lnTo>
                  <a:lnTo>
                    <a:pt x="132" y="14"/>
                  </a:lnTo>
                  <a:lnTo>
                    <a:pt x="130" y="8"/>
                  </a:lnTo>
                  <a:lnTo>
                    <a:pt x="126" y="2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29"/>
            <p:cNvSpPr>
              <a:spLocks noEditPoints="1"/>
            </p:cNvSpPr>
            <p:nvPr/>
          </p:nvSpPr>
          <p:spPr bwMode="auto">
            <a:xfrm>
              <a:off x="8342313" y="2073275"/>
              <a:ext cx="234950" cy="225425"/>
            </a:xfrm>
            <a:custGeom>
              <a:avLst/>
              <a:gdLst>
                <a:gd name="T0" fmla="*/ 146 w 148"/>
                <a:gd name="T1" fmla="*/ 64 h 142"/>
                <a:gd name="T2" fmla="*/ 142 w 148"/>
                <a:gd name="T3" fmla="*/ 58 h 142"/>
                <a:gd name="T4" fmla="*/ 136 w 148"/>
                <a:gd name="T5" fmla="*/ 54 h 142"/>
                <a:gd name="T6" fmla="*/ 122 w 148"/>
                <a:gd name="T7" fmla="*/ 54 h 142"/>
                <a:gd name="T8" fmla="*/ 104 w 148"/>
                <a:gd name="T9" fmla="*/ 50 h 142"/>
                <a:gd name="T10" fmla="*/ 98 w 148"/>
                <a:gd name="T11" fmla="*/ 46 h 142"/>
                <a:gd name="T12" fmla="*/ 92 w 148"/>
                <a:gd name="T13" fmla="*/ 34 h 142"/>
                <a:gd name="T14" fmla="*/ 92 w 148"/>
                <a:gd name="T15" fmla="*/ 12 h 142"/>
                <a:gd name="T16" fmla="*/ 92 w 148"/>
                <a:gd name="T17" fmla="*/ 8 h 142"/>
                <a:gd name="T18" fmla="*/ 88 w 148"/>
                <a:gd name="T19" fmla="*/ 2 h 142"/>
                <a:gd name="T20" fmla="*/ 84 w 148"/>
                <a:gd name="T21" fmla="*/ 0 h 142"/>
                <a:gd name="T22" fmla="*/ 76 w 148"/>
                <a:gd name="T23" fmla="*/ 0 h 142"/>
                <a:gd name="T24" fmla="*/ 70 w 148"/>
                <a:gd name="T25" fmla="*/ 6 h 142"/>
                <a:gd name="T26" fmla="*/ 64 w 148"/>
                <a:gd name="T27" fmla="*/ 16 h 142"/>
                <a:gd name="T28" fmla="*/ 48 w 148"/>
                <a:gd name="T29" fmla="*/ 38 h 142"/>
                <a:gd name="T30" fmla="*/ 38 w 148"/>
                <a:gd name="T31" fmla="*/ 46 h 142"/>
                <a:gd name="T32" fmla="*/ 20 w 148"/>
                <a:gd name="T33" fmla="*/ 50 h 142"/>
                <a:gd name="T34" fmla="*/ 16 w 148"/>
                <a:gd name="T35" fmla="*/ 48 h 142"/>
                <a:gd name="T36" fmla="*/ 12 w 148"/>
                <a:gd name="T37" fmla="*/ 48 h 142"/>
                <a:gd name="T38" fmla="*/ 4 w 148"/>
                <a:gd name="T39" fmla="*/ 50 h 142"/>
                <a:gd name="T40" fmla="*/ 2 w 148"/>
                <a:gd name="T41" fmla="*/ 52 h 142"/>
                <a:gd name="T42" fmla="*/ 0 w 148"/>
                <a:gd name="T43" fmla="*/ 62 h 142"/>
                <a:gd name="T44" fmla="*/ 6 w 148"/>
                <a:gd name="T45" fmla="*/ 68 h 142"/>
                <a:gd name="T46" fmla="*/ 6 w 148"/>
                <a:gd name="T47" fmla="*/ 72 h 142"/>
                <a:gd name="T48" fmla="*/ 10 w 148"/>
                <a:gd name="T49" fmla="*/ 74 h 142"/>
                <a:gd name="T50" fmla="*/ 18 w 148"/>
                <a:gd name="T51" fmla="*/ 78 h 142"/>
                <a:gd name="T52" fmla="*/ 26 w 148"/>
                <a:gd name="T53" fmla="*/ 74 h 142"/>
                <a:gd name="T54" fmla="*/ 26 w 148"/>
                <a:gd name="T55" fmla="*/ 74 h 142"/>
                <a:gd name="T56" fmla="*/ 36 w 148"/>
                <a:gd name="T57" fmla="*/ 70 h 142"/>
                <a:gd name="T58" fmla="*/ 40 w 148"/>
                <a:gd name="T59" fmla="*/ 70 h 142"/>
                <a:gd name="T60" fmla="*/ 44 w 148"/>
                <a:gd name="T61" fmla="*/ 74 h 142"/>
                <a:gd name="T62" fmla="*/ 58 w 148"/>
                <a:gd name="T63" fmla="*/ 98 h 142"/>
                <a:gd name="T64" fmla="*/ 64 w 148"/>
                <a:gd name="T65" fmla="*/ 128 h 142"/>
                <a:gd name="T66" fmla="*/ 64 w 148"/>
                <a:gd name="T67" fmla="*/ 132 h 142"/>
                <a:gd name="T68" fmla="*/ 70 w 148"/>
                <a:gd name="T69" fmla="*/ 140 h 142"/>
                <a:gd name="T70" fmla="*/ 74 w 148"/>
                <a:gd name="T71" fmla="*/ 140 h 142"/>
                <a:gd name="T72" fmla="*/ 76 w 148"/>
                <a:gd name="T73" fmla="*/ 142 h 142"/>
                <a:gd name="T74" fmla="*/ 82 w 148"/>
                <a:gd name="T75" fmla="*/ 138 h 142"/>
                <a:gd name="T76" fmla="*/ 86 w 148"/>
                <a:gd name="T77" fmla="*/ 132 h 142"/>
                <a:gd name="T78" fmla="*/ 90 w 148"/>
                <a:gd name="T79" fmla="*/ 124 h 142"/>
                <a:gd name="T80" fmla="*/ 106 w 148"/>
                <a:gd name="T81" fmla="*/ 100 h 142"/>
                <a:gd name="T82" fmla="*/ 140 w 148"/>
                <a:gd name="T83" fmla="*/ 76 h 142"/>
                <a:gd name="T84" fmla="*/ 144 w 148"/>
                <a:gd name="T85" fmla="*/ 74 h 142"/>
                <a:gd name="T86" fmla="*/ 148 w 148"/>
                <a:gd name="T87" fmla="*/ 68 h 142"/>
                <a:gd name="T88" fmla="*/ 146 w 148"/>
                <a:gd name="T89" fmla="*/ 64 h 142"/>
                <a:gd name="T90" fmla="*/ 80 w 148"/>
                <a:gd name="T91" fmla="*/ 94 h 142"/>
                <a:gd name="T92" fmla="*/ 66 w 148"/>
                <a:gd name="T93" fmla="*/ 66 h 142"/>
                <a:gd name="T94" fmla="*/ 60 w 148"/>
                <a:gd name="T95" fmla="*/ 58 h 142"/>
                <a:gd name="T96" fmla="*/ 72 w 148"/>
                <a:gd name="T97" fmla="*/ 46 h 142"/>
                <a:gd name="T98" fmla="*/ 82 w 148"/>
                <a:gd name="T99" fmla="*/ 62 h 142"/>
                <a:gd name="T100" fmla="*/ 90 w 148"/>
                <a:gd name="T101" fmla="*/ 70 h 142"/>
                <a:gd name="T102" fmla="*/ 100 w 148"/>
                <a:gd name="T103" fmla="*/ 74 h 142"/>
                <a:gd name="T104" fmla="*/ 80 w 148"/>
                <a:gd name="T105" fmla="*/ 9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2">
                  <a:moveTo>
                    <a:pt x="146" y="64"/>
                  </a:moveTo>
                  <a:lnTo>
                    <a:pt x="146" y="64"/>
                  </a:lnTo>
                  <a:lnTo>
                    <a:pt x="146" y="60"/>
                  </a:lnTo>
                  <a:lnTo>
                    <a:pt x="142" y="58"/>
                  </a:lnTo>
                  <a:lnTo>
                    <a:pt x="140" y="56"/>
                  </a:lnTo>
                  <a:lnTo>
                    <a:pt x="136" y="54"/>
                  </a:lnTo>
                  <a:lnTo>
                    <a:pt x="136" y="54"/>
                  </a:lnTo>
                  <a:lnTo>
                    <a:pt x="122" y="54"/>
                  </a:lnTo>
                  <a:lnTo>
                    <a:pt x="112" y="54"/>
                  </a:lnTo>
                  <a:lnTo>
                    <a:pt x="104" y="50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4" y="42"/>
                  </a:lnTo>
                  <a:lnTo>
                    <a:pt x="92" y="34"/>
                  </a:lnTo>
                  <a:lnTo>
                    <a:pt x="92" y="24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4"/>
                  </a:lnTo>
                  <a:lnTo>
                    <a:pt x="88" y="2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64" y="16"/>
                  </a:lnTo>
                  <a:lnTo>
                    <a:pt x="58" y="28"/>
                  </a:lnTo>
                  <a:lnTo>
                    <a:pt x="48" y="38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28" y="46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4" y="78"/>
                  </a:lnTo>
                  <a:lnTo>
                    <a:pt x="18" y="78"/>
                  </a:lnTo>
                  <a:lnTo>
                    <a:pt x="22" y="76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4" y="74"/>
                  </a:lnTo>
                  <a:lnTo>
                    <a:pt x="48" y="82"/>
                  </a:lnTo>
                  <a:lnTo>
                    <a:pt x="58" y="98"/>
                  </a:lnTo>
                  <a:lnTo>
                    <a:pt x="62" y="11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64" y="132"/>
                  </a:lnTo>
                  <a:lnTo>
                    <a:pt x="66" y="136"/>
                  </a:lnTo>
                  <a:lnTo>
                    <a:pt x="70" y="140"/>
                  </a:lnTo>
                  <a:lnTo>
                    <a:pt x="74" y="140"/>
                  </a:lnTo>
                  <a:lnTo>
                    <a:pt x="74" y="140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8" y="140"/>
                  </a:lnTo>
                  <a:lnTo>
                    <a:pt x="82" y="138"/>
                  </a:lnTo>
                  <a:lnTo>
                    <a:pt x="84" y="136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90" y="124"/>
                  </a:lnTo>
                  <a:lnTo>
                    <a:pt x="94" y="116"/>
                  </a:lnTo>
                  <a:lnTo>
                    <a:pt x="106" y="100"/>
                  </a:lnTo>
                  <a:lnTo>
                    <a:pt x="122" y="86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144" y="74"/>
                  </a:lnTo>
                  <a:lnTo>
                    <a:pt x="146" y="72"/>
                  </a:lnTo>
                  <a:lnTo>
                    <a:pt x="148" y="68"/>
                  </a:lnTo>
                  <a:lnTo>
                    <a:pt x="146" y="64"/>
                  </a:lnTo>
                  <a:lnTo>
                    <a:pt x="146" y="64"/>
                  </a:lnTo>
                  <a:close/>
                  <a:moveTo>
                    <a:pt x="80" y="94"/>
                  </a:moveTo>
                  <a:lnTo>
                    <a:pt x="80" y="94"/>
                  </a:lnTo>
                  <a:lnTo>
                    <a:pt x="72" y="74"/>
                  </a:lnTo>
                  <a:lnTo>
                    <a:pt x="66" y="66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6" y="54"/>
                  </a:lnTo>
                  <a:lnTo>
                    <a:pt x="82" y="62"/>
                  </a:lnTo>
                  <a:lnTo>
                    <a:pt x="82" y="62"/>
                  </a:lnTo>
                  <a:lnTo>
                    <a:pt x="90" y="70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90" y="84"/>
                  </a:lnTo>
                  <a:lnTo>
                    <a:pt x="80" y="94"/>
                  </a:lnTo>
                  <a:lnTo>
                    <a:pt x="8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30"/>
            <p:cNvSpPr>
              <a:spLocks noEditPoints="1"/>
            </p:cNvSpPr>
            <p:nvPr/>
          </p:nvSpPr>
          <p:spPr bwMode="auto">
            <a:xfrm>
              <a:off x="8510588" y="2235200"/>
              <a:ext cx="193675" cy="228600"/>
            </a:xfrm>
            <a:custGeom>
              <a:avLst/>
              <a:gdLst>
                <a:gd name="T0" fmla="*/ 112 w 122"/>
                <a:gd name="T1" fmla="*/ 58 h 144"/>
                <a:gd name="T2" fmla="*/ 100 w 122"/>
                <a:gd name="T3" fmla="*/ 58 h 144"/>
                <a:gd name="T4" fmla="*/ 82 w 122"/>
                <a:gd name="T5" fmla="*/ 50 h 144"/>
                <a:gd name="T6" fmla="*/ 78 w 122"/>
                <a:gd name="T7" fmla="*/ 44 h 144"/>
                <a:gd name="T8" fmla="*/ 74 w 122"/>
                <a:gd name="T9" fmla="*/ 28 h 144"/>
                <a:gd name="T10" fmla="*/ 74 w 122"/>
                <a:gd name="T11" fmla="*/ 16 h 144"/>
                <a:gd name="T12" fmla="*/ 74 w 122"/>
                <a:gd name="T13" fmla="*/ 12 h 144"/>
                <a:gd name="T14" fmla="*/ 72 w 122"/>
                <a:gd name="T15" fmla="*/ 4 h 144"/>
                <a:gd name="T16" fmla="*/ 64 w 122"/>
                <a:gd name="T17" fmla="*/ 0 h 144"/>
                <a:gd name="T18" fmla="*/ 60 w 122"/>
                <a:gd name="T19" fmla="*/ 0 h 144"/>
                <a:gd name="T20" fmla="*/ 52 w 122"/>
                <a:gd name="T21" fmla="*/ 6 h 144"/>
                <a:gd name="T22" fmla="*/ 52 w 122"/>
                <a:gd name="T23" fmla="*/ 10 h 144"/>
                <a:gd name="T24" fmla="*/ 52 w 122"/>
                <a:gd name="T25" fmla="*/ 14 h 144"/>
                <a:gd name="T26" fmla="*/ 40 w 122"/>
                <a:gd name="T27" fmla="*/ 40 h 144"/>
                <a:gd name="T28" fmla="*/ 24 w 122"/>
                <a:gd name="T29" fmla="*/ 54 h 144"/>
                <a:gd name="T30" fmla="*/ 20 w 122"/>
                <a:gd name="T31" fmla="*/ 54 h 144"/>
                <a:gd name="T32" fmla="*/ 12 w 122"/>
                <a:gd name="T33" fmla="*/ 58 h 144"/>
                <a:gd name="T34" fmla="*/ 8 w 122"/>
                <a:gd name="T35" fmla="*/ 66 h 144"/>
                <a:gd name="T36" fmla="*/ 8 w 122"/>
                <a:gd name="T37" fmla="*/ 68 h 144"/>
                <a:gd name="T38" fmla="*/ 6 w 122"/>
                <a:gd name="T39" fmla="*/ 70 h 144"/>
                <a:gd name="T40" fmla="*/ 0 w 122"/>
                <a:gd name="T41" fmla="*/ 78 h 144"/>
                <a:gd name="T42" fmla="*/ 0 w 122"/>
                <a:gd name="T43" fmla="*/ 82 h 144"/>
                <a:gd name="T44" fmla="*/ 6 w 122"/>
                <a:gd name="T45" fmla="*/ 88 h 144"/>
                <a:gd name="T46" fmla="*/ 14 w 122"/>
                <a:gd name="T47" fmla="*/ 90 h 144"/>
                <a:gd name="T48" fmla="*/ 24 w 122"/>
                <a:gd name="T49" fmla="*/ 90 h 144"/>
                <a:gd name="T50" fmla="*/ 28 w 122"/>
                <a:gd name="T51" fmla="*/ 92 h 144"/>
                <a:gd name="T52" fmla="*/ 36 w 122"/>
                <a:gd name="T53" fmla="*/ 108 h 144"/>
                <a:gd name="T54" fmla="*/ 38 w 122"/>
                <a:gd name="T55" fmla="*/ 132 h 144"/>
                <a:gd name="T56" fmla="*/ 38 w 122"/>
                <a:gd name="T57" fmla="*/ 136 h 144"/>
                <a:gd name="T58" fmla="*/ 44 w 122"/>
                <a:gd name="T59" fmla="*/ 142 h 144"/>
                <a:gd name="T60" fmla="*/ 48 w 122"/>
                <a:gd name="T61" fmla="*/ 144 h 144"/>
                <a:gd name="T62" fmla="*/ 50 w 122"/>
                <a:gd name="T63" fmla="*/ 144 h 144"/>
                <a:gd name="T64" fmla="*/ 56 w 122"/>
                <a:gd name="T65" fmla="*/ 142 h 144"/>
                <a:gd name="T66" fmla="*/ 60 w 122"/>
                <a:gd name="T67" fmla="*/ 136 h 144"/>
                <a:gd name="T68" fmla="*/ 66 w 122"/>
                <a:gd name="T69" fmla="*/ 118 h 144"/>
                <a:gd name="T70" fmla="*/ 82 w 122"/>
                <a:gd name="T71" fmla="*/ 94 h 144"/>
                <a:gd name="T72" fmla="*/ 94 w 122"/>
                <a:gd name="T73" fmla="*/ 82 h 144"/>
                <a:gd name="T74" fmla="*/ 102 w 122"/>
                <a:gd name="T75" fmla="*/ 80 h 144"/>
                <a:gd name="T76" fmla="*/ 110 w 122"/>
                <a:gd name="T77" fmla="*/ 80 h 144"/>
                <a:gd name="T78" fmla="*/ 118 w 122"/>
                <a:gd name="T79" fmla="*/ 76 h 144"/>
                <a:gd name="T80" fmla="*/ 122 w 122"/>
                <a:gd name="T81" fmla="*/ 68 h 144"/>
                <a:gd name="T82" fmla="*/ 120 w 122"/>
                <a:gd name="T83" fmla="*/ 64 h 144"/>
                <a:gd name="T84" fmla="*/ 116 w 122"/>
                <a:gd name="T85" fmla="*/ 58 h 144"/>
                <a:gd name="T86" fmla="*/ 112 w 122"/>
                <a:gd name="T87" fmla="*/ 58 h 144"/>
                <a:gd name="T88" fmla="*/ 54 w 122"/>
                <a:gd name="T89" fmla="*/ 92 h 144"/>
                <a:gd name="T90" fmla="*/ 42 w 122"/>
                <a:gd name="T91" fmla="*/ 76 h 144"/>
                <a:gd name="T92" fmla="*/ 38 w 122"/>
                <a:gd name="T93" fmla="*/ 72 h 144"/>
                <a:gd name="T94" fmla="*/ 48 w 122"/>
                <a:gd name="T95" fmla="*/ 64 h 144"/>
                <a:gd name="T96" fmla="*/ 58 w 122"/>
                <a:gd name="T97" fmla="*/ 56 h 144"/>
                <a:gd name="T98" fmla="*/ 66 w 122"/>
                <a:gd name="T99" fmla="*/ 66 h 144"/>
                <a:gd name="T100" fmla="*/ 72 w 122"/>
                <a:gd name="T101" fmla="*/ 72 h 144"/>
                <a:gd name="T102" fmla="*/ 54 w 122"/>
                <a:gd name="T103" fmla="*/ 9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2" h="144">
                  <a:moveTo>
                    <a:pt x="112" y="58"/>
                  </a:moveTo>
                  <a:lnTo>
                    <a:pt x="112" y="58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78" y="44"/>
                  </a:lnTo>
                  <a:lnTo>
                    <a:pt x="74" y="38"/>
                  </a:lnTo>
                  <a:lnTo>
                    <a:pt x="74" y="28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8"/>
                  </a:lnTo>
                  <a:lnTo>
                    <a:pt x="72" y="4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6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8" y="28"/>
                  </a:lnTo>
                  <a:lnTo>
                    <a:pt x="40" y="40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0" y="62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6" y="70"/>
                  </a:lnTo>
                  <a:lnTo>
                    <a:pt x="2" y="74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6" y="88"/>
                  </a:lnTo>
                  <a:lnTo>
                    <a:pt x="10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24" y="90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2" y="98"/>
                  </a:lnTo>
                  <a:lnTo>
                    <a:pt x="36" y="108"/>
                  </a:lnTo>
                  <a:lnTo>
                    <a:pt x="38" y="120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8" y="136"/>
                  </a:lnTo>
                  <a:lnTo>
                    <a:pt x="40" y="140"/>
                  </a:lnTo>
                  <a:lnTo>
                    <a:pt x="44" y="142"/>
                  </a:lnTo>
                  <a:lnTo>
                    <a:pt x="48" y="144"/>
                  </a:lnTo>
                  <a:lnTo>
                    <a:pt x="48" y="144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2" y="144"/>
                  </a:lnTo>
                  <a:lnTo>
                    <a:pt x="56" y="142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6"/>
                  </a:lnTo>
                  <a:lnTo>
                    <a:pt x="66" y="118"/>
                  </a:lnTo>
                  <a:lnTo>
                    <a:pt x="76" y="102"/>
                  </a:lnTo>
                  <a:lnTo>
                    <a:pt x="82" y="94"/>
                  </a:lnTo>
                  <a:lnTo>
                    <a:pt x="88" y="88"/>
                  </a:lnTo>
                  <a:lnTo>
                    <a:pt x="94" y="82"/>
                  </a:lnTo>
                  <a:lnTo>
                    <a:pt x="102" y="80"/>
                  </a:lnTo>
                  <a:lnTo>
                    <a:pt x="102" y="80"/>
                  </a:lnTo>
                  <a:lnTo>
                    <a:pt x="110" y="80"/>
                  </a:lnTo>
                  <a:lnTo>
                    <a:pt x="110" y="80"/>
                  </a:lnTo>
                  <a:lnTo>
                    <a:pt x="114" y="78"/>
                  </a:lnTo>
                  <a:lnTo>
                    <a:pt x="118" y="76"/>
                  </a:lnTo>
                  <a:lnTo>
                    <a:pt x="120" y="72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0" y="64"/>
                  </a:lnTo>
                  <a:lnTo>
                    <a:pt x="118" y="60"/>
                  </a:lnTo>
                  <a:lnTo>
                    <a:pt x="116" y="58"/>
                  </a:lnTo>
                  <a:lnTo>
                    <a:pt x="112" y="58"/>
                  </a:lnTo>
                  <a:lnTo>
                    <a:pt x="112" y="58"/>
                  </a:lnTo>
                  <a:close/>
                  <a:moveTo>
                    <a:pt x="54" y="92"/>
                  </a:moveTo>
                  <a:lnTo>
                    <a:pt x="54" y="92"/>
                  </a:lnTo>
                  <a:lnTo>
                    <a:pt x="50" y="82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48" y="64"/>
                  </a:lnTo>
                  <a:lnTo>
                    <a:pt x="58" y="56"/>
                  </a:lnTo>
                  <a:lnTo>
                    <a:pt x="58" y="5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62" y="82"/>
                  </a:lnTo>
                  <a:lnTo>
                    <a:pt x="54" y="92"/>
                  </a:lnTo>
                  <a:lnTo>
                    <a:pt x="54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42" name="グループ化 141"/>
          <p:cNvGrpSpPr/>
          <p:nvPr/>
        </p:nvGrpSpPr>
        <p:grpSpPr>
          <a:xfrm>
            <a:off x="2734526" y="767886"/>
            <a:ext cx="1435100" cy="352425"/>
            <a:chOff x="8688388" y="1425575"/>
            <a:chExt cx="1435100" cy="352425"/>
          </a:xfrm>
          <a:solidFill>
            <a:srgbClr val="0070C0"/>
          </a:solidFill>
        </p:grpSpPr>
        <p:sp>
          <p:nvSpPr>
            <p:cNvPr id="67" name="Freeform 31"/>
            <p:cNvSpPr>
              <a:spLocks/>
            </p:cNvSpPr>
            <p:nvPr/>
          </p:nvSpPr>
          <p:spPr bwMode="auto">
            <a:xfrm>
              <a:off x="8688388" y="1441450"/>
              <a:ext cx="288925" cy="330200"/>
            </a:xfrm>
            <a:custGeom>
              <a:avLst/>
              <a:gdLst>
                <a:gd name="T0" fmla="*/ 164 w 182"/>
                <a:gd name="T1" fmla="*/ 0 h 208"/>
                <a:gd name="T2" fmla="*/ 152 w 182"/>
                <a:gd name="T3" fmla="*/ 6 h 208"/>
                <a:gd name="T4" fmla="*/ 148 w 182"/>
                <a:gd name="T5" fmla="*/ 18 h 208"/>
                <a:gd name="T6" fmla="*/ 146 w 182"/>
                <a:gd name="T7" fmla="*/ 52 h 208"/>
                <a:gd name="T8" fmla="*/ 144 w 182"/>
                <a:gd name="T9" fmla="*/ 90 h 208"/>
                <a:gd name="T10" fmla="*/ 40 w 182"/>
                <a:gd name="T11" fmla="*/ 90 h 208"/>
                <a:gd name="T12" fmla="*/ 34 w 182"/>
                <a:gd name="T13" fmla="*/ 22 h 208"/>
                <a:gd name="T14" fmla="*/ 32 w 182"/>
                <a:gd name="T15" fmla="*/ 14 h 208"/>
                <a:gd name="T16" fmla="*/ 24 w 182"/>
                <a:gd name="T17" fmla="*/ 6 h 208"/>
                <a:gd name="T18" fmla="*/ 16 w 182"/>
                <a:gd name="T19" fmla="*/ 6 h 208"/>
                <a:gd name="T20" fmla="*/ 4 w 182"/>
                <a:gd name="T21" fmla="*/ 10 h 208"/>
                <a:gd name="T22" fmla="*/ 0 w 182"/>
                <a:gd name="T23" fmla="*/ 24 h 208"/>
                <a:gd name="T24" fmla="*/ 6 w 182"/>
                <a:gd name="T25" fmla="*/ 110 h 208"/>
                <a:gd name="T26" fmla="*/ 16 w 182"/>
                <a:gd name="T27" fmla="*/ 192 h 208"/>
                <a:gd name="T28" fmla="*/ 18 w 182"/>
                <a:gd name="T29" fmla="*/ 198 h 208"/>
                <a:gd name="T30" fmla="*/ 28 w 182"/>
                <a:gd name="T31" fmla="*/ 206 h 208"/>
                <a:gd name="T32" fmla="*/ 34 w 182"/>
                <a:gd name="T33" fmla="*/ 208 h 208"/>
                <a:gd name="T34" fmla="*/ 36 w 182"/>
                <a:gd name="T35" fmla="*/ 206 h 208"/>
                <a:gd name="T36" fmla="*/ 48 w 182"/>
                <a:gd name="T37" fmla="*/ 200 h 208"/>
                <a:gd name="T38" fmla="*/ 50 w 182"/>
                <a:gd name="T39" fmla="*/ 188 h 208"/>
                <a:gd name="T40" fmla="*/ 42 w 182"/>
                <a:gd name="T41" fmla="*/ 124 h 208"/>
                <a:gd name="T42" fmla="*/ 140 w 182"/>
                <a:gd name="T43" fmla="*/ 124 h 208"/>
                <a:gd name="T44" fmla="*/ 140 w 182"/>
                <a:gd name="T45" fmla="*/ 124 h 208"/>
                <a:gd name="T46" fmla="*/ 134 w 182"/>
                <a:gd name="T47" fmla="*/ 168 h 208"/>
                <a:gd name="T48" fmla="*/ 136 w 182"/>
                <a:gd name="T49" fmla="*/ 180 h 208"/>
                <a:gd name="T50" fmla="*/ 148 w 182"/>
                <a:gd name="T51" fmla="*/ 188 h 208"/>
                <a:gd name="T52" fmla="*/ 150 w 182"/>
                <a:gd name="T53" fmla="*/ 188 h 208"/>
                <a:gd name="T54" fmla="*/ 156 w 182"/>
                <a:gd name="T55" fmla="*/ 188 h 208"/>
                <a:gd name="T56" fmla="*/ 166 w 182"/>
                <a:gd name="T57" fmla="*/ 180 h 208"/>
                <a:gd name="T58" fmla="*/ 168 w 182"/>
                <a:gd name="T59" fmla="*/ 176 h 208"/>
                <a:gd name="T60" fmla="*/ 178 w 182"/>
                <a:gd name="T61" fmla="*/ 100 h 208"/>
                <a:gd name="T62" fmla="*/ 182 w 182"/>
                <a:gd name="T63" fmla="*/ 16 h 208"/>
                <a:gd name="T64" fmla="*/ 180 w 182"/>
                <a:gd name="T65" fmla="*/ 10 h 208"/>
                <a:gd name="T66" fmla="*/ 170 w 182"/>
                <a:gd name="T67" fmla="*/ 0 h 208"/>
                <a:gd name="T68" fmla="*/ 164 w 182"/>
                <a:gd name="T6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2" h="208">
                  <a:moveTo>
                    <a:pt x="164" y="0"/>
                  </a:moveTo>
                  <a:lnTo>
                    <a:pt x="164" y="0"/>
                  </a:lnTo>
                  <a:lnTo>
                    <a:pt x="158" y="2"/>
                  </a:lnTo>
                  <a:lnTo>
                    <a:pt x="152" y="6"/>
                  </a:lnTo>
                  <a:lnTo>
                    <a:pt x="148" y="10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46" y="52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0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2" y="14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0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6" y="110"/>
                  </a:lnTo>
                  <a:lnTo>
                    <a:pt x="10" y="152"/>
                  </a:lnTo>
                  <a:lnTo>
                    <a:pt x="16" y="192"/>
                  </a:lnTo>
                  <a:lnTo>
                    <a:pt x="16" y="192"/>
                  </a:lnTo>
                  <a:lnTo>
                    <a:pt x="18" y="198"/>
                  </a:lnTo>
                  <a:lnTo>
                    <a:pt x="22" y="204"/>
                  </a:lnTo>
                  <a:lnTo>
                    <a:pt x="28" y="206"/>
                  </a:lnTo>
                  <a:lnTo>
                    <a:pt x="34" y="208"/>
                  </a:lnTo>
                  <a:lnTo>
                    <a:pt x="34" y="208"/>
                  </a:lnTo>
                  <a:lnTo>
                    <a:pt x="36" y="206"/>
                  </a:lnTo>
                  <a:lnTo>
                    <a:pt x="36" y="206"/>
                  </a:lnTo>
                  <a:lnTo>
                    <a:pt x="42" y="204"/>
                  </a:lnTo>
                  <a:lnTo>
                    <a:pt x="48" y="200"/>
                  </a:lnTo>
                  <a:lnTo>
                    <a:pt x="50" y="194"/>
                  </a:lnTo>
                  <a:lnTo>
                    <a:pt x="50" y="188"/>
                  </a:lnTo>
                  <a:lnTo>
                    <a:pt x="50" y="188"/>
                  </a:lnTo>
                  <a:lnTo>
                    <a:pt x="42" y="124"/>
                  </a:lnTo>
                  <a:lnTo>
                    <a:pt x="140" y="124"/>
                  </a:lnTo>
                  <a:lnTo>
                    <a:pt x="140" y="124"/>
                  </a:lnTo>
                  <a:lnTo>
                    <a:pt x="140" y="124"/>
                  </a:lnTo>
                  <a:lnTo>
                    <a:pt x="140" y="124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4" y="174"/>
                  </a:lnTo>
                  <a:lnTo>
                    <a:pt x="136" y="180"/>
                  </a:lnTo>
                  <a:lnTo>
                    <a:pt x="140" y="186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50" y="188"/>
                  </a:lnTo>
                  <a:lnTo>
                    <a:pt x="150" y="188"/>
                  </a:lnTo>
                  <a:lnTo>
                    <a:pt x="156" y="188"/>
                  </a:lnTo>
                  <a:lnTo>
                    <a:pt x="162" y="184"/>
                  </a:lnTo>
                  <a:lnTo>
                    <a:pt x="166" y="180"/>
                  </a:lnTo>
                  <a:lnTo>
                    <a:pt x="168" y="176"/>
                  </a:lnTo>
                  <a:lnTo>
                    <a:pt x="168" y="176"/>
                  </a:lnTo>
                  <a:lnTo>
                    <a:pt x="172" y="144"/>
                  </a:lnTo>
                  <a:lnTo>
                    <a:pt x="178" y="100"/>
                  </a:lnTo>
                  <a:lnTo>
                    <a:pt x="180" y="56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80" y="10"/>
                  </a:lnTo>
                  <a:lnTo>
                    <a:pt x="176" y="4"/>
                  </a:lnTo>
                  <a:lnTo>
                    <a:pt x="170" y="0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32"/>
            <p:cNvSpPr>
              <a:spLocks/>
            </p:cNvSpPr>
            <p:nvPr/>
          </p:nvSpPr>
          <p:spPr bwMode="auto">
            <a:xfrm>
              <a:off x="9066213" y="1492250"/>
              <a:ext cx="196850" cy="285750"/>
            </a:xfrm>
            <a:custGeom>
              <a:avLst/>
              <a:gdLst>
                <a:gd name="T0" fmla="*/ 104 w 124"/>
                <a:gd name="T1" fmla="*/ 0 h 180"/>
                <a:gd name="T2" fmla="*/ 28 w 124"/>
                <a:gd name="T3" fmla="*/ 8 h 180"/>
                <a:gd name="T4" fmla="*/ 22 w 124"/>
                <a:gd name="T5" fmla="*/ 8 h 180"/>
                <a:gd name="T6" fmla="*/ 12 w 124"/>
                <a:gd name="T7" fmla="*/ 16 h 180"/>
                <a:gd name="T8" fmla="*/ 10 w 124"/>
                <a:gd name="T9" fmla="*/ 22 h 180"/>
                <a:gd name="T10" fmla="*/ 2 w 124"/>
                <a:gd name="T11" fmla="*/ 28 h 180"/>
                <a:gd name="T12" fmla="*/ 0 w 124"/>
                <a:gd name="T13" fmla="*/ 38 h 180"/>
                <a:gd name="T14" fmla="*/ 0 w 124"/>
                <a:gd name="T15" fmla="*/ 78 h 180"/>
                <a:gd name="T16" fmla="*/ 0 w 124"/>
                <a:gd name="T17" fmla="*/ 120 h 180"/>
                <a:gd name="T18" fmla="*/ 0 w 124"/>
                <a:gd name="T19" fmla="*/ 164 h 180"/>
                <a:gd name="T20" fmla="*/ 4 w 124"/>
                <a:gd name="T21" fmla="*/ 174 h 180"/>
                <a:gd name="T22" fmla="*/ 16 w 124"/>
                <a:gd name="T23" fmla="*/ 180 h 180"/>
                <a:gd name="T24" fmla="*/ 48 w 124"/>
                <a:gd name="T25" fmla="*/ 180 h 180"/>
                <a:gd name="T26" fmla="*/ 72 w 124"/>
                <a:gd name="T27" fmla="*/ 180 h 180"/>
                <a:gd name="T28" fmla="*/ 94 w 124"/>
                <a:gd name="T29" fmla="*/ 180 h 180"/>
                <a:gd name="T30" fmla="*/ 100 w 124"/>
                <a:gd name="T31" fmla="*/ 180 h 180"/>
                <a:gd name="T32" fmla="*/ 110 w 124"/>
                <a:gd name="T33" fmla="*/ 170 h 180"/>
                <a:gd name="T34" fmla="*/ 112 w 124"/>
                <a:gd name="T35" fmla="*/ 164 h 180"/>
                <a:gd name="T36" fmla="*/ 106 w 124"/>
                <a:gd name="T37" fmla="*/ 152 h 180"/>
                <a:gd name="T38" fmla="*/ 94 w 124"/>
                <a:gd name="T39" fmla="*/ 146 h 180"/>
                <a:gd name="T40" fmla="*/ 70 w 124"/>
                <a:gd name="T41" fmla="*/ 146 h 180"/>
                <a:gd name="T42" fmla="*/ 34 w 124"/>
                <a:gd name="T43" fmla="*/ 146 h 180"/>
                <a:gd name="T44" fmla="*/ 34 w 124"/>
                <a:gd name="T45" fmla="*/ 108 h 180"/>
                <a:gd name="T46" fmla="*/ 56 w 124"/>
                <a:gd name="T47" fmla="*/ 112 h 180"/>
                <a:gd name="T48" fmla="*/ 72 w 124"/>
                <a:gd name="T49" fmla="*/ 116 h 180"/>
                <a:gd name="T50" fmla="*/ 90 w 124"/>
                <a:gd name="T51" fmla="*/ 116 h 180"/>
                <a:gd name="T52" fmla="*/ 92 w 124"/>
                <a:gd name="T53" fmla="*/ 116 h 180"/>
                <a:gd name="T54" fmla="*/ 104 w 124"/>
                <a:gd name="T55" fmla="*/ 112 h 180"/>
                <a:gd name="T56" fmla="*/ 108 w 124"/>
                <a:gd name="T57" fmla="*/ 98 h 180"/>
                <a:gd name="T58" fmla="*/ 106 w 124"/>
                <a:gd name="T59" fmla="*/ 92 h 180"/>
                <a:gd name="T60" fmla="*/ 98 w 124"/>
                <a:gd name="T61" fmla="*/ 84 h 180"/>
                <a:gd name="T62" fmla="*/ 92 w 124"/>
                <a:gd name="T63" fmla="*/ 82 h 180"/>
                <a:gd name="T64" fmla="*/ 62 w 124"/>
                <a:gd name="T65" fmla="*/ 78 h 180"/>
                <a:gd name="T66" fmla="*/ 48 w 124"/>
                <a:gd name="T67" fmla="*/ 76 h 180"/>
                <a:gd name="T68" fmla="*/ 34 w 124"/>
                <a:gd name="T69" fmla="*/ 74 h 180"/>
                <a:gd name="T70" fmla="*/ 34 w 124"/>
                <a:gd name="T71" fmla="*/ 42 h 180"/>
                <a:gd name="T72" fmla="*/ 36 w 124"/>
                <a:gd name="T73" fmla="*/ 42 h 180"/>
                <a:gd name="T74" fmla="*/ 112 w 124"/>
                <a:gd name="T75" fmla="*/ 34 h 180"/>
                <a:gd name="T76" fmla="*/ 118 w 124"/>
                <a:gd name="T77" fmla="*/ 30 h 180"/>
                <a:gd name="T78" fmla="*/ 124 w 124"/>
                <a:gd name="T79" fmla="*/ 20 h 180"/>
                <a:gd name="T80" fmla="*/ 124 w 124"/>
                <a:gd name="T81" fmla="*/ 14 h 180"/>
                <a:gd name="T82" fmla="*/ 116 w 124"/>
                <a:gd name="T83" fmla="*/ 2 h 180"/>
                <a:gd name="T84" fmla="*/ 104 w 124"/>
                <a:gd name="T85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" h="180">
                  <a:moveTo>
                    <a:pt x="104" y="0"/>
                  </a:moveTo>
                  <a:lnTo>
                    <a:pt x="104" y="0"/>
                  </a:lnTo>
                  <a:lnTo>
                    <a:pt x="64" y="6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2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24"/>
                  </a:lnTo>
                  <a:lnTo>
                    <a:pt x="2" y="28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120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2" y="170"/>
                  </a:lnTo>
                  <a:lnTo>
                    <a:pt x="4" y="174"/>
                  </a:lnTo>
                  <a:lnTo>
                    <a:pt x="10" y="178"/>
                  </a:lnTo>
                  <a:lnTo>
                    <a:pt x="16" y="180"/>
                  </a:lnTo>
                  <a:lnTo>
                    <a:pt x="16" y="180"/>
                  </a:lnTo>
                  <a:lnTo>
                    <a:pt x="48" y="180"/>
                  </a:lnTo>
                  <a:lnTo>
                    <a:pt x="48" y="180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100" y="180"/>
                  </a:lnTo>
                  <a:lnTo>
                    <a:pt x="106" y="176"/>
                  </a:lnTo>
                  <a:lnTo>
                    <a:pt x="110" y="170"/>
                  </a:lnTo>
                  <a:lnTo>
                    <a:pt x="112" y="164"/>
                  </a:lnTo>
                  <a:lnTo>
                    <a:pt x="112" y="164"/>
                  </a:lnTo>
                  <a:lnTo>
                    <a:pt x="110" y="156"/>
                  </a:lnTo>
                  <a:lnTo>
                    <a:pt x="106" y="152"/>
                  </a:lnTo>
                  <a:lnTo>
                    <a:pt x="100" y="148"/>
                  </a:lnTo>
                  <a:lnTo>
                    <a:pt x="94" y="146"/>
                  </a:lnTo>
                  <a:lnTo>
                    <a:pt x="94" y="146"/>
                  </a:lnTo>
                  <a:lnTo>
                    <a:pt x="70" y="146"/>
                  </a:lnTo>
                  <a:lnTo>
                    <a:pt x="70" y="146"/>
                  </a:lnTo>
                  <a:lnTo>
                    <a:pt x="34" y="146"/>
                  </a:lnTo>
                  <a:lnTo>
                    <a:pt x="34" y="146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72" y="116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98" y="114"/>
                  </a:lnTo>
                  <a:lnTo>
                    <a:pt x="104" y="112"/>
                  </a:lnTo>
                  <a:lnTo>
                    <a:pt x="108" y="106"/>
                  </a:lnTo>
                  <a:lnTo>
                    <a:pt x="108" y="98"/>
                  </a:lnTo>
                  <a:lnTo>
                    <a:pt x="108" y="98"/>
                  </a:lnTo>
                  <a:lnTo>
                    <a:pt x="106" y="92"/>
                  </a:lnTo>
                  <a:lnTo>
                    <a:pt x="104" y="88"/>
                  </a:lnTo>
                  <a:lnTo>
                    <a:pt x="98" y="84"/>
                  </a:lnTo>
                  <a:lnTo>
                    <a:pt x="92" y="82"/>
                  </a:lnTo>
                  <a:lnTo>
                    <a:pt x="92" y="82"/>
                  </a:lnTo>
                  <a:lnTo>
                    <a:pt x="76" y="82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48" y="76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72" y="40"/>
                  </a:lnTo>
                  <a:lnTo>
                    <a:pt x="112" y="34"/>
                  </a:lnTo>
                  <a:lnTo>
                    <a:pt x="112" y="34"/>
                  </a:lnTo>
                  <a:lnTo>
                    <a:pt x="118" y="30"/>
                  </a:lnTo>
                  <a:lnTo>
                    <a:pt x="122" y="26"/>
                  </a:lnTo>
                  <a:lnTo>
                    <a:pt x="124" y="20"/>
                  </a:lnTo>
                  <a:lnTo>
                    <a:pt x="124" y="14"/>
                  </a:lnTo>
                  <a:lnTo>
                    <a:pt x="124" y="14"/>
                  </a:lnTo>
                  <a:lnTo>
                    <a:pt x="122" y="8"/>
                  </a:lnTo>
                  <a:lnTo>
                    <a:pt x="116" y="2"/>
                  </a:lnTo>
                  <a:lnTo>
                    <a:pt x="110" y="0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33"/>
            <p:cNvSpPr>
              <a:spLocks/>
            </p:cNvSpPr>
            <p:nvPr/>
          </p:nvSpPr>
          <p:spPr bwMode="auto">
            <a:xfrm>
              <a:off x="9361488" y="1476375"/>
              <a:ext cx="168275" cy="254000"/>
            </a:xfrm>
            <a:custGeom>
              <a:avLst/>
              <a:gdLst>
                <a:gd name="T0" fmla="*/ 98 w 106"/>
                <a:gd name="T1" fmla="*/ 122 h 160"/>
                <a:gd name="T2" fmla="*/ 98 w 106"/>
                <a:gd name="T3" fmla="*/ 122 h 160"/>
                <a:gd name="T4" fmla="*/ 92 w 106"/>
                <a:gd name="T5" fmla="*/ 120 h 160"/>
                <a:gd name="T6" fmla="*/ 86 w 106"/>
                <a:gd name="T7" fmla="*/ 120 h 160"/>
                <a:gd name="T8" fmla="*/ 80 w 106"/>
                <a:gd name="T9" fmla="*/ 122 h 160"/>
                <a:gd name="T10" fmla="*/ 76 w 106"/>
                <a:gd name="T11" fmla="*/ 126 h 160"/>
                <a:gd name="T12" fmla="*/ 76 w 106"/>
                <a:gd name="T13" fmla="*/ 126 h 160"/>
                <a:gd name="T14" fmla="*/ 68 w 106"/>
                <a:gd name="T15" fmla="*/ 126 h 160"/>
                <a:gd name="T16" fmla="*/ 58 w 106"/>
                <a:gd name="T17" fmla="*/ 126 h 160"/>
                <a:gd name="T18" fmla="*/ 34 w 106"/>
                <a:gd name="T19" fmla="*/ 126 h 160"/>
                <a:gd name="T20" fmla="*/ 34 w 106"/>
                <a:gd name="T21" fmla="*/ 126 h 160"/>
                <a:gd name="T22" fmla="*/ 36 w 106"/>
                <a:gd name="T23" fmla="*/ 82 h 160"/>
                <a:gd name="T24" fmla="*/ 36 w 106"/>
                <a:gd name="T25" fmla="*/ 82 h 160"/>
                <a:gd name="T26" fmla="*/ 38 w 106"/>
                <a:gd name="T27" fmla="*/ 48 h 160"/>
                <a:gd name="T28" fmla="*/ 38 w 106"/>
                <a:gd name="T29" fmla="*/ 16 h 160"/>
                <a:gd name="T30" fmla="*/ 38 w 106"/>
                <a:gd name="T31" fmla="*/ 16 h 160"/>
                <a:gd name="T32" fmla="*/ 36 w 106"/>
                <a:gd name="T33" fmla="*/ 10 h 160"/>
                <a:gd name="T34" fmla="*/ 32 w 106"/>
                <a:gd name="T35" fmla="*/ 4 h 160"/>
                <a:gd name="T36" fmla="*/ 26 w 106"/>
                <a:gd name="T37" fmla="*/ 0 h 160"/>
                <a:gd name="T38" fmla="*/ 20 w 106"/>
                <a:gd name="T39" fmla="*/ 0 h 160"/>
                <a:gd name="T40" fmla="*/ 20 w 106"/>
                <a:gd name="T41" fmla="*/ 0 h 160"/>
                <a:gd name="T42" fmla="*/ 14 w 106"/>
                <a:gd name="T43" fmla="*/ 0 h 160"/>
                <a:gd name="T44" fmla="*/ 8 w 106"/>
                <a:gd name="T45" fmla="*/ 4 h 160"/>
                <a:gd name="T46" fmla="*/ 4 w 106"/>
                <a:gd name="T47" fmla="*/ 10 h 160"/>
                <a:gd name="T48" fmla="*/ 4 w 106"/>
                <a:gd name="T49" fmla="*/ 16 h 160"/>
                <a:gd name="T50" fmla="*/ 4 w 106"/>
                <a:gd name="T51" fmla="*/ 16 h 160"/>
                <a:gd name="T52" fmla="*/ 4 w 106"/>
                <a:gd name="T53" fmla="*/ 48 h 160"/>
                <a:gd name="T54" fmla="*/ 2 w 106"/>
                <a:gd name="T55" fmla="*/ 80 h 160"/>
                <a:gd name="T56" fmla="*/ 2 w 106"/>
                <a:gd name="T57" fmla="*/ 80 h 160"/>
                <a:gd name="T58" fmla="*/ 0 w 106"/>
                <a:gd name="T59" fmla="*/ 110 h 160"/>
                <a:gd name="T60" fmla="*/ 0 w 106"/>
                <a:gd name="T61" fmla="*/ 142 h 160"/>
                <a:gd name="T62" fmla="*/ 0 w 106"/>
                <a:gd name="T63" fmla="*/ 142 h 160"/>
                <a:gd name="T64" fmla="*/ 2 w 106"/>
                <a:gd name="T65" fmla="*/ 148 h 160"/>
                <a:gd name="T66" fmla="*/ 6 w 106"/>
                <a:gd name="T67" fmla="*/ 152 h 160"/>
                <a:gd name="T68" fmla="*/ 10 w 106"/>
                <a:gd name="T69" fmla="*/ 156 h 160"/>
                <a:gd name="T70" fmla="*/ 16 w 106"/>
                <a:gd name="T71" fmla="*/ 158 h 160"/>
                <a:gd name="T72" fmla="*/ 16 w 106"/>
                <a:gd name="T73" fmla="*/ 158 h 160"/>
                <a:gd name="T74" fmla="*/ 26 w 106"/>
                <a:gd name="T75" fmla="*/ 158 h 160"/>
                <a:gd name="T76" fmla="*/ 26 w 106"/>
                <a:gd name="T77" fmla="*/ 158 h 160"/>
                <a:gd name="T78" fmla="*/ 60 w 106"/>
                <a:gd name="T79" fmla="*/ 160 h 160"/>
                <a:gd name="T80" fmla="*/ 60 w 106"/>
                <a:gd name="T81" fmla="*/ 160 h 160"/>
                <a:gd name="T82" fmla="*/ 76 w 106"/>
                <a:gd name="T83" fmla="*/ 160 h 160"/>
                <a:gd name="T84" fmla="*/ 88 w 106"/>
                <a:gd name="T85" fmla="*/ 158 h 160"/>
                <a:gd name="T86" fmla="*/ 98 w 106"/>
                <a:gd name="T87" fmla="*/ 152 h 160"/>
                <a:gd name="T88" fmla="*/ 104 w 106"/>
                <a:gd name="T89" fmla="*/ 144 h 160"/>
                <a:gd name="T90" fmla="*/ 104 w 106"/>
                <a:gd name="T91" fmla="*/ 144 h 160"/>
                <a:gd name="T92" fmla="*/ 106 w 106"/>
                <a:gd name="T93" fmla="*/ 138 h 160"/>
                <a:gd name="T94" fmla="*/ 106 w 106"/>
                <a:gd name="T95" fmla="*/ 130 h 160"/>
                <a:gd name="T96" fmla="*/ 102 w 106"/>
                <a:gd name="T97" fmla="*/ 126 h 160"/>
                <a:gd name="T98" fmla="*/ 98 w 106"/>
                <a:gd name="T99" fmla="*/ 122 h 160"/>
                <a:gd name="T100" fmla="*/ 98 w 106"/>
                <a:gd name="T101" fmla="*/ 12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" h="160">
                  <a:moveTo>
                    <a:pt x="98" y="122"/>
                  </a:moveTo>
                  <a:lnTo>
                    <a:pt x="98" y="122"/>
                  </a:lnTo>
                  <a:lnTo>
                    <a:pt x="92" y="120"/>
                  </a:lnTo>
                  <a:lnTo>
                    <a:pt x="86" y="120"/>
                  </a:lnTo>
                  <a:lnTo>
                    <a:pt x="80" y="122"/>
                  </a:lnTo>
                  <a:lnTo>
                    <a:pt x="76" y="126"/>
                  </a:lnTo>
                  <a:lnTo>
                    <a:pt x="76" y="126"/>
                  </a:lnTo>
                  <a:lnTo>
                    <a:pt x="68" y="126"/>
                  </a:lnTo>
                  <a:lnTo>
                    <a:pt x="58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6" y="82"/>
                  </a:lnTo>
                  <a:lnTo>
                    <a:pt x="36" y="82"/>
                  </a:lnTo>
                  <a:lnTo>
                    <a:pt x="38" y="48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6" y="10"/>
                  </a:lnTo>
                  <a:lnTo>
                    <a:pt x="32" y="4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4"/>
                  </a:lnTo>
                  <a:lnTo>
                    <a:pt x="4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48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0" y="110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48"/>
                  </a:lnTo>
                  <a:lnTo>
                    <a:pt x="6" y="152"/>
                  </a:lnTo>
                  <a:lnTo>
                    <a:pt x="10" y="156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26" y="158"/>
                  </a:lnTo>
                  <a:lnTo>
                    <a:pt x="26" y="158"/>
                  </a:lnTo>
                  <a:lnTo>
                    <a:pt x="60" y="160"/>
                  </a:lnTo>
                  <a:lnTo>
                    <a:pt x="60" y="160"/>
                  </a:lnTo>
                  <a:lnTo>
                    <a:pt x="76" y="160"/>
                  </a:lnTo>
                  <a:lnTo>
                    <a:pt x="88" y="158"/>
                  </a:lnTo>
                  <a:lnTo>
                    <a:pt x="98" y="152"/>
                  </a:lnTo>
                  <a:lnTo>
                    <a:pt x="104" y="144"/>
                  </a:lnTo>
                  <a:lnTo>
                    <a:pt x="104" y="144"/>
                  </a:lnTo>
                  <a:lnTo>
                    <a:pt x="106" y="138"/>
                  </a:lnTo>
                  <a:lnTo>
                    <a:pt x="106" y="130"/>
                  </a:lnTo>
                  <a:lnTo>
                    <a:pt x="102" y="126"/>
                  </a:lnTo>
                  <a:lnTo>
                    <a:pt x="98" y="122"/>
                  </a:lnTo>
                  <a:lnTo>
                    <a:pt x="98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34"/>
            <p:cNvSpPr>
              <a:spLocks/>
            </p:cNvSpPr>
            <p:nvPr/>
          </p:nvSpPr>
          <p:spPr bwMode="auto">
            <a:xfrm>
              <a:off x="9564688" y="1489075"/>
              <a:ext cx="168275" cy="269875"/>
            </a:xfrm>
            <a:custGeom>
              <a:avLst/>
              <a:gdLst>
                <a:gd name="T0" fmla="*/ 90 w 106"/>
                <a:gd name="T1" fmla="*/ 136 h 170"/>
                <a:gd name="T2" fmla="*/ 90 w 106"/>
                <a:gd name="T3" fmla="*/ 136 h 170"/>
                <a:gd name="T4" fmla="*/ 68 w 106"/>
                <a:gd name="T5" fmla="*/ 136 h 170"/>
                <a:gd name="T6" fmla="*/ 68 w 106"/>
                <a:gd name="T7" fmla="*/ 136 h 170"/>
                <a:gd name="T8" fmla="*/ 34 w 106"/>
                <a:gd name="T9" fmla="*/ 136 h 170"/>
                <a:gd name="T10" fmla="*/ 34 w 106"/>
                <a:gd name="T11" fmla="*/ 136 h 170"/>
                <a:gd name="T12" fmla="*/ 34 w 106"/>
                <a:gd name="T13" fmla="*/ 104 h 170"/>
                <a:gd name="T14" fmla="*/ 36 w 106"/>
                <a:gd name="T15" fmla="*/ 72 h 170"/>
                <a:gd name="T16" fmla="*/ 36 w 106"/>
                <a:gd name="T17" fmla="*/ 72 h 170"/>
                <a:gd name="T18" fmla="*/ 38 w 106"/>
                <a:gd name="T19" fmla="*/ 16 h 170"/>
                <a:gd name="T20" fmla="*/ 38 w 106"/>
                <a:gd name="T21" fmla="*/ 16 h 170"/>
                <a:gd name="T22" fmla="*/ 36 w 106"/>
                <a:gd name="T23" fmla="*/ 10 h 170"/>
                <a:gd name="T24" fmla="*/ 32 w 106"/>
                <a:gd name="T25" fmla="*/ 4 h 170"/>
                <a:gd name="T26" fmla="*/ 26 w 106"/>
                <a:gd name="T27" fmla="*/ 0 h 170"/>
                <a:gd name="T28" fmla="*/ 20 w 106"/>
                <a:gd name="T29" fmla="*/ 0 h 170"/>
                <a:gd name="T30" fmla="*/ 20 w 106"/>
                <a:gd name="T31" fmla="*/ 0 h 170"/>
                <a:gd name="T32" fmla="*/ 20 w 106"/>
                <a:gd name="T33" fmla="*/ 0 h 170"/>
                <a:gd name="T34" fmla="*/ 14 w 106"/>
                <a:gd name="T35" fmla="*/ 0 h 170"/>
                <a:gd name="T36" fmla="*/ 8 w 106"/>
                <a:gd name="T37" fmla="*/ 4 h 170"/>
                <a:gd name="T38" fmla="*/ 4 w 106"/>
                <a:gd name="T39" fmla="*/ 10 h 170"/>
                <a:gd name="T40" fmla="*/ 4 w 106"/>
                <a:gd name="T41" fmla="*/ 16 h 170"/>
                <a:gd name="T42" fmla="*/ 4 w 106"/>
                <a:gd name="T43" fmla="*/ 16 h 170"/>
                <a:gd name="T44" fmla="*/ 2 w 106"/>
                <a:gd name="T45" fmla="*/ 70 h 170"/>
                <a:gd name="T46" fmla="*/ 2 w 106"/>
                <a:gd name="T47" fmla="*/ 70 h 170"/>
                <a:gd name="T48" fmla="*/ 0 w 106"/>
                <a:gd name="T49" fmla="*/ 110 h 170"/>
                <a:gd name="T50" fmla="*/ 0 w 106"/>
                <a:gd name="T51" fmla="*/ 152 h 170"/>
                <a:gd name="T52" fmla="*/ 0 w 106"/>
                <a:gd name="T53" fmla="*/ 152 h 170"/>
                <a:gd name="T54" fmla="*/ 2 w 106"/>
                <a:gd name="T55" fmla="*/ 158 h 170"/>
                <a:gd name="T56" fmla="*/ 6 w 106"/>
                <a:gd name="T57" fmla="*/ 164 h 170"/>
                <a:gd name="T58" fmla="*/ 10 w 106"/>
                <a:gd name="T59" fmla="*/ 168 h 170"/>
                <a:gd name="T60" fmla="*/ 18 w 106"/>
                <a:gd name="T61" fmla="*/ 168 h 170"/>
                <a:gd name="T62" fmla="*/ 18 w 106"/>
                <a:gd name="T63" fmla="*/ 168 h 170"/>
                <a:gd name="T64" fmla="*/ 48 w 106"/>
                <a:gd name="T65" fmla="*/ 170 h 170"/>
                <a:gd name="T66" fmla="*/ 48 w 106"/>
                <a:gd name="T67" fmla="*/ 170 h 170"/>
                <a:gd name="T68" fmla="*/ 70 w 106"/>
                <a:gd name="T69" fmla="*/ 170 h 170"/>
                <a:gd name="T70" fmla="*/ 70 w 106"/>
                <a:gd name="T71" fmla="*/ 170 h 170"/>
                <a:gd name="T72" fmla="*/ 90 w 106"/>
                <a:gd name="T73" fmla="*/ 170 h 170"/>
                <a:gd name="T74" fmla="*/ 90 w 106"/>
                <a:gd name="T75" fmla="*/ 170 h 170"/>
                <a:gd name="T76" fmla="*/ 96 w 106"/>
                <a:gd name="T77" fmla="*/ 168 h 170"/>
                <a:gd name="T78" fmla="*/ 102 w 106"/>
                <a:gd name="T79" fmla="*/ 164 h 170"/>
                <a:gd name="T80" fmla="*/ 106 w 106"/>
                <a:gd name="T81" fmla="*/ 158 h 170"/>
                <a:gd name="T82" fmla="*/ 106 w 106"/>
                <a:gd name="T83" fmla="*/ 152 h 170"/>
                <a:gd name="T84" fmla="*/ 106 w 106"/>
                <a:gd name="T85" fmla="*/ 152 h 170"/>
                <a:gd name="T86" fmla="*/ 106 w 106"/>
                <a:gd name="T87" fmla="*/ 146 h 170"/>
                <a:gd name="T88" fmla="*/ 102 w 106"/>
                <a:gd name="T89" fmla="*/ 140 h 170"/>
                <a:gd name="T90" fmla="*/ 96 w 106"/>
                <a:gd name="T91" fmla="*/ 136 h 170"/>
                <a:gd name="T92" fmla="*/ 90 w 106"/>
                <a:gd name="T93" fmla="*/ 136 h 170"/>
                <a:gd name="T94" fmla="*/ 90 w 106"/>
                <a:gd name="T95" fmla="*/ 13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6" h="170">
                  <a:moveTo>
                    <a:pt x="90" y="136"/>
                  </a:moveTo>
                  <a:lnTo>
                    <a:pt x="90" y="136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34" y="136"/>
                  </a:lnTo>
                  <a:lnTo>
                    <a:pt x="34" y="136"/>
                  </a:lnTo>
                  <a:lnTo>
                    <a:pt x="34" y="104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6" y="10"/>
                  </a:lnTo>
                  <a:lnTo>
                    <a:pt x="32" y="4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4"/>
                  </a:lnTo>
                  <a:lnTo>
                    <a:pt x="4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0" y="110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2" y="158"/>
                  </a:lnTo>
                  <a:lnTo>
                    <a:pt x="6" y="164"/>
                  </a:lnTo>
                  <a:lnTo>
                    <a:pt x="10" y="168"/>
                  </a:lnTo>
                  <a:lnTo>
                    <a:pt x="18" y="168"/>
                  </a:lnTo>
                  <a:lnTo>
                    <a:pt x="18" y="168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90" y="170"/>
                  </a:lnTo>
                  <a:lnTo>
                    <a:pt x="90" y="170"/>
                  </a:lnTo>
                  <a:lnTo>
                    <a:pt x="96" y="168"/>
                  </a:lnTo>
                  <a:lnTo>
                    <a:pt x="102" y="164"/>
                  </a:lnTo>
                  <a:lnTo>
                    <a:pt x="106" y="158"/>
                  </a:lnTo>
                  <a:lnTo>
                    <a:pt x="106" y="152"/>
                  </a:lnTo>
                  <a:lnTo>
                    <a:pt x="106" y="152"/>
                  </a:lnTo>
                  <a:lnTo>
                    <a:pt x="106" y="146"/>
                  </a:lnTo>
                  <a:lnTo>
                    <a:pt x="102" y="140"/>
                  </a:lnTo>
                  <a:lnTo>
                    <a:pt x="96" y="136"/>
                  </a:lnTo>
                  <a:lnTo>
                    <a:pt x="90" y="136"/>
                  </a:lnTo>
                  <a:lnTo>
                    <a:pt x="90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35"/>
            <p:cNvSpPr>
              <a:spLocks noEditPoints="1"/>
            </p:cNvSpPr>
            <p:nvPr/>
          </p:nvSpPr>
          <p:spPr bwMode="auto">
            <a:xfrm>
              <a:off x="9777413" y="1520825"/>
              <a:ext cx="200025" cy="234950"/>
            </a:xfrm>
            <a:custGeom>
              <a:avLst/>
              <a:gdLst>
                <a:gd name="T0" fmla="*/ 62 w 126"/>
                <a:gd name="T1" fmla="*/ 0 h 148"/>
                <a:gd name="T2" fmla="*/ 38 w 126"/>
                <a:gd name="T3" fmla="*/ 6 h 148"/>
                <a:gd name="T4" fmla="*/ 16 w 126"/>
                <a:gd name="T5" fmla="*/ 24 h 148"/>
                <a:gd name="T6" fmla="*/ 16 w 126"/>
                <a:gd name="T7" fmla="*/ 24 h 148"/>
                <a:gd name="T8" fmla="*/ 6 w 126"/>
                <a:gd name="T9" fmla="*/ 40 h 148"/>
                <a:gd name="T10" fmla="*/ 0 w 126"/>
                <a:gd name="T11" fmla="*/ 74 h 148"/>
                <a:gd name="T12" fmla="*/ 4 w 126"/>
                <a:gd name="T13" fmla="*/ 92 h 148"/>
                <a:gd name="T14" fmla="*/ 12 w 126"/>
                <a:gd name="T15" fmla="*/ 112 h 148"/>
                <a:gd name="T16" fmla="*/ 24 w 126"/>
                <a:gd name="T17" fmla="*/ 128 h 148"/>
                <a:gd name="T18" fmla="*/ 40 w 126"/>
                <a:gd name="T19" fmla="*/ 140 h 148"/>
                <a:gd name="T20" fmla="*/ 56 w 126"/>
                <a:gd name="T21" fmla="*/ 146 h 148"/>
                <a:gd name="T22" fmla="*/ 66 w 126"/>
                <a:gd name="T23" fmla="*/ 148 h 148"/>
                <a:gd name="T24" fmla="*/ 76 w 126"/>
                <a:gd name="T25" fmla="*/ 146 h 148"/>
                <a:gd name="T26" fmla="*/ 100 w 126"/>
                <a:gd name="T27" fmla="*/ 134 h 148"/>
                <a:gd name="T28" fmla="*/ 114 w 126"/>
                <a:gd name="T29" fmla="*/ 122 h 148"/>
                <a:gd name="T30" fmla="*/ 122 w 126"/>
                <a:gd name="T31" fmla="*/ 106 h 148"/>
                <a:gd name="T32" fmla="*/ 126 w 126"/>
                <a:gd name="T33" fmla="*/ 88 h 148"/>
                <a:gd name="T34" fmla="*/ 124 w 126"/>
                <a:gd name="T35" fmla="*/ 68 h 148"/>
                <a:gd name="T36" fmla="*/ 118 w 126"/>
                <a:gd name="T37" fmla="*/ 48 h 148"/>
                <a:gd name="T38" fmla="*/ 94 w 126"/>
                <a:gd name="T39" fmla="*/ 16 h 148"/>
                <a:gd name="T40" fmla="*/ 78 w 126"/>
                <a:gd name="T41" fmla="*/ 6 h 148"/>
                <a:gd name="T42" fmla="*/ 62 w 126"/>
                <a:gd name="T43" fmla="*/ 0 h 148"/>
                <a:gd name="T44" fmla="*/ 86 w 126"/>
                <a:gd name="T45" fmla="*/ 100 h 148"/>
                <a:gd name="T46" fmla="*/ 80 w 126"/>
                <a:gd name="T47" fmla="*/ 108 h 148"/>
                <a:gd name="T48" fmla="*/ 68 w 126"/>
                <a:gd name="T49" fmla="*/ 114 h 148"/>
                <a:gd name="T50" fmla="*/ 64 w 126"/>
                <a:gd name="T51" fmla="*/ 114 h 148"/>
                <a:gd name="T52" fmla="*/ 48 w 126"/>
                <a:gd name="T53" fmla="*/ 104 h 148"/>
                <a:gd name="T54" fmla="*/ 36 w 126"/>
                <a:gd name="T55" fmla="*/ 84 h 148"/>
                <a:gd name="T56" fmla="*/ 34 w 126"/>
                <a:gd name="T57" fmla="*/ 76 h 148"/>
                <a:gd name="T58" fmla="*/ 38 w 126"/>
                <a:gd name="T59" fmla="*/ 52 h 148"/>
                <a:gd name="T60" fmla="*/ 48 w 126"/>
                <a:gd name="T61" fmla="*/ 40 h 148"/>
                <a:gd name="T62" fmla="*/ 50 w 126"/>
                <a:gd name="T63" fmla="*/ 36 h 148"/>
                <a:gd name="T64" fmla="*/ 56 w 126"/>
                <a:gd name="T65" fmla="*/ 34 h 148"/>
                <a:gd name="T66" fmla="*/ 58 w 126"/>
                <a:gd name="T67" fmla="*/ 34 h 148"/>
                <a:gd name="T68" fmla="*/ 74 w 126"/>
                <a:gd name="T69" fmla="*/ 42 h 148"/>
                <a:gd name="T70" fmla="*/ 86 w 126"/>
                <a:gd name="T71" fmla="*/ 62 h 148"/>
                <a:gd name="T72" fmla="*/ 90 w 126"/>
                <a:gd name="T73" fmla="*/ 74 h 148"/>
                <a:gd name="T74" fmla="*/ 90 w 126"/>
                <a:gd name="T75" fmla="*/ 92 h 148"/>
                <a:gd name="T76" fmla="*/ 86 w 126"/>
                <a:gd name="T77" fmla="*/ 10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6" h="148">
                  <a:moveTo>
                    <a:pt x="62" y="0"/>
                  </a:moveTo>
                  <a:lnTo>
                    <a:pt x="62" y="0"/>
                  </a:lnTo>
                  <a:lnTo>
                    <a:pt x="50" y="0"/>
                  </a:lnTo>
                  <a:lnTo>
                    <a:pt x="38" y="6"/>
                  </a:lnTo>
                  <a:lnTo>
                    <a:pt x="26" y="1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6" y="40"/>
                  </a:lnTo>
                  <a:lnTo>
                    <a:pt x="2" y="56"/>
                  </a:lnTo>
                  <a:lnTo>
                    <a:pt x="0" y="74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8" y="102"/>
                  </a:lnTo>
                  <a:lnTo>
                    <a:pt x="12" y="112"/>
                  </a:lnTo>
                  <a:lnTo>
                    <a:pt x="18" y="120"/>
                  </a:lnTo>
                  <a:lnTo>
                    <a:pt x="24" y="128"/>
                  </a:lnTo>
                  <a:lnTo>
                    <a:pt x="32" y="134"/>
                  </a:lnTo>
                  <a:lnTo>
                    <a:pt x="40" y="140"/>
                  </a:lnTo>
                  <a:lnTo>
                    <a:pt x="48" y="144"/>
                  </a:lnTo>
                  <a:lnTo>
                    <a:pt x="56" y="146"/>
                  </a:lnTo>
                  <a:lnTo>
                    <a:pt x="56" y="146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6" y="146"/>
                  </a:lnTo>
                  <a:lnTo>
                    <a:pt x="88" y="142"/>
                  </a:lnTo>
                  <a:lnTo>
                    <a:pt x="100" y="134"/>
                  </a:lnTo>
                  <a:lnTo>
                    <a:pt x="114" y="122"/>
                  </a:lnTo>
                  <a:lnTo>
                    <a:pt x="114" y="122"/>
                  </a:lnTo>
                  <a:lnTo>
                    <a:pt x="118" y="114"/>
                  </a:lnTo>
                  <a:lnTo>
                    <a:pt x="122" y="106"/>
                  </a:lnTo>
                  <a:lnTo>
                    <a:pt x="124" y="96"/>
                  </a:lnTo>
                  <a:lnTo>
                    <a:pt x="126" y="88"/>
                  </a:lnTo>
                  <a:lnTo>
                    <a:pt x="126" y="78"/>
                  </a:lnTo>
                  <a:lnTo>
                    <a:pt x="124" y="68"/>
                  </a:lnTo>
                  <a:lnTo>
                    <a:pt x="118" y="48"/>
                  </a:lnTo>
                  <a:lnTo>
                    <a:pt x="118" y="48"/>
                  </a:lnTo>
                  <a:lnTo>
                    <a:pt x="108" y="30"/>
                  </a:lnTo>
                  <a:lnTo>
                    <a:pt x="94" y="16"/>
                  </a:lnTo>
                  <a:lnTo>
                    <a:pt x="86" y="10"/>
                  </a:lnTo>
                  <a:lnTo>
                    <a:pt x="78" y="6"/>
                  </a:lnTo>
                  <a:lnTo>
                    <a:pt x="70" y="2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86" y="100"/>
                  </a:moveTo>
                  <a:lnTo>
                    <a:pt x="86" y="100"/>
                  </a:lnTo>
                  <a:lnTo>
                    <a:pt x="80" y="108"/>
                  </a:lnTo>
                  <a:lnTo>
                    <a:pt x="74" y="112"/>
                  </a:lnTo>
                  <a:lnTo>
                    <a:pt x="68" y="114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54" y="110"/>
                  </a:lnTo>
                  <a:lnTo>
                    <a:pt x="48" y="104"/>
                  </a:lnTo>
                  <a:lnTo>
                    <a:pt x="40" y="94"/>
                  </a:lnTo>
                  <a:lnTo>
                    <a:pt x="36" y="84"/>
                  </a:lnTo>
                  <a:lnTo>
                    <a:pt x="36" y="84"/>
                  </a:lnTo>
                  <a:lnTo>
                    <a:pt x="34" y="76"/>
                  </a:lnTo>
                  <a:lnTo>
                    <a:pt x="34" y="64"/>
                  </a:lnTo>
                  <a:lnTo>
                    <a:pt x="38" y="52"/>
                  </a:lnTo>
                  <a:lnTo>
                    <a:pt x="42" y="4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66" y="36"/>
                  </a:lnTo>
                  <a:lnTo>
                    <a:pt x="74" y="42"/>
                  </a:lnTo>
                  <a:lnTo>
                    <a:pt x="80" y="52"/>
                  </a:lnTo>
                  <a:lnTo>
                    <a:pt x="86" y="62"/>
                  </a:lnTo>
                  <a:lnTo>
                    <a:pt x="86" y="62"/>
                  </a:lnTo>
                  <a:lnTo>
                    <a:pt x="90" y="74"/>
                  </a:lnTo>
                  <a:lnTo>
                    <a:pt x="92" y="84"/>
                  </a:lnTo>
                  <a:lnTo>
                    <a:pt x="90" y="92"/>
                  </a:lnTo>
                  <a:lnTo>
                    <a:pt x="86" y="100"/>
                  </a:lnTo>
                  <a:lnTo>
                    <a:pt x="86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36"/>
            <p:cNvSpPr>
              <a:spLocks/>
            </p:cNvSpPr>
            <p:nvPr/>
          </p:nvSpPr>
          <p:spPr bwMode="auto">
            <a:xfrm>
              <a:off x="10059988" y="1425575"/>
              <a:ext cx="63500" cy="187325"/>
            </a:xfrm>
            <a:custGeom>
              <a:avLst/>
              <a:gdLst>
                <a:gd name="T0" fmla="*/ 2 w 40"/>
                <a:gd name="T1" fmla="*/ 54 h 118"/>
                <a:gd name="T2" fmla="*/ 2 w 40"/>
                <a:gd name="T3" fmla="*/ 54 h 118"/>
                <a:gd name="T4" fmla="*/ 2 w 40"/>
                <a:gd name="T5" fmla="*/ 80 h 118"/>
                <a:gd name="T6" fmla="*/ 4 w 40"/>
                <a:gd name="T7" fmla="*/ 94 h 118"/>
                <a:gd name="T8" fmla="*/ 6 w 40"/>
                <a:gd name="T9" fmla="*/ 106 h 118"/>
                <a:gd name="T10" fmla="*/ 6 w 40"/>
                <a:gd name="T11" fmla="*/ 106 h 118"/>
                <a:gd name="T12" fmla="*/ 8 w 40"/>
                <a:gd name="T13" fmla="*/ 112 h 118"/>
                <a:gd name="T14" fmla="*/ 12 w 40"/>
                <a:gd name="T15" fmla="*/ 116 h 118"/>
                <a:gd name="T16" fmla="*/ 18 w 40"/>
                <a:gd name="T17" fmla="*/ 118 h 118"/>
                <a:gd name="T18" fmla="*/ 22 w 40"/>
                <a:gd name="T19" fmla="*/ 118 h 118"/>
                <a:gd name="T20" fmla="*/ 22 w 40"/>
                <a:gd name="T21" fmla="*/ 118 h 118"/>
                <a:gd name="T22" fmla="*/ 28 w 40"/>
                <a:gd name="T23" fmla="*/ 118 h 118"/>
                <a:gd name="T24" fmla="*/ 28 w 40"/>
                <a:gd name="T25" fmla="*/ 118 h 118"/>
                <a:gd name="T26" fmla="*/ 34 w 40"/>
                <a:gd name="T27" fmla="*/ 114 h 118"/>
                <a:gd name="T28" fmla="*/ 38 w 40"/>
                <a:gd name="T29" fmla="*/ 110 h 118"/>
                <a:gd name="T30" fmla="*/ 40 w 40"/>
                <a:gd name="T31" fmla="*/ 104 h 118"/>
                <a:gd name="T32" fmla="*/ 40 w 40"/>
                <a:gd name="T33" fmla="*/ 96 h 118"/>
                <a:gd name="T34" fmla="*/ 40 w 40"/>
                <a:gd name="T35" fmla="*/ 96 h 118"/>
                <a:gd name="T36" fmla="*/ 38 w 40"/>
                <a:gd name="T37" fmla="*/ 88 h 118"/>
                <a:gd name="T38" fmla="*/ 36 w 40"/>
                <a:gd name="T39" fmla="*/ 78 h 118"/>
                <a:gd name="T40" fmla="*/ 36 w 40"/>
                <a:gd name="T41" fmla="*/ 56 h 118"/>
                <a:gd name="T42" fmla="*/ 36 w 40"/>
                <a:gd name="T43" fmla="*/ 56 h 118"/>
                <a:gd name="T44" fmla="*/ 36 w 40"/>
                <a:gd name="T45" fmla="*/ 32 h 118"/>
                <a:gd name="T46" fmla="*/ 36 w 40"/>
                <a:gd name="T47" fmla="*/ 22 h 118"/>
                <a:gd name="T48" fmla="*/ 34 w 40"/>
                <a:gd name="T49" fmla="*/ 12 h 118"/>
                <a:gd name="T50" fmla="*/ 34 w 40"/>
                <a:gd name="T51" fmla="*/ 12 h 118"/>
                <a:gd name="T52" fmla="*/ 30 w 40"/>
                <a:gd name="T53" fmla="*/ 6 h 118"/>
                <a:gd name="T54" fmla="*/ 26 w 40"/>
                <a:gd name="T55" fmla="*/ 2 h 118"/>
                <a:gd name="T56" fmla="*/ 20 w 40"/>
                <a:gd name="T57" fmla="*/ 0 h 118"/>
                <a:gd name="T58" fmla="*/ 12 w 40"/>
                <a:gd name="T59" fmla="*/ 0 h 118"/>
                <a:gd name="T60" fmla="*/ 12 w 40"/>
                <a:gd name="T61" fmla="*/ 0 h 118"/>
                <a:gd name="T62" fmla="*/ 6 w 40"/>
                <a:gd name="T63" fmla="*/ 4 h 118"/>
                <a:gd name="T64" fmla="*/ 2 w 40"/>
                <a:gd name="T65" fmla="*/ 8 h 118"/>
                <a:gd name="T66" fmla="*/ 0 w 40"/>
                <a:gd name="T67" fmla="*/ 14 h 118"/>
                <a:gd name="T68" fmla="*/ 2 w 40"/>
                <a:gd name="T69" fmla="*/ 20 h 118"/>
                <a:gd name="T70" fmla="*/ 2 w 40"/>
                <a:gd name="T71" fmla="*/ 20 h 118"/>
                <a:gd name="T72" fmla="*/ 4 w 40"/>
                <a:gd name="T73" fmla="*/ 36 h 118"/>
                <a:gd name="T74" fmla="*/ 2 w 40"/>
                <a:gd name="T75" fmla="*/ 54 h 118"/>
                <a:gd name="T76" fmla="*/ 2 w 40"/>
                <a:gd name="T77" fmla="*/ 5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118">
                  <a:moveTo>
                    <a:pt x="2" y="54"/>
                  </a:moveTo>
                  <a:lnTo>
                    <a:pt x="2" y="54"/>
                  </a:lnTo>
                  <a:lnTo>
                    <a:pt x="2" y="80"/>
                  </a:lnTo>
                  <a:lnTo>
                    <a:pt x="4" y="94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8" y="112"/>
                  </a:lnTo>
                  <a:lnTo>
                    <a:pt x="12" y="116"/>
                  </a:lnTo>
                  <a:lnTo>
                    <a:pt x="18" y="118"/>
                  </a:lnTo>
                  <a:lnTo>
                    <a:pt x="22" y="118"/>
                  </a:lnTo>
                  <a:lnTo>
                    <a:pt x="22" y="118"/>
                  </a:lnTo>
                  <a:lnTo>
                    <a:pt x="28" y="118"/>
                  </a:lnTo>
                  <a:lnTo>
                    <a:pt x="28" y="118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40" y="104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38" y="88"/>
                  </a:lnTo>
                  <a:lnTo>
                    <a:pt x="36" y="78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32"/>
                  </a:lnTo>
                  <a:lnTo>
                    <a:pt x="36" y="2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0" y="6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36"/>
                  </a:lnTo>
                  <a:lnTo>
                    <a:pt x="2" y="54"/>
                  </a:lnTo>
                  <a:lnTo>
                    <a:pt x="2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37"/>
            <p:cNvSpPr>
              <a:spLocks noEditPoints="1"/>
            </p:cNvSpPr>
            <p:nvPr/>
          </p:nvSpPr>
          <p:spPr bwMode="auto">
            <a:xfrm>
              <a:off x="10053638" y="1679575"/>
              <a:ext cx="69850" cy="69850"/>
            </a:xfrm>
            <a:custGeom>
              <a:avLst/>
              <a:gdLst>
                <a:gd name="T0" fmla="*/ 40 w 44"/>
                <a:gd name="T1" fmla="*/ 6 h 44"/>
                <a:gd name="T2" fmla="*/ 40 w 44"/>
                <a:gd name="T3" fmla="*/ 6 h 44"/>
                <a:gd name="T4" fmla="*/ 36 w 44"/>
                <a:gd name="T5" fmla="*/ 2 h 44"/>
                <a:gd name="T6" fmla="*/ 30 w 44"/>
                <a:gd name="T7" fmla="*/ 0 h 44"/>
                <a:gd name="T8" fmla="*/ 22 w 44"/>
                <a:gd name="T9" fmla="*/ 0 h 44"/>
                <a:gd name="T10" fmla="*/ 18 w 44"/>
                <a:gd name="T11" fmla="*/ 2 h 44"/>
                <a:gd name="T12" fmla="*/ 18 w 44"/>
                <a:gd name="T13" fmla="*/ 2 h 44"/>
                <a:gd name="T14" fmla="*/ 8 w 44"/>
                <a:gd name="T15" fmla="*/ 6 h 44"/>
                <a:gd name="T16" fmla="*/ 8 w 44"/>
                <a:gd name="T17" fmla="*/ 6 h 44"/>
                <a:gd name="T18" fmla="*/ 4 w 44"/>
                <a:gd name="T19" fmla="*/ 10 h 44"/>
                <a:gd name="T20" fmla="*/ 2 w 44"/>
                <a:gd name="T21" fmla="*/ 14 h 44"/>
                <a:gd name="T22" fmla="*/ 2 w 44"/>
                <a:gd name="T23" fmla="*/ 14 h 44"/>
                <a:gd name="T24" fmla="*/ 0 w 44"/>
                <a:gd name="T25" fmla="*/ 22 h 44"/>
                <a:gd name="T26" fmla="*/ 0 w 44"/>
                <a:gd name="T27" fmla="*/ 22 h 44"/>
                <a:gd name="T28" fmla="*/ 0 w 44"/>
                <a:gd name="T29" fmla="*/ 30 h 44"/>
                <a:gd name="T30" fmla="*/ 0 w 44"/>
                <a:gd name="T31" fmla="*/ 34 h 44"/>
                <a:gd name="T32" fmla="*/ 4 w 44"/>
                <a:gd name="T33" fmla="*/ 38 h 44"/>
                <a:gd name="T34" fmla="*/ 4 w 44"/>
                <a:gd name="T35" fmla="*/ 38 h 44"/>
                <a:gd name="T36" fmla="*/ 8 w 44"/>
                <a:gd name="T37" fmla="*/ 42 h 44"/>
                <a:gd name="T38" fmla="*/ 12 w 44"/>
                <a:gd name="T39" fmla="*/ 44 h 44"/>
                <a:gd name="T40" fmla="*/ 12 w 44"/>
                <a:gd name="T41" fmla="*/ 44 h 44"/>
                <a:gd name="T42" fmla="*/ 12 w 44"/>
                <a:gd name="T43" fmla="*/ 44 h 44"/>
                <a:gd name="T44" fmla="*/ 12 w 44"/>
                <a:gd name="T45" fmla="*/ 44 h 44"/>
                <a:gd name="T46" fmla="*/ 12 w 44"/>
                <a:gd name="T47" fmla="*/ 44 h 44"/>
                <a:gd name="T48" fmla="*/ 16 w 44"/>
                <a:gd name="T49" fmla="*/ 44 h 44"/>
                <a:gd name="T50" fmla="*/ 16 w 44"/>
                <a:gd name="T51" fmla="*/ 44 h 44"/>
                <a:gd name="T52" fmla="*/ 22 w 44"/>
                <a:gd name="T53" fmla="*/ 42 h 44"/>
                <a:gd name="T54" fmla="*/ 28 w 44"/>
                <a:gd name="T55" fmla="*/ 40 h 44"/>
                <a:gd name="T56" fmla="*/ 28 w 44"/>
                <a:gd name="T57" fmla="*/ 40 h 44"/>
                <a:gd name="T58" fmla="*/ 32 w 44"/>
                <a:gd name="T59" fmla="*/ 32 h 44"/>
                <a:gd name="T60" fmla="*/ 32 w 44"/>
                <a:gd name="T61" fmla="*/ 32 h 44"/>
                <a:gd name="T62" fmla="*/ 34 w 44"/>
                <a:gd name="T63" fmla="*/ 32 h 44"/>
                <a:gd name="T64" fmla="*/ 38 w 44"/>
                <a:gd name="T65" fmla="*/ 32 h 44"/>
                <a:gd name="T66" fmla="*/ 38 w 44"/>
                <a:gd name="T67" fmla="*/ 32 h 44"/>
                <a:gd name="T68" fmla="*/ 40 w 44"/>
                <a:gd name="T69" fmla="*/ 28 h 44"/>
                <a:gd name="T70" fmla="*/ 40 w 44"/>
                <a:gd name="T71" fmla="*/ 28 h 44"/>
                <a:gd name="T72" fmla="*/ 42 w 44"/>
                <a:gd name="T73" fmla="*/ 22 h 44"/>
                <a:gd name="T74" fmla="*/ 44 w 44"/>
                <a:gd name="T75" fmla="*/ 16 h 44"/>
                <a:gd name="T76" fmla="*/ 44 w 44"/>
                <a:gd name="T77" fmla="*/ 10 h 44"/>
                <a:gd name="T78" fmla="*/ 40 w 44"/>
                <a:gd name="T79" fmla="*/ 6 h 44"/>
                <a:gd name="T80" fmla="*/ 40 w 44"/>
                <a:gd name="T81" fmla="*/ 6 h 44"/>
                <a:gd name="T82" fmla="*/ 20 w 44"/>
                <a:gd name="T83" fmla="*/ 36 h 44"/>
                <a:gd name="T84" fmla="*/ 22 w 44"/>
                <a:gd name="T85" fmla="*/ 30 h 44"/>
                <a:gd name="T86" fmla="*/ 26 w 44"/>
                <a:gd name="T87" fmla="*/ 34 h 44"/>
                <a:gd name="T88" fmla="*/ 26 w 44"/>
                <a:gd name="T89" fmla="*/ 34 h 44"/>
                <a:gd name="T90" fmla="*/ 20 w 44"/>
                <a:gd name="T91" fmla="*/ 36 h 44"/>
                <a:gd name="T92" fmla="*/ 20 w 44"/>
                <a:gd name="T93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4" h="44">
                  <a:moveTo>
                    <a:pt x="40" y="6"/>
                  </a:moveTo>
                  <a:lnTo>
                    <a:pt x="40" y="6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22" y="42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4" y="16"/>
                  </a:lnTo>
                  <a:lnTo>
                    <a:pt x="44" y="10"/>
                  </a:lnTo>
                  <a:lnTo>
                    <a:pt x="40" y="6"/>
                  </a:lnTo>
                  <a:lnTo>
                    <a:pt x="40" y="6"/>
                  </a:lnTo>
                  <a:close/>
                  <a:moveTo>
                    <a:pt x="20" y="36"/>
                  </a:moveTo>
                  <a:lnTo>
                    <a:pt x="22" y="3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2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49" name="グループ化 148"/>
          <p:cNvGrpSpPr/>
          <p:nvPr/>
        </p:nvGrpSpPr>
        <p:grpSpPr>
          <a:xfrm>
            <a:off x="2967888" y="1607932"/>
            <a:ext cx="1047750" cy="298450"/>
            <a:chOff x="8682038" y="2863850"/>
            <a:chExt cx="1047750" cy="298450"/>
          </a:xfrm>
          <a:solidFill>
            <a:srgbClr val="FF0000"/>
          </a:solidFill>
        </p:grpSpPr>
        <p:sp>
          <p:nvSpPr>
            <p:cNvPr id="74" name="Freeform 38"/>
            <p:cNvSpPr>
              <a:spLocks/>
            </p:cNvSpPr>
            <p:nvPr/>
          </p:nvSpPr>
          <p:spPr bwMode="auto">
            <a:xfrm>
              <a:off x="8682038" y="2863850"/>
              <a:ext cx="190500" cy="298450"/>
            </a:xfrm>
            <a:custGeom>
              <a:avLst/>
              <a:gdLst>
                <a:gd name="T0" fmla="*/ 108 w 120"/>
                <a:gd name="T1" fmla="*/ 154 h 188"/>
                <a:gd name="T2" fmla="*/ 108 w 120"/>
                <a:gd name="T3" fmla="*/ 154 h 188"/>
                <a:gd name="T4" fmla="*/ 92 w 120"/>
                <a:gd name="T5" fmla="*/ 152 h 188"/>
                <a:gd name="T6" fmla="*/ 76 w 120"/>
                <a:gd name="T7" fmla="*/ 150 h 188"/>
                <a:gd name="T8" fmla="*/ 44 w 120"/>
                <a:gd name="T9" fmla="*/ 148 h 188"/>
                <a:gd name="T10" fmla="*/ 44 w 120"/>
                <a:gd name="T11" fmla="*/ 148 h 188"/>
                <a:gd name="T12" fmla="*/ 34 w 120"/>
                <a:gd name="T13" fmla="*/ 148 h 188"/>
                <a:gd name="T14" fmla="*/ 34 w 120"/>
                <a:gd name="T15" fmla="*/ 148 h 188"/>
                <a:gd name="T16" fmla="*/ 34 w 120"/>
                <a:gd name="T17" fmla="*/ 122 h 188"/>
                <a:gd name="T18" fmla="*/ 36 w 120"/>
                <a:gd name="T19" fmla="*/ 94 h 188"/>
                <a:gd name="T20" fmla="*/ 36 w 120"/>
                <a:gd name="T21" fmla="*/ 94 h 188"/>
                <a:gd name="T22" fmla="*/ 38 w 120"/>
                <a:gd name="T23" fmla="*/ 54 h 188"/>
                <a:gd name="T24" fmla="*/ 40 w 120"/>
                <a:gd name="T25" fmla="*/ 36 h 188"/>
                <a:gd name="T26" fmla="*/ 38 w 120"/>
                <a:gd name="T27" fmla="*/ 16 h 188"/>
                <a:gd name="T28" fmla="*/ 38 w 120"/>
                <a:gd name="T29" fmla="*/ 16 h 188"/>
                <a:gd name="T30" fmla="*/ 36 w 120"/>
                <a:gd name="T31" fmla="*/ 8 h 188"/>
                <a:gd name="T32" fmla="*/ 32 w 120"/>
                <a:gd name="T33" fmla="*/ 4 h 188"/>
                <a:gd name="T34" fmla="*/ 26 w 120"/>
                <a:gd name="T35" fmla="*/ 0 h 188"/>
                <a:gd name="T36" fmla="*/ 20 w 120"/>
                <a:gd name="T37" fmla="*/ 0 h 188"/>
                <a:gd name="T38" fmla="*/ 20 w 120"/>
                <a:gd name="T39" fmla="*/ 0 h 188"/>
                <a:gd name="T40" fmla="*/ 14 w 120"/>
                <a:gd name="T41" fmla="*/ 2 h 188"/>
                <a:gd name="T42" fmla="*/ 8 w 120"/>
                <a:gd name="T43" fmla="*/ 6 h 188"/>
                <a:gd name="T44" fmla="*/ 6 w 120"/>
                <a:gd name="T45" fmla="*/ 10 h 188"/>
                <a:gd name="T46" fmla="*/ 4 w 120"/>
                <a:gd name="T47" fmla="*/ 18 h 188"/>
                <a:gd name="T48" fmla="*/ 4 w 120"/>
                <a:gd name="T49" fmla="*/ 18 h 188"/>
                <a:gd name="T50" fmla="*/ 4 w 120"/>
                <a:gd name="T51" fmla="*/ 54 h 188"/>
                <a:gd name="T52" fmla="*/ 2 w 120"/>
                <a:gd name="T53" fmla="*/ 92 h 188"/>
                <a:gd name="T54" fmla="*/ 2 w 120"/>
                <a:gd name="T55" fmla="*/ 92 h 188"/>
                <a:gd name="T56" fmla="*/ 0 w 120"/>
                <a:gd name="T57" fmla="*/ 128 h 188"/>
                <a:gd name="T58" fmla="*/ 0 w 120"/>
                <a:gd name="T59" fmla="*/ 166 h 188"/>
                <a:gd name="T60" fmla="*/ 0 w 120"/>
                <a:gd name="T61" fmla="*/ 166 h 188"/>
                <a:gd name="T62" fmla="*/ 0 w 120"/>
                <a:gd name="T63" fmla="*/ 172 h 188"/>
                <a:gd name="T64" fmla="*/ 4 w 120"/>
                <a:gd name="T65" fmla="*/ 178 h 188"/>
                <a:gd name="T66" fmla="*/ 10 w 120"/>
                <a:gd name="T67" fmla="*/ 180 h 188"/>
                <a:gd name="T68" fmla="*/ 16 w 120"/>
                <a:gd name="T69" fmla="*/ 182 h 188"/>
                <a:gd name="T70" fmla="*/ 16 w 120"/>
                <a:gd name="T71" fmla="*/ 182 h 188"/>
                <a:gd name="T72" fmla="*/ 44 w 120"/>
                <a:gd name="T73" fmla="*/ 182 h 188"/>
                <a:gd name="T74" fmla="*/ 44 w 120"/>
                <a:gd name="T75" fmla="*/ 182 h 188"/>
                <a:gd name="T76" fmla="*/ 72 w 120"/>
                <a:gd name="T77" fmla="*/ 184 h 188"/>
                <a:gd name="T78" fmla="*/ 86 w 120"/>
                <a:gd name="T79" fmla="*/ 186 h 188"/>
                <a:gd name="T80" fmla="*/ 100 w 120"/>
                <a:gd name="T81" fmla="*/ 188 h 188"/>
                <a:gd name="T82" fmla="*/ 100 w 120"/>
                <a:gd name="T83" fmla="*/ 188 h 188"/>
                <a:gd name="T84" fmla="*/ 104 w 120"/>
                <a:gd name="T85" fmla="*/ 188 h 188"/>
                <a:gd name="T86" fmla="*/ 104 w 120"/>
                <a:gd name="T87" fmla="*/ 188 h 188"/>
                <a:gd name="T88" fmla="*/ 110 w 120"/>
                <a:gd name="T89" fmla="*/ 188 h 188"/>
                <a:gd name="T90" fmla="*/ 114 w 120"/>
                <a:gd name="T91" fmla="*/ 184 h 188"/>
                <a:gd name="T92" fmla="*/ 118 w 120"/>
                <a:gd name="T93" fmla="*/ 180 h 188"/>
                <a:gd name="T94" fmla="*/ 120 w 120"/>
                <a:gd name="T95" fmla="*/ 176 h 188"/>
                <a:gd name="T96" fmla="*/ 120 w 120"/>
                <a:gd name="T97" fmla="*/ 176 h 188"/>
                <a:gd name="T98" fmla="*/ 120 w 120"/>
                <a:gd name="T99" fmla="*/ 168 h 188"/>
                <a:gd name="T100" fmla="*/ 118 w 120"/>
                <a:gd name="T101" fmla="*/ 162 h 188"/>
                <a:gd name="T102" fmla="*/ 114 w 120"/>
                <a:gd name="T103" fmla="*/ 158 h 188"/>
                <a:gd name="T104" fmla="*/ 108 w 120"/>
                <a:gd name="T105" fmla="*/ 154 h 188"/>
                <a:gd name="T106" fmla="*/ 108 w 120"/>
                <a:gd name="T107" fmla="*/ 15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0" h="188">
                  <a:moveTo>
                    <a:pt x="108" y="154"/>
                  </a:moveTo>
                  <a:lnTo>
                    <a:pt x="108" y="154"/>
                  </a:lnTo>
                  <a:lnTo>
                    <a:pt x="92" y="152"/>
                  </a:lnTo>
                  <a:lnTo>
                    <a:pt x="76" y="150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34" y="148"/>
                  </a:lnTo>
                  <a:lnTo>
                    <a:pt x="34" y="148"/>
                  </a:lnTo>
                  <a:lnTo>
                    <a:pt x="34" y="122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38" y="54"/>
                  </a:lnTo>
                  <a:lnTo>
                    <a:pt x="40" y="3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54"/>
                  </a:lnTo>
                  <a:lnTo>
                    <a:pt x="2" y="92"/>
                  </a:lnTo>
                  <a:lnTo>
                    <a:pt x="2" y="92"/>
                  </a:lnTo>
                  <a:lnTo>
                    <a:pt x="0" y="128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72"/>
                  </a:lnTo>
                  <a:lnTo>
                    <a:pt x="4" y="178"/>
                  </a:lnTo>
                  <a:lnTo>
                    <a:pt x="10" y="180"/>
                  </a:lnTo>
                  <a:lnTo>
                    <a:pt x="16" y="182"/>
                  </a:lnTo>
                  <a:lnTo>
                    <a:pt x="16" y="182"/>
                  </a:lnTo>
                  <a:lnTo>
                    <a:pt x="44" y="182"/>
                  </a:lnTo>
                  <a:lnTo>
                    <a:pt x="44" y="182"/>
                  </a:lnTo>
                  <a:lnTo>
                    <a:pt x="72" y="184"/>
                  </a:lnTo>
                  <a:lnTo>
                    <a:pt x="86" y="186"/>
                  </a:lnTo>
                  <a:lnTo>
                    <a:pt x="100" y="188"/>
                  </a:lnTo>
                  <a:lnTo>
                    <a:pt x="100" y="188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10" y="188"/>
                  </a:lnTo>
                  <a:lnTo>
                    <a:pt x="114" y="184"/>
                  </a:lnTo>
                  <a:lnTo>
                    <a:pt x="118" y="180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20" y="168"/>
                  </a:lnTo>
                  <a:lnTo>
                    <a:pt x="118" y="162"/>
                  </a:lnTo>
                  <a:lnTo>
                    <a:pt x="114" y="158"/>
                  </a:lnTo>
                  <a:lnTo>
                    <a:pt x="108" y="154"/>
                  </a:lnTo>
                  <a:lnTo>
                    <a:pt x="108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39"/>
            <p:cNvSpPr>
              <a:spLocks noEditPoints="1"/>
            </p:cNvSpPr>
            <p:nvPr/>
          </p:nvSpPr>
          <p:spPr bwMode="auto">
            <a:xfrm>
              <a:off x="8885238" y="2879725"/>
              <a:ext cx="298450" cy="263525"/>
            </a:xfrm>
            <a:custGeom>
              <a:avLst/>
              <a:gdLst>
                <a:gd name="T0" fmla="*/ 148 w 188"/>
                <a:gd name="T1" fmla="*/ 14 h 166"/>
                <a:gd name="T2" fmla="*/ 122 w 188"/>
                <a:gd name="T3" fmla="*/ 14 h 166"/>
                <a:gd name="T4" fmla="*/ 100 w 188"/>
                <a:gd name="T5" fmla="*/ 28 h 166"/>
                <a:gd name="T6" fmla="*/ 90 w 188"/>
                <a:gd name="T7" fmla="*/ 16 h 166"/>
                <a:gd name="T8" fmla="*/ 68 w 188"/>
                <a:gd name="T9" fmla="*/ 2 h 166"/>
                <a:gd name="T10" fmla="*/ 56 w 188"/>
                <a:gd name="T11" fmla="*/ 0 h 166"/>
                <a:gd name="T12" fmla="*/ 40 w 188"/>
                <a:gd name="T13" fmla="*/ 2 h 166"/>
                <a:gd name="T14" fmla="*/ 26 w 188"/>
                <a:gd name="T15" fmla="*/ 12 h 166"/>
                <a:gd name="T16" fmla="*/ 12 w 188"/>
                <a:gd name="T17" fmla="*/ 28 h 166"/>
                <a:gd name="T18" fmla="*/ 6 w 188"/>
                <a:gd name="T19" fmla="*/ 40 h 166"/>
                <a:gd name="T20" fmla="*/ 0 w 188"/>
                <a:gd name="T21" fmla="*/ 60 h 166"/>
                <a:gd name="T22" fmla="*/ 0 w 188"/>
                <a:gd name="T23" fmla="*/ 84 h 166"/>
                <a:gd name="T24" fmla="*/ 8 w 188"/>
                <a:gd name="T25" fmla="*/ 106 h 166"/>
                <a:gd name="T26" fmla="*/ 20 w 188"/>
                <a:gd name="T27" fmla="*/ 128 h 166"/>
                <a:gd name="T28" fmla="*/ 36 w 188"/>
                <a:gd name="T29" fmla="*/ 144 h 166"/>
                <a:gd name="T30" fmla="*/ 70 w 188"/>
                <a:gd name="T31" fmla="*/ 162 h 166"/>
                <a:gd name="T32" fmla="*/ 90 w 188"/>
                <a:gd name="T33" fmla="*/ 166 h 166"/>
                <a:gd name="T34" fmla="*/ 98 w 188"/>
                <a:gd name="T35" fmla="*/ 164 h 166"/>
                <a:gd name="T36" fmla="*/ 106 w 188"/>
                <a:gd name="T37" fmla="*/ 162 h 166"/>
                <a:gd name="T38" fmla="*/ 110 w 188"/>
                <a:gd name="T39" fmla="*/ 156 h 166"/>
                <a:gd name="T40" fmla="*/ 122 w 188"/>
                <a:gd name="T41" fmla="*/ 152 h 166"/>
                <a:gd name="T42" fmla="*/ 156 w 188"/>
                <a:gd name="T43" fmla="*/ 132 h 166"/>
                <a:gd name="T44" fmla="*/ 176 w 188"/>
                <a:gd name="T45" fmla="*/ 112 h 166"/>
                <a:gd name="T46" fmla="*/ 186 w 188"/>
                <a:gd name="T47" fmla="*/ 84 h 166"/>
                <a:gd name="T48" fmla="*/ 188 w 188"/>
                <a:gd name="T49" fmla="*/ 66 h 166"/>
                <a:gd name="T50" fmla="*/ 182 w 188"/>
                <a:gd name="T51" fmla="*/ 46 h 166"/>
                <a:gd name="T52" fmla="*/ 174 w 188"/>
                <a:gd name="T53" fmla="*/ 30 h 166"/>
                <a:gd name="T54" fmla="*/ 162 w 188"/>
                <a:gd name="T55" fmla="*/ 20 h 166"/>
                <a:gd name="T56" fmla="*/ 148 w 188"/>
                <a:gd name="T57" fmla="*/ 14 h 166"/>
                <a:gd name="T58" fmla="*/ 106 w 188"/>
                <a:gd name="T59" fmla="*/ 120 h 166"/>
                <a:gd name="T60" fmla="*/ 86 w 188"/>
                <a:gd name="T61" fmla="*/ 132 h 166"/>
                <a:gd name="T62" fmla="*/ 76 w 188"/>
                <a:gd name="T63" fmla="*/ 128 h 166"/>
                <a:gd name="T64" fmla="*/ 56 w 188"/>
                <a:gd name="T65" fmla="*/ 116 h 166"/>
                <a:gd name="T66" fmla="*/ 48 w 188"/>
                <a:gd name="T67" fmla="*/ 106 h 166"/>
                <a:gd name="T68" fmla="*/ 34 w 188"/>
                <a:gd name="T69" fmla="*/ 80 h 166"/>
                <a:gd name="T70" fmla="*/ 36 w 188"/>
                <a:gd name="T71" fmla="*/ 54 h 166"/>
                <a:gd name="T72" fmla="*/ 40 w 188"/>
                <a:gd name="T73" fmla="*/ 46 h 166"/>
                <a:gd name="T74" fmla="*/ 50 w 188"/>
                <a:gd name="T75" fmla="*/ 36 h 166"/>
                <a:gd name="T76" fmla="*/ 54 w 188"/>
                <a:gd name="T77" fmla="*/ 34 h 166"/>
                <a:gd name="T78" fmla="*/ 54 w 188"/>
                <a:gd name="T79" fmla="*/ 34 h 166"/>
                <a:gd name="T80" fmla="*/ 68 w 188"/>
                <a:gd name="T81" fmla="*/ 42 h 166"/>
                <a:gd name="T82" fmla="*/ 80 w 188"/>
                <a:gd name="T83" fmla="*/ 64 h 166"/>
                <a:gd name="T84" fmla="*/ 82 w 188"/>
                <a:gd name="T85" fmla="*/ 68 h 166"/>
                <a:gd name="T86" fmla="*/ 90 w 188"/>
                <a:gd name="T87" fmla="*/ 74 h 166"/>
                <a:gd name="T88" fmla="*/ 96 w 188"/>
                <a:gd name="T89" fmla="*/ 76 h 166"/>
                <a:gd name="T90" fmla="*/ 104 w 188"/>
                <a:gd name="T91" fmla="*/ 74 h 166"/>
                <a:gd name="T92" fmla="*/ 112 w 188"/>
                <a:gd name="T93" fmla="*/ 66 h 166"/>
                <a:gd name="T94" fmla="*/ 118 w 188"/>
                <a:gd name="T95" fmla="*/ 56 h 166"/>
                <a:gd name="T96" fmla="*/ 134 w 188"/>
                <a:gd name="T97" fmla="*/ 46 h 166"/>
                <a:gd name="T98" fmla="*/ 140 w 188"/>
                <a:gd name="T99" fmla="*/ 46 h 166"/>
                <a:gd name="T100" fmla="*/ 150 w 188"/>
                <a:gd name="T101" fmla="*/ 56 h 166"/>
                <a:gd name="T102" fmla="*/ 154 w 188"/>
                <a:gd name="T103" fmla="*/ 68 h 166"/>
                <a:gd name="T104" fmla="*/ 154 w 188"/>
                <a:gd name="T105" fmla="*/ 78 h 166"/>
                <a:gd name="T106" fmla="*/ 148 w 188"/>
                <a:gd name="T107" fmla="*/ 94 h 166"/>
                <a:gd name="T108" fmla="*/ 136 w 188"/>
                <a:gd name="T109" fmla="*/ 104 h 166"/>
                <a:gd name="T110" fmla="*/ 106 w 188"/>
                <a:gd name="T111" fmla="*/ 1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8" h="166">
                  <a:moveTo>
                    <a:pt x="148" y="14"/>
                  </a:moveTo>
                  <a:lnTo>
                    <a:pt x="148" y="14"/>
                  </a:lnTo>
                  <a:lnTo>
                    <a:pt x="134" y="12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100" y="28"/>
                  </a:lnTo>
                  <a:lnTo>
                    <a:pt x="90" y="16"/>
                  </a:lnTo>
                  <a:lnTo>
                    <a:pt x="80" y="8"/>
                  </a:lnTo>
                  <a:lnTo>
                    <a:pt x="68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40" y="2"/>
                  </a:lnTo>
                  <a:lnTo>
                    <a:pt x="32" y="6"/>
                  </a:lnTo>
                  <a:lnTo>
                    <a:pt x="26" y="12"/>
                  </a:lnTo>
                  <a:lnTo>
                    <a:pt x="18" y="18"/>
                  </a:lnTo>
                  <a:lnTo>
                    <a:pt x="12" y="2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" y="50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0" y="84"/>
                  </a:lnTo>
                  <a:lnTo>
                    <a:pt x="4" y="94"/>
                  </a:lnTo>
                  <a:lnTo>
                    <a:pt x="8" y="106"/>
                  </a:lnTo>
                  <a:lnTo>
                    <a:pt x="14" y="116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36" y="144"/>
                  </a:lnTo>
                  <a:lnTo>
                    <a:pt x="52" y="156"/>
                  </a:lnTo>
                  <a:lnTo>
                    <a:pt x="70" y="162"/>
                  </a:lnTo>
                  <a:lnTo>
                    <a:pt x="80" y="164"/>
                  </a:lnTo>
                  <a:lnTo>
                    <a:pt x="90" y="166"/>
                  </a:lnTo>
                  <a:lnTo>
                    <a:pt x="90" y="166"/>
                  </a:lnTo>
                  <a:lnTo>
                    <a:pt x="98" y="164"/>
                  </a:lnTo>
                  <a:lnTo>
                    <a:pt x="98" y="164"/>
                  </a:lnTo>
                  <a:lnTo>
                    <a:pt x="106" y="162"/>
                  </a:lnTo>
                  <a:lnTo>
                    <a:pt x="110" y="156"/>
                  </a:lnTo>
                  <a:lnTo>
                    <a:pt x="110" y="156"/>
                  </a:lnTo>
                  <a:lnTo>
                    <a:pt x="122" y="152"/>
                  </a:lnTo>
                  <a:lnTo>
                    <a:pt x="122" y="152"/>
                  </a:lnTo>
                  <a:lnTo>
                    <a:pt x="144" y="140"/>
                  </a:lnTo>
                  <a:lnTo>
                    <a:pt x="156" y="132"/>
                  </a:lnTo>
                  <a:lnTo>
                    <a:pt x="166" y="122"/>
                  </a:lnTo>
                  <a:lnTo>
                    <a:pt x="176" y="112"/>
                  </a:lnTo>
                  <a:lnTo>
                    <a:pt x="182" y="100"/>
                  </a:lnTo>
                  <a:lnTo>
                    <a:pt x="186" y="84"/>
                  </a:lnTo>
                  <a:lnTo>
                    <a:pt x="188" y="66"/>
                  </a:lnTo>
                  <a:lnTo>
                    <a:pt x="188" y="66"/>
                  </a:lnTo>
                  <a:lnTo>
                    <a:pt x="186" y="56"/>
                  </a:lnTo>
                  <a:lnTo>
                    <a:pt x="182" y="46"/>
                  </a:lnTo>
                  <a:lnTo>
                    <a:pt x="180" y="38"/>
                  </a:lnTo>
                  <a:lnTo>
                    <a:pt x="174" y="30"/>
                  </a:lnTo>
                  <a:lnTo>
                    <a:pt x="168" y="24"/>
                  </a:lnTo>
                  <a:lnTo>
                    <a:pt x="162" y="20"/>
                  </a:lnTo>
                  <a:lnTo>
                    <a:pt x="156" y="16"/>
                  </a:lnTo>
                  <a:lnTo>
                    <a:pt x="148" y="14"/>
                  </a:lnTo>
                  <a:lnTo>
                    <a:pt x="148" y="14"/>
                  </a:lnTo>
                  <a:close/>
                  <a:moveTo>
                    <a:pt x="106" y="120"/>
                  </a:moveTo>
                  <a:lnTo>
                    <a:pt x="106" y="120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76" y="128"/>
                  </a:lnTo>
                  <a:lnTo>
                    <a:pt x="66" y="124"/>
                  </a:lnTo>
                  <a:lnTo>
                    <a:pt x="56" y="11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0" y="94"/>
                  </a:lnTo>
                  <a:lnTo>
                    <a:pt x="34" y="80"/>
                  </a:lnTo>
                  <a:lnTo>
                    <a:pt x="34" y="66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40" y="46"/>
                  </a:lnTo>
                  <a:lnTo>
                    <a:pt x="46" y="40"/>
                  </a:lnTo>
                  <a:lnTo>
                    <a:pt x="50" y="36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62" y="36"/>
                  </a:lnTo>
                  <a:lnTo>
                    <a:pt x="68" y="42"/>
                  </a:lnTo>
                  <a:lnTo>
                    <a:pt x="74" y="52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82" y="68"/>
                  </a:lnTo>
                  <a:lnTo>
                    <a:pt x="86" y="72"/>
                  </a:lnTo>
                  <a:lnTo>
                    <a:pt x="90" y="74"/>
                  </a:lnTo>
                  <a:lnTo>
                    <a:pt x="96" y="76"/>
                  </a:lnTo>
                  <a:lnTo>
                    <a:pt x="96" y="76"/>
                  </a:lnTo>
                  <a:lnTo>
                    <a:pt x="100" y="76"/>
                  </a:lnTo>
                  <a:lnTo>
                    <a:pt x="104" y="74"/>
                  </a:lnTo>
                  <a:lnTo>
                    <a:pt x="108" y="70"/>
                  </a:lnTo>
                  <a:lnTo>
                    <a:pt x="112" y="66"/>
                  </a:lnTo>
                  <a:lnTo>
                    <a:pt x="112" y="66"/>
                  </a:lnTo>
                  <a:lnTo>
                    <a:pt x="118" y="56"/>
                  </a:lnTo>
                  <a:lnTo>
                    <a:pt x="126" y="50"/>
                  </a:lnTo>
                  <a:lnTo>
                    <a:pt x="134" y="46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46" y="50"/>
                  </a:lnTo>
                  <a:lnTo>
                    <a:pt x="150" y="56"/>
                  </a:lnTo>
                  <a:lnTo>
                    <a:pt x="152" y="62"/>
                  </a:lnTo>
                  <a:lnTo>
                    <a:pt x="154" y="68"/>
                  </a:lnTo>
                  <a:lnTo>
                    <a:pt x="154" y="68"/>
                  </a:lnTo>
                  <a:lnTo>
                    <a:pt x="154" y="78"/>
                  </a:lnTo>
                  <a:lnTo>
                    <a:pt x="152" y="86"/>
                  </a:lnTo>
                  <a:lnTo>
                    <a:pt x="148" y="94"/>
                  </a:lnTo>
                  <a:lnTo>
                    <a:pt x="142" y="100"/>
                  </a:lnTo>
                  <a:lnTo>
                    <a:pt x="136" y="104"/>
                  </a:lnTo>
                  <a:lnTo>
                    <a:pt x="128" y="110"/>
                  </a:lnTo>
                  <a:lnTo>
                    <a:pt x="106" y="120"/>
                  </a:lnTo>
                  <a:lnTo>
                    <a:pt x="10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40"/>
            <p:cNvSpPr>
              <a:spLocks/>
            </p:cNvSpPr>
            <p:nvPr/>
          </p:nvSpPr>
          <p:spPr bwMode="auto">
            <a:xfrm>
              <a:off x="9221788" y="2863850"/>
              <a:ext cx="234950" cy="292100"/>
            </a:xfrm>
            <a:custGeom>
              <a:avLst/>
              <a:gdLst>
                <a:gd name="T0" fmla="*/ 124 w 148"/>
                <a:gd name="T1" fmla="*/ 22 h 184"/>
                <a:gd name="T2" fmla="*/ 110 w 148"/>
                <a:gd name="T3" fmla="*/ 38 h 184"/>
                <a:gd name="T4" fmla="*/ 100 w 148"/>
                <a:gd name="T5" fmla="*/ 60 h 184"/>
                <a:gd name="T6" fmla="*/ 96 w 148"/>
                <a:gd name="T7" fmla="*/ 74 h 184"/>
                <a:gd name="T8" fmla="*/ 80 w 148"/>
                <a:gd name="T9" fmla="*/ 102 h 184"/>
                <a:gd name="T10" fmla="*/ 64 w 148"/>
                <a:gd name="T11" fmla="*/ 130 h 184"/>
                <a:gd name="T12" fmla="*/ 50 w 148"/>
                <a:gd name="T13" fmla="*/ 76 h 184"/>
                <a:gd name="T14" fmla="*/ 34 w 148"/>
                <a:gd name="T15" fmla="*/ 12 h 184"/>
                <a:gd name="T16" fmla="*/ 30 w 148"/>
                <a:gd name="T17" fmla="*/ 6 h 184"/>
                <a:gd name="T18" fmla="*/ 18 w 148"/>
                <a:gd name="T19" fmla="*/ 0 h 184"/>
                <a:gd name="T20" fmla="*/ 12 w 148"/>
                <a:gd name="T21" fmla="*/ 0 h 184"/>
                <a:gd name="T22" fmla="*/ 2 w 148"/>
                <a:gd name="T23" fmla="*/ 8 h 184"/>
                <a:gd name="T24" fmla="*/ 2 w 148"/>
                <a:gd name="T25" fmla="*/ 22 h 184"/>
                <a:gd name="T26" fmla="*/ 10 w 148"/>
                <a:gd name="T27" fmla="*/ 52 h 184"/>
                <a:gd name="T28" fmla="*/ 18 w 148"/>
                <a:gd name="T29" fmla="*/ 84 h 184"/>
                <a:gd name="T30" fmla="*/ 36 w 148"/>
                <a:gd name="T31" fmla="*/ 152 h 184"/>
                <a:gd name="T32" fmla="*/ 44 w 148"/>
                <a:gd name="T33" fmla="*/ 174 h 184"/>
                <a:gd name="T34" fmla="*/ 50 w 148"/>
                <a:gd name="T35" fmla="*/ 182 h 184"/>
                <a:gd name="T36" fmla="*/ 58 w 148"/>
                <a:gd name="T37" fmla="*/ 184 h 184"/>
                <a:gd name="T38" fmla="*/ 60 w 148"/>
                <a:gd name="T39" fmla="*/ 184 h 184"/>
                <a:gd name="T40" fmla="*/ 68 w 148"/>
                <a:gd name="T41" fmla="*/ 182 h 184"/>
                <a:gd name="T42" fmla="*/ 78 w 148"/>
                <a:gd name="T43" fmla="*/ 172 h 184"/>
                <a:gd name="T44" fmla="*/ 104 w 148"/>
                <a:gd name="T45" fmla="*/ 130 h 184"/>
                <a:gd name="T46" fmla="*/ 126 w 148"/>
                <a:gd name="T47" fmla="*/ 88 h 184"/>
                <a:gd name="T48" fmla="*/ 132 w 148"/>
                <a:gd name="T49" fmla="*/ 72 h 184"/>
                <a:gd name="T50" fmla="*/ 136 w 148"/>
                <a:gd name="T51" fmla="*/ 60 h 184"/>
                <a:gd name="T52" fmla="*/ 140 w 148"/>
                <a:gd name="T53" fmla="*/ 52 h 184"/>
                <a:gd name="T54" fmla="*/ 148 w 148"/>
                <a:gd name="T55" fmla="*/ 42 h 184"/>
                <a:gd name="T56" fmla="*/ 146 w 148"/>
                <a:gd name="T57" fmla="*/ 30 h 184"/>
                <a:gd name="T58" fmla="*/ 142 w 148"/>
                <a:gd name="T59" fmla="*/ 24 h 184"/>
                <a:gd name="T60" fmla="*/ 130 w 148"/>
                <a:gd name="T61" fmla="*/ 20 h 184"/>
                <a:gd name="T62" fmla="*/ 124 w 148"/>
                <a:gd name="T63" fmla="*/ 2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84">
                  <a:moveTo>
                    <a:pt x="124" y="22"/>
                  </a:moveTo>
                  <a:lnTo>
                    <a:pt x="124" y="22"/>
                  </a:lnTo>
                  <a:lnTo>
                    <a:pt x="116" y="30"/>
                  </a:lnTo>
                  <a:lnTo>
                    <a:pt x="110" y="38"/>
                  </a:lnTo>
                  <a:lnTo>
                    <a:pt x="104" y="50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80" y="102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0" y="76"/>
                  </a:lnTo>
                  <a:lnTo>
                    <a:pt x="50" y="76"/>
                  </a:lnTo>
                  <a:lnTo>
                    <a:pt x="42" y="44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0" y="6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0" y="52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30" y="130"/>
                  </a:lnTo>
                  <a:lnTo>
                    <a:pt x="36" y="152"/>
                  </a:lnTo>
                  <a:lnTo>
                    <a:pt x="44" y="174"/>
                  </a:lnTo>
                  <a:lnTo>
                    <a:pt x="44" y="174"/>
                  </a:lnTo>
                  <a:lnTo>
                    <a:pt x="46" y="178"/>
                  </a:lnTo>
                  <a:lnTo>
                    <a:pt x="50" y="182"/>
                  </a:lnTo>
                  <a:lnTo>
                    <a:pt x="54" y="184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68" y="182"/>
                  </a:lnTo>
                  <a:lnTo>
                    <a:pt x="74" y="176"/>
                  </a:lnTo>
                  <a:lnTo>
                    <a:pt x="78" y="172"/>
                  </a:lnTo>
                  <a:lnTo>
                    <a:pt x="78" y="172"/>
                  </a:lnTo>
                  <a:lnTo>
                    <a:pt x="104" y="130"/>
                  </a:lnTo>
                  <a:lnTo>
                    <a:pt x="116" y="110"/>
                  </a:lnTo>
                  <a:lnTo>
                    <a:pt x="126" y="88"/>
                  </a:lnTo>
                  <a:lnTo>
                    <a:pt x="126" y="88"/>
                  </a:lnTo>
                  <a:lnTo>
                    <a:pt x="132" y="72"/>
                  </a:lnTo>
                  <a:lnTo>
                    <a:pt x="132" y="72"/>
                  </a:lnTo>
                  <a:lnTo>
                    <a:pt x="136" y="60"/>
                  </a:lnTo>
                  <a:lnTo>
                    <a:pt x="140" y="52"/>
                  </a:lnTo>
                  <a:lnTo>
                    <a:pt x="140" y="52"/>
                  </a:lnTo>
                  <a:lnTo>
                    <a:pt x="146" y="48"/>
                  </a:lnTo>
                  <a:lnTo>
                    <a:pt x="148" y="42"/>
                  </a:lnTo>
                  <a:lnTo>
                    <a:pt x="148" y="36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2" y="24"/>
                  </a:lnTo>
                  <a:lnTo>
                    <a:pt x="136" y="22"/>
                  </a:lnTo>
                  <a:lnTo>
                    <a:pt x="130" y="20"/>
                  </a:lnTo>
                  <a:lnTo>
                    <a:pt x="124" y="22"/>
                  </a:lnTo>
                  <a:lnTo>
                    <a:pt x="12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41"/>
            <p:cNvSpPr>
              <a:spLocks/>
            </p:cNvSpPr>
            <p:nvPr/>
          </p:nvSpPr>
          <p:spPr bwMode="auto">
            <a:xfrm>
              <a:off x="9507538" y="2873375"/>
              <a:ext cx="222250" cy="276225"/>
            </a:xfrm>
            <a:custGeom>
              <a:avLst/>
              <a:gdLst>
                <a:gd name="T0" fmla="*/ 140 w 140"/>
                <a:gd name="T1" fmla="*/ 12 h 174"/>
                <a:gd name="T2" fmla="*/ 132 w 140"/>
                <a:gd name="T3" fmla="*/ 2 h 174"/>
                <a:gd name="T4" fmla="*/ 120 w 140"/>
                <a:gd name="T5" fmla="*/ 0 h 174"/>
                <a:gd name="T6" fmla="*/ 104 w 140"/>
                <a:gd name="T7" fmla="*/ 0 h 174"/>
                <a:gd name="T8" fmla="*/ 84 w 140"/>
                <a:gd name="T9" fmla="*/ 2 h 174"/>
                <a:gd name="T10" fmla="*/ 36 w 140"/>
                <a:gd name="T11" fmla="*/ 6 h 174"/>
                <a:gd name="T12" fmla="*/ 22 w 140"/>
                <a:gd name="T13" fmla="*/ 10 h 174"/>
                <a:gd name="T14" fmla="*/ 18 w 140"/>
                <a:gd name="T15" fmla="*/ 10 h 174"/>
                <a:gd name="T16" fmla="*/ 6 w 140"/>
                <a:gd name="T17" fmla="*/ 14 h 174"/>
                <a:gd name="T18" fmla="*/ 2 w 140"/>
                <a:gd name="T19" fmla="*/ 26 h 174"/>
                <a:gd name="T20" fmla="*/ 2 w 140"/>
                <a:gd name="T21" fmla="*/ 66 h 174"/>
                <a:gd name="T22" fmla="*/ 0 w 140"/>
                <a:gd name="T23" fmla="*/ 110 h 174"/>
                <a:gd name="T24" fmla="*/ 2 w 140"/>
                <a:gd name="T25" fmla="*/ 156 h 174"/>
                <a:gd name="T26" fmla="*/ 4 w 140"/>
                <a:gd name="T27" fmla="*/ 162 h 174"/>
                <a:gd name="T28" fmla="*/ 12 w 140"/>
                <a:gd name="T29" fmla="*/ 170 h 174"/>
                <a:gd name="T30" fmla="*/ 18 w 140"/>
                <a:gd name="T31" fmla="*/ 170 h 174"/>
                <a:gd name="T32" fmla="*/ 42 w 140"/>
                <a:gd name="T33" fmla="*/ 172 h 174"/>
                <a:gd name="T34" fmla="*/ 88 w 140"/>
                <a:gd name="T35" fmla="*/ 174 h 174"/>
                <a:gd name="T36" fmla="*/ 106 w 140"/>
                <a:gd name="T37" fmla="*/ 174 h 174"/>
                <a:gd name="T38" fmla="*/ 116 w 140"/>
                <a:gd name="T39" fmla="*/ 168 h 174"/>
                <a:gd name="T40" fmla="*/ 120 w 140"/>
                <a:gd name="T41" fmla="*/ 156 h 174"/>
                <a:gd name="T42" fmla="*/ 120 w 140"/>
                <a:gd name="T43" fmla="*/ 150 h 174"/>
                <a:gd name="T44" fmla="*/ 110 w 140"/>
                <a:gd name="T45" fmla="*/ 140 h 174"/>
                <a:gd name="T46" fmla="*/ 102 w 140"/>
                <a:gd name="T47" fmla="*/ 140 h 174"/>
                <a:gd name="T48" fmla="*/ 44 w 140"/>
                <a:gd name="T49" fmla="*/ 138 h 174"/>
                <a:gd name="T50" fmla="*/ 36 w 140"/>
                <a:gd name="T51" fmla="*/ 138 h 174"/>
                <a:gd name="T52" fmla="*/ 34 w 140"/>
                <a:gd name="T53" fmla="*/ 98 h 174"/>
                <a:gd name="T54" fmla="*/ 48 w 140"/>
                <a:gd name="T55" fmla="*/ 96 h 174"/>
                <a:gd name="T56" fmla="*/ 64 w 140"/>
                <a:gd name="T57" fmla="*/ 96 h 174"/>
                <a:gd name="T58" fmla="*/ 94 w 140"/>
                <a:gd name="T59" fmla="*/ 94 h 174"/>
                <a:gd name="T60" fmla="*/ 100 w 140"/>
                <a:gd name="T61" fmla="*/ 92 h 174"/>
                <a:gd name="T62" fmla="*/ 108 w 140"/>
                <a:gd name="T63" fmla="*/ 80 h 174"/>
                <a:gd name="T64" fmla="*/ 108 w 140"/>
                <a:gd name="T65" fmla="*/ 74 h 174"/>
                <a:gd name="T66" fmla="*/ 100 w 140"/>
                <a:gd name="T67" fmla="*/ 64 h 174"/>
                <a:gd name="T68" fmla="*/ 88 w 140"/>
                <a:gd name="T69" fmla="*/ 60 h 174"/>
                <a:gd name="T70" fmla="*/ 76 w 140"/>
                <a:gd name="T71" fmla="*/ 62 h 174"/>
                <a:gd name="T72" fmla="*/ 64 w 140"/>
                <a:gd name="T73" fmla="*/ 62 h 174"/>
                <a:gd name="T74" fmla="*/ 36 w 140"/>
                <a:gd name="T75" fmla="*/ 62 h 174"/>
                <a:gd name="T76" fmla="*/ 36 w 140"/>
                <a:gd name="T77" fmla="*/ 42 h 174"/>
                <a:gd name="T78" fmla="*/ 46 w 140"/>
                <a:gd name="T79" fmla="*/ 38 h 174"/>
                <a:gd name="T80" fmla="*/ 86 w 140"/>
                <a:gd name="T81" fmla="*/ 36 h 174"/>
                <a:gd name="T82" fmla="*/ 106 w 140"/>
                <a:gd name="T83" fmla="*/ 34 h 174"/>
                <a:gd name="T84" fmla="*/ 126 w 140"/>
                <a:gd name="T85" fmla="*/ 32 h 174"/>
                <a:gd name="T86" fmla="*/ 136 w 140"/>
                <a:gd name="T87" fmla="*/ 26 h 174"/>
                <a:gd name="T88" fmla="*/ 140 w 140"/>
                <a:gd name="T89" fmla="*/ 1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" h="174">
                  <a:moveTo>
                    <a:pt x="140" y="12"/>
                  </a:moveTo>
                  <a:lnTo>
                    <a:pt x="140" y="12"/>
                  </a:lnTo>
                  <a:lnTo>
                    <a:pt x="136" y="6"/>
                  </a:lnTo>
                  <a:lnTo>
                    <a:pt x="132" y="2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4" y="0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52" y="2"/>
                  </a:lnTo>
                  <a:lnTo>
                    <a:pt x="36" y="6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2" y="10"/>
                  </a:lnTo>
                  <a:lnTo>
                    <a:pt x="6" y="14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0" y="110"/>
                  </a:lnTo>
                  <a:lnTo>
                    <a:pt x="0" y="134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4" y="162"/>
                  </a:lnTo>
                  <a:lnTo>
                    <a:pt x="8" y="166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18" y="170"/>
                  </a:lnTo>
                  <a:lnTo>
                    <a:pt x="42" y="172"/>
                  </a:lnTo>
                  <a:lnTo>
                    <a:pt x="42" y="172"/>
                  </a:lnTo>
                  <a:lnTo>
                    <a:pt x="88" y="174"/>
                  </a:lnTo>
                  <a:lnTo>
                    <a:pt x="88" y="174"/>
                  </a:lnTo>
                  <a:lnTo>
                    <a:pt x="106" y="174"/>
                  </a:lnTo>
                  <a:lnTo>
                    <a:pt x="106" y="174"/>
                  </a:lnTo>
                  <a:lnTo>
                    <a:pt x="112" y="172"/>
                  </a:lnTo>
                  <a:lnTo>
                    <a:pt x="116" y="168"/>
                  </a:lnTo>
                  <a:lnTo>
                    <a:pt x="120" y="162"/>
                  </a:lnTo>
                  <a:lnTo>
                    <a:pt x="120" y="156"/>
                  </a:lnTo>
                  <a:lnTo>
                    <a:pt x="120" y="156"/>
                  </a:lnTo>
                  <a:lnTo>
                    <a:pt x="120" y="150"/>
                  </a:lnTo>
                  <a:lnTo>
                    <a:pt x="116" y="144"/>
                  </a:lnTo>
                  <a:lnTo>
                    <a:pt x="110" y="140"/>
                  </a:lnTo>
                  <a:lnTo>
                    <a:pt x="102" y="140"/>
                  </a:lnTo>
                  <a:lnTo>
                    <a:pt x="102" y="140"/>
                  </a:lnTo>
                  <a:lnTo>
                    <a:pt x="74" y="140"/>
                  </a:lnTo>
                  <a:lnTo>
                    <a:pt x="44" y="138"/>
                  </a:lnTo>
                  <a:lnTo>
                    <a:pt x="44" y="138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4" y="98"/>
                  </a:lnTo>
                  <a:lnTo>
                    <a:pt x="34" y="98"/>
                  </a:lnTo>
                  <a:lnTo>
                    <a:pt x="48" y="96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78" y="96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100" y="92"/>
                  </a:lnTo>
                  <a:lnTo>
                    <a:pt x="104" y="86"/>
                  </a:lnTo>
                  <a:lnTo>
                    <a:pt x="108" y="80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4" y="68"/>
                  </a:lnTo>
                  <a:lnTo>
                    <a:pt x="100" y="64"/>
                  </a:lnTo>
                  <a:lnTo>
                    <a:pt x="94" y="60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76" y="62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50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6" y="38"/>
                  </a:lnTo>
                  <a:lnTo>
                    <a:pt x="58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06" y="34"/>
                  </a:lnTo>
                  <a:lnTo>
                    <a:pt x="126" y="32"/>
                  </a:lnTo>
                  <a:lnTo>
                    <a:pt x="126" y="32"/>
                  </a:lnTo>
                  <a:lnTo>
                    <a:pt x="132" y="30"/>
                  </a:lnTo>
                  <a:lnTo>
                    <a:pt x="136" y="26"/>
                  </a:lnTo>
                  <a:lnTo>
                    <a:pt x="140" y="20"/>
                  </a:lnTo>
                  <a:lnTo>
                    <a:pt x="140" y="12"/>
                  </a:lnTo>
                  <a:lnTo>
                    <a:pt x="14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50" name="グループ化 149"/>
          <p:cNvGrpSpPr/>
          <p:nvPr/>
        </p:nvGrpSpPr>
        <p:grpSpPr>
          <a:xfrm>
            <a:off x="2856321" y="2351140"/>
            <a:ext cx="1219200" cy="422275"/>
            <a:chOff x="8824913" y="3578225"/>
            <a:chExt cx="1219200" cy="422275"/>
          </a:xfrm>
          <a:solidFill>
            <a:srgbClr val="00CCFF"/>
          </a:solidFill>
        </p:grpSpPr>
        <p:sp>
          <p:nvSpPr>
            <p:cNvPr id="78" name="Freeform 42"/>
            <p:cNvSpPr>
              <a:spLocks/>
            </p:cNvSpPr>
            <p:nvPr/>
          </p:nvSpPr>
          <p:spPr bwMode="auto">
            <a:xfrm>
              <a:off x="8824913" y="3578225"/>
              <a:ext cx="374650" cy="422275"/>
            </a:xfrm>
            <a:custGeom>
              <a:avLst/>
              <a:gdLst>
                <a:gd name="T0" fmla="*/ 166 w 236"/>
                <a:gd name="T1" fmla="*/ 132 h 266"/>
                <a:gd name="T2" fmla="*/ 84 w 236"/>
                <a:gd name="T3" fmla="*/ 132 h 266"/>
                <a:gd name="T4" fmla="*/ 74 w 236"/>
                <a:gd name="T5" fmla="*/ 148 h 266"/>
                <a:gd name="T6" fmla="*/ 78 w 236"/>
                <a:gd name="T7" fmla="*/ 160 h 266"/>
                <a:gd name="T8" fmla="*/ 152 w 236"/>
                <a:gd name="T9" fmla="*/ 166 h 266"/>
                <a:gd name="T10" fmla="*/ 154 w 236"/>
                <a:gd name="T11" fmla="*/ 186 h 266"/>
                <a:gd name="T12" fmla="*/ 134 w 236"/>
                <a:gd name="T13" fmla="*/ 218 h 266"/>
                <a:gd name="T14" fmla="*/ 114 w 236"/>
                <a:gd name="T15" fmla="*/ 224 h 266"/>
                <a:gd name="T16" fmla="*/ 92 w 236"/>
                <a:gd name="T17" fmla="*/ 220 h 266"/>
                <a:gd name="T18" fmla="*/ 64 w 236"/>
                <a:gd name="T19" fmla="*/ 202 h 266"/>
                <a:gd name="T20" fmla="*/ 44 w 236"/>
                <a:gd name="T21" fmla="*/ 168 h 266"/>
                <a:gd name="T22" fmla="*/ 36 w 236"/>
                <a:gd name="T23" fmla="*/ 144 h 266"/>
                <a:gd name="T24" fmla="*/ 34 w 236"/>
                <a:gd name="T25" fmla="*/ 102 h 266"/>
                <a:gd name="T26" fmla="*/ 46 w 236"/>
                <a:gd name="T27" fmla="*/ 66 h 266"/>
                <a:gd name="T28" fmla="*/ 70 w 236"/>
                <a:gd name="T29" fmla="*/ 40 h 266"/>
                <a:gd name="T30" fmla="*/ 116 w 236"/>
                <a:gd name="T31" fmla="*/ 38 h 266"/>
                <a:gd name="T32" fmla="*/ 176 w 236"/>
                <a:gd name="T33" fmla="*/ 60 h 266"/>
                <a:gd name="T34" fmla="*/ 190 w 236"/>
                <a:gd name="T35" fmla="*/ 60 h 266"/>
                <a:gd name="T36" fmla="*/ 198 w 236"/>
                <a:gd name="T37" fmla="*/ 50 h 266"/>
                <a:gd name="T38" fmla="*/ 196 w 236"/>
                <a:gd name="T39" fmla="*/ 32 h 266"/>
                <a:gd name="T40" fmla="*/ 168 w 236"/>
                <a:gd name="T41" fmla="*/ 20 h 266"/>
                <a:gd name="T42" fmla="*/ 100 w 236"/>
                <a:gd name="T43" fmla="*/ 0 h 266"/>
                <a:gd name="T44" fmla="*/ 66 w 236"/>
                <a:gd name="T45" fmla="*/ 6 h 266"/>
                <a:gd name="T46" fmla="*/ 36 w 236"/>
                <a:gd name="T47" fmla="*/ 24 h 266"/>
                <a:gd name="T48" fmla="*/ 18 w 236"/>
                <a:gd name="T49" fmla="*/ 48 h 266"/>
                <a:gd name="T50" fmla="*/ 0 w 236"/>
                <a:gd name="T51" fmla="*/ 96 h 266"/>
                <a:gd name="T52" fmla="*/ 2 w 236"/>
                <a:gd name="T53" fmla="*/ 150 h 266"/>
                <a:gd name="T54" fmla="*/ 12 w 236"/>
                <a:gd name="T55" fmla="*/ 182 h 266"/>
                <a:gd name="T56" fmla="*/ 36 w 236"/>
                <a:gd name="T57" fmla="*/ 224 h 266"/>
                <a:gd name="T58" fmla="*/ 72 w 236"/>
                <a:gd name="T59" fmla="*/ 250 h 266"/>
                <a:gd name="T60" fmla="*/ 100 w 236"/>
                <a:gd name="T61" fmla="*/ 256 h 266"/>
                <a:gd name="T62" fmla="*/ 130 w 236"/>
                <a:gd name="T63" fmla="*/ 256 h 266"/>
                <a:gd name="T64" fmla="*/ 164 w 236"/>
                <a:gd name="T65" fmla="*/ 236 h 266"/>
                <a:gd name="T66" fmla="*/ 174 w 236"/>
                <a:gd name="T67" fmla="*/ 258 h 266"/>
                <a:gd name="T68" fmla="*/ 182 w 236"/>
                <a:gd name="T69" fmla="*/ 264 h 266"/>
                <a:gd name="T70" fmla="*/ 196 w 236"/>
                <a:gd name="T71" fmla="*/ 262 h 266"/>
                <a:gd name="T72" fmla="*/ 202 w 236"/>
                <a:gd name="T73" fmla="*/ 256 h 266"/>
                <a:gd name="T74" fmla="*/ 202 w 236"/>
                <a:gd name="T75" fmla="*/ 240 h 266"/>
                <a:gd name="T76" fmla="*/ 194 w 236"/>
                <a:gd name="T77" fmla="*/ 216 h 266"/>
                <a:gd name="T78" fmla="*/ 188 w 236"/>
                <a:gd name="T79" fmla="*/ 184 h 266"/>
                <a:gd name="T80" fmla="*/ 218 w 236"/>
                <a:gd name="T81" fmla="*/ 166 h 266"/>
                <a:gd name="T82" fmla="*/ 230 w 236"/>
                <a:gd name="T83" fmla="*/ 160 h 266"/>
                <a:gd name="T84" fmla="*/ 236 w 236"/>
                <a:gd name="T85" fmla="*/ 148 h 266"/>
                <a:gd name="T86" fmla="*/ 226 w 236"/>
                <a:gd name="T87" fmla="*/ 132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6" h="266">
                  <a:moveTo>
                    <a:pt x="218" y="132"/>
                  </a:moveTo>
                  <a:lnTo>
                    <a:pt x="166" y="132"/>
                  </a:lnTo>
                  <a:lnTo>
                    <a:pt x="166" y="132"/>
                  </a:lnTo>
                  <a:lnTo>
                    <a:pt x="90" y="132"/>
                  </a:lnTo>
                  <a:lnTo>
                    <a:pt x="90" y="132"/>
                  </a:lnTo>
                  <a:lnTo>
                    <a:pt x="84" y="132"/>
                  </a:lnTo>
                  <a:lnTo>
                    <a:pt x="78" y="136"/>
                  </a:lnTo>
                  <a:lnTo>
                    <a:pt x="76" y="142"/>
                  </a:lnTo>
                  <a:lnTo>
                    <a:pt x="74" y="148"/>
                  </a:lnTo>
                  <a:lnTo>
                    <a:pt x="74" y="148"/>
                  </a:lnTo>
                  <a:lnTo>
                    <a:pt x="76" y="154"/>
                  </a:lnTo>
                  <a:lnTo>
                    <a:pt x="78" y="160"/>
                  </a:lnTo>
                  <a:lnTo>
                    <a:pt x="84" y="164"/>
                  </a:lnTo>
                  <a:lnTo>
                    <a:pt x="90" y="166"/>
                  </a:lnTo>
                  <a:lnTo>
                    <a:pt x="152" y="166"/>
                  </a:lnTo>
                  <a:lnTo>
                    <a:pt x="152" y="166"/>
                  </a:lnTo>
                  <a:lnTo>
                    <a:pt x="154" y="186"/>
                  </a:lnTo>
                  <a:lnTo>
                    <a:pt x="154" y="186"/>
                  </a:lnTo>
                  <a:lnTo>
                    <a:pt x="144" y="206"/>
                  </a:lnTo>
                  <a:lnTo>
                    <a:pt x="140" y="212"/>
                  </a:lnTo>
                  <a:lnTo>
                    <a:pt x="134" y="218"/>
                  </a:lnTo>
                  <a:lnTo>
                    <a:pt x="130" y="222"/>
                  </a:lnTo>
                  <a:lnTo>
                    <a:pt x="122" y="224"/>
                  </a:lnTo>
                  <a:lnTo>
                    <a:pt x="114" y="224"/>
                  </a:lnTo>
                  <a:lnTo>
                    <a:pt x="106" y="224"/>
                  </a:lnTo>
                  <a:lnTo>
                    <a:pt x="106" y="224"/>
                  </a:lnTo>
                  <a:lnTo>
                    <a:pt x="92" y="220"/>
                  </a:lnTo>
                  <a:lnTo>
                    <a:pt x="82" y="216"/>
                  </a:lnTo>
                  <a:lnTo>
                    <a:pt x="72" y="210"/>
                  </a:lnTo>
                  <a:lnTo>
                    <a:pt x="64" y="202"/>
                  </a:lnTo>
                  <a:lnTo>
                    <a:pt x="58" y="194"/>
                  </a:lnTo>
                  <a:lnTo>
                    <a:pt x="52" y="186"/>
                  </a:lnTo>
                  <a:lnTo>
                    <a:pt x="44" y="168"/>
                  </a:lnTo>
                  <a:lnTo>
                    <a:pt x="44" y="168"/>
                  </a:lnTo>
                  <a:lnTo>
                    <a:pt x="40" y="156"/>
                  </a:lnTo>
                  <a:lnTo>
                    <a:pt x="36" y="144"/>
                  </a:lnTo>
                  <a:lnTo>
                    <a:pt x="34" y="130"/>
                  </a:lnTo>
                  <a:lnTo>
                    <a:pt x="34" y="116"/>
                  </a:lnTo>
                  <a:lnTo>
                    <a:pt x="34" y="102"/>
                  </a:lnTo>
                  <a:lnTo>
                    <a:pt x="36" y="88"/>
                  </a:lnTo>
                  <a:lnTo>
                    <a:pt x="40" y="76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58" y="50"/>
                  </a:lnTo>
                  <a:lnTo>
                    <a:pt x="70" y="40"/>
                  </a:lnTo>
                  <a:lnTo>
                    <a:pt x="84" y="36"/>
                  </a:lnTo>
                  <a:lnTo>
                    <a:pt x="98" y="34"/>
                  </a:lnTo>
                  <a:lnTo>
                    <a:pt x="116" y="38"/>
                  </a:lnTo>
                  <a:lnTo>
                    <a:pt x="134" y="42"/>
                  </a:lnTo>
                  <a:lnTo>
                    <a:pt x="176" y="60"/>
                  </a:lnTo>
                  <a:lnTo>
                    <a:pt x="176" y="60"/>
                  </a:lnTo>
                  <a:lnTo>
                    <a:pt x="176" y="60"/>
                  </a:lnTo>
                  <a:lnTo>
                    <a:pt x="182" y="62"/>
                  </a:lnTo>
                  <a:lnTo>
                    <a:pt x="190" y="60"/>
                  </a:lnTo>
                  <a:lnTo>
                    <a:pt x="194" y="56"/>
                  </a:lnTo>
                  <a:lnTo>
                    <a:pt x="198" y="50"/>
                  </a:lnTo>
                  <a:lnTo>
                    <a:pt x="198" y="50"/>
                  </a:lnTo>
                  <a:lnTo>
                    <a:pt x="200" y="44"/>
                  </a:lnTo>
                  <a:lnTo>
                    <a:pt x="198" y="38"/>
                  </a:lnTo>
                  <a:lnTo>
                    <a:pt x="196" y="32"/>
                  </a:lnTo>
                  <a:lnTo>
                    <a:pt x="190" y="28"/>
                  </a:lnTo>
                  <a:lnTo>
                    <a:pt x="190" y="28"/>
                  </a:lnTo>
                  <a:lnTo>
                    <a:pt x="168" y="20"/>
                  </a:lnTo>
                  <a:lnTo>
                    <a:pt x="146" y="10"/>
                  </a:lnTo>
                  <a:lnTo>
                    <a:pt x="122" y="4"/>
                  </a:lnTo>
                  <a:lnTo>
                    <a:pt x="100" y="0"/>
                  </a:lnTo>
                  <a:lnTo>
                    <a:pt x="88" y="0"/>
                  </a:lnTo>
                  <a:lnTo>
                    <a:pt x="78" y="2"/>
                  </a:lnTo>
                  <a:lnTo>
                    <a:pt x="66" y="6"/>
                  </a:lnTo>
                  <a:lnTo>
                    <a:pt x="56" y="10"/>
                  </a:lnTo>
                  <a:lnTo>
                    <a:pt x="46" y="16"/>
                  </a:lnTo>
                  <a:lnTo>
                    <a:pt x="36" y="24"/>
                  </a:lnTo>
                  <a:lnTo>
                    <a:pt x="26" y="34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0" y="62"/>
                  </a:lnTo>
                  <a:lnTo>
                    <a:pt x="4" y="80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0" y="132"/>
                  </a:lnTo>
                  <a:lnTo>
                    <a:pt x="2" y="150"/>
                  </a:lnTo>
                  <a:lnTo>
                    <a:pt x="6" y="166"/>
                  </a:lnTo>
                  <a:lnTo>
                    <a:pt x="12" y="182"/>
                  </a:lnTo>
                  <a:lnTo>
                    <a:pt x="12" y="182"/>
                  </a:lnTo>
                  <a:lnTo>
                    <a:pt x="20" y="196"/>
                  </a:lnTo>
                  <a:lnTo>
                    <a:pt x="28" y="210"/>
                  </a:lnTo>
                  <a:lnTo>
                    <a:pt x="36" y="224"/>
                  </a:lnTo>
                  <a:lnTo>
                    <a:pt x="48" y="234"/>
                  </a:lnTo>
                  <a:lnTo>
                    <a:pt x="60" y="242"/>
                  </a:lnTo>
                  <a:lnTo>
                    <a:pt x="72" y="250"/>
                  </a:lnTo>
                  <a:lnTo>
                    <a:pt x="86" y="254"/>
                  </a:lnTo>
                  <a:lnTo>
                    <a:pt x="100" y="256"/>
                  </a:lnTo>
                  <a:lnTo>
                    <a:pt x="100" y="256"/>
                  </a:lnTo>
                  <a:lnTo>
                    <a:pt x="114" y="258"/>
                  </a:lnTo>
                  <a:lnTo>
                    <a:pt x="114" y="258"/>
                  </a:lnTo>
                  <a:lnTo>
                    <a:pt x="130" y="256"/>
                  </a:lnTo>
                  <a:lnTo>
                    <a:pt x="144" y="252"/>
                  </a:lnTo>
                  <a:lnTo>
                    <a:pt x="154" y="246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70" y="252"/>
                  </a:lnTo>
                  <a:lnTo>
                    <a:pt x="174" y="258"/>
                  </a:lnTo>
                  <a:lnTo>
                    <a:pt x="178" y="262"/>
                  </a:lnTo>
                  <a:lnTo>
                    <a:pt x="178" y="262"/>
                  </a:lnTo>
                  <a:lnTo>
                    <a:pt x="182" y="264"/>
                  </a:lnTo>
                  <a:lnTo>
                    <a:pt x="186" y="266"/>
                  </a:lnTo>
                  <a:lnTo>
                    <a:pt x="186" y="266"/>
                  </a:lnTo>
                  <a:lnTo>
                    <a:pt x="196" y="262"/>
                  </a:lnTo>
                  <a:lnTo>
                    <a:pt x="198" y="260"/>
                  </a:lnTo>
                  <a:lnTo>
                    <a:pt x="202" y="256"/>
                  </a:lnTo>
                  <a:lnTo>
                    <a:pt x="202" y="256"/>
                  </a:lnTo>
                  <a:lnTo>
                    <a:pt x="204" y="252"/>
                  </a:lnTo>
                  <a:lnTo>
                    <a:pt x="204" y="246"/>
                  </a:lnTo>
                  <a:lnTo>
                    <a:pt x="202" y="240"/>
                  </a:lnTo>
                  <a:lnTo>
                    <a:pt x="198" y="236"/>
                  </a:lnTo>
                  <a:lnTo>
                    <a:pt x="198" y="236"/>
                  </a:lnTo>
                  <a:lnTo>
                    <a:pt x="194" y="216"/>
                  </a:lnTo>
                  <a:lnTo>
                    <a:pt x="188" y="186"/>
                  </a:lnTo>
                  <a:lnTo>
                    <a:pt x="188" y="186"/>
                  </a:lnTo>
                  <a:lnTo>
                    <a:pt x="188" y="184"/>
                  </a:lnTo>
                  <a:lnTo>
                    <a:pt x="188" y="184"/>
                  </a:lnTo>
                  <a:lnTo>
                    <a:pt x="186" y="166"/>
                  </a:lnTo>
                  <a:lnTo>
                    <a:pt x="218" y="166"/>
                  </a:lnTo>
                  <a:lnTo>
                    <a:pt x="218" y="166"/>
                  </a:lnTo>
                  <a:lnTo>
                    <a:pt x="226" y="164"/>
                  </a:lnTo>
                  <a:lnTo>
                    <a:pt x="230" y="160"/>
                  </a:lnTo>
                  <a:lnTo>
                    <a:pt x="234" y="154"/>
                  </a:lnTo>
                  <a:lnTo>
                    <a:pt x="236" y="148"/>
                  </a:lnTo>
                  <a:lnTo>
                    <a:pt x="236" y="148"/>
                  </a:lnTo>
                  <a:lnTo>
                    <a:pt x="234" y="142"/>
                  </a:lnTo>
                  <a:lnTo>
                    <a:pt x="230" y="136"/>
                  </a:lnTo>
                  <a:lnTo>
                    <a:pt x="226" y="132"/>
                  </a:lnTo>
                  <a:lnTo>
                    <a:pt x="218" y="132"/>
                  </a:lnTo>
                  <a:lnTo>
                    <a:pt x="21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43"/>
            <p:cNvSpPr>
              <a:spLocks noEditPoints="1"/>
            </p:cNvSpPr>
            <p:nvPr/>
          </p:nvSpPr>
          <p:spPr bwMode="auto">
            <a:xfrm>
              <a:off x="9228138" y="3740150"/>
              <a:ext cx="212725" cy="244475"/>
            </a:xfrm>
            <a:custGeom>
              <a:avLst/>
              <a:gdLst>
                <a:gd name="T0" fmla="*/ 50 w 134"/>
                <a:gd name="T1" fmla="*/ 2 h 154"/>
                <a:gd name="T2" fmla="*/ 38 w 134"/>
                <a:gd name="T3" fmla="*/ 10 h 154"/>
                <a:gd name="T4" fmla="*/ 30 w 134"/>
                <a:gd name="T5" fmla="*/ 14 h 154"/>
                <a:gd name="T6" fmla="*/ 18 w 134"/>
                <a:gd name="T7" fmla="*/ 26 h 154"/>
                <a:gd name="T8" fmla="*/ 8 w 134"/>
                <a:gd name="T9" fmla="*/ 42 h 154"/>
                <a:gd name="T10" fmla="*/ 2 w 134"/>
                <a:gd name="T11" fmla="*/ 62 h 154"/>
                <a:gd name="T12" fmla="*/ 0 w 134"/>
                <a:gd name="T13" fmla="*/ 74 h 154"/>
                <a:gd name="T14" fmla="*/ 2 w 134"/>
                <a:gd name="T15" fmla="*/ 100 h 154"/>
                <a:gd name="T16" fmla="*/ 12 w 134"/>
                <a:gd name="T17" fmla="*/ 126 h 154"/>
                <a:gd name="T18" fmla="*/ 30 w 134"/>
                <a:gd name="T19" fmla="*/ 144 h 154"/>
                <a:gd name="T20" fmla="*/ 60 w 134"/>
                <a:gd name="T21" fmla="*/ 154 h 154"/>
                <a:gd name="T22" fmla="*/ 68 w 134"/>
                <a:gd name="T23" fmla="*/ 154 h 154"/>
                <a:gd name="T24" fmla="*/ 84 w 134"/>
                <a:gd name="T25" fmla="*/ 152 h 154"/>
                <a:gd name="T26" fmla="*/ 114 w 134"/>
                <a:gd name="T27" fmla="*/ 136 h 154"/>
                <a:gd name="T28" fmla="*/ 124 w 134"/>
                <a:gd name="T29" fmla="*/ 122 h 154"/>
                <a:gd name="T30" fmla="*/ 132 w 134"/>
                <a:gd name="T31" fmla="*/ 100 h 154"/>
                <a:gd name="T32" fmla="*/ 134 w 134"/>
                <a:gd name="T33" fmla="*/ 76 h 154"/>
                <a:gd name="T34" fmla="*/ 130 w 134"/>
                <a:gd name="T35" fmla="*/ 52 h 154"/>
                <a:gd name="T36" fmla="*/ 118 w 134"/>
                <a:gd name="T37" fmla="*/ 30 h 154"/>
                <a:gd name="T38" fmla="*/ 112 w 134"/>
                <a:gd name="T39" fmla="*/ 22 h 154"/>
                <a:gd name="T40" fmla="*/ 98 w 134"/>
                <a:gd name="T41" fmla="*/ 10 h 154"/>
                <a:gd name="T42" fmla="*/ 80 w 134"/>
                <a:gd name="T43" fmla="*/ 2 h 154"/>
                <a:gd name="T44" fmla="*/ 60 w 134"/>
                <a:gd name="T45" fmla="*/ 0 h 154"/>
                <a:gd name="T46" fmla="*/ 50 w 134"/>
                <a:gd name="T47" fmla="*/ 2 h 154"/>
                <a:gd name="T48" fmla="*/ 94 w 134"/>
                <a:gd name="T49" fmla="*/ 106 h 154"/>
                <a:gd name="T50" fmla="*/ 82 w 134"/>
                <a:gd name="T51" fmla="*/ 118 h 154"/>
                <a:gd name="T52" fmla="*/ 62 w 134"/>
                <a:gd name="T53" fmla="*/ 120 h 154"/>
                <a:gd name="T54" fmla="*/ 52 w 134"/>
                <a:gd name="T55" fmla="*/ 118 h 154"/>
                <a:gd name="T56" fmla="*/ 40 w 134"/>
                <a:gd name="T57" fmla="*/ 106 h 154"/>
                <a:gd name="T58" fmla="*/ 34 w 134"/>
                <a:gd name="T59" fmla="*/ 84 h 154"/>
                <a:gd name="T60" fmla="*/ 34 w 134"/>
                <a:gd name="T61" fmla="*/ 76 h 154"/>
                <a:gd name="T62" fmla="*/ 42 w 134"/>
                <a:gd name="T63" fmla="*/ 50 h 154"/>
                <a:gd name="T64" fmla="*/ 54 w 134"/>
                <a:gd name="T65" fmla="*/ 40 h 154"/>
                <a:gd name="T66" fmla="*/ 58 w 134"/>
                <a:gd name="T67" fmla="*/ 40 h 154"/>
                <a:gd name="T68" fmla="*/ 60 w 134"/>
                <a:gd name="T69" fmla="*/ 40 h 154"/>
                <a:gd name="T70" fmla="*/ 72 w 134"/>
                <a:gd name="T71" fmla="*/ 36 h 154"/>
                <a:gd name="T72" fmla="*/ 82 w 134"/>
                <a:gd name="T73" fmla="*/ 40 h 154"/>
                <a:gd name="T74" fmla="*/ 92 w 134"/>
                <a:gd name="T75" fmla="*/ 50 h 154"/>
                <a:gd name="T76" fmla="*/ 100 w 134"/>
                <a:gd name="T77" fmla="*/ 78 h 154"/>
                <a:gd name="T78" fmla="*/ 94 w 134"/>
                <a:gd name="T79" fmla="*/ 10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4" h="154">
                  <a:moveTo>
                    <a:pt x="50" y="2"/>
                  </a:moveTo>
                  <a:lnTo>
                    <a:pt x="50" y="2"/>
                  </a:lnTo>
                  <a:lnTo>
                    <a:pt x="44" y="4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0" y="14"/>
                  </a:lnTo>
                  <a:lnTo>
                    <a:pt x="24" y="20"/>
                  </a:lnTo>
                  <a:lnTo>
                    <a:pt x="18" y="26"/>
                  </a:lnTo>
                  <a:lnTo>
                    <a:pt x="12" y="34"/>
                  </a:lnTo>
                  <a:lnTo>
                    <a:pt x="8" y="42"/>
                  </a:lnTo>
                  <a:lnTo>
                    <a:pt x="4" y="52"/>
                  </a:lnTo>
                  <a:lnTo>
                    <a:pt x="2" y="6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2" y="100"/>
                  </a:lnTo>
                  <a:lnTo>
                    <a:pt x="6" y="114"/>
                  </a:lnTo>
                  <a:lnTo>
                    <a:pt x="12" y="126"/>
                  </a:lnTo>
                  <a:lnTo>
                    <a:pt x="20" y="136"/>
                  </a:lnTo>
                  <a:lnTo>
                    <a:pt x="30" y="144"/>
                  </a:lnTo>
                  <a:lnTo>
                    <a:pt x="44" y="150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84" y="152"/>
                  </a:lnTo>
                  <a:lnTo>
                    <a:pt x="100" y="146"/>
                  </a:lnTo>
                  <a:lnTo>
                    <a:pt x="114" y="136"/>
                  </a:lnTo>
                  <a:lnTo>
                    <a:pt x="124" y="122"/>
                  </a:lnTo>
                  <a:lnTo>
                    <a:pt x="124" y="122"/>
                  </a:lnTo>
                  <a:lnTo>
                    <a:pt x="130" y="112"/>
                  </a:lnTo>
                  <a:lnTo>
                    <a:pt x="132" y="100"/>
                  </a:lnTo>
                  <a:lnTo>
                    <a:pt x="134" y="88"/>
                  </a:lnTo>
                  <a:lnTo>
                    <a:pt x="134" y="76"/>
                  </a:lnTo>
                  <a:lnTo>
                    <a:pt x="132" y="64"/>
                  </a:lnTo>
                  <a:lnTo>
                    <a:pt x="130" y="52"/>
                  </a:lnTo>
                  <a:lnTo>
                    <a:pt x="126" y="40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12" y="22"/>
                  </a:lnTo>
                  <a:lnTo>
                    <a:pt x="106" y="16"/>
                  </a:lnTo>
                  <a:lnTo>
                    <a:pt x="98" y="10"/>
                  </a:lnTo>
                  <a:lnTo>
                    <a:pt x="88" y="6"/>
                  </a:lnTo>
                  <a:lnTo>
                    <a:pt x="80" y="2"/>
                  </a:lnTo>
                  <a:lnTo>
                    <a:pt x="70" y="0"/>
                  </a:lnTo>
                  <a:lnTo>
                    <a:pt x="60" y="0"/>
                  </a:lnTo>
                  <a:lnTo>
                    <a:pt x="50" y="2"/>
                  </a:lnTo>
                  <a:lnTo>
                    <a:pt x="50" y="2"/>
                  </a:lnTo>
                  <a:close/>
                  <a:moveTo>
                    <a:pt x="94" y="106"/>
                  </a:moveTo>
                  <a:lnTo>
                    <a:pt x="94" y="106"/>
                  </a:lnTo>
                  <a:lnTo>
                    <a:pt x="90" y="112"/>
                  </a:lnTo>
                  <a:lnTo>
                    <a:pt x="82" y="118"/>
                  </a:lnTo>
                  <a:lnTo>
                    <a:pt x="72" y="120"/>
                  </a:lnTo>
                  <a:lnTo>
                    <a:pt x="62" y="120"/>
                  </a:lnTo>
                  <a:lnTo>
                    <a:pt x="62" y="120"/>
                  </a:lnTo>
                  <a:lnTo>
                    <a:pt x="52" y="118"/>
                  </a:lnTo>
                  <a:lnTo>
                    <a:pt x="46" y="112"/>
                  </a:lnTo>
                  <a:lnTo>
                    <a:pt x="40" y="106"/>
                  </a:lnTo>
                  <a:lnTo>
                    <a:pt x="36" y="98"/>
                  </a:lnTo>
                  <a:lnTo>
                    <a:pt x="34" y="84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6" y="62"/>
                  </a:lnTo>
                  <a:lnTo>
                    <a:pt x="42" y="50"/>
                  </a:lnTo>
                  <a:lnTo>
                    <a:pt x="50" y="42"/>
                  </a:lnTo>
                  <a:lnTo>
                    <a:pt x="54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6" y="38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82" y="40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8" y="62"/>
                  </a:lnTo>
                  <a:lnTo>
                    <a:pt x="100" y="78"/>
                  </a:lnTo>
                  <a:lnTo>
                    <a:pt x="100" y="92"/>
                  </a:lnTo>
                  <a:lnTo>
                    <a:pt x="94" y="106"/>
                  </a:lnTo>
                  <a:lnTo>
                    <a:pt x="94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44"/>
            <p:cNvSpPr>
              <a:spLocks noEditPoints="1"/>
            </p:cNvSpPr>
            <p:nvPr/>
          </p:nvSpPr>
          <p:spPr bwMode="auto">
            <a:xfrm>
              <a:off x="9453563" y="3727450"/>
              <a:ext cx="177800" cy="187325"/>
            </a:xfrm>
            <a:custGeom>
              <a:avLst/>
              <a:gdLst>
                <a:gd name="T0" fmla="*/ 26 w 112"/>
                <a:gd name="T1" fmla="*/ 8 h 118"/>
                <a:gd name="T2" fmla="*/ 20 w 112"/>
                <a:gd name="T3" fmla="*/ 14 h 118"/>
                <a:gd name="T4" fmla="*/ 12 w 112"/>
                <a:gd name="T5" fmla="*/ 20 h 118"/>
                <a:gd name="T6" fmla="*/ 2 w 112"/>
                <a:gd name="T7" fmla="*/ 38 h 118"/>
                <a:gd name="T8" fmla="*/ 0 w 112"/>
                <a:gd name="T9" fmla="*/ 48 h 118"/>
                <a:gd name="T10" fmla="*/ 0 w 112"/>
                <a:gd name="T11" fmla="*/ 66 h 118"/>
                <a:gd name="T12" fmla="*/ 6 w 112"/>
                <a:gd name="T13" fmla="*/ 84 h 118"/>
                <a:gd name="T14" fmla="*/ 14 w 112"/>
                <a:gd name="T15" fmla="*/ 100 h 118"/>
                <a:gd name="T16" fmla="*/ 28 w 112"/>
                <a:gd name="T17" fmla="*/ 110 h 118"/>
                <a:gd name="T18" fmla="*/ 38 w 112"/>
                <a:gd name="T19" fmla="*/ 116 h 118"/>
                <a:gd name="T20" fmla="*/ 52 w 112"/>
                <a:gd name="T21" fmla="*/ 118 h 118"/>
                <a:gd name="T22" fmla="*/ 60 w 112"/>
                <a:gd name="T23" fmla="*/ 118 h 118"/>
                <a:gd name="T24" fmla="*/ 78 w 112"/>
                <a:gd name="T25" fmla="*/ 110 h 118"/>
                <a:gd name="T26" fmla="*/ 88 w 112"/>
                <a:gd name="T27" fmla="*/ 104 h 118"/>
                <a:gd name="T28" fmla="*/ 104 w 112"/>
                <a:gd name="T29" fmla="*/ 88 h 118"/>
                <a:gd name="T30" fmla="*/ 112 w 112"/>
                <a:gd name="T31" fmla="*/ 68 h 118"/>
                <a:gd name="T32" fmla="*/ 110 w 112"/>
                <a:gd name="T33" fmla="*/ 48 h 118"/>
                <a:gd name="T34" fmla="*/ 102 w 112"/>
                <a:gd name="T35" fmla="*/ 28 h 118"/>
                <a:gd name="T36" fmla="*/ 96 w 112"/>
                <a:gd name="T37" fmla="*/ 20 h 118"/>
                <a:gd name="T38" fmla="*/ 80 w 112"/>
                <a:gd name="T39" fmla="*/ 8 h 118"/>
                <a:gd name="T40" fmla="*/ 60 w 112"/>
                <a:gd name="T41" fmla="*/ 0 h 118"/>
                <a:gd name="T42" fmla="*/ 38 w 112"/>
                <a:gd name="T43" fmla="*/ 2 h 118"/>
                <a:gd name="T44" fmla="*/ 26 w 112"/>
                <a:gd name="T45" fmla="*/ 8 h 118"/>
                <a:gd name="T46" fmla="*/ 70 w 112"/>
                <a:gd name="T47" fmla="*/ 78 h 118"/>
                <a:gd name="T48" fmla="*/ 56 w 112"/>
                <a:gd name="T49" fmla="*/ 84 h 118"/>
                <a:gd name="T50" fmla="*/ 46 w 112"/>
                <a:gd name="T51" fmla="*/ 82 h 118"/>
                <a:gd name="T52" fmla="*/ 40 w 112"/>
                <a:gd name="T53" fmla="*/ 76 h 118"/>
                <a:gd name="T54" fmla="*/ 34 w 112"/>
                <a:gd name="T55" fmla="*/ 60 h 118"/>
                <a:gd name="T56" fmla="*/ 34 w 112"/>
                <a:gd name="T57" fmla="*/ 52 h 118"/>
                <a:gd name="T58" fmla="*/ 36 w 112"/>
                <a:gd name="T59" fmla="*/ 44 h 118"/>
                <a:gd name="T60" fmla="*/ 40 w 112"/>
                <a:gd name="T61" fmla="*/ 42 h 118"/>
                <a:gd name="T62" fmla="*/ 50 w 112"/>
                <a:gd name="T63" fmla="*/ 34 h 118"/>
                <a:gd name="T64" fmla="*/ 58 w 112"/>
                <a:gd name="T65" fmla="*/ 34 h 118"/>
                <a:gd name="T66" fmla="*/ 70 w 112"/>
                <a:gd name="T67" fmla="*/ 42 h 118"/>
                <a:gd name="T68" fmla="*/ 74 w 112"/>
                <a:gd name="T69" fmla="*/ 46 h 118"/>
                <a:gd name="T70" fmla="*/ 78 w 112"/>
                <a:gd name="T71" fmla="*/ 58 h 118"/>
                <a:gd name="T72" fmla="*/ 76 w 112"/>
                <a:gd name="T73" fmla="*/ 68 h 118"/>
                <a:gd name="T74" fmla="*/ 70 w 112"/>
                <a:gd name="T75" fmla="*/ 7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8">
                  <a:moveTo>
                    <a:pt x="26" y="8"/>
                  </a:moveTo>
                  <a:lnTo>
                    <a:pt x="26" y="8"/>
                  </a:lnTo>
                  <a:lnTo>
                    <a:pt x="22" y="10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2" y="20"/>
                  </a:lnTo>
                  <a:lnTo>
                    <a:pt x="6" y="28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2" y="76"/>
                  </a:lnTo>
                  <a:lnTo>
                    <a:pt x="6" y="84"/>
                  </a:lnTo>
                  <a:lnTo>
                    <a:pt x="10" y="92"/>
                  </a:lnTo>
                  <a:lnTo>
                    <a:pt x="14" y="100"/>
                  </a:lnTo>
                  <a:lnTo>
                    <a:pt x="22" y="106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8" y="116"/>
                  </a:lnTo>
                  <a:lnTo>
                    <a:pt x="46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60" y="118"/>
                  </a:lnTo>
                  <a:lnTo>
                    <a:pt x="70" y="114"/>
                  </a:lnTo>
                  <a:lnTo>
                    <a:pt x="78" y="110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98" y="96"/>
                  </a:lnTo>
                  <a:lnTo>
                    <a:pt x="104" y="88"/>
                  </a:lnTo>
                  <a:lnTo>
                    <a:pt x="110" y="78"/>
                  </a:lnTo>
                  <a:lnTo>
                    <a:pt x="112" y="68"/>
                  </a:lnTo>
                  <a:lnTo>
                    <a:pt x="112" y="58"/>
                  </a:lnTo>
                  <a:lnTo>
                    <a:pt x="110" y="48"/>
                  </a:lnTo>
                  <a:lnTo>
                    <a:pt x="108" y="38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96" y="20"/>
                  </a:lnTo>
                  <a:lnTo>
                    <a:pt x="90" y="14"/>
                  </a:lnTo>
                  <a:lnTo>
                    <a:pt x="80" y="8"/>
                  </a:lnTo>
                  <a:lnTo>
                    <a:pt x="72" y="4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38" y="2"/>
                  </a:lnTo>
                  <a:lnTo>
                    <a:pt x="26" y="8"/>
                  </a:lnTo>
                  <a:lnTo>
                    <a:pt x="26" y="8"/>
                  </a:lnTo>
                  <a:close/>
                  <a:moveTo>
                    <a:pt x="70" y="78"/>
                  </a:moveTo>
                  <a:lnTo>
                    <a:pt x="70" y="78"/>
                  </a:lnTo>
                  <a:lnTo>
                    <a:pt x="62" y="82"/>
                  </a:lnTo>
                  <a:lnTo>
                    <a:pt x="56" y="84"/>
                  </a:lnTo>
                  <a:lnTo>
                    <a:pt x="50" y="84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0" y="76"/>
                  </a:lnTo>
                  <a:lnTo>
                    <a:pt x="36" y="70"/>
                  </a:lnTo>
                  <a:lnTo>
                    <a:pt x="34" y="6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48"/>
                  </a:lnTo>
                  <a:lnTo>
                    <a:pt x="36" y="44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6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8" y="34"/>
                  </a:lnTo>
                  <a:lnTo>
                    <a:pt x="64" y="38"/>
                  </a:lnTo>
                  <a:lnTo>
                    <a:pt x="70" y="42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76" y="50"/>
                  </a:lnTo>
                  <a:lnTo>
                    <a:pt x="78" y="58"/>
                  </a:lnTo>
                  <a:lnTo>
                    <a:pt x="78" y="64"/>
                  </a:lnTo>
                  <a:lnTo>
                    <a:pt x="76" y="68"/>
                  </a:lnTo>
                  <a:lnTo>
                    <a:pt x="74" y="72"/>
                  </a:lnTo>
                  <a:lnTo>
                    <a:pt x="70" y="78"/>
                  </a:lnTo>
                  <a:lnTo>
                    <a:pt x="7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45"/>
            <p:cNvSpPr>
              <a:spLocks noEditPoints="1"/>
            </p:cNvSpPr>
            <p:nvPr/>
          </p:nvSpPr>
          <p:spPr bwMode="auto">
            <a:xfrm>
              <a:off x="9659938" y="3686175"/>
              <a:ext cx="209550" cy="311150"/>
            </a:xfrm>
            <a:custGeom>
              <a:avLst/>
              <a:gdLst>
                <a:gd name="T0" fmla="*/ 40 w 132"/>
                <a:gd name="T1" fmla="*/ 8 h 196"/>
                <a:gd name="T2" fmla="*/ 26 w 132"/>
                <a:gd name="T3" fmla="*/ 0 h 196"/>
                <a:gd name="T4" fmla="*/ 20 w 132"/>
                <a:gd name="T5" fmla="*/ 0 h 196"/>
                <a:gd name="T6" fmla="*/ 10 w 132"/>
                <a:gd name="T7" fmla="*/ 6 h 196"/>
                <a:gd name="T8" fmla="*/ 8 w 132"/>
                <a:gd name="T9" fmla="*/ 12 h 196"/>
                <a:gd name="T10" fmla="*/ 4 w 132"/>
                <a:gd name="T11" fmla="*/ 24 h 196"/>
                <a:gd name="T12" fmla="*/ 6 w 132"/>
                <a:gd name="T13" fmla="*/ 32 h 196"/>
                <a:gd name="T14" fmla="*/ 0 w 132"/>
                <a:gd name="T15" fmla="*/ 104 h 196"/>
                <a:gd name="T16" fmla="*/ 0 w 132"/>
                <a:gd name="T17" fmla="*/ 180 h 196"/>
                <a:gd name="T18" fmla="*/ 2 w 132"/>
                <a:gd name="T19" fmla="*/ 188 h 196"/>
                <a:gd name="T20" fmla="*/ 6 w 132"/>
                <a:gd name="T21" fmla="*/ 192 h 196"/>
                <a:gd name="T22" fmla="*/ 18 w 132"/>
                <a:gd name="T23" fmla="*/ 196 h 196"/>
                <a:gd name="T24" fmla="*/ 20 w 132"/>
                <a:gd name="T25" fmla="*/ 196 h 196"/>
                <a:gd name="T26" fmla="*/ 48 w 132"/>
                <a:gd name="T27" fmla="*/ 190 h 196"/>
                <a:gd name="T28" fmla="*/ 90 w 132"/>
                <a:gd name="T29" fmla="*/ 166 h 196"/>
                <a:gd name="T30" fmla="*/ 120 w 132"/>
                <a:gd name="T31" fmla="*/ 134 h 196"/>
                <a:gd name="T32" fmla="*/ 132 w 132"/>
                <a:gd name="T33" fmla="*/ 98 h 196"/>
                <a:gd name="T34" fmla="*/ 132 w 132"/>
                <a:gd name="T35" fmla="*/ 82 h 196"/>
                <a:gd name="T36" fmla="*/ 126 w 132"/>
                <a:gd name="T37" fmla="*/ 56 h 196"/>
                <a:gd name="T38" fmla="*/ 110 w 132"/>
                <a:gd name="T39" fmla="*/ 34 h 196"/>
                <a:gd name="T40" fmla="*/ 80 w 132"/>
                <a:gd name="T41" fmla="*/ 18 h 196"/>
                <a:gd name="T42" fmla="*/ 40 w 132"/>
                <a:gd name="T43" fmla="*/ 8 h 196"/>
                <a:gd name="T44" fmla="*/ 34 w 132"/>
                <a:gd name="T45" fmla="*/ 158 h 196"/>
                <a:gd name="T46" fmla="*/ 36 w 132"/>
                <a:gd name="T47" fmla="*/ 98 h 196"/>
                <a:gd name="T48" fmla="*/ 40 w 132"/>
                <a:gd name="T49" fmla="*/ 42 h 196"/>
                <a:gd name="T50" fmla="*/ 64 w 132"/>
                <a:gd name="T51" fmla="*/ 46 h 196"/>
                <a:gd name="T52" fmla="*/ 82 w 132"/>
                <a:gd name="T53" fmla="*/ 56 h 196"/>
                <a:gd name="T54" fmla="*/ 94 w 132"/>
                <a:gd name="T55" fmla="*/ 68 h 196"/>
                <a:gd name="T56" fmla="*/ 98 w 132"/>
                <a:gd name="T57" fmla="*/ 84 h 196"/>
                <a:gd name="T58" fmla="*/ 98 w 132"/>
                <a:gd name="T59" fmla="*/ 94 h 196"/>
                <a:gd name="T60" fmla="*/ 90 w 132"/>
                <a:gd name="T61" fmla="*/ 116 h 196"/>
                <a:gd name="T62" fmla="*/ 74 w 132"/>
                <a:gd name="T63" fmla="*/ 136 h 196"/>
                <a:gd name="T64" fmla="*/ 50 w 132"/>
                <a:gd name="T65" fmla="*/ 152 h 196"/>
                <a:gd name="T66" fmla="*/ 34 w 132"/>
                <a:gd name="T67" fmla="*/ 15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2" h="196">
                  <a:moveTo>
                    <a:pt x="40" y="8"/>
                  </a:moveTo>
                  <a:lnTo>
                    <a:pt x="40" y="8"/>
                  </a:lnTo>
                  <a:lnTo>
                    <a:pt x="34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6" y="18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0" y="104"/>
                  </a:lnTo>
                  <a:lnTo>
                    <a:pt x="0" y="142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2" y="188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12" y="196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0" y="196"/>
                  </a:lnTo>
                  <a:lnTo>
                    <a:pt x="48" y="190"/>
                  </a:lnTo>
                  <a:lnTo>
                    <a:pt x="70" y="180"/>
                  </a:lnTo>
                  <a:lnTo>
                    <a:pt x="90" y="166"/>
                  </a:lnTo>
                  <a:lnTo>
                    <a:pt x="106" y="150"/>
                  </a:lnTo>
                  <a:lnTo>
                    <a:pt x="120" y="134"/>
                  </a:lnTo>
                  <a:lnTo>
                    <a:pt x="128" y="116"/>
                  </a:lnTo>
                  <a:lnTo>
                    <a:pt x="132" y="98"/>
                  </a:lnTo>
                  <a:lnTo>
                    <a:pt x="132" y="82"/>
                  </a:lnTo>
                  <a:lnTo>
                    <a:pt x="132" y="82"/>
                  </a:lnTo>
                  <a:lnTo>
                    <a:pt x="130" y="68"/>
                  </a:lnTo>
                  <a:lnTo>
                    <a:pt x="126" y="56"/>
                  </a:lnTo>
                  <a:lnTo>
                    <a:pt x="118" y="46"/>
                  </a:lnTo>
                  <a:lnTo>
                    <a:pt x="110" y="34"/>
                  </a:lnTo>
                  <a:lnTo>
                    <a:pt x="96" y="24"/>
                  </a:lnTo>
                  <a:lnTo>
                    <a:pt x="80" y="18"/>
                  </a:lnTo>
                  <a:lnTo>
                    <a:pt x="62" y="12"/>
                  </a:lnTo>
                  <a:lnTo>
                    <a:pt x="40" y="8"/>
                  </a:lnTo>
                  <a:lnTo>
                    <a:pt x="40" y="8"/>
                  </a:lnTo>
                  <a:close/>
                  <a:moveTo>
                    <a:pt x="34" y="158"/>
                  </a:moveTo>
                  <a:lnTo>
                    <a:pt x="34" y="158"/>
                  </a:lnTo>
                  <a:lnTo>
                    <a:pt x="36" y="98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52" y="44"/>
                  </a:lnTo>
                  <a:lnTo>
                    <a:pt x="64" y="46"/>
                  </a:lnTo>
                  <a:lnTo>
                    <a:pt x="74" y="50"/>
                  </a:lnTo>
                  <a:lnTo>
                    <a:pt x="82" y="56"/>
                  </a:lnTo>
                  <a:lnTo>
                    <a:pt x="88" y="62"/>
                  </a:lnTo>
                  <a:lnTo>
                    <a:pt x="94" y="68"/>
                  </a:lnTo>
                  <a:lnTo>
                    <a:pt x="98" y="76"/>
                  </a:lnTo>
                  <a:lnTo>
                    <a:pt x="98" y="84"/>
                  </a:lnTo>
                  <a:lnTo>
                    <a:pt x="98" y="84"/>
                  </a:lnTo>
                  <a:lnTo>
                    <a:pt x="98" y="94"/>
                  </a:lnTo>
                  <a:lnTo>
                    <a:pt x="96" y="104"/>
                  </a:lnTo>
                  <a:lnTo>
                    <a:pt x="90" y="116"/>
                  </a:lnTo>
                  <a:lnTo>
                    <a:pt x="84" y="126"/>
                  </a:lnTo>
                  <a:lnTo>
                    <a:pt x="74" y="136"/>
                  </a:lnTo>
                  <a:lnTo>
                    <a:pt x="62" y="144"/>
                  </a:lnTo>
                  <a:lnTo>
                    <a:pt x="50" y="152"/>
                  </a:lnTo>
                  <a:lnTo>
                    <a:pt x="34" y="158"/>
                  </a:lnTo>
                  <a:lnTo>
                    <a:pt x="3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46"/>
            <p:cNvSpPr>
              <a:spLocks/>
            </p:cNvSpPr>
            <p:nvPr/>
          </p:nvSpPr>
          <p:spPr bwMode="auto">
            <a:xfrm>
              <a:off x="9971088" y="3578225"/>
              <a:ext cx="73025" cy="250825"/>
            </a:xfrm>
            <a:custGeom>
              <a:avLst/>
              <a:gdLst>
                <a:gd name="T0" fmla="*/ 32 w 46"/>
                <a:gd name="T1" fmla="*/ 0 h 158"/>
                <a:gd name="T2" fmla="*/ 32 w 46"/>
                <a:gd name="T3" fmla="*/ 0 h 158"/>
                <a:gd name="T4" fmla="*/ 26 w 46"/>
                <a:gd name="T5" fmla="*/ 0 h 158"/>
                <a:gd name="T6" fmla="*/ 20 w 46"/>
                <a:gd name="T7" fmla="*/ 2 h 158"/>
                <a:gd name="T8" fmla="*/ 16 w 46"/>
                <a:gd name="T9" fmla="*/ 6 h 158"/>
                <a:gd name="T10" fmla="*/ 12 w 46"/>
                <a:gd name="T11" fmla="*/ 12 h 158"/>
                <a:gd name="T12" fmla="*/ 12 w 46"/>
                <a:gd name="T13" fmla="*/ 12 h 158"/>
                <a:gd name="T14" fmla="*/ 6 w 46"/>
                <a:gd name="T15" fmla="*/ 46 h 158"/>
                <a:gd name="T16" fmla="*/ 2 w 46"/>
                <a:gd name="T17" fmla="*/ 78 h 158"/>
                <a:gd name="T18" fmla="*/ 0 w 46"/>
                <a:gd name="T19" fmla="*/ 110 h 158"/>
                <a:gd name="T20" fmla="*/ 0 w 46"/>
                <a:gd name="T21" fmla="*/ 142 h 158"/>
                <a:gd name="T22" fmla="*/ 0 w 46"/>
                <a:gd name="T23" fmla="*/ 142 h 158"/>
                <a:gd name="T24" fmla="*/ 2 w 46"/>
                <a:gd name="T25" fmla="*/ 148 h 158"/>
                <a:gd name="T26" fmla="*/ 6 w 46"/>
                <a:gd name="T27" fmla="*/ 152 h 158"/>
                <a:gd name="T28" fmla="*/ 10 w 46"/>
                <a:gd name="T29" fmla="*/ 156 h 158"/>
                <a:gd name="T30" fmla="*/ 16 w 46"/>
                <a:gd name="T31" fmla="*/ 158 h 158"/>
                <a:gd name="T32" fmla="*/ 16 w 46"/>
                <a:gd name="T33" fmla="*/ 158 h 158"/>
                <a:gd name="T34" fmla="*/ 18 w 46"/>
                <a:gd name="T35" fmla="*/ 158 h 158"/>
                <a:gd name="T36" fmla="*/ 18 w 46"/>
                <a:gd name="T37" fmla="*/ 158 h 158"/>
                <a:gd name="T38" fmla="*/ 24 w 46"/>
                <a:gd name="T39" fmla="*/ 156 h 158"/>
                <a:gd name="T40" fmla="*/ 30 w 46"/>
                <a:gd name="T41" fmla="*/ 152 h 158"/>
                <a:gd name="T42" fmla="*/ 32 w 46"/>
                <a:gd name="T43" fmla="*/ 146 h 158"/>
                <a:gd name="T44" fmla="*/ 34 w 46"/>
                <a:gd name="T45" fmla="*/ 140 h 158"/>
                <a:gd name="T46" fmla="*/ 34 w 46"/>
                <a:gd name="T47" fmla="*/ 140 h 158"/>
                <a:gd name="T48" fmla="*/ 34 w 46"/>
                <a:gd name="T49" fmla="*/ 112 h 158"/>
                <a:gd name="T50" fmla="*/ 36 w 46"/>
                <a:gd name="T51" fmla="*/ 82 h 158"/>
                <a:gd name="T52" fmla="*/ 40 w 46"/>
                <a:gd name="T53" fmla="*/ 50 h 158"/>
                <a:gd name="T54" fmla="*/ 46 w 46"/>
                <a:gd name="T55" fmla="*/ 20 h 158"/>
                <a:gd name="T56" fmla="*/ 46 w 46"/>
                <a:gd name="T57" fmla="*/ 20 h 158"/>
                <a:gd name="T58" fmla="*/ 46 w 46"/>
                <a:gd name="T59" fmla="*/ 14 h 158"/>
                <a:gd name="T60" fmla="*/ 44 w 46"/>
                <a:gd name="T61" fmla="*/ 8 h 158"/>
                <a:gd name="T62" fmla="*/ 38 w 46"/>
                <a:gd name="T63" fmla="*/ 2 h 158"/>
                <a:gd name="T64" fmla="*/ 32 w 46"/>
                <a:gd name="T65" fmla="*/ 0 h 158"/>
                <a:gd name="T66" fmla="*/ 32 w 46"/>
                <a:gd name="T6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" h="158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6" y="6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6" y="46"/>
                  </a:lnTo>
                  <a:lnTo>
                    <a:pt x="2" y="78"/>
                  </a:lnTo>
                  <a:lnTo>
                    <a:pt x="0" y="110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48"/>
                  </a:lnTo>
                  <a:lnTo>
                    <a:pt x="6" y="152"/>
                  </a:lnTo>
                  <a:lnTo>
                    <a:pt x="10" y="156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8" y="158"/>
                  </a:lnTo>
                  <a:lnTo>
                    <a:pt x="18" y="158"/>
                  </a:lnTo>
                  <a:lnTo>
                    <a:pt x="24" y="156"/>
                  </a:lnTo>
                  <a:lnTo>
                    <a:pt x="30" y="152"/>
                  </a:lnTo>
                  <a:lnTo>
                    <a:pt x="32" y="146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34" y="112"/>
                  </a:lnTo>
                  <a:lnTo>
                    <a:pt x="36" y="82"/>
                  </a:lnTo>
                  <a:lnTo>
                    <a:pt x="40" y="5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6" y="14"/>
                  </a:lnTo>
                  <a:lnTo>
                    <a:pt x="44" y="8"/>
                  </a:lnTo>
                  <a:lnTo>
                    <a:pt x="38" y="2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47"/>
            <p:cNvSpPr>
              <a:spLocks/>
            </p:cNvSpPr>
            <p:nvPr/>
          </p:nvSpPr>
          <p:spPr bwMode="auto">
            <a:xfrm>
              <a:off x="9939338" y="3889375"/>
              <a:ext cx="92075" cy="79375"/>
            </a:xfrm>
            <a:custGeom>
              <a:avLst/>
              <a:gdLst>
                <a:gd name="T0" fmla="*/ 42 w 58"/>
                <a:gd name="T1" fmla="*/ 0 h 50"/>
                <a:gd name="T2" fmla="*/ 42 w 58"/>
                <a:gd name="T3" fmla="*/ 0 h 50"/>
                <a:gd name="T4" fmla="*/ 38 w 58"/>
                <a:gd name="T5" fmla="*/ 0 h 50"/>
                <a:gd name="T6" fmla="*/ 38 w 58"/>
                <a:gd name="T7" fmla="*/ 0 h 50"/>
                <a:gd name="T8" fmla="*/ 38 w 58"/>
                <a:gd name="T9" fmla="*/ 0 h 50"/>
                <a:gd name="T10" fmla="*/ 38 w 58"/>
                <a:gd name="T11" fmla="*/ 0 h 50"/>
                <a:gd name="T12" fmla="*/ 34 w 58"/>
                <a:gd name="T13" fmla="*/ 0 h 50"/>
                <a:gd name="T14" fmla="*/ 34 w 58"/>
                <a:gd name="T15" fmla="*/ 0 h 50"/>
                <a:gd name="T16" fmla="*/ 32 w 58"/>
                <a:gd name="T17" fmla="*/ 0 h 50"/>
                <a:gd name="T18" fmla="*/ 32 w 58"/>
                <a:gd name="T19" fmla="*/ 0 h 50"/>
                <a:gd name="T20" fmla="*/ 26 w 58"/>
                <a:gd name="T21" fmla="*/ 0 h 50"/>
                <a:gd name="T22" fmla="*/ 26 w 58"/>
                <a:gd name="T23" fmla="*/ 0 h 50"/>
                <a:gd name="T24" fmla="*/ 22 w 58"/>
                <a:gd name="T25" fmla="*/ 0 h 50"/>
                <a:gd name="T26" fmla="*/ 22 w 58"/>
                <a:gd name="T27" fmla="*/ 0 h 50"/>
                <a:gd name="T28" fmla="*/ 14 w 58"/>
                <a:gd name="T29" fmla="*/ 0 h 50"/>
                <a:gd name="T30" fmla="*/ 6 w 58"/>
                <a:gd name="T31" fmla="*/ 4 h 50"/>
                <a:gd name="T32" fmla="*/ 6 w 58"/>
                <a:gd name="T33" fmla="*/ 4 h 50"/>
                <a:gd name="T34" fmla="*/ 2 w 58"/>
                <a:gd name="T35" fmla="*/ 12 h 50"/>
                <a:gd name="T36" fmla="*/ 0 w 58"/>
                <a:gd name="T37" fmla="*/ 20 h 50"/>
                <a:gd name="T38" fmla="*/ 0 w 58"/>
                <a:gd name="T39" fmla="*/ 20 h 50"/>
                <a:gd name="T40" fmla="*/ 6 w 58"/>
                <a:gd name="T41" fmla="*/ 34 h 50"/>
                <a:gd name="T42" fmla="*/ 12 w 58"/>
                <a:gd name="T43" fmla="*/ 42 h 50"/>
                <a:gd name="T44" fmla="*/ 20 w 58"/>
                <a:gd name="T45" fmla="*/ 48 h 50"/>
                <a:gd name="T46" fmla="*/ 30 w 58"/>
                <a:gd name="T47" fmla="*/ 50 h 50"/>
                <a:gd name="T48" fmla="*/ 30 w 58"/>
                <a:gd name="T49" fmla="*/ 50 h 50"/>
                <a:gd name="T50" fmla="*/ 30 w 58"/>
                <a:gd name="T51" fmla="*/ 50 h 50"/>
                <a:gd name="T52" fmla="*/ 30 w 58"/>
                <a:gd name="T53" fmla="*/ 50 h 50"/>
                <a:gd name="T54" fmla="*/ 38 w 58"/>
                <a:gd name="T55" fmla="*/ 48 h 50"/>
                <a:gd name="T56" fmla="*/ 46 w 58"/>
                <a:gd name="T57" fmla="*/ 42 h 50"/>
                <a:gd name="T58" fmla="*/ 54 w 58"/>
                <a:gd name="T59" fmla="*/ 32 h 50"/>
                <a:gd name="T60" fmla="*/ 56 w 58"/>
                <a:gd name="T61" fmla="*/ 26 h 50"/>
                <a:gd name="T62" fmla="*/ 58 w 58"/>
                <a:gd name="T63" fmla="*/ 18 h 50"/>
                <a:gd name="T64" fmla="*/ 58 w 58"/>
                <a:gd name="T65" fmla="*/ 18 h 50"/>
                <a:gd name="T66" fmla="*/ 56 w 58"/>
                <a:gd name="T67" fmla="*/ 12 h 50"/>
                <a:gd name="T68" fmla="*/ 54 w 58"/>
                <a:gd name="T69" fmla="*/ 6 h 50"/>
                <a:gd name="T70" fmla="*/ 54 w 58"/>
                <a:gd name="T71" fmla="*/ 6 h 50"/>
                <a:gd name="T72" fmla="*/ 48 w 58"/>
                <a:gd name="T73" fmla="*/ 2 h 50"/>
                <a:gd name="T74" fmla="*/ 42 w 58"/>
                <a:gd name="T75" fmla="*/ 0 h 50"/>
                <a:gd name="T76" fmla="*/ 42 w 58"/>
                <a:gd name="T7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" h="50">
                  <a:moveTo>
                    <a:pt x="42" y="0"/>
                  </a:moveTo>
                  <a:lnTo>
                    <a:pt x="42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34"/>
                  </a:lnTo>
                  <a:lnTo>
                    <a:pt x="12" y="42"/>
                  </a:lnTo>
                  <a:lnTo>
                    <a:pt x="20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8" y="48"/>
                  </a:lnTo>
                  <a:lnTo>
                    <a:pt x="46" y="42"/>
                  </a:lnTo>
                  <a:lnTo>
                    <a:pt x="54" y="32"/>
                  </a:lnTo>
                  <a:lnTo>
                    <a:pt x="56" y="26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2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84" name="Freeform 48"/>
          <p:cNvSpPr>
            <a:spLocks noEditPoints="1"/>
          </p:cNvSpPr>
          <p:nvPr/>
        </p:nvSpPr>
        <p:spPr bwMode="auto">
          <a:xfrm>
            <a:off x="6597102" y="345273"/>
            <a:ext cx="1663700" cy="1019175"/>
          </a:xfrm>
          <a:custGeom>
            <a:avLst/>
            <a:gdLst>
              <a:gd name="T0" fmla="*/ 878 w 1048"/>
              <a:gd name="T1" fmla="*/ 52 h 642"/>
              <a:gd name="T2" fmla="*/ 742 w 1048"/>
              <a:gd name="T3" fmla="*/ 10 h 642"/>
              <a:gd name="T4" fmla="*/ 586 w 1048"/>
              <a:gd name="T5" fmla="*/ 0 h 642"/>
              <a:gd name="T6" fmla="*/ 402 w 1048"/>
              <a:gd name="T7" fmla="*/ 10 h 642"/>
              <a:gd name="T8" fmla="*/ 242 w 1048"/>
              <a:gd name="T9" fmla="*/ 44 h 642"/>
              <a:gd name="T10" fmla="*/ 104 w 1048"/>
              <a:gd name="T11" fmla="*/ 110 h 642"/>
              <a:gd name="T12" fmla="*/ 44 w 1048"/>
              <a:gd name="T13" fmla="*/ 174 h 642"/>
              <a:gd name="T14" fmla="*/ 12 w 1048"/>
              <a:gd name="T15" fmla="*/ 244 h 642"/>
              <a:gd name="T16" fmla="*/ 2 w 1048"/>
              <a:gd name="T17" fmla="*/ 360 h 642"/>
              <a:gd name="T18" fmla="*/ 22 w 1048"/>
              <a:gd name="T19" fmla="*/ 422 h 642"/>
              <a:gd name="T20" fmla="*/ 66 w 1048"/>
              <a:gd name="T21" fmla="*/ 470 h 642"/>
              <a:gd name="T22" fmla="*/ 196 w 1048"/>
              <a:gd name="T23" fmla="*/ 522 h 642"/>
              <a:gd name="T24" fmla="*/ 248 w 1048"/>
              <a:gd name="T25" fmla="*/ 532 h 642"/>
              <a:gd name="T26" fmla="*/ 266 w 1048"/>
              <a:gd name="T27" fmla="*/ 542 h 642"/>
              <a:gd name="T28" fmla="*/ 224 w 1048"/>
              <a:gd name="T29" fmla="*/ 606 h 642"/>
              <a:gd name="T30" fmla="*/ 202 w 1048"/>
              <a:gd name="T31" fmla="*/ 622 h 642"/>
              <a:gd name="T32" fmla="*/ 198 w 1048"/>
              <a:gd name="T33" fmla="*/ 636 h 642"/>
              <a:gd name="T34" fmla="*/ 214 w 1048"/>
              <a:gd name="T35" fmla="*/ 642 h 642"/>
              <a:gd name="T36" fmla="*/ 248 w 1048"/>
              <a:gd name="T37" fmla="*/ 626 h 642"/>
              <a:gd name="T38" fmla="*/ 342 w 1048"/>
              <a:gd name="T39" fmla="*/ 578 h 642"/>
              <a:gd name="T40" fmla="*/ 404 w 1048"/>
              <a:gd name="T41" fmla="*/ 558 h 642"/>
              <a:gd name="T42" fmla="*/ 566 w 1048"/>
              <a:gd name="T43" fmla="*/ 556 h 642"/>
              <a:gd name="T44" fmla="*/ 684 w 1048"/>
              <a:gd name="T45" fmla="*/ 558 h 642"/>
              <a:gd name="T46" fmla="*/ 816 w 1048"/>
              <a:gd name="T47" fmla="*/ 542 h 642"/>
              <a:gd name="T48" fmla="*/ 934 w 1048"/>
              <a:gd name="T49" fmla="*/ 506 h 642"/>
              <a:gd name="T50" fmla="*/ 1022 w 1048"/>
              <a:gd name="T51" fmla="*/ 438 h 642"/>
              <a:gd name="T52" fmla="*/ 1044 w 1048"/>
              <a:gd name="T53" fmla="*/ 388 h 642"/>
              <a:gd name="T54" fmla="*/ 1046 w 1048"/>
              <a:gd name="T55" fmla="*/ 314 h 642"/>
              <a:gd name="T56" fmla="*/ 1004 w 1048"/>
              <a:gd name="T57" fmla="*/ 166 h 642"/>
              <a:gd name="T58" fmla="*/ 932 w 1048"/>
              <a:gd name="T59" fmla="*/ 84 h 642"/>
              <a:gd name="T60" fmla="*/ 650 w 1048"/>
              <a:gd name="T61" fmla="*/ 534 h 642"/>
              <a:gd name="T62" fmla="*/ 484 w 1048"/>
              <a:gd name="T63" fmla="*/ 530 h 642"/>
              <a:gd name="T64" fmla="*/ 384 w 1048"/>
              <a:gd name="T65" fmla="*/ 536 h 642"/>
              <a:gd name="T66" fmla="*/ 274 w 1048"/>
              <a:gd name="T67" fmla="*/ 584 h 642"/>
              <a:gd name="T68" fmla="*/ 290 w 1048"/>
              <a:gd name="T69" fmla="*/ 546 h 642"/>
              <a:gd name="T70" fmla="*/ 280 w 1048"/>
              <a:gd name="T71" fmla="*/ 520 h 642"/>
              <a:gd name="T72" fmla="*/ 226 w 1048"/>
              <a:gd name="T73" fmla="*/ 502 h 642"/>
              <a:gd name="T74" fmla="*/ 152 w 1048"/>
              <a:gd name="T75" fmla="*/ 482 h 642"/>
              <a:gd name="T76" fmla="*/ 66 w 1048"/>
              <a:gd name="T77" fmla="*/ 436 h 642"/>
              <a:gd name="T78" fmla="*/ 40 w 1048"/>
              <a:gd name="T79" fmla="*/ 402 h 642"/>
              <a:gd name="T80" fmla="*/ 26 w 1048"/>
              <a:gd name="T81" fmla="*/ 304 h 642"/>
              <a:gd name="T82" fmla="*/ 58 w 1048"/>
              <a:gd name="T83" fmla="*/ 200 h 642"/>
              <a:gd name="T84" fmla="*/ 86 w 1048"/>
              <a:gd name="T85" fmla="*/ 160 h 642"/>
              <a:gd name="T86" fmla="*/ 184 w 1048"/>
              <a:gd name="T87" fmla="*/ 92 h 642"/>
              <a:gd name="T88" fmla="*/ 330 w 1048"/>
              <a:gd name="T89" fmla="*/ 48 h 642"/>
              <a:gd name="T90" fmla="*/ 520 w 1048"/>
              <a:gd name="T91" fmla="*/ 26 h 642"/>
              <a:gd name="T92" fmla="*/ 658 w 1048"/>
              <a:gd name="T93" fmla="*/ 26 h 642"/>
              <a:gd name="T94" fmla="*/ 786 w 1048"/>
              <a:gd name="T95" fmla="*/ 44 h 642"/>
              <a:gd name="T96" fmla="*/ 906 w 1048"/>
              <a:gd name="T97" fmla="*/ 96 h 642"/>
              <a:gd name="T98" fmla="*/ 990 w 1048"/>
              <a:gd name="T99" fmla="*/ 196 h 642"/>
              <a:gd name="T100" fmla="*/ 1014 w 1048"/>
              <a:gd name="T101" fmla="*/ 268 h 642"/>
              <a:gd name="T102" fmla="*/ 1022 w 1048"/>
              <a:gd name="T103" fmla="*/ 356 h 642"/>
              <a:gd name="T104" fmla="*/ 1016 w 1048"/>
              <a:gd name="T105" fmla="*/ 396 h 642"/>
              <a:gd name="T106" fmla="*/ 980 w 1048"/>
              <a:gd name="T107" fmla="*/ 448 h 642"/>
              <a:gd name="T108" fmla="*/ 882 w 1048"/>
              <a:gd name="T109" fmla="*/ 500 h 642"/>
              <a:gd name="T110" fmla="*/ 720 w 1048"/>
              <a:gd name="T111" fmla="*/ 530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8" h="642">
                <a:moveTo>
                  <a:pt x="932" y="84"/>
                </a:moveTo>
                <a:lnTo>
                  <a:pt x="932" y="84"/>
                </a:lnTo>
                <a:lnTo>
                  <a:pt x="906" y="66"/>
                </a:lnTo>
                <a:lnTo>
                  <a:pt x="878" y="52"/>
                </a:lnTo>
                <a:lnTo>
                  <a:pt x="846" y="38"/>
                </a:lnTo>
                <a:lnTo>
                  <a:pt x="814" y="26"/>
                </a:lnTo>
                <a:lnTo>
                  <a:pt x="778" y="16"/>
                </a:lnTo>
                <a:lnTo>
                  <a:pt x="742" y="10"/>
                </a:lnTo>
                <a:lnTo>
                  <a:pt x="702" y="4"/>
                </a:lnTo>
                <a:lnTo>
                  <a:pt x="660" y="2"/>
                </a:lnTo>
                <a:lnTo>
                  <a:pt x="660" y="2"/>
                </a:lnTo>
                <a:lnTo>
                  <a:pt x="586" y="0"/>
                </a:lnTo>
                <a:lnTo>
                  <a:pt x="586" y="0"/>
                </a:lnTo>
                <a:lnTo>
                  <a:pt x="518" y="2"/>
                </a:lnTo>
                <a:lnTo>
                  <a:pt x="440" y="6"/>
                </a:lnTo>
                <a:lnTo>
                  <a:pt x="402" y="10"/>
                </a:lnTo>
                <a:lnTo>
                  <a:pt x="360" y="16"/>
                </a:lnTo>
                <a:lnTo>
                  <a:pt x="320" y="24"/>
                </a:lnTo>
                <a:lnTo>
                  <a:pt x="280" y="32"/>
                </a:lnTo>
                <a:lnTo>
                  <a:pt x="242" y="44"/>
                </a:lnTo>
                <a:lnTo>
                  <a:pt x="204" y="56"/>
                </a:lnTo>
                <a:lnTo>
                  <a:pt x="168" y="72"/>
                </a:lnTo>
                <a:lnTo>
                  <a:pt x="134" y="90"/>
                </a:lnTo>
                <a:lnTo>
                  <a:pt x="104" y="110"/>
                </a:lnTo>
                <a:lnTo>
                  <a:pt x="78" y="134"/>
                </a:lnTo>
                <a:lnTo>
                  <a:pt x="66" y="146"/>
                </a:lnTo>
                <a:lnTo>
                  <a:pt x="54" y="160"/>
                </a:lnTo>
                <a:lnTo>
                  <a:pt x="44" y="174"/>
                </a:lnTo>
                <a:lnTo>
                  <a:pt x="36" y="188"/>
                </a:lnTo>
                <a:lnTo>
                  <a:pt x="36" y="188"/>
                </a:lnTo>
                <a:lnTo>
                  <a:pt x="22" y="216"/>
                </a:lnTo>
                <a:lnTo>
                  <a:pt x="12" y="244"/>
                </a:lnTo>
                <a:lnTo>
                  <a:pt x="6" y="274"/>
                </a:lnTo>
                <a:lnTo>
                  <a:pt x="2" y="302"/>
                </a:lnTo>
                <a:lnTo>
                  <a:pt x="0" y="332"/>
                </a:lnTo>
                <a:lnTo>
                  <a:pt x="2" y="360"/>
                </a:lnTo>
                <a:lnTo>
                  <a:pt x="8" y="386"/>
                </a:lnTo>
                <a:lnTo>
                  <a:pt x="18" y="410"/>
                </a:lnTo>
                <a:lnTo>
                  <a:pt x="18" y="410"/>
                </a:lnTo>
                <a:lnTo>
                  <a:pt x="22" y="422"/>
                </a:lnTo>
                <a:lnTo>
                  <a:pt x="30" y="434"/>
                </a:lnTo>
                <a:lnTo>
                  <a:pt x="38" y="444"/>
                </a:lnTo>
                <a:lnTo>
                  <a:pt x="46" y="452"/>
                </a:lnTo>
                <a:lnTo>
                  <a:pt x="66" y="470"/>
                </a:lnTo>
                <a:lnTo>
                  <a:pt x="88" y="482"/>
                </a:lnTo>
                <a:lnTo>
                  <a:pt x="114" y="494"/>
                </a:lnTo>
                <a:lnTo>
                  <a:pt x="140" y="504"/>
                </a:lnTo>
                <a:lnTo>
                  <a:pt x="196" y="522"/>
                </a:lnTo>
                <a:lnTo>
                  <a:pt x="196" y="522"/>
                </a:lnTo>
                <a:lnTo>
                  <a:pt x="222" y="526"/>
                </a:lnTo>
                <a:lnTo>
                  <a:pt x="222" y="526"/>
                </a:lnTo>
                <a:lnTo>
                  <a:pt x="248" y="532"/>
                </a:lnTo>
                <a:lnTo>
                  <a:pt x="260" y="538"/>
                </a:lnTo>
                <a:lnTo>
                  <a:pt x="264" y="540"/>
                </a:lnTo>
                <a:lnTo>
                  <a:pt x="266" y="542"/>
                </a:lnTo>
                <a:lnTo>
                  <a:pt x="266" y="542"/>
                </a:lnTo>
                <a:lnTo>
                  <a:pt x="264" y="550"/>
                </a:lnTo>
                <a:lnTo>
                  <a:pt x="260" y="560"/>
                </a:lnTo>
                <a:lnTo>
                  <a:pt x="244" y="582"/>
                </a:lnTo>
                <a:lnTo>
                  <a:pt x="224" y="606"/>
                </a:lnTo>
                <a:lnTo>
                  <a:pt x="214" y="614"/>
                </a:lnTo>
                <a:lnTo>
                  <a:pt x="206" y="618"/>
                </a:lnTo>
                <a:lnTo>
                  <a:pt x="206" y="618"/>
                </a:lnTo>
                <a:lnTo>
                  <a:pt x="202" y="622"/>
                </a:lnTo>
                <a:lnTo>
                  <a:pt x="198" y="626"/>
                </a:lnTo>
                <a:lnTo>
                  <a:pt x="198" y="630"/>
                </a:lnTo>
                <a:lnTo>
                  <a:pt x="198" y="636"/>
                </a:lnTo>
                <a:lnTo>
                  <a:pt x="198" y="636"/>
                </a:lnTo>
                <a:lnTo>
                  <a:pt x="204" y="640"/>
                </a:lnTo>
                <a:lnTo>
                  <a:pt x="210" y="642"/>
                </a:lnTo>
                <a:lnTo>
                  <a:pt x="210" y="642"/>
                </a:lnTo>
                <a:lnTo>
                  <a:pt x="214" y="642"/>
                </a:lnTo>
                <a:lnTo>
                  <a:pt x="214" y="642"/>
                </a:lnTo>
                <a:lnTo>
                  <a:pt x="214" y="642"/>
                </a:lnTo>
                <a:lnTo>
                  <a:pt x="214" y="642"/>
                </a:lnTo>
                <a:lnTo>
                  <a:pt x="248" y="626"/>
                </a:lnTo>
                <a:lnTo>
                  <a:pt x="282" y="608"/>
                </a:lnTo>
                <a:lnTo>
                  <a:pt x="282" y="608"/>
                </a:lnTo>
                <a:lnTo>
                  <a:pt x="312" y="592"/>
                </a:lnTo>
                <a:lnTo>
                  <a:pt x="342" y="578"/>
                </a:lnTo>
                <a:lnTo>
                  <a:pt x="372" y="566"/>
                </a:lnTo>
                <a:lnTo>
                  <a:pt x="388" y="562"/>
                </a:lnTo>
                <a:lnTo>
                  <a:pt x="404" y="558"/>
                </a:lnTo>
                <a:lnTo>
                  <a:pt x="404" y="558"/>
                </a:lnTo>
                <a:lnTo>
                  <a:pt x="442" y="556"/>
                </a:lnTo>
                <a:lnTo>
                  <a:pt x="484" y="554"/>
                </a:lnTo>
                <a:lnTo>
                  <a:pt x="484" y="554"/>
                </a:lnTo>
                <a:lnTo>
                  <a:pt x="566" y="556"/>
                </a:lnTo>
                <a:lnTo>
                  <a:pt x="566" y="556"/>
                </a:lnTo>
                <a:lnTo>
                  <a:pt x="650" y="558"/>
                </a:lnTo>
                <a:lnTo>
                  <a:pt x="650" y="558"/>
                </a:lnTo>
                <a:lnTo>
                  <a:pt x="684" y="558"/>
                </a:lnTo>
                <a:lnTo>
                  <a:pt x="684" y="558"/>
                </a:lnTo>
                <a:lnTo>
                  <a:pt x="730" y="554"/>
                </a:lnTo>
                <a:lnTo>
                  <a:pt x="786" y="548"/>
                </a:lnTo>
                <a:lnTo>
                  <a:pt x="816" y="542"/>
                </a:lnTo>
                <a:lnTo>
                  <a:pt x="846" y="536"/>
                </a:lnTo>
                <a:lnTo>
                  <a:pt x="876" y="528"/>
                </a:lnTo>
                <a:lnTo>
                  <a:pt x="906" y="518"/>
                </a:lnTo>
                <a:lnTo>
                  <a:pt x="934" y="506"/>
                </a:lnTo>
                <a:lnTo>
                  <a:pt x="960" y="492"/>
                </a:lnTo>
                <a:lnTo>
                  <a:pt x="984" y="476"/>
                </a:lnTo>
                <a:lnTo>
                  <a:pt x="1004" y="458"/>
                </a:lnTo>
                <a:lnTo>
                  <a:pt x="1022" y="438"/>
                </a:lnTo>
                <a:lnTo>
                  <a:pt x="1030" y="426"/>
                </a:lnTo>
                <a:lnTo>
                  <a:pt x="1036" y="414"/>
                </a:lnTo>
                <a:lnTo>
                  <a:pt x="1040" y="400"/>
                </a:lnTo>
                <a:lnTo>
                  <a:pt x="1044" y="388"/>
                </a:lnTo>
                <a:lnTo>
                  <a:pt x="1046" y="372"/>
                </a:lnTo>
                <a:lnTo>
                  <a:pt x="1048" y="358"/>
                </a:lnTo>
                <a:lnTo>
                  <a:pt x="1048" y="358"/>
                </a:lnTo>
                <a:lnTo>
                  <a:pt x="1046" y="314"/>
                </a:lnTo>
                <a:lnTo>
                  <a:pt x="1042" y="272"/>
                </a:lnTo>
                <a:lnTo>
                  <a:pt x="1032" y="234"/>
                </a:lnTo>
                <a:lnTo>
                  <a:pt x="1020" y="198"/>
                </a:lnTo>
                <a:lnTo>
                  <a:pt x="1004" y="166"/>
                </a:lnTo>
                <a:lnTo>
                  <a:pt x="984" y="136"/>
                </a:lnTo>
                <a:lnTo>
                  <a:pt x="960" y="108"/>
                </a:lnTo>
                <a:lnTo>
                  <a:pt x="932" y="84"/>
                </a:lnTo>
                <a:lnTo>
                  <a:pt x="932" y="84"/>
                </a:lnTo>
                <a:close/>
                <a:moveTo>
                  <a:pt x="682" y="532"/>
                </a:moveTo>
                <a:lnTo>
                  <a:pt x="682" y="532"/>
                </a:lnTo>
                <a:lnTo>
                  <a:pt x="650" y="534"/>
                </a:lnTo>
                <a:lnTo>
                  <a:pt x="650" y="534"/>
                </a:lnTo>
                <a:lnTo>
                  <a:pt x="568" y="532"/>
                </a:lnTo>
                <a:lnTo>
                  <a:pt x="568" y="532"/>
                </a:lnTo>
                <a:lnTo>
                  <a:pt x="484" y="530"/>
                </a:lnTo>
                <a:lnTo>
                  <a:pt x="484" y="530"/>
                </a:lnTo>
                <a:lnTo>
                  <a:pt x="440" y="530"/>
                </a:lnTo>
                <a:lnTo>
                  <a:pt x="400" y="534"/>
                </a:lnTo>
                <a:lnTo>
                  <a:pt x="400" y="534"/>
                </a:lnTo>
                <a:lnTo>
                  <a:pt x="384" y="536"/>
                </a:lnTo>
                <a:lnTo>
                  <a:pt x="368" y="540"/>
                </a:lnTo>
                <a:lnTo>
                  <a:pt x="334" y="552"/>
                </a:lnTo>
                <a:lnTo>
                  <a:pt x="304" y="568"/>
                </a:lnTo>
                <a:lnTo>
                  <a:pt x="274" y="584"/>
                </a:lnTo>
                <a:lnTo>
                  <a:pt x="274" y="584"/>
                </a:lnTo>
                <a:lnTo>
                  <a:pt x="282" y="570"/>
                </a:lnTo>
                <a:lnTo>
                  <a:pt x="288" y="558"/>
                </a:lnTo>
                <a:lnTo>
                  <a:pt x="290" y="546"/>
                </a:lnTo>
                <a:lnTo>
                  <a:pt x="288" y="536"/>
                </a:lnTo>
                <a:lnTo>
                  <a:pt x="288" y="536"/>
                </a:lnTo>
                <a:lnTo>
                  <a:pt x="286" y="528"/>
                </a:lnTo>
                <a:lnTo>
                  <a:pt x="280" y="520"/>
                </a:lnTo>
                <a:lnTo>
                  <a:pt x="272" y="516"/>
                </a:lnTo>
                <a:lnTo>
                  <a:pt x="264" y="512"/>
                </a:lnTo>
                <a:lnTo>
                  <a:pt x="246" y="506"/>
                </a:lnTo>
                <a:lnTo>
                  <a:pt x="226" y="502"/>
                </a:lnTo>
                <a:lnTo>
                  <a:pt x="226" y="502"/>
                </a:lnTo>
                <a:lnTo>
                  <a:pt x="204" y="498"/>
                </a:lnTo>
                <a:lnTo>
                  <a:pt x="204" y="498"/>
                </a:lnTo>
                <a:lnTo>
                  <a:pt x="152" y="482"/>
                </a:lnTo>
                <a:lnTo>
                  <a:pt x="128" y="474"/>
                </a:lnTo>
                <a:lnTo>
                  <a:pt x="104" y="462"/>
                </a:lnTo>
                <a:lnTo>
                  <a:pt x="84" y="450"/>
                </a:lnTo>
                <a:lnTo>
                  <a:pt x="66" y="436"/>
                </a:lnTo>
                <a:lnTo>
                  <a:pt x="50" y="420"/>
                </a:lnTo>
                <a:lnTo>
                  <a:pt x="44" y="412"/>
                </a:lnTo>
                <a:lnTo>
                  <a:pt x="40" y="402"/>
                </a:lnTo>
                <a:lnTo>
                  <a:pt x="40" y="402"/>
                </a:lnTo>
                <a:lnTo>
                  <a:pt x="32" y="378"/>
                </a:lnTo>
                <a:lnTo>
                  <a:pt x="28" y="354"/>
                </a:lnTo>
                <a:lnTo>
                  <a:pt x="26" y="330"/>
                </a:lnTo>
                <a:lnTo>
                  <a:pt x="26" y="304"/>
                </a:lnTo>
                <a:lnTo>
                  <a:pt x="30" y="278"/>
                </a:lnTo>
                <a:lnTo>
                  <a:pt x="36" y="252"/>
                </a:lnTo>
                <a:lnTo>
                  <a:pt x="46" y="226"/>
                </a:lnTo>
                <a:lnTo>
                  <a:pt x="58" y="200"/>
                </a:lnTo>
                <a:lnTo>
                  <a:pt x="58" y="200"/>
                </a:lnTo>
                <a:lnTo>
                  <a:pt x="66" y="186"/>
                </a:lnTo>
                <a:lnTo>
                  <a:pt x="76" y="172"/>
                </a:lnTo>
                <a:lnTo>
                  <a:pt x="86" y="160"/>
                </a:lnTo>
                <a:lnTo>
                  <a:pt x="96" y="148"/>
                </a:lnTo>
                <a:lnTo>
                  <a:pt x="122" y="128"/>
                </a:lnTo>
                <a:lnTo>
                  <a:pt x="152" y="108"/>
                </a:lnTo>
                <a:lnTo>
                  <a:pt x="184" y="92"/>
                </a:lnTo>
                <a:lnTo>
                  <a:pt x="218" y="78"/>
                </a:lnTo>
                <a:lnTo>
                  <a:pt x="254" y="66"/>
                </a:lnTo>
                <a:lnTo>
                  <a:pt x="292" y="56"/>
                </a:lnTo>
                <a:lnTo>
                  <a:pt x="330" y="48"/>
                </a:lnTo>
                <a:lnTo>
                  <a:pt x="368" y="40"/>
                </a:lnTo>
                <a:lnTo>
                  <a:pt x="408" y="36"/>
                </a:lnTo>
                <a:lnTo>
                  <a:pt x="446" y="32"/>
                </a:lnTo>
                <a:lnTo>
                  <a:pt x="520" y="26"/>
                </a:lnTo>
                <a:lnTo>
                  <a:pt x="586" y="26"/>
                </a:lnTo>
                <a:lnTo>
                  <a:pt x="586" y="26"/>
                </a:lnTo>
                <a:lnTo>
                  <a:pt x="658" y="26"/>
                </a:lnTo>
                <a:lnTo>
                  <a:pt x="658" y="26"/>
                </a:lnTo>
                <a:lnTo>
                  <a:pt x="690" y="28"/>
                </a:lnTo>
                <a:lnTo>
                  <a:pt x="722" y="32"/>
                </a:lnTo>
                <a:lnTo>
                  <a:pt x="754" y="38"/>
                </a:lnTo>
                <a:lnTo>
                  <a:pt x="786" y="44"/>
                </a:lnTo>
                <a:lnTo>
                  <a:pt x="818" y="54"/>
                </a:lnTo>
                <a:lnTo>
                  <a:pt x="848" y="66"/>
                </a:lnTo>
                <a:lnTo>
                  <a:pt x="878" y="80"/>
                </a:lnTo>
                <a:lnTo>
                  <a:pt x="906" y="96"/>
                </a:lnTo>
                <a:lnTo>
                  <a:pt x="930" y="116"/>
                </a:lnTo>
                <a:lnTo>
                  <a:pt x="954" y="140"/>
                </a:lnTo>
                <a:lnTo>
                  <a:pt x="974" y="166"/>
                </a:lnTo>
                <a:lnTo>
                  <a:pt x="990" y="196"/>
                </a:lnTo>
                <a:lnTo>
                  <a:pt x="998" y="212"/>
                </a:lnTo>
                <a:lnTo>
                  <a:pt x="1004" y="230"/>
                </a:lnTo>
                <a:lnTo>
                  <a:pt x="1010" y="248"/>
                </a:lnTo>
                <a:lnTo>
                  <a:pt x="1014" y="268"/>
                </a:lnTo>
                <a:lnTo>
                  <a:pt x="1018" y="288"/>
                </a:lnTo>
                <a:lnTo>
                  <a:pt x="1020" y="310"/>
                </a:lnTo>
                <a:lnTo>
                  <a:pt x="1022" y="332"/>
                </a:lnTo>
                <a:lnTo>
                  <a:pt x="1022" y="356"/>
                </a:lnTo>
                <a:lnTo>
                  <a:pt x="1022" y="356"/>
                </a:lnTo>
                <a:lnTo>
                  <a:pt x="1022" y="370"/>
                </a:lnTo>
                <a:lnTo>
                  <a:pt x="1020" y="384"/>
                </a:lnTo>
                <a:lnTo>
                  <a:pt x="1016" y="396"/>
                </a:lnTo>
                <a:lnTo>
                  <a:pt x="1010" y="408"/>
                </a:lnTo>
                <a:lnTo>
                  <a:pt x="1004" y="418"/>
                </a:lnTo>
                <a:lnTo>
                  <a:pt x="996" y="428"/>
                </a:lnTo>
                <a:lnTo>
                  <a:pt x="980" y="448"/>
                </a:lnTo>
                <a:lnTo>
                  <a:pt x="958" y="464"/>
                </a:lnTo>
                <a:lnTo>
                  <a:pt x="934" y="478"/>
                </a:lnTo>
                <a:lnTo>
                  <a:pt x="908" y="490"/>
                </a:lnTo>
                <a:lnTo>
                  <a:pt x="882" y="500"/>
                </a:lnTo>
                <a:lnTo>
                  <a:pt x="852" y="508"/>
                </a:lnTo>
                <a:lnTo>
                  <a:pt x="824" y="516"/>
                </a:lnTo>
                <a:lnTo>
                  <a:pt x="768" y="526"/>
                </a:lnTo>
                <a:lnTo>
                  <a:pt x="720" y="530"/>
                </a:lnTo>
                <a:lnTo>
                  <a:pt x="682" y="532"/>
                </a:lnTo>
                <a:lnTo>
                  <a:pt x="682" y="53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53" name="グループ化 152"/>
          <p:cNvGrpSpPr/>
          <p:nvPr/>
        </p:nvGrpSpPr>
        <p:grpSpPr>
          <a:xfrm>
            <a:off x="8497778" y="753065"/>
            <a:ext cx="1946275" cy="482600"/>
            <a:chOff x="8415338" y="6861175"/>
            <a:chExt cx="1946275" cy="482600"/>
          </a:xfrm>
          <a:solidFill>
            <a:srgbClr val="5D2884"/>
          </a:solidFill>
        </p:grpSpPr>
        <p:sp>
          <p:nvSpPr>
            <p:cNvPr id="85" name="Freeform 49"/>
            <p:cNvSpPr>
              <a:spLocks/>
            </p:cNvSpPr>
            <p:nvPr/>
          </p:nvSpPr>
          <p:spPr bwMode="auto">
            <a:xfrm>
              <a:off x="8462963" y="6867525"/>
              <a:ext cx="250825" cy="476250"/>
            </a:xfrm>
            <a:custGeom>
              <a:avLst/>
              <a:gdLst>
                <a:gd name="T0" fmla="*/ 22 w 158"/>
                <a:gd name="T1" fmla="*/ 8 h 300"/>
                <a:gd name="T2" fmla="*/ 22 w 158"/>
                <a:gd name="T3" fmla="*/ 8 h 300"/>
                <a:gd name="T4" fmla="*/ 18 w 158"/>
                <a:gd name="T5" fmla="*/ 4 h 300"/>
                <a:gd name="T6" fmla="*/ 14 w 158"/>
                <a:gd name="T7" fmla="*/ 2 h 300"/>
                <a:gd name="T8" fmla="*/ 10 w 158"/>
                <a:gd name="T9" fmla="*/ 0 h 300"/>
                <a:gd name="T10" fmla="*/ 6 w 158"/>
                <a:gd name="T11" fmla="*/ 2 h 300"/>
                <a:gd name="T12" fmla="*/ 6 w 158"/>
                <a:gd name="T13" fmla="*/ 2 h 300"/>
                <a:gd name="T14" fmla="*/ 2 w 158"/>
                <a:gd name="T15" fmla="*/ 4 h 300"/>
                <a:gd name="T16" fmla="*/ 0 w 158"/>
                <a:gd name="T17" fmla="*/ 8 h 300"/>
                <a:gd name="T18" fmla="*/ 0 w 158"/>
                <a:gd name="T19" fmla="*/ 12 h 300"/>
                <a:gd name="T20" fmla="*/ 0 w 158"/>
                <a:gd name="T21" fmla="*/ 18 h 300"/>
                <a:gd name="T22" fmla="*/ 136 w 158"/>
                <a:gd name="T23" fmla="*/ 294 h 300"/>
                <a:gd name="T24" fmla="*/ 136 w 158"/>
                <a:gd name="T25" fmla="*/ 294 h 300"/>
                <a:gd name="T26" fmla="*/ 140 w 158"/>
                <a:gd name="T27" fmla="*/ 298 h 300"/>
                <a:gd name="T28" fmla="*/ 146 w 158"/>
                <a:gd name="T29" fmla="*/ 300 h 300"/>
                <a:gd name="T30" fmla="*/ 146 w 158"/>
                <a:gd name="T31" fmla="*/ 300 h 300"/>
                <a:gd name="T32" fmla="*/ 152 w 158"/>
                <a:gd name="T33" fmla="*/ 298 h 300"/>
                <a:gd name="T34" fmla="*/ 152 w 158"/>
                <a:gd name="T35" fmla="*/ 298 h 300"/>
                <a:gd name="T36" fmla="*/ 156 w 158"/>
                <a:gd name="T37" fmla="*/ 296 h 300"/>
                <a:gd name="T38" fmla="*/ 158 w 158"/>
                <a:gd name="T39" fmla="*/ 292 h 300"/>
                <a:gd name="T40" fmla="*/ 158 w 158"/>
                <a:gd name="T41" fmla="*/ 288 h 300"/>
                <a:gd name="T42" fmla="*/ 158 w 158"/>
                <a:gd name="T43" fmla="*/ 284 h 300"/>
                <a:gd name="T44" fmla="*/ 22 w 158"/>
                <a:gd name="T45" fmla="*/ 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" h="300">
                  <a:moveTo>
                    <a:pt x="22" y="8"/>
                  </a:moveTo>
                  <a:lnTo>
                    <a:pt x="22" y="8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36" y="294"/>
                  </a:lnTo>
                  <a:lnTo>
                    <a:pt x="136" y="294"/>
                  </a:lnTo>
                  <a:lnTo>
                    <a:pt x="140" y="298"/>
                  </a:lnTo>
                  <a:lnTo>
                    <a:pt x="146" y="300"/>
                  </a:lnTo>
                  <a:lnTo>
                    <a:pt x="146" y="300"/>
                  </a:lnTo>
                  <a:lnTo>
                    <a:pt x="152" y="298"/>
                  </a:lnTo>
                  <a:lnTo>
                    <a:pt x="152" y="298"/>
                  </a:lnTo>
                  <a:lnTo>
                    <a:pt x="156" y="296"/>
                  </a:lnTo>
                  <a:lnTo>
                    <a:pt x="158" y="292"/>
                  </a:lnTo>
                  <a:lnTo>
                    <a:pt x="158" y="288"/>
                  </a:lnTo>
                  <a:lnTo>
                    <a:pt x="158" y="284"/>
                  </a:lnTo>
                  <a:lnTo>
                    <a:pt x="2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50"/>
            <p:cNvSpPr>
              <a:spLocks/>
            </p:cNvSpPr>
            <p:nvPr/>
          </p:nvSpPr>
          <p:spPr bwMode="auto">
            <a:xfrm>
              <a:off x="8415338" y="7077075"/>
              <a:ext cx="161925" cy="228600"/>
            </a:xfrm>
            <a:custGeom>
              <a:avLst/>
              <a:gdLst>
                <a:gd name="T0" fmla="*/ 16 w 102"/>
                <a:gd name="T1" fmla="*/ 4 h 144"/>
                <a:gd name="T2" fmla="*/ 16 w 102"/>
                <a:gd name="T3" fmla="*/ 4 h 144"/>
                <a:gd name="T4" fmla="*/ 14 w 102"/>
                <a:gd name="T5" fmla="*/ 2 h 144"/>
                <a:gd name="T6" fmla="*/ 10 w 102"/>
                <a:gd name="T7" fmla="*/ 0 h 144"/>
                <a:gd name="T8" fmla="*/ 8 w 102"/>
                <a:gd name="T9" fmla="*/ 0 h 144"/>
                <a:gd name="T10" fmla="*/ 4 w 102"/>
                <a:gd name="T11" fmla="*/ 2 h 144"/>
                <a:gd name="T12" fmla="*/ 4 w 102"/>
                <a:gd name="T13" fmla="*/ 2 h 144"/>
                <a:gd name="T14" fmla="*/ 2 w 102"/>
                <a:gd name="T15" fmla="*/ 4 h 144"/>
                <a:gd name="T16" fmla="*/ 0 w 102"/>
                <a:gd name="T17" fmla="*/ 6 h 144"/>
                <a:gd name="T18" fmla="*/ 0 w 102"/>
                <a:gd name="T19" fmla="*/ 10 h 144"/>
                <a:gd name="T20" fmla="*/ 2 w 102"/>
                <a:gd name="T21" fmla="*/ 12 h 144"/>
                <a:gd name="T22" fmla="*/ 86 w 102"/>
                <a:gd name="T23" fmla="*/ 140 h 144"/>
                <a:gd name="T24" fmla="*/ 86 w 102"/>
                <a:gd name="T25" fmla="*/ 140 h 144"/>
                <a:gd name="T26" fmla="*/ 88 w 102"/>
                <a:gd name="T27" fmla="*/ 144 h 144"/>
                <a:gd name="T28" fmla="*/ 92 w 102"/>
                <a:gd name="T29" fmla="*/ 144 h 144"/>
                <a:gd name="T30" fmla="*/ 92 w 102"/>
                <a:gd name="T31" fmla="*/ 144 h 144"/>
                <a:gd name="T32" fmla="*/ 98 w 102"/>
                <a:gd name="T33" fmla="*/ 144 h 144"/>
                <a:gd name="T34" fmla="*/ 98 w 102"/>
                <a:gd name="T35" fmla="*/ 144 h 144"/>
                <a:gd name="T36" fmla="*/ 100 w 102"/>
                <a:gd name="T37" fmla="*/ 140 h 144"/>
                <a:gd name="T38" fmla="*/ 102 w 102"/>
                <a:gd name="T39" fmla="*/ 138 h 144"/>
                <a:gd name="T40" fmla="*/ 102 w 102"/>
                <a:gd name="T41" fmla="*/ 134 h 144"/>
                <a:gd name="T42" fmla="*/ 100 w 102"/>
                <a:gd name="T43" fmla="*/ 132 h 144"/>
                <a:gd name="T44" fmla="*/ 16 w 102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" h="144">
                  <a:moveTo>
                    <a:pt x="16" y="4"/>
                  </a:moveTo>
                  <a:lnTo>
                    <a:pt x="16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8" y="144"/>
                  </a:lnTo>
                  <a:lnTo>
                    <a:pt x="92" y="144"/>
                  </a:lnTo>
                  <a:lnTo>
                    <a:pt x="92" y="144"/>
                  </a:lnTo>
                  <a:lnTo>
                    <a:pt x="98" y="144"/>
                  </a:lnTo>
                  <a:lnTo>
                    <a:pt x="98" y="144"/>
                  </a:lnTo>
                  <a:lnTo>
                    <a:pt x="100" y="140"/>
                  </a:lnTo>
                  <a:lnTo>
                    <a:pt x="102" y="138"/>
                  </a:lnTo>
                  <a:lnTo>
                    <a:pt x="102" y="134"/>
                  </a:lnTo>
                  <a:lnTo>
                    <a:pt x="100" y="132"/>
                  </a:lnTo>
                  <a:lnTo>
                    <a:pt x="1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51"/>
            <p:cNvSpPr>
              <a:spLocks/>
            </p:cNvSpPr>
            <p:nvPr/>
          </p:nvSpPr>
          <p:spPr bwMode="auto">
            <a:xfrm>
              <a:off x="10088563" y="6861175"/>
              <a:ext cx="200025" cy="482600"/>
            </a:xfrm>
            <a:custGeom>
              <a:avLst/>
              <a:gdLst>
                <a:gd name="T0" fmla="*/ 118 w 126"/>
                <a:gd name="T1" fmla="*/ 2 h 304"/>
                <a:gd name="T2" fmla="*/ 118 w 126"/>
                <a:gd name="T3" fmla="*/ 2 h 304"/>
                <a:gd name="T4" fmla="*/ 114 w 126"/>
                <a:gd name="T5" fmla="*/ 0 h 304"/>
                <a:gd name="T6" fmla="*/ 110 w 126"/>
                <a:gd name="T7" fmla="*/ 2 h 304"/>
                <a:gd name="T8" fmla="*/ 106 w 126"/>
                <a:gd name="T9" fmla="*/ 4 h 304"/>
                <a:gd name="T10" fmla="*/ 104 w 126"/>
                <a:gd name="T11" fmla="*/ 8 h 304"/>
                <a:gd name="T12" fmla="*/ 0 w 126"/>
                <a:gd name="T13" fmla="*/ 288 h 304"/>
                <a:gd name="T14" fmla="*/ 0 w 126"/>
                <a:gd name="T15" fmla="*/ 288 h 304"/>
                <a:gd name="T16" fmla="*/ 0 w 126"/>
                <a:gd name="T17" fmla="*/ 292 h 304"/>
                <a:gd name="T18" fmla="*/ 0 w 126"/>
                <a:gd name="T19" fmla="*/ 296 h 304"/>
                <a:gd name="T20" fmla="*/ 4 w 126"/>
                <a:gd name="T21" fmla="*/ 300 h 304"/>
                <a:gd name="T22" fmla="*/ 6 w 126"/>
                <a:gd name="T23" fmla="*/ 302 h 304"/>
                <a:gd name="T24" fmla="*/ 6 w 126"/>
                <a:gd name="T25" fmla="*/ 302 h 304"/>
                <a:gd name="T26" fmla="*/ 10 w 126"/>
                <a:gd name="T27" fmla="*/ 304 h 304"/>
                <a:gd name="T28" fmla="*/ 10 w 126"/>
                <a:gd name="T29" fmla="*/ 304 h 304"/>
                <a:gd name="T30" fmla="*/ 18 w 126"/>
                <a:gd name="T31" fmla="*/ 302 h 304"/>
                <a:gd name="T32" fmla="*/ 22 w 126"/>
                <a:gd name="T33" fmla="*/ 296 h 304"/>
                <a:gd name="T34" fmla="*/ 126 w 126"/>
                <a:gd name="T35" fmla="*/ 16 h 304"/>
                <a:gd name="T36" fmla="*/ 126 w 126"/>
                <a:gd name="T37" fmla="*/ 16 h 304"/>
                <a:gd name="T38" fmla="*/ 126 w 126"/>
                <a:gd name="T39" fmla="*/ 12 h 304"/>
                <a:gd name="T40" fmla="*/ 126 w 126"/>
                <a:gd name="T41" fmla="*/ 8 h 304"/>
                <a:gd name="T42" fmla="*/ 122 w 126"/>
                <a:gd name="T43" fmla="*/ 4 h 304"/>
                <a:gd name="T44" fmla="*/ 118 w 126"/>
                <a:gd name="T45" fmla="*/ 2 h 304"/>
                <a:gd name="T46" fmla="*/ 118 w 126"/>
                <a:gd name="T47" fmla="*/ 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304">
                  <a:moveTo>
                    <a:pt x="118" y="2"/>
                  </a:moveTo>
                  <a:lnTo>
                    <a:pt x="118" y="2"/>
                  </a:lnTo>
                  <a:lnTo>
                    <a:pt x="114" y="0"/>
                  </a:lnTo>
                  <a:lnTo>
                    <a:pt x="110" y="2"/>
                  </a:lnTo>
                  <a:lnTo>
                    <a:pt x="106" y="4"/>
                  </a:lnTo>
                  <a:lnTo>
                    <a:pt x="104" y="8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4" y="300"/>
                  </a:lnTo>
                  <a:lnTo>
                    <a:pt x="6" y="302"/>
                  </a:lnTo>
                  <a:lnTo>
                    <a:pt x="6" y="302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8" y="302"/>
                  </a:lnTo>
                  <a:lnTo>
                    <a:pt x="22" y="29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2"/>
                  </a:lnTo>
                  <a:lnTo>
                    <a:pt x="126" y="8"/>
                  </a:lnTo>
                  <a:lnTo>
                    <a:pt x="122" y="4"/>
                  </a:lnTo>
                  <a:lnTo>
                    <a:pt x="118" y="2"/>
                  </a:lnTo>
                  <a:lnTo>
                    <a:pt x="11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52"/>
            <p:cNvSpPr>
              <a:spLocks/>
            </p:cNvSpPr>
            <p:nvPr/>
          </p:nvSpPr>
          <p:spPr bwMode="auto">
            <a:xfrm>
              <a:off x="10212388" y="7051675"/>
              <a:ext cx="149225" cy="234950"/>
            </a:xfrm>
            <a:custGeom>
              <a:avLst/>
              <a:gdLst>
                <a:gd name="T0" fmla="*/ 90 w 94"/>
                <a:gd name="T1" fmla="*/ 0 h 148"/>
                <a:gd name="T2" fmla="*/ 90 w 94"/>
                <a:gd name="T3" fmla="*/ 0 h 148"/>
                <a:gd name="T4" fmla="*/ 86 w 94"/>
                <a:gd name="T5" fmla="*/ 0 h 148"/>
                <a:gd name="T6" fmla="*/ 82 w 94"/>
                <a:gd name="T7" fmla="*/ 0 h 148"/>
                <a:gd name="T8" fmla="*/ 80 w 94"/>
                <a:gd name="T9" fmla="*/ 2 h 148"/>
                <a:gd name="T10" fmla="*/ 78 w 94"/>
                <a:gd name="T11" fmla="*/ 4 h 148"/>
                <a:gd name="T12" fmla="*/ 2 w 94"/>
                <a:gd name="T13" fmla="*/ 136 h 148"/>
                <a:gd name="T14" fmla="*/ 2 w 94"/>
                <a:gd name="T15" fmla="*/ 136 h 148"/>
                <a:gd name="T16" fmla="*/ 0 w 94"/>
                <a:gd name="T17" fmla="*/ 140 h 148"/>
                <a:gd name="T18" fmla="*/ 0 w 94"/>
                <a:gd name="T19" fmla="*/ 142 h 148"/>
                <a:gd name="T20" fmla="*/ 2 w 94"/>
                <a:gd name="T21" fmla="*/ 146 h 148"/>
                <a:gd name="T22" fmla="*/ 4 w 94"/>
                <a:gd name="T23" fmla="*/ 148 h 148"/>
                <a:gd name="T24" fmla="*/ 4 w 94"/>
                <a:gd name="T25" fmla="*/ 148 h 148"/>
                <a:gd name="T26" fmla="*/ 8 w 94"/>
                <a:gd name="T27" fmla="*/ 148 h 148"/>
                <a:gd name="T28" fmla="*/ 8 w 94"/>
                <a:gd name="T29" fmla="*/ 148 h 148"/>
                <a:gd name="T30" fmla="*/ 14 w 94"/>
                <a:gd name="T31" fmla="*/ 148 h 148"/>
                <a:gd name="T32" fmla="*/ 16 w 94"/>
                <a:gd name="T33" fmla="*/ 144 h 148"/>
                <a:gd name="T34" fmla="*/ 92 w 94"/>
                <a:gd name="T35" fmla="*/ 12 h 148"/>
                <a:gd name="T36" fmla="*/ 92 w 94"/>
                <a:gd name="T37" fmla="*/ 12 h 148"/>
                <a:gd name="T38" fmla="*/ 94 w 94"/>
                <a:gd name="T39" fmla="*/ 10 h 148"/>
                <a:gd name="T40" fmla="*/ 94 w 94"/>
                <a:gd name="T41" fmla="*/ 6 h 148"/>
                <a:gd name="T42" fmla="*/ 92 w 94"/>
                <a:gd name="T43" fmla="*/ 2 h 148"/>
                <a:gd name="T44" fmla="*/ 90 w 94"/>
                <a:gd name="T45" fmla="*/ 0 h 148"/>
                <a:gd name="T46" fmla="*/ 90 w 94"/>
                <a:gd name="T4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148">
                  <a:moveTo>
                    <a:pt x="90" y="0"/>
                  </a:moveTo>
                  <a:lnTo>
                    <a:pt x="90" y="0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80" y="2"/>
                  </a:lnTo>
                  <a:lnTo>
                    <a:pt x="78" y="4"/>
                  </a:lnTo>
                  <a:lnTo>
                    <a:pt x="2" y="136"/>
                  </a:lnTo>
                  <a:lnTo>
                    <a:pt x="2" y="136"/>
                  </a:lnTo>
                  <a:lnTo>
                    <a:pt x="0" y="140"/>
                  </a:lnTo>
                  <a:lnTo>
                    <a:pt x="0" y="142"/>
                  </a:lnTo>
                  <a:lnTo>
                    <a:pt x="2" y="146"/>
                  </a:lnTo>
                  <a:lnTo>
                    <a:pt x="4" y="148"/>
                  </a:lnTo>
                  <a:lnTo>
                    <a:pt x="4" y="148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14" y="148"/>
                  </a:lnTo>
                  <a:lnTo>
                    <a:pt x="16" y="144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94" y="10"/>
                  </a:lnTo>
                  <a:lnTo>
                    <a:pt x="94" y="6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89" name="Freeform 53"/>
          <p:cNvSpPr>
            <a:spLocks noEditPoints="1"/>
          </p:cNvSpPr>
          <p:nvPr/>
        </p:nvSpPr>
        <p:spPr bwMode="auto">
          <a:xfrm>
            <a:off x="4486894" y="422272"/>
            <a:ext cx="1768475" cy="1228725"/>
          </a:xfrm>
          <a:custGeom>
            <a:avLst/>
            <a:gdLst>
              <a:gd name="T0" fmla="*/ 1048 w 1114"/>
              <a:gd name="T1" fmla="*/ 204 h 774"/>
              <a:gd name="T2" fmla="*/ 916 w 1114"/>
              <a:gd name="T3" fmla="*/ 208 h 774"/>
              <a:gd name="T4" fmla="*/ 900 w 1114"/>
              <a:gd name="T5" fmla="*/ 80 h 774"/>
              <a:gd name="T6" fmla="*/ 740 w 1114"/>
              <a:gd name="T7" fmla="*/ 24 h 774"/>
              <a:gd name="T8" fmla="*/ 722 w 1114"/>
              <a:gd name="T9" fmla="*/ 20 h 774"/>
              <a:gd name="T10" fmla="*/ 556 w 1114"/>
              <a:gd name="T11" fmla="*/ 0 h 774"/>
              <a:gd name="T12" fmla="*/ 392 w 1114"/>
              <a:gd name="T13" fmla="*/ 20 h 774"/>
              <a:gd name="T14" fmla="*/ 374 w 1114"/>
              <a:gd name="T15" fmla="*/ 24 h 774"/>
              <a:gd name="T16" fmla="*/ 214 w 1114"/>
              <a:gd name="T17" fmla="*/ 80 h 774"/>
              <a:gd name="T18" fmla="*/ 78 w 1114"/>
              <a:gd name="T19" fmla="*/ 194 h 774"/>
              <a:gd name="T20" fmla="*/ 66 w 1114"/>
              <a:gd name="T21" fmla="*/ 202 h 774"/>
              <a:gd name="T22" fmla="*/ 2 w 1114"/>
              <a:gd name="T23" fmla="*/ 380 h 774"/>
              <a:gd name="T24" fmla="*/ 112 w 1114"/>
              <a:gd name="T25" fmla="*/ 452 h 774"/>
              <a:gd name="T26" fmla="*/ 68 w 1114"/>
              <a:gd name="T27" fmla="*/ 574 h 774"/>
              <a:gd name="T28" fmla="*/ 208 w 1114"/>
              <a:gd name="T29" fmla="*/ 684 h 774"/>
              <a:gd name="T30" fmla="*/ 224 w 1114"/>
              <a:gd name="T31" fmla="*/ 692 h 774"/>
              <a:gd name="T32" fmla="*/ 382 w 1114"/>
              <a:gd name="T33" fmla="*/ 754 h 774"/>
              <a:gd name="T34" fmla="*/ 548 w 1114"/>
              <a:gd name="T35" fmla="*/ 768 h 774"/>
              <a:gd name="T36" fmla="*/ 562 w 1114"/>
              <a:gd name="T37" fmla="*/ 772 h 774"/>
              <a:gd name="T38" fmla="*/ 726 w 1114"/>
              <a:gd name="T39" fmla="*/ 754 h 774"/>
              <a:gd name="T40" fmla="*/ 784 w 1114"/>
              <a:gd name="T41" fmla="*/ 636 h 774"/>
              <a:gd name="T42" fmla="*/ 900 w 1114"/>
              <a:gd name="T43" fmla="*/ 692 h 774"/>
              <a:gd name="T44" fmla="*/ 1034 w 1114"/>
              <a:gd name="T45" fmla="*/ 578 h 774"/>
              <a:gd name="T46" fmla="*/ 1046 w 1114"/>
              <a:gd name="T47" fmla="*/ 564 h 774"/>
              <a:gd name="T48" fmla="*/ 1114 w 1114"/>
              <a:gd name="T49" fmla="*/ 386 h 774"/>
              <a:gd name="T50" fmla="*/ 982 w 1114"/>
              <a:gd name="T51" fmla="*/ 436 h 774"/>
              <a:gd name="T52" fmla="*/ 976 w 1114"/>
              <a:gd name="T53" fmla="*/ 452 h 774"/>
              <a:gd name="T54" fmla="*/ 898 w 1114"/>
              <a:gd name="T55" fmla="*/ 542 h 774"/>
              <a:gd name="T56" fmla="*/ 784 w 1114"/>
              <a:gd name="T57" fmla="*/ 610 h 774"/>
              <a:gd name="T58" fmla="*/ 770 w 1114"/>
              <a:gd name="T59" fmla="*/ 612 h 774"/>
              <a:gd name="T60" fmla="*/ 636 w 1114"/>
              <a:gd name="T61" fmla="*/ 644 h 774"/>
              <a:gd name="T62" fmla="*/ 556 w 1114"/>
              <a:gd name="T63" fmla="*/ 742 h 774"/>
              <a:gd name="T64" fmla="*/ 482 w 1114"/>
              <a:gd name="T65" fmla="*/ 642 h 774"/>
              <a:gd name="T66" fmla="*/ 388 w 1114"/>
              <a:gd name="T67" fmla="*/ 724 h 774"/>
              <a:gd name="T68" fmla="*/ 340 w 1114"/>
              <a:gd name="T69" fmla="*/ 610 h 774"/>
              <a:gd name="T70" fmla="*/ 220 w 1114"/>
              <a:gd name="T71" fmla="*/ 550 h 774"/>
              <a:gd name="T72" fmla="*/ 206 w 1114"/>
              <a:gd name="T73" fmla="*/ 540 h 774"/>
              <a:gd name="T74" fmla="*/ 136 w 1114"/>
              <a:gd name="T75" fmla="*/ 442 h 774"/>
              <a:gd name="T76" fmla="*/ 132 w 1114"/>
              <a:gd name="T77" fmla="*/ 336 h 774"/>
              <a:gd name="T78" fmla="*/ 96 w 1114"/>
              <a:gd name="T79" fmla="*/ 218 h 774"/>
              <a:gd name="T80" fmla="*/ 216 w 1114"/>
              <a:gd name="T81" fmla="*/ 230 h 774"/>
              <a:gd name="T82" fmla="*/ 330 w 1114"/>
              <a:gd name="T83" fmla="*/ 162 h 774"/>
              <a:gd name="T84" fmla="*/ 346 w 1114"/>
              <a:gd name="T85" fmla="*/ 156 h 774"/>
              <a:gd name="T86" fmla="*/ 482 w 1114"/>
              <a:gd name="T87" fmla="*/ 130 h 774"/>
              <a:gd name="T88" fmla="*/ 624 w 1114"/>
              <a:gd name="T89" fmla="*/ 124 h 774"/>
              <a:gd name="T90" fmla="*/ 636 w 1114"/>
              <a:gd name="T91" fmla="*/ 128 h 774"/>
              <a:gd name="T92" fmla="*/ 770 w 1114"/>
              <a:gd name="T93" fmla="*/ 160 h 774"/>
              <a:gd name="T94" fmla="*/ 884 w 1114"/>
              <a:gd name="T95" fmla="*/ 108 h 774"/>
              <a:gd name="T96" fmla="*/ 898 w 1114"/>
              <a:gd name="T97" fmla="*/ 230 h 774"/>
              <a:gd name="T98" fmla="*/ 976 w 1114"/>
              <a:gd name="T99" fmla="*/ 322 h 774"/>
              <a:gd name="T100" fmla="*/ 1078 w 1114"/>
              <a:gd name="T101" fmla="*/ 386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14" h="774">
                <a:moveTo>
                  <a:pt x="1108" y="376"/>
                </a:moveTo>
                <a:lnTo>
                  <a:pt x="1002" y="320"/>
                </a:lnTo>
                <a:lnTo>
                  <a:pt x="1046" y="208"/>
                </a:lnTo>
                <a:lnTo>
                  <a:pt x="1046" y="208"/>
                </a:lnTo>
                <a:lnTo>
                  <a:pt x="1048" y="204"/>
                </a:lnTo>
                <a:lnTo>
                  <a:pt x="1046" y="198"/>
                </a:lnTo>
                <a:lnTo>
                  <a:pt x="1046" y="198"/>
                </a:lnTo>
                <a:lnTo>
                  <a:pt x="1040" y="194"/>
                </a:lnTo>
                <a:lnTo>
                  <a:pt x="1034" y="194"/>
                </a:lnTo>
                <a:lnTo>
                  <a:pt x="916" y="208"/>
                </a:lnTo>
                <a:lnTo>
                  <a:pt x="906" y="88"/>
                </a:lnTo>
                <a:lnTo>
                  <a:pt x="906" y="88"/>
                </a:lnTo>
                <a:lnTo>
                  <a:pt x="904" y="84"/>
                </a:lnTo>
                <a:lnTo>
                  <a:pt x="900" y="80"/>
                </a:lnTo>
                <a:lnTo>
                  <a:pt x="900" y="80"/>
                </a:lnTo>
                <a:lnTo>
                  <a:pt x="894" y="78"/>
                </a:lnTo>
                <a:lnTo>
                  <a:pt x="890" y="80"/>
                </a:lnTo>
                <a:lnTo>
                  <a:pt x="784" y="136"/>
                </a:lnTo>
                <a:lnTo>
                  <a:pt x="740" y="24"/>
                </a:lnTo>
                <a:lnTo>
                  <a:pt x="740" y="24"/>
                </a:lnTo>
                <a:lnTo>
                  <a:pt x="736" y="20"/>
                </a:lnTo>
                <a:lnTo>
                  <a:pt x="732" y="18"/>
                </a:lnTo>
                <a:lnTo>
                  <a:pt x="732" y="18"/>
                </a:lnTo>
                <a:lnTo>
                  <a:pt x="726" y="18"/>
                </a:lnTo>
                <a:lnTo>
                  <a:pt x="722" y="20"/>
                </a:lnTo>
                <a:lnTo>
                  <a:pt x="634" y="102"/>
                </a:lnTo>
                <a:lnTo>
                  <a:pt x="566" y="4"/>
                </a:lnTo>
                <a:lnTo>
                  <a:pt x="566" y="4"/>
                </a:lnTo>
                <a:lnTo>
                  <a:pt x="562" y="0"/>
                </a:lnTo>
                <a:lnTo>
                  <a:pt x="556" y="0"/>
                </a:lnTo>
                <a:lnTo>
                  <a:pt x="552" y="0"/>
                </a:lnTo>
                <a:lnTo>
                  <a:pt x="548" y="4"/>
                </a:lnTo>
                <a:lnTo>
                  <a:pt x="480" y="102"/>
                </a:lnTo>
                <a:lnTo>
                  <a:pt x="392" y="20"/>
                </a:lnTo>
                <a:lnTo>
                  <a:pt x="392" y="20"/>
                </a:lnTo>
                <a:lnTo>
                  <a:pt x="388" y="18"/>
                </a:lnTo>
                <a:lnTo>
                  <a:pt x="382" y="18"/>
                </a:lnTo>
                <a:lnTo>
                  <a:pt x="382" y="18"/>
                </a:lnTo>
                <a:lnTo>
                  <a:pt x="376" y="20"/>
                </a:lnTo>
                <a:lnTo>
                  <a:pt x="374" y="24"/>
                </a:lnTo>
                <a:lnTo>
                  <a:pt x="330" y="136"/>
                </a:lnTo>
                <a:lnTo>
                  <a:pt x="224" y="80"/>
                </a:lnTo>
                <a:lnTo>
                  <a:pt x="224" y="80"/>
                </a:lnTo>
                <a:lnTo>
                  <a:pt x="220" y="78"/>
                </a:lnTo>
                <a:lnTo>
                  <a:pt x="214" y="80"/>
                </a:lnTo>
                <a:lnTo>
                  <a:pt x="214" y="80"/>
                </a:lnTo>
                <a:lnTo>
                  <a:pt x="210" y="84"/>
                </a:lnTo>
                <a:lnTo>
                  <a:pt x="208" y="88"/>
                </a:lnTo>
                <a:lnTo>
                  <a:pt x="198" y="208"/>
                </a:lnTo>
                <a:lnTo>
                  <a:pt x="78" y="194"/>
                </a:lnTo>
                <a:lnTo>
                  <a:pt x="78" y="194"/>
                </a:lnTo>
                <a:lnTo>
                  <a:pt x="74" y="194"/>
                </a:lnTo>
                <a:lnTo>
                  <a:pt x="68" y="198"/>
                </a:lnTo>
                <a:lnTo>
                  <a:pt x="68" y="198"/>
                </a:lnTo>
                <a:lnTo>
                  <a:pt x="66" y="202"/>
                </a:lnTo>
                <a:lnTo>
                  <a:pt x="68" y="208"/>
                </a:lnTo>
                <a:lnTo>
                  <a:pt x="112" y="320"/>
                </a:lnTo>
                <a:lnTo>
                  <a:pt x="6" y="376"/>
                </a:lnTo>
                <a:lnTo>
                  <a:pt x="6" y="376"/>
                </a:lnTo>
                <a:lnTo>
                  <a:pt x="2" y="380"/>
                </a:lnTo>
                <a:lnTo>
                  <a:pt x="0" y="386"/>
                </a:lnTo>
                <a:lnTo>
                  <a:pt x="0" y="386"/>
                </a:lnTo>
                <a:lnTo>
                  <a:pt x="2" y="392"/>
                </a:lnTo>
                <a:lnTo>
                  <a:pt x="6" y="396"/>
                </a:lnTo>
                <a:lnTo>
                  <a:pt x="112" y="452"/>
                </a:lnTo>
                <a:lnTo>
                  <a:pt x="68" y="564"/>
                </a:lnTo>
                <a:lnTo>
                  <a:pt x="68" y="564"/>
                </a:lnTo>
                <a:lnTo>
                  <a:pt x="66" y="570"/>
                </a:lnTo>
                <a:lnTo>
                  <a:pt x="68" y="574"/>
                </a:lnTo>
                <a:lnTo>
                  <a:pt x="68" y="574"/>
                </a:lnTo>
                <a:lnTo>
                  <a:pt x="74" y="578"/>
                </a:lnTo>
                <a:lnTo>
                  <a:pt x="78" y="578"/>
                </a:lnTo>
                <a:lnTo>
                  <a:pt x="198" y="564"/>
                </a:lnTo>
                <a:lnTo>
                  <a:pt x="208" y="684"/>
                </a:lnTo>
                <a:lnTo>
                  <a:pt x="208" y="684"/>
                </a:lnTo>
                <a:lnTo>
                  <a:pt x="210" y="688"/>
                </a:lnTo>
                <a:lnTo>
                  <a:pt x="214" y="692"/>
                </a:lnTo>
                <a:lnTo>
                  <a:pt x="214" y="692"/>
                </a:lnTo>
                <a:lnTo>
                  <a:pt x="220" y="694"/>
                </a:lnTo>
                <a:lnTo>
                  <a:pt x="224" y="692"/>
                </a:lnTo>
                <a:lnTo>
                  <a:pt x="330" y="636"/>
                </a:lnTo>
                <a:lnTo>
                  <a:pt x="374" y="748"/>
                </a:lnTo>
                <a:lnTo>
                  <a:pt x="374" y="748"/>
                </a:lnTo>
                <a:lnTo>
                  <a:pt x="376" y="752"/>
                </a:lnTo>
                <a:lnTo>
                  <a:pt x="382" y="754"/>
                </a:lnTo>
                <a:lnTo>
                  <a:pt x="382" y="754"/>
                </a:lnTo>
                <a:lnTo>
                  <a:pt x="388" y="754"/>
                </a:lnTo>
                <a:lnTo>
                  <a:pt x="392" y="752"/>
                </a:lnTo>
                <a:lnTo>
                  <a:pt x="480" y="672"/>
                </a:lnTo>
                <a:lnTo>
                  <a:pt x="548" y="768"/>
                </a:lnTo>
                <a:lnTo>
                  <a:pt x="548" y="768"/>
                </a:lnTo>
                <a:lnTo>
                  <a:pt x="552" y="772"/>
                </a:lnTo>
                <a:lnTo>
                  <a:pt x="556" y="774"/>
                </a:lnTo>
                <a:lnTo>
                  <a:pt x="556" y="774"/>
                </a:lnTo>
                <a:lnTo>
                  <a:pt x="562" y="772"/>
                </a:lnTo>
                <a:lnTo>
                  <a:pt x="566" y="768"/>
                </a:lnTo>
                <a:lnTo>
                  <a:pt x="634" y="672"/>
                </a:lnTo>
                <a:lnTo>
                  <a:pt x="722" y="752"/>
                </a:lnTo>
                <a:lnTo>
                  <a:pt x="722" y="752"/>
                </a:lnTo>
                <a:lnTo>
                  <a:pt x="726" y="754"/>
                </a:lnTo>
                <a:lnTo>
                  <a:pt x="732" y="754"/>
                </a:lnTo>
                <a:lnTo>
                  <a:pt x="732" y="754"/>
                </a:lnTo>
                <a:lnTo>
                  <a:pt x="736" y="752"/>
                </a:lnTo>
                <a:lnTo>
                  <a:pt x="740" y="748"/>
                </a:lnTo>
                <a:lnTo>
                  <a:pt x="784" y="636"/>
                </a:lnTo>
                <a:lnTo>
                  <a:pt x="890" y="692"/>
                </a:lnTo>
                <a:lnTo>
                  <a:pt x="890" y="692"/>
                </a:lnTo>
                <a:lnTo>
                  <a:pt x="894" y="694"/>
                </a:lnTo>
                <a:lnTo>
                  <a:pt x="900" y="692"/>
                </a:lnTo>
                <a:lnTo>
                  <a:pt x="900" y="692"/>
                </a:lnTo>
                <a:lnTo>
                  <a:pt x="904" y="688"/>
                </a:lnTo>
                <a:lnTo>
                  <a:pt x="906" y="684"/>
                </a:lnTo>
                <a:lnTo>
                  <a:pt x="916" y="564"/>
                </a:lnTo>
                <a:lnTo>
                  <a:pt x="1034" y="578"/>
                </a:lnTo>
                <a:lnTo>
                  <a:pt x="1034" y="578"/>
                </a:lnTo>
                <a:lnTo>
                  <a:pt x="1040" y="578"/>
                </a:lnTo>
                <a:lnTo>
                  <a:pt x="1046" y="574"/>
                </a:lnTo>
                <a:lnTo>
                  <a:pt x="1046" y="574"/>
                </a:lnTo>
                <a:lnTo>
                  <a:pt x="1048" y="570"/>
                </a:lnTo>
                <a:lnTo>
                  <a:pt x="1046" y="564"/>
                </a:lnTo>
                <a:lnTo>
                  <a:pt x="1002" y="452"/>
                </a:lnTo>
                <a:lnTo>
                  <a:pt x="1108" y="396"/>
                </a:lnTo>
                <a:lnTo>
                  <a:pt x="1108" y="396"/>
                </a:lnTo>
                <a:lnTo>
                  <a:pt x="1112" y="392"/>
                </a:lnTo>
                <a:lnTo>
                  <a:pt x="1114" y="386"/>
                </a:lnTo>
                <a:lnTo>
                  <a:pt x="1114" y="386"/>
                </a:lnTo>
                <a:lnTo>
                  <a:pt x="1112" y="380"/>
                </a:lnTo>
                <a:lnTo>
                  <a:pt x="1108" y="376"/>
                </a:lnTo>
                <a:lnTo>
                  <a:pt x="1108" y="376"/>
                </a:lnTo>
                <a:close/>
                <a:moveTo>
                  <a:pt x="982" y="436"/>
                </a:moveTo>
                <a:lnTo>
                  <a:pt x="982" y="436"/>
                </a:lnTo>
                <a:lnTo>
                  <a:pt x="978" y="440"/>
                </a:lnTo>
                <a:lnTo>
                  <a:pt x="976" y="442"/>
                </a:lnTo>
                <a:lnTo>
                  <a:pt x="976" y="446"/>
                </a:lnTo>
                <a:lnTo>
                  <a:pt x="976" y="452"/>
                </a:lnTo>
                <a:lnTo>
                  <a:pt x="1018" y="554"/>
                </a:lnTo>
                <a:lnTo>
                  <a:pt x="906" y="540"/>
                </a:lnTo>
                <a:lnTo>
                  <a:pt x="906" y="540"/>
                </a:lnTo>
                <a:lnTo>
                  <a:pt x="902" y="540"/>
                </a:lnTo>
                <a:lnTo>
                  <a:pt x="898" y="542"/>
                </a:lnTo>
                <a:lnTo>
                  <a:pt x="898" y="542"/>
                </a:lnTo>
                <a:lnTo>
                  <a:pt x="896" y="546"/>
                </a:lnTo>
                <a:lnTo>
                  <a:pt x="894" y="550"/>
                </a:lnTo>
                <a:lnTo>
                  <a:pt x="884" y="664"/>
                </a:lnTo>
                <a:lnTo>
                  <a:pt x="784" y="610"/>
                </a:lnTo>
                <a:lnTo>
                  <a:pt x="784" y="610"/>
                </a:lnTo>
                <a:lnTo>
                  <a:pt x="778" y="610"/>
                </a:lnTo>
                <a:lnTo>
                  <a:pt x="774" y="610"/>
                </a:lnTo>
                <a:lnTo>
                  <a:pt x="774" y="610"/>
                </a:lnTo>
                <a:lnTo>
                  <a:pt x="770" y="612"/>
                </a:lnTo>
                <a:lnTo>
                  <a:pt x="768" y="616"/>
                </a:lnTo>
                <a:lnTo>
                  <a:pt x="726" y="724"/>
                </a:lnTo>
                <a:lnTo>
                  <a:pt x="640" y="646"/>
                </a:lnTo>
                <a:lnTo>
                  <a:pt x="640" y="646"/>
                </a:lnTo>
                <a:lnTo>
                  <a:pt x="636" y="644"/>
                </a:lnTo>
                <a:lnTo>
                  <a:pt x="632" y="642"/>
                </a:lnTo>
                <a:lnTo>
                  <a:pt x="632" y="642"/>
                </a:lnTo>
                <a:lnTo>
                  <a:pt x="626" y="644"/>
                </a:lnTo>
                <a:lnTo>
                  <a:pt x="624" y="648"/>
                </a:lnTo>
                <a:lnTo>
                  <a:pt x="556" y="742"/>
                </a:lnTo>
                <a:lnTo>
                  <a:pt x="490" y="648"/>
                </a:lnTo>
                <a:lnTo>
                  <a:pt x="490" y="648"/>
                </a:lnTo>
                <a:lnTo>
                  <a:pt x="488" y="644"/>
                </a:lnTo>
                <a:lnTo>
                  <a:pt x="482" y="642"/>
                </a:lnTo>
                <a:lnTo>
                  <a:pt x="482" y="642"/>
                </a:lnTo>
                <a:lnTo>
                  <a:pt x="482" y="642"/>
                </a:lnTo>
                <a:lnTo>
                  <a:pt x="482" y="642"/>
                </a:lnTo>
                <a:lnTo>
                  <a:pt x="478" y="644"/>
                </a:lnTo>
                <a:lnTo>
                  <a:pt x="474" y="646"/>
                </a:lnTo>
                <a:lnTo>
                  <a:pt x="388" y="724"/>
                </a:lnTo>
                <a:lnTo>
                  <a:pt x="346" y="616"/>
                </a:lnTo>
                <a:lnTo>
                  <a:pt x="346" y="616"/>
                </a:lnTo>
                <a:lnTo>
                  <a:pt x="344" y="612"/>
                </a:lnTo>
                <a:lnTo>
                  <a:pt x="340" y="610"/>
                </a:lnTo>
                <a:lnTo>
                  <a:pt x="340" y="610"/>
                </a:lnTo>
                <a:lnTo>
                  <a:pt x="334" y="610"/>
                </a:lnTo>
                <a:lnTo>
                  <a:pt x="330" y="610"/>
                </a:lnTo>
                <a:lnTo>
                  <a:pt x="228" y="664"/>
                </a:lnTo>
                <a:lnTo>
                  <a:pt x="220" y="550"/>
                </a:lnTo>
                <a:lnTo>
                  <a:pt x="220" y="550"/>
                </a:lnTo>
                <a:lnTo>
                  <a:pt x="218" y="546"/>
                </a:lnTo>
                <a:lnTo>
                  <a:pt x="216" y="542"/>
                </a:lnTo>
                <a:lnTo>
                  <a:pt x="216" y="542"/>
                </a:lnTo>
                <a:lnTo>
                  <a:pt x="212" y="540"/>
                </a:lnTo>
                <a:lnTo>
                  <a:pt x="206" y="540"/>
                </a:lnTo>
                <a:lnTo>
                  <a:pt x="96" y="554"/>
                </a:lnTo>
                <a:lnTo>
                  <a:pt x="136" y="452"/>
                </a:lnTo>
                <a:lnTo>
                  <a:pt x="136" y="452"/>
                </a:lnTo>
                <a:lnTo>
                  <a:pt x="138" y="446"/>
                </a:lnTo>
                <a:lnTo>
                  <a:pt x="136" y="442"/>
                </a:lnTo>
                <a:lnTo>
                  <a:pt x="134" y="440"/>
                </a:lnTo>
                <a:lnTo>
                  <a:pt x="132" y="436"/>
                </a:lnTo>
                <a:lnTo>
                  <a:pt x="36" y="386"/>
                </a:lnTo>
                <a:lnTo>
                  <a:pt x="132" y="336"/>
                </a:lnTo>
                <a:lnTo>
                  <a:pt x="132" y="336"/>
                </a:lnTo>
                <a:lnTo>
                  <a:pt x="134" y="332"/>
                </a:lnTo>
                <a:lnTo>
                  <a:pt x="136" y="330"/>
                </a:lnTo>
                <a:lnTo>
                  <a:pt x="138" y="326"/>
                </a:lnTo>
                <a:lnTo>
                  <a:pt x="136" y="322"/>
                </a:lnTo>
                <a:lnTo>
                  <a:pt x="96" y="218"/>
                </a:lnTo>
                <a:lnTo>
                  <a:pt x="206" y="232"/>
                </a:lnTo>
                <a:lnTo>
                  <a:pt x="206" y="232"/>
                </a:lnTo>
                <a:lnTo>
                  <a:pt x="212" y="232"/>
                </a:lnTo>
                <a:lnTo>
                  <a:pt x="216" y="230"/>
                </a:lnTo>
                <a:lnTo>
                  <a:pt x="216" y="230"/>
                </a:lnTo>
                <a:lnTo>
                  <a:pt x="218" y="226"/>
                </a:lnTo>
                <a:lnTo>
                  <a:pt x="220" y="222"/>
                </a:lnTo>
                <a:lnTo>
                  <a:pt x="230" y="108"/>
                </a:lnTo>
                <a:lnTo>
                  <a:pt x="330" y="162"/>
                </a:lnTo>
                <a:lnTo>
                  <a:pt x="330" y="162"/>
                </a:lnTo>
                <a:lnTo>
                  <a:pt x="334" y="162"/>
                </a:lnTo>
                <a:lnTo>
                  <a:pt x="340" y="162"/>
                </a:lnTo>
                <a:lnTo>
                  <a:pt x="340" y="162"/>
                </a:lnTo>
                <a:lnTo>
                  <a:pt x="344" y="160"/>
                </a:lnTo>
                <a:lnTo>
                  <a:pt x="346" y="156"/>
                </a:lnTo>
                <a:lnTo>
                  <a:pt x="388" y="48"/>
                </a:lnTo>
                <a:lnTo>
                  <a:pt x="474" y="126"/>
                </a:lnTo>
                <a:lnTo>
                  <a:pt x="474" y="126"/>
                </a:lnTo>
                <a:lnTo>
                  <a:pt x="478" y="128"/>
                </a:lnTo>
                <a:lnTo>
                  <a:pt x="482" y="130"/>
                </a:lnTo>
                <a:lnTo>
                  <a:pt x="482" y="130"/>
                </a:lnTo>
                <a:lnTo>
                  <a:pt x="488" y="128"/>
                </a:lnTo>
                <a:lnTo>
                  <a:pt x="490" y="124"/>
                </a:lnTo>
                <a:lnTo>
                  <a:pt x="556" y="30"/>
                </a:lnTo>
                <a:lnTo>
                  <a:pt x="624" y="124"/>
                </a:lnTo>
                <a:lnTo>
                  <a:pt x="624" y="124"/>
                </a:lnTo>
                <a:lnTo>
                  <a:pt x="626" y="128"/>
                </a:lnTo>
                <a:lnTo>
                  <a:pt x="632" y="130"/>
                </a:lnTo>
                <a:lnTo>
                  <a:pt x="632" y="130"/>
                </a:lnTo>
                <a:lnTo>
                  <a:pt x="636" y="128"/>
                </a:lnTo>
                <a:lnTo>
                  <a:pt x="640" y="126"/>
                </a:lnTo>
                <a:lnTo>
                  <a:pt x="724" y="48"/>
                </a:lnTo>
                <a:lnTo>
                  <a:pt x="768" y="156"/>
                </a:lnTo>
                <a:lnTo>
                  <a:pt x="768" y="156"/>
                </a:lnTo>
                <a:lnTo>
                  <a:pt x="770" y="160"/>
                </a:lnTo>
                <a:lnTo>
                  <a:pt x="774" y="162"/>
                </a:lnTo>
                <a:lnTo>
                  <a:pt x="774" y="162"/>
                </a:lnTo>
                <a:lnTo>
                  <a:pt x="778" y="162"/>
                </a:lnTo>
                <a:lnTo>
                  <a:pt x="784" y="162"/>
                </a:lnTo>
                <a:lnTo>
                  <a:pt x="884" y="108"/>
                </a:lnTo>
                <a:lnTo>
                  <a:pt x="894" y="222"/>
                </a:lnTo>
                <a:lnTo>
                  <a:pt x="894" y="222"/>
                </a:lnTo>
                <a:lnTo>
                  <a:pt x="896" y="226"/>
                </a:lnTo>
                <a:lnTo>
                  <a:pt x="898" y="230"/>
                </a:lnTo>
                <a:lnTo>
                  <a:pt x="898" y="230"/>
                </a:lnTo>
                <a:lnTo>
                  <a:pt x="902" y="232"/>
                </a:lnTo>
                <a:lnTo>
                  <a:pt x="906" y="232"/>
                </a:lnTo>
                <a:lnTo>
                  <a:pt x="1018" y="218"/>
                </a:lnTo>
                <a:lnTo>
                  <a:pt x="976" y="322"/>
                </a:lnTo>
                <a:lnTo>
                  <a:pt x="976" y="322"/>
                </a:lnTo>
                <a:lnTo>
                  <a:pt x="976" y="326"/>
                </a:lnTo>
                <a:lnTo>
                  <a:pt x="976" y="330"/>
                </a:lnTo>
                <a:lnTo>
                  <a:pt x="978" y="332"/>
                </a:lnTo>
                <a:lnTo>
                  <a:pt x="982" y="336"/>
                </a:lnTo>
                <a:lnTo>
                  <a:pt x="1078" y="386"/>
                </a:lnTo>
                <a:lnTo>
                  <a:pt x="982" y="4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54" name="グループ化 153"/>
          <p:cNvGrpSpPr/>
          <p:nvPr/>
        </p:nvGrpSpPr>
        <p:grpSpPr>
          <a:xfrm>
            <a:off x="585605" y="853131"/>
            <a:ext cx="1676400" cy="358775"/>
            <a:chOff x="585605" y="853131"/>
            <a:chExt cx="1676400" cy="358775"/>
          </a:xfrm>
          <a:solidFill>
            <a:srgbClr val="E95D9C"/>
          </a:solidFill>
        </p:grpSpPr>
        <p:sp>
          <p:nvSpPr>
            <p:cNvPr id="90" name="Freeform 54"/>
            <p:cNvSpPr>
              <a:spLocks/>
            </p:cNvSpPr>
            <p:nvPr/>
          </p:nvSpPr>
          <p:spPr bwMode="auto">
            <a:xfrm>
              <a:off x="585605" y="891231"/>
              <a:ext cx="266700" cy="320675"/>
            </a:xfrm>
            <a:custGeom>
              <a:avLst/>
              <a:gdLst>
                <a:gd name="T0" fmla="*/ 150 w 168"/>
                <a:gd name="T1" fmla="*/ 0 h 202"/>
                <a:gd name="T2" fmla="*/ 138 w 168"/>
                <a:gd name="T3" fmla="*/ 6 h 202"/>
                <a:gd name="T4" fmla="*/ 132 w 168"/>
                <a:gd name="T5" fmla="*/ 18 h 202"/>
                <a:gd name="T6" fmla="*/ 132 w 168"/>
                <a:gd name="T7" fmla="*/ 104 h 202"/>
                <a:gd name="T8" fmla="*/ 132 w 168"/>
                <a:gd name="T9" fmla="*/ 104 h 202"/>
                <a:gd name="T10" fmla="*/ 94 w 168"/>
                <a:gd name="T11" fmla="*/ 98 h 202"/>
                <a:gd name="T12" fmla="*/ 66 w 168"/>
                <a:gd name="T13" fmla="*/ 92 h 202"/>
                <a:gd name="T14" fmla="*/ 36 w 168"/>
                <a:gd name="T15" fmla="*/ 34 h 202"/>
                <a:gd name="T16" fmla="*/ 34 w 168"/>
                <a:gd name="T17" fmla="*/ 28 h 202"/>
                <a:gd name="T18" fmla="*/ 24 w 168"/>
                <a:gd name="T19" fmla="*/ 18 h 202"/>
                <a:gd name="T20" fmla="*/ 18 w 168"/>
                <a:gd name="T21" fmla="*/ 16 h 202"/>
                <a:gd name="T22" fmla="*/ 6 w 168"/>
                <a:gd name="T23" fmla="*/ 22 h 202"/>
                <a:gd name="T24" fmla="*/ 0 w 168"/>
                <a:gd name="T25" fmla="*/ 34 h 202"/>
                <a:gd name="T26" fmla="*/ 0 w 168"/>
                <a:gd name="T27" fmla="*/ 170 h 202"/>
                <a:gd name="T28" fmla="*/ 6 w 168"/>
                <a:gd name="T29" fmla="*/ 182 h 202"/>
                <a:gd name="T30" fmla="*/ 18 w 168"/>
                <a:gd name="T31" fmla="*/ 186 h 202"/>
                <a:gd name="T32" fmla="*/ 24 w 168"/>
                <a:gd name="T33" fmla="*/ 186 h 202"/>
                <a:gd name="T34" fmla="*/ 34 w 168"/>
                <a:gd name="T35" fmla="*/ 176 h 202"/>
                <a:gd name="T36" fmla="*/ 36 w 168"/>
                <a:gd name="T37" fmla="*/ 122 h 202"/>
                <a:gd name="T38" fmla="*/ 60 w 168"/>
                <a:gd name="T39" fmla="*/ 126 h 202"/>
                <a:gd name="T40" fmla="*/ 88 w 168"/>
                <a:gd name="T41" fmla="*/ 132 h 202"/>
                <a:gd name="T42" fmla="*/ 128 w 168"/>
                <a:gd name="T43" fmla="*/ 138 h 202"/>
                <a:gd name="T44" fmla="*/ 130 w 168"/>
                <a:gd name="T45" fmla="*/ 138 h 202"/>
                <a:gd name="T46" fmla="*/ 132 w 168"/>
                <a:gd name="T47" fmla="*/ 138 h 202"/>
                <a:gd name="T48" fmla="*/ 130 w 168"/>
                <a:gd name="T49" fmla="*/ 180 h 202"/>
                <a:gd name="T50" fmla="*/ 130 w 168"/>
                <a:gd name="T51" fmla="*/ 180 h 202"/>
                <a:gd name="T52" fmla="*/ 130 w 168"/>
                <a:gd name="T53" fmla="*/ 194 h 202"/>
                <a:gd name="T54" fmla="*/ 142 w 168"/>
                <a:gd name="T55" fmla="*/ 202 h 202"/>
                <a:gd name="T56" fmla="*/ 146 w 168"/>
                <a:gd name="T57" fmla="*/ 202 h 202"/>
                <a:gd name="T58" fmla="*/ 152 w 168"/>
                <a:gd name="T59" fmla="*/ 202 h 202"/>
                <a:gd name="T60" fmla="*/ 156 w 168"/>
                <a:gd name="T61" fmla="*/ 200 h 202"/>
                <a:gd name="T62" fmla="*/ 162 w 168"/>
                <a:gd name="T63" fmla="*/ 192 h 202"/>
                <a:gd name="T64" fmla="*/ 164 w 168"/>
                <a:gd name="T65" fmla="*/ 172 h 202"/>
                <a:gd name="T66" fmla="*/ 168 w 168"/>
                <a:gd name="T67" fmla="*/ 18 h 202"/>
                <a:gd name="T68" fmla="*/ 166 w 168"/>
                <a:gd name="T69" fmla="*/ 12 h 202"/>
                <a:gd name="T70" fmla="*/ 156 w 168"/>
                <a:gd name="T71" fmla="*/ 2 h 202"/>
                <a:gd name="T72" fmla="*/ 150 w 168"/>
                <a:gd name="T7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8" h="202">
                  <a:moveTo>
                    <a:pt x="150" y="0"/>
                  </a:moveTo>
                  <a:lnTo>
                    <a:pt x="150" y="0"/>
                  </a:lnTo>
                  <a:lnTo>
                    <a:pt x="144" y="2"/>
                  </a:lnTo>
                  <a:lnTo>
                    <a:pt x="138" y="6"/>
                  </a:lnTo>
                  <a:lnTo>
                    <a:pt x="134" y="12"/>
                  </a:lnTo>
                  <a:lnTo>
                    <a:pt x="132" y="18"/>
                  </a:lnTo>
                  <a:lnTo>
                    <a:pt x="132" y="18"/>
                  </a:lnTo>
                  <a:lnTo>
                    <a:pt x="132" y="104"/>
                  </a:lnTo>
                  <a:lnTo>
                    <a:pt x="132" y="104"/>
                  </a:lnTo>
                  <a:lnTo>
                    <a:pt x="132" y="104"/>
                  </a:lnTo>
                  <a:lnTo>
                    <a:pt x="132" y="104"/>
                  </a:lnTo>
                  <a:lnTo>
                    <a:pt x="94" y="98"/>
                  </a:lnTo>
                  <a:lnTo>
                    <a:pt x="94" y="98"/>
                  </a:lnTo>
                  <a:lnTo>
                    <a:pt x="66" y="92"/>
                  </a:lnTo>
                  <a:lnTo>
                    <a:pt x="36" y="88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4" y="28"/>
                  </a:lnTo>
                  <a:lnTo>
                    <a:pt x="30" y="22"/>
                  </a:lnTo>
                  <a:lnTo>
                    <a:pt x="24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2" y="18"/>
                  </a:lnTo>
                  <a:lnTo>
                    <a:pt x="6" y="22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2" y="176"/>
                  </a:lnTo>
                  <a:lnTo>
                    <a:pt x="6" y="182"/>
                  </a:lnTo>
                  <a:lnTo>
                    <a:pt x="12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4" y="186"/>
                  </a:lnTo>
                  <a:lnTo>
                    <a:pt x="30" y="182"/>
                  </a:lnTo>
                  <a:lnTo>
                    <a:pt x="34" y="176"/>
                  </a:lnTo>
                  <a:lnTo>
                    <a:pt x="36" y="170"/>
                  </a:lnTo>
                  <a:lnTo>
                    <a:pt x="36" y="122"/>
                  </a:lnTo>
                  <a:lnTo>
                    <a:pt x="36" y="122"/>
                  </a:lnTo>
                  <a:lnTo>
                    <a:pt x="60" y="126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128" y="138"/>
                  </a:lnTo>
                  <a:lnTo>
                    <a:pt x="128" y="138"/>
                  </a:lnTo>
                  <a:lnTo>
                    <a:pt x="130" y="138"/>
                  </a:lnTo>
                  <a:lnTo>
                    <a:pt x="130" y="138"/>
                  </a:lnTo>
                  <a:lnTo>
                    <a:pt x="132" y="138"/>
                  </a:lnTo>
                  <a:lnTo>
                    <a:pt x="132" y="138"/>
                  </a:lnTo>
                  <a:lnTo>
                    <a:pt x="130" y="180"/>
                  </a:lnTo>
                  <a:lnTo>
                    <a:pt x="130" y="180"/>
                  </a:lnTo>
                  <a:lnTo>
                    <a:pt x="130" y="180"/>
                  </a:lnTo>
                  <a:lnTo>
                    <a:pt x="130" y="180"/>
                  </a:lnTo>
                  <a:lnTo>
                    <a:pt x="130" y="188"/>
                  </a:lnTo>
                  <a:lnTo>
                    <a:pt x="130" y="194"/>
                  </a:lnTo>
                  <a:lnTo>
                    <a:pt x="136" y="198"/>
                  </a:lnTo>
                  <a:lnTo>
                    <a:pt x="142" y="202"/>
                  </a:lnTo>
                  <a:lnTo>
                    <a:pt x="142" y="202"/>
                  </a:lnTo>
                  <a:lnTo>
                    <a:pt x="146" y="202"/>
                  </a:lnTo>
                  <a:lnTo>
                    <a:pt x="146" y="202"/>
                  </a:lnTo>
                  <a:lnTo>
                    <a:pt x="152" y="202"/>
                  </a:lnTo>
                  <a:lnTo>
                    <a:pt x="156" y="200"/>
                  </a:lnTo>
                  <a:lnTo>
                    <a:pt x="156" y="200"/>
                  </a:lnTo>
                  <a:lnTo>
                    <a:pt x="160" y="196"/>
                  </a:lnTo>
                  <a:lnTo>
                    <a:pt x="162" y="192"/>
                  </a:lnTo>
                  <a:lnTo>
                    <a:pt x="164" y="184"/>
                  </a:lnTo>
                  <a:lnTo>
                    <a:pt x="164" y="172"/>
                  </a:lnTo>
                  <a:lnTo>
                    <a:pt x="166" y="118"/>
                  </a:lnTo>
                  <a:lnTo>
                    <a:pt x="168" y="18"/>
                  </a:lnTo>
                  <a:lnTo>
                    <a:pt x="168" y="18"/>
                  </a:lnTo>
                  <a:lnTo>
                    <a:pt x="166" y="12"/>
                  </a:lnTo>
                  <a:lnTo>
                    <a:pt x="162" y="6"/>
                  </a:lnTo>
                  <a:lnTo>
                    <a:pt x="156" y="2"/>
                  </a:lnTo>
                  <a:lnTo>
                    <a:pt x="150" y="0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55"/>
            <p:cNvSpPr>
              <a:spLocks noEditPoints="1"/>
            </p:cNvSpPr>
            <p:nvPr/>
          </p:nvSpPr>
          <p:spPr bwMode="auto">
            <a:xfrm>
              <a:off x="899930" y="881706"/>
              <a:ext cx="269875" cy="304800"/>
            </a:xfrm>
            <a:custGeom>
              <a:avLst/>
              <a:gdLst>
                <a:gd name="T0" fmla="*/ 140 w 170"/>
                <a:gd name="T1" fmla="*/ 116 h 192"/>
                <a:gd name="T2" fmla="*/ 140 w 170"/>
                <a:gd name="T3" fmla="*/ 106 h 192"/>
                <a:gd name="T4" fmla="*/ 134 w 170"/>
                <a:gd name="T5" fmla="*/ 98 h 192"/>
                <a:gd name="T6" fmla="*/ 132 w 170"/>
                <a:gd name="T7" fmla="*/ 98 h 192"/>
                <a:gd name="T8" fmla="*/ 120 w 170"/>
                <a:gd name="T9" fmla="*/ 62 h 192"/>
                <a:gd name="T10" fmla="*/ 100 w 170"/>
                <a:gd name="T11" fmla="*/ 10 h 192"/>
                <a:gd name="T12" fmla="*/ 98 w 170"/>
                <a:gd name="T13" fmla="*/ 6 h 192"/>
                <a:gd name="T14" fmla="*/ 90 w 170"/>
                <a:gd name="T15" fmla="*/ 2 h 192"/>
                <a:gd name="T16" fmla="*/ 86 w 170"/>
                <a:gd name="T17" fmla="*/ 0 h 192"/>
                <a:gd name="T18" fmla="*/ 76 w 170"/>
                <a:gd name="T19" fmla="*/ 2 h 192"/>
                <a:gd name="T20" fmla="*/ 70 w 170"/>
                <a:gd name="T21" fmla="*/ 8 h 192"/>
                <a:gd name="T22" fmla="*/ 48 w 170"/>
                <a:gd name="T23" fmla="*/ 46 h 192"/>
                <a:gd name="T24" fmla="*/ 30 w 170"/>
                <a:gd name="T25" fmla="*/ 86 h 192"/>
                <a:gd name="T26" fmla="*/ 24 w 170"/>
                <a:gd name="T27" fmla="*/ 94 h 192"/>
                <a:gd name="T28" fmla="*/ 24 w 170"/>
                <a:gd name="T29" fmla="*/ 102 h 192"/>
                <a:gd name="T30" fmla="*/ 0 w 170"/>
                <a:gd name="T31" fmla="*/ 166 h 192"/>
                <a:gd name="T32" fmla="*/ 0 w 170"/>
                <a:gd name="T33" fmla="*/ 172 h 192"/>
                <a:gd name="T34" fmla="*/ 4 w 170"/>
                <a:gd name="T35" fmla="*/ 184 h 192"/>
                <a:gd name="T36" fmla="*/ 10 w 170"/>
                <a:gd name="T37" fmla="*/ 188 h 192"/>
                <a:gd name="T38" fmla="*/ 24 w 170"/>
                <a:gd name="T39" fmla="*/ 188 h 192"/>
                <a:gd name="T40" fmla="*/ 32 w 170"/>
                <a:gd name="T41" fmla="*/ 178 h 192"/>
                <a:gd name="T42" fmla="*/ 54 w 170"/>
                <a:gd name="T43" fmla="*/ 120 h 192"/>
                <a:gd name="T44" fmla="*/ 82 w 170"/>
                <a:gd name="T45" fmla="*/ 122 h 192"/>
                <a:gd name="T46" fmla="*/ 106 w 170"/>
                <a:gd name="T47" fmla="*/ 124 h 192"/>
                <a:gd name="T48" fmla="*/ 124 w 170"/>
                <a:gd name="T49" fmla="*/ 164 h 192"/>
                <a:gd name="T50" fmla="*/ 140 w 170"/>
                <a:gd name="T51" fmla="*/ 188 h 192"/>
                <a:gd name="T52" fmla="*/ 146 w 170"/>
                <a:gd name="T53" fmla="*/ 192 h 192"/>
                <a:gd name="T54" fmla="*/ 152 w 170"/>
                <a:gd name="T55" fmla="*/ 192 h 192"/>
                <a:gd name="T56" fmla="*/ 164 w 170"/>
                <a:gd name="T57" fmla="*/ 188 h 192"/>
                <a:gd name="T58" fmla="*/ 168 w 170"/>
                <a:gd name="T59" fmla="*/ 182 h 192"/>
                <a:gd name="T60" fmla="*/ 168 w 170"/>
                <a:gd name="T61" fmla="*/ 170 h 192"/>
                <a:gd name="T62" fmla="*/ 164 w 170"/>
                <a:gd name="T63" fmla="*/ 164 h 192"/>
                <a:gd name="T64" fmla="*/ 154 w 170"/>
                <a:gd name="T65" fmla="*/ 146 h 192"/>
                <a:gd name="T66" fmla="*/ 140 w 170"/>
                <a:gd name="T67" fmla="*/ 116 h 192"/>
                <a:gd name="T68" fmla="*/ 84 w 170"/>
                <a:gd name="T69" fmla="*/ 88 h 192"/>
                <a:gd name="T70" fmla="*/ 66 w 170"/>
                <a:gd name="T71" fmla="*/ 86 h 192"/>
                <a:gd name="T72" fmla="*/ 82 w 170"/>
                <a:gd name="T73" fmla="*/ 56 h 192"/>
                <a:gd name="T74" fmla="*/ 88 w 170"/>
                <a:gd name="T75" fmla="*/ 74 h 192"/>
                <a:gd name="T76" fmla="*/ 94 w 170"/>
                <a:gd name="T77" fmla="*/ 88 h 192"/>
                <a:gd name="T78" fmla="*/ 84 w 170"/>
                <a:gd name="T79" fmla="*/ 8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0" h="192">
                  <a:moveTo>
                    <a:pt x="140" y="116"/>
                  </a:moveTo>
                  <a:lnTo>
                    <a:pt x="140" y="116"/>
                  </a:lnTo>
                  <a:lnTo>
                    <a:pt x="140" y="112"/>
                  </a:lnTo>
                  <a:lnTo>
                    <a:pt x="140" y="106"/>
                  </a:lnTo>
                  <a:lnTo>
                    <a:pt x="138" y="102"/>
                  </a:lnTo>
                  <a:lnTo>
                    <a:pt x="134" y="98"/>
                  </a:lnTo>
                  <a:lnTo>
                    <a:pt x="134" y="98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20" y="62"/>
                  </a:lnTo>
                  <a:lnTo>
                    <a:pt x="120" y="62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98" y="6"/>
                  </a:lnTo>
                  <a:lnTo>
                    <a:pt x="94" y="4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48" y="4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26" y="90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4" y="102"/>
                  </a:lnTo>
                  <a:lnTo>
                    <a:pt x="24" y="102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72"/>
                  </a:lnTo>
                  <a:lnTo>
                    <a:pt x="0" y="180"/>
                  </a:lnTo>
                  <a:lnTo>
                    <a:pt x="4" y="184"/>
                  </a:lnTo>
                  <a:lnTo>
                    <a:pt x="10" y="188"/>
                  </a:lnTo>
                  <a:lnTo>
                    <a:pt x="10" y="188"/>
                  </a:lnTo>
                  <a:lnTo>
                    <a:pt x="18" y="188"/>
                  </a:lnTo>
                  <a:lnTo>
                    <a:pt x="24" y="188"/>
                  </a:lnTo>
                  <a:lnTo>
                    <a:pt x="28" y="184"/>
                  </a:lnTo>
                  <a:lnTo>
                    <a:pt x="32" y="178"/>
                  </a:lnTo>
                  <a:lnTo>
                    <a:pt x="32" y="178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106" y="124"/>
                  </a:lnTo>
                  <a:lnTo>
                    <a:pt x="106" y="124"/>
                  </a:lnTo>
                  <a:lnTo>
                    <a:pt x="124" y="164"/>
                  </a:lnTo>
                  <a:lnTo>
                    <a:pt x="132" y="178"/>
                  </a:lnTo>
                  <a:lnTo>
                    <a:pt x="140" y="188"/>
                  </a:lnTo>
                  <a:lnTo>
                    <a:pt x="140" y="188"/>
                  </a:lnTo>
                  <a:lnTo>
                    <a:pt x="146" y="192"/>
                  </a:lnTo>
                  <a:lnTo>
                    <a:pt x="152" y="192"/>
                  </a:lnTo>
                  <a:lnTo>
                    <a:pt x="152" y="192"/>
                  </a:lnTo>
                  <a:lnTo>
                    <a:pt x="158" y="192"/>
                  </a:lnTo>
                  <a:lnTo>
                    <a:pt x="164" y="188"/>
                  </a:lnTo>
                  <a:lnTo>
                    <a:pt x="164" y="188"/>
                  </a:lnTo>
                  <a:lnTo>
                    <a:pt x="168" y="182"/>
                  </a:lnTo>
                  <a:lnTo>
                    <a:pt x="170" y="176"/>
                  </a:lnTo>
                  <a:lnTo>
                    <a:pt x="168" y="170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58" y="156"/>
                  </a:lnTo>
                  <a:lnTo>
                    <a:pt x="154" y="146"/>
                  </a:lnTo>
                  <a:lnTo>
                    <a:pt x="140" y="116"/>
                  </a:lnTo>
                  <a:lnTo>
                    <a:pt x="140" y="116"/>
                  </a:lnTo>
                  <a:close/>
                  <a:moveTo>
                    <a:pt x="84" y="88"/>
                  </a:moveTo>
                  <a:lnTo>
                    <a:pt x="84" y="8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8" y="74"/>
                  </a:lnTo>
                  <a:lnTo>
                    <a:pt x="88" y="74"/>
                  </a:lnTo>
                  <a:lnTo>
                    <a:pt x="94" y="88"/>
                  </a:lnTo>
                  <a:lnTo>
                    <a:pt x="94" y="88"/>
                  </a:lnTo>
                  <a:lnTo>
                    <a:pt x="84" y="88"/>
                  </a:lnTo>
                  <a:lnTo>
                    <a:pt x="84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56"/>
            <p:cNvSpPr>
              <a:spLocks noEditPoints="1"/>
            </p:cNvSpPr>
            <p:nvPr/>
          </p:nvSpPr>
          <p:spPr bwMode="auto">
            <a:xfrm>
              <a:off x="1198380" y="919806"/>
              <a:ext cx="241300" cy="260350"/>
            </a:xfrm>
            <a:custGeom>
              <a:avLst/>
              <a:gdLst>
                <a:gd name="T0" fmla="*/ 38 w 152"/>
                <a:gd name="T1" fmla="*/ 2 h 164"/>
                <a:gd name="T2" fmla="*/ 24 w 152"/>
                <a:gd name="T3" fmla="*/ 4 h 164"/>
                <a:gd name="T4" fmla="*/ 12 w 152"/>
                <a:gd name="T5" fmla="*/ 8 h 164"/>
                <a:gd name="T6" fmla="*/ 8 w 152"/>
                <a:gd name="T7" fmla="*/ 20 h 164"/>
                <a:gd name="T8" fmla="*/ 8 w 152"/>
                <a:gd name="T9" fmla="*/ 44 h 164"/>
                <a:gd name="T10" fmla="*/ 8 w 152"/>
                <a:gd name="T11" fmla="*/ 68 h 164"/>
                <a:gd name="T12" fmla="*/ 2 w 152"/>
                <a:gd name="T13" fmla="*/ 76 h 164"/>
                <a:gd name="T14" fmla="*/ 0 w 152"/>
                <a:gd name="T15" fmla="*/ 86 h 164"/>
                <a:gd name="T16" fmla="*/ 0 w 152"/>
                <a:gd name="T17" fmla="*/ 90 h 164"/>
                <a:gd name="T18" fmla="*/ 6 w 152"/>
                <a:gd name="T19" fmla="*/ 98 h 164"/>
                <a:gd name="T20" fmla="*/ 12 w 152"/>
                <a:gd name="T21" fmla="*/ 100 h 164"/>
                <a:gd name="T22" fmla="*/ 16 w 152"/>
                <a:gd name="T23" fmla="*/ 148 h 164"/>
                <a:gd name="T24" fmla="*/ 20 w 152"/>
                <a:gd name="T25" fmla="*/ 160 h 164"/>
                <a:gd name="T26" fmla="*/ 32 w 152"/>
                <a:gd name="T27" fmla="*/ 164 h 164"/>
                <a:gd name="T28" fmla="*/ 32 w 152"/>
                <a:gd name="T29" fmla="*/ 164 h 164"/>
                <a:gd name="T30" fmla="*/ 40 w 152"/>
                <a:gd name="T31" fmla="*/ 164 h 164"/>
                <a:gd name="T32" fmla="*/ 48 w 152"/>
                <a:gd name="T33" fmla="*/ 154 h 164"/>
                <a:gd name="T34" fmla="*/ 48 w 152"/>
                <a:gd name="T35" fmla="*/ 148 h 164"/>
                <a:gd name="T36" fmla="*/ 46 w 152"/>
                <a:gd name="T37" fmla="*/ 104 h 164"/>
                <a:gd name="T38" fmla="*/ 58 w 152"/>
                <a:gd name="T39" fmla="*/ 106 h 164"/>
                <a:gd name="T40" fmla="*/ 98 w 152"/>
                <a:gd name="T41" fmla="*/ 114 h 164"/>
                <a:gd name="T42" fmla="*/ 116 w 152"/>
                <a:gd name="T43" fmla="*/ 112 h 164"/>
                <a:gd name="T44" fmla="*/ 134 w 152"/>
                <a:gd name="T45" fmla="*/ 104 h 164"/>
                <a:gd name="T46" fmla="*/ 142 w 152"/>
                <a:gd name="T47" fmla="*/ 98 h 164"/>
                <a:gd name="T48" fmla="*/ 150 w 152"/>
                <a:gd name="T49" fmla="*/ 78 h 164"/>
                <a:gd name="T50" fmla="*/ 152 w 152"/>
                <a:gd name="T51" fmla="*/ 66 h 164"/>
                <a:gd name="T52" fmla="*/ 150 w 152"/>
                <a:gd name="T53" fmla="*/ 40 h 164"/>
                <a:gd name="T54" fmla="*/ 138 w 152"/>
                <a:gd name="T55" fmla="*/ 20 h 164"/>
                <a:gd name="T56" fmla="*/ 128 w 152"/>
                <a:gd name="T57" fmla="*/ 12 h 164"/>
                <a:gd name="T58" fmla="*/ 104 w 152"/>
                <a:gd name="T59" fmla="*/ 2 h 164"/>
                <a:gd name="T60" fmla="*/ 64 w 152"/>
                <a:gd name="T61" fmla="*/ 0 h 164"/>
                <a:gd name="T62" fmla="*/ 38 w 152"/>
                <a:gd name="T63" fmla="*/ 2 h 164"/>
                <a:gd name="T64" fmla="*/ 120 w 152"/>
                <a:gd name="T65" fmla="*/ 62 h 164"/>
                <a:gd name="T66" fmla="*/ 116 w 152"/>
                <a:gd name="T67" fmla="*/ 74 h 164"/>
                <a:gd name="T68" fmla="*/ 114 w 152"/>
                <a:gd name="T69" fmla="*/ 78 h 164"/>
                <a:gd name="T70" fmla="*/ 106 w 152"/>
                <a:gd name="T71" fmla="*/ 80 h 164"/>
                <a:gd name="T72" fmla="*/ 66 w 152"/>
                <a:gd name="T73" fmla="*/ 74 h 164"/>
                <a:gd name="T74" fmla="*/ 42 w 152"/>
                <a:gd name="T75" fmla="*/ 68 h 164"/>
                <a:gd name="T76" fmla="*/ 42 w 152"/>
                <a:gd name="T77" fmla="*/ 36 h 164"/>
                <a:gd name="T78" fmla="*/ 42 w 152"/>
                <a:gd name="T79" fmla="*/ 36 h 164"/>
                <a:gd name="T80" fmla="*/ 62 w 152"/>
                <a:gd name="T81" fmla="*/ 34 h 164"/>
                <a:gd name="T82" fmla="*/ 100 w 152"/>
                <a:gd name="T83" fmla="*/ 36 h 164"/>
                <a:gd name="T84" fmla="*/ 114 w 152"/>
                <a:gd name="T85" fmla="*/ 44 h 164"/>
                <a:gd name="T86" fmla="*/ 118 w 152"/>
                <a:gd name="T87" fmla="*/ 48 h 164"/>
                <a:gd name="T88" fmla="*/ 120 w 152"/>
                <a:gd name="T89" fmla="*/ 6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2" h="164">
                  <a:moveTo>
                    <a:pt x="38" y="2"/>
                  </a:moveTo>
                  <a:lnTo>
                    <a:pt x="38" y="2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4"/>
                  </a:lnTo>
                  <a:lnTo>
                    <a:pt x="12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44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4" y="72"/>
                  </a:lnTo>
                  <a:lnTo>
                    <a:pt x="2" y="76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4"/>
                  </a:lnTo>
                  <a:lnTo>
                    <a:pt x="6" y="98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16" y="154"/>
                  </a:lnTo>
                  <a:lnTo>
                    <a:pt x="20" y="160"/>
                  </a:lnTo>
                  <a:lnTo>
                    <a:pt x="26" y="16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40" y="164"/>
                  </a:lnTo>
                  <a:lnTo>
                    <a:pt x="44" y="160"/>
                  </a:lnTo>
                  <a:lnTo>
                    <a:pt x="48" y="154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58" y="106"/>
                  </a:lnTo>
                  <a:lnTo>
                    <a:pt x="58" y="106"/>
                  </a:lnTo>
                  <a:lnTo>
                    <a:pt x="78" y="112"/>
                  </a:lnTo>
                  <a:lnTo>
                    <a:pt x="98" y="114"/>
                  </a:lnTo>
                  <a:lnTo>
                    <a:pt x="108" y="114"/>
                  </a:lnTo>
                  <a:lnTo>
                    <a:pt x="116" y="112"/>
                  </a:lnTo>
                  <a:lnTo>
                    <a:pt x="126" y="110"/>
                  </a:lnTo>
                  <a:lnTo>
                    <a:pt x="134" y="104"/>
                  </a:lnTo>
                  <a:lnTo>
                    <a:pt x="134" y="104"/>
                  </a:lnTo>
                  <a:lnTo>
                    <a:pt x="142" y="98"/>
                  </a:lnTo>
                  <a:lnTo>
                    <a:pt x="148" y="88"/>
                  </a:lnTo>
                  <a:lnTo>
                    <a:pt x="150" y="78"/>
                  </a:lnTo>
                  <a:lnTo>
                    <a:pt x="152" y="66"/>
                  </a:lnTo>
                  <a:lnTo>
                    <a:pt x="152" y="66"/>
                  </a:lnTo>
                  <a:lnTo>
                    <a:pt x="152" y="52"/>
                  </a:lnTo>
                  <a:lnTo>
                    <a:pt x="150" y="40"/>
                  </a:lnTo>
                  <a:lnTo>
                    <a:pt x="146" y="28"/>
                  </a:lnTo>
                  <a:lnTo>
                    <a:pt x="138" y="20"/>
                  </a:lnTo>
                  <a:lnTo>
                    <a:pt x="138" y="20"/>
                  </a:lnTo>
                  <a:lnTo>
                    <a:pt x="128" y="12"/>
                  </a:lnTo>
                  <a:lnTo>
                    <a:pt x="118" y="6"/>
                  </a:lnTo>
                  <a:lnTo>
                    <a:pt x="104" y="2"/>
                  </a:lnTo>
                  <a:lnTo>
                    <a:pt x="92" y="2"/>
                  </a:lnTo>
                  <a:lnTo>
                    <a:pt x="64" y="0"/>
                  </a:lnTo>
                  <a:lnTo>
                    <a:pt x="38" y="2"/>
                  </a:lnTo>
                  <a:lnTo>
                    <a:pt x="38" y="2"/>
                  </a:lnTo>
                  <a:close/>
                  <a:moveTo>
                    <a:pt x="120" y="62"/>
                  </a:moveTo>
                  <a:lnTo>
                    <a:pt x="120" y="62"/>
                  </a:lnTo>
                  <a:lnTo>
                    <a:pt x="118" y="72"/>
                  </a:lnTo>
                  <a:lnTo>
                    <a:pt x="116" y="74"/>
                  </a:lnTo>
                  <a:lnTo>
                    <a:pt x="114" y="78"/>
                  </a:lnTo>
                  <a:lnTo>
                    <a:pt x="114" y="78"/>
                  </a:lnTo>
                  <a:lnTo>
                    <a:pt x="110" y="80"/>
                  </a:lnTo>
                  <a:lnTo>
                    <a:pt x="106" y="80"/>
                  </a:lnTo>
                  <a:lnTo>
                    <a:pt x="94" y="8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62" y="34"/>
                  </a:lnTo>
                  <a:lnTo>
                    <a:pt x="82" y="34"/>
                  </a:lnTo>
                  <a:lnTo>
                    <a:pt x="100" y="36"/>
                  </a:lnTo>
                  <a:lnTo>
                    <a:pt x="108" y="40"/>
                  </a:lnTo>
                  <a:lnTo>
                    <a:pt x="114" y="44"/>
                  </a:lnTo>
                  <a:lnTo>
                    <a:pt x="114" y="44"/>
                  </a:lnTo>
                  <a:lnTo>
                    <a:pt x="118" y="48"/>
                  </a:lnTo>
                  <a:lnTo>
                    <a:pt x="118" y="54"/>
                  </a:lnTo>
                  <a:lnTo>
                    <a:pt x="120" y="62"/>
                  </a:lnTo>
                  <a:lnTo>
                    <a:pt x="12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57"/>
            <p:cNvSpPr>
              <a:spLocks noEditPoints="1"/>
            </p:cNvSpPr>
            <p:nvPr/>
          </p:nvSpPr>
          <p:spPr bwMode="auto">
            <a:xfrm>
              <a:off x="1458730" y="903931"/>
              <a:ext cx="219075" cy="282575"/>
            </a:xfrm>
            <a:custGeom>
              <a:avLst/>
              <a:gdLst>
                <a:gd name="T0" fmla="*/ 32 w 138"/>
                <a:gd name="T1" fmla="*/ 0 h 178"/>
                <a:gd name="T2" fmla="*/ 20 w 138"/>
                <a:gd name="T3" fmla="*/ 2 h 178"/>
                <a:gd name="T4" fmla="*/ 8 w 138"/>
                <a:gd name="T5" fmla="*/ 6 h 178"/>
                <a:gd name="T6" fmla="*/ 4 w 138"/>
                <a:gd name="T7" fmla="*/ 18 h 178"/>
                <a:gd name="T8" fmla="*/ 4 w 138"/>
                <a:gd name="T9" fmla="*/ 54 h 178"/>
                <a:gd name="T10" fmla="*/ 4 w 138"/>
                <a:gd name="T11" fmla="*/ 90 h 178"/>
                <a:gd name="T12" fmla="*/ 0 w 138"/>
                <a:gd name="T13" fmla="*/ 98 h 178"/>
                <a:gd name="T14" fmla="*/ 0 w 138"/>
                <a:gd name="T15" fmla="*/ 108 h 178"/>
                <a:gd name="T16" fmla="*/ 2 w 138"/>
                <a:gd name="T17" fmla="*/ 112 h 178"/>
                <a:gd name="T18" fmla="*/ 6 w 138"/>
                <a:gd name="T19" fmla="*/ 116 h 178"/>
                <a:gd name="T20" fmla="*/ 6 w 138"/>
                <a:gd name="T21" fmla="*/ 162 h 178"/>
                <a:gd name="T22" fmla="*/ 12 w 138"/>
                <a:gd name="T23" fmla="*/ 174 h 178"/>
                <a:gd name="T24" fmla="*/ 24 w 138"/>
                <a:gd name="T25" fmla="*/ 178 h 178"/>
                <a:gd name="T26" fmla="*/ 24 w 138"/>
                <a:gd name="T27" fmla="*/ 178 h 178"/>
                <a:gd name="T28" fmla="*/ 30 w 138"/>
                <a:gd name="T29" fmla="*/ 178 h 178"/>
                <a:gd name="T30" fmla="*/ 40 w 138"/>
                <a:gd name="T31" fmla="*/ 168 h 178"/>
                <a:gd name="T32" fmla="*/ 42 w 138"/>
                <a:gd name="T33" fmla="*/ 162 h 178"/>
                <a:gd name="T34" fmla="*/ 40 w 138"/>
                <a:gd name="T35" fmla="*/ 116 h 178"/>
                <a:gd name="T36" fmla="*/ 54 w 138"/>
                <a:gd name="T37" fmla="*/ 118 h 178"/>
                <a:gd name="T38" fmla="*/ 90 w 138"/>
                <a:gd name="T39" fmla="*/ 120 h 178"/>
                <a:gd name="T40" fmla="*/ 106 w 138"/>
                <a:gd name="T41" fmla="*/ 116 h 178"/>
                <a:gd name="T42" fmla="*/ 122 w 138"/>
                <a:gd name="T43" fmla="*/ 106 h 178"/>
                <a:gd name="T44" fmla="*/ 128 w 138"/>
                <a:gd name="T45" fmla="*/ 98 h 178"/>
                <a:gd name="T46" fmla="*/ 136 w 138"/>
                <a:gd name="T47" fmla="*/ 76 h 178"/>
                <a:gd name="T48" fmla="*/ 138 w 138"/>
                <a:gd name="T49" fmla="*/ 62 h 178"/>
                <a:gd name="T50" fmla="*/ 132 w 138"/>
                <a:gd name="T51" fmla="*/ 36 h 178"/>
                <a:gd name="T52" fmla="*/ 120 w 138"/>
                <a:gd name="T53" fmla="*/ 16 h 178"/>
                <a:gd name="T54" fmla="*/ 110 w 138"/>
                <a:gd name="T55" fmla="*/ 10 h 178"/>
                <a:gd name="T56" fmla="*/ 90 w 138"/>
                <a:gd name="T57" fmla="*/ 2 h 178"/>
                <a:gd name="T58" fmla="*/ 56 w 138"/>
                <a:gd name="T59" fmla="*/ 0 h 178"/>
                <a:gd name="T60" fmla="*/ 32 w 138"/>
                <a:gd name="T61" fmla="*/ 0 h 178"/>
                <a:gd name="T62" fmla="*/ 98 w 138"/>
                <a:gd name="T63" fmla="*/ 82 h 178"/>
                <a:gd name="T64" fmla="*/ 82 w 138"/>
                <a:gd name="T65" fmla="*/ 86 h 178"/>
                <a:gd name="T66" fmla="*/ 58 w 138"/>
                <a:gd name="T67" fmla="*/ 84 h 178"/>
                <a:gd name="T68" fmla="*/ 38 w 138"/>
                <a:gd name="T69" fmla="*/ 82 h 178"/>
                <a:gd name="T70" fmla="*/ 38 w 138"/>
                <a:gd name="T71" fmla="*/ 34 h 178"/>
                <a:gd name="T72" fmla="*/ 70 w 138"/>
                <a:gd name="T73" fmla="*/ 34 h 178"/>
                <a:gd name="T74" fmla="*/ 92 w 138"/>
                <a:gd name="T75" fmla="*/ 38 h 178"/>
                <a:gd name="T76" fmla="*/ 96 w 138"/>
                <a:gd name="T77" fmla="*/ 40 h 178"/>
                <a:gd name="T78" fmla="*/ 102 w 138"/>
                <a:gd name="T79" fmla="*/ 52 h 178"/>
                <a:gd name="T80" fmla="*/ 104 w 138"/>
                <a:gd name="T81" fmla="*/ 62 h 178"/>
                <a:gd name="T82" fmla="*/ 100 w 138"/>
                <a:gd name="T83" fmla="*/ 78 h 178"/>
                <a:gd name="T84" fmla="*/ 98 w 138"/>
                <a:gd name="T85" fmla="*/ 8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8" h="178">
                  <a:moveTo>
                    <a:pt x="32" y="0"/>
                  </a:moveTo>
                  <a:lnTo>
                    <a:pt x="32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4" y="2"/>
                  </a:lnTo>
                  <a:lnTo>
                    <a:pt x="8" y="6"/>
                  </a:lnTo>
                  <a:lnTo>
                    <a:pt x="4" y="1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54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2" y="94"/>
                  </a:lnTo>
                  <a:lnTo>
                    <a:pt x="0" y="98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11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6" y="162"/>
                  </a:lnTo>
                  <a:lnTo>
                    <a:pt x="6" y="162"/>
                  </a:lnTo>
                  <a:lnTo>
                    <a:pt x="8" y="168"/>
                  </a:lnTo>
                  <a:lnTo>
                    <a:pt x="12" y="174"/>
                  </a:lnTo>
                  <a:lnTo>
                    <a:pt x="18" y="178"/>
                  </a:lnTo>
                  <a:lnTo>
                    <a:pt x="24" y="178"/>
                  </a:lnTo>
                  <a:lnTo>
                    <a:pt x="24" y="178"/>
                  </a:lnTo>
                  <a:lnTo>
                    <a:pt x="24" y="178"/>
                  </a:lnTo>
                  <a:lnTo>
                    <a:pt x="24" y="178"/>
                  </a:lnTo>
                  <a:lnTo>
                    <a:pt x="30" y="178"/>
                  </a:lnTo>
                  <a:lnTo>
                    <a:pt x="36" y="174"/>
                  </a:lnTo>
                  <a:lnTo>
                    <a:pt x="40" y="168"/>
                  </a:lnTo>
                  <a:lnTo>
                    <a:pt x="42" y="162"/>
                  </a:lnTo>
                  <a:lnTo>
                    <a:pt x="42" y="162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54" y="118"/>
                  </a:lnTo>
                  <a:lnTo>
                    <a:pt x="54" y="118"/>
                  </a:lnTo>
                  <a:lnTo>
                    <a:pt x="72" y="120"/>
                  </a:lnTo>
                  <a:lnTo>
                    <a:pt x="90" y="120"/>
                  </a:lnTo>
                  <a:lnTo>
                    <a:pt x="98" y="118"/>
                  </a:lnTo>
                  <a:lnTo>
                    <a:pt x="106" y="116"/>
                  </a:lnTo>
                  <a:lnTo>
                    <a:pt x="114" y="112"/>
                  </a:lnTo>
                  <a:lnTo>
                    <a:pt x="122" y="106"/>
                  </a:lnTo>
                  <a:lnTo>
                    <a:pt x="122" y="106"/>
                  </a:lnTo>
                  <a:lnTo>
                    <a:pt x="128" y="98"/>
                  </a:lnTo>
                  <a:lnTo>
                    <a:pt x="134" y="88"/>
                  </a:lnTo>
                  <a:lnTo>
                    <a:pt x="136" y="76"/>
                  </a:lnTo>
                  <a:lnTo>
                    <a:pt x="138" y="62"/>
                  </a:lnTo>
                  <a:lnTo>
                    <a:pt x="138" y="62"/>
                  </a:lnTo>
                  <a:lnTo>
                    <a:pt x="136" y="48"/>
                  </a:lnTo>
                  <a:lnTo>
                    <a:pt x="132" y="36"/>
                  </a:lnTo>
                  <a:lnTo>
                    <a:pt x="126" y="2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10" y="10"/>
                  </a:lnTo>
                  <a:lnTo>
                    <a:pt x="100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98" y="82"/>
                  </a:moveTo>
                  <a:lnTo>
                    <a:pt x="98" y="82"/>
                  </a:lnTo>
                  <a:lnTo>
                    <a:pt x="92" y="84"/>
                  </a:lnTo>
                  <a:lnTo>
                    <a:pt x="82" y="86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54" y="34"/>
                  </a:lnTo>
                  <a:lnTo>
                    <a:pt x="70" y="34"/>
                  </a:lnTo>
                  <a:lnTo>
                    <a:pt x="86" y="36"/>
                  </a:lnTo>
                  <a:lnTo>
                    <a:pt x="92" y="38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100" y="46"/>
                  </a:lnTo>
                  <a:lnTo>
                    <a:pt x="102" y="52"/>
                  </a:lnTo>
                  <a:lnTo>
                    <a:pt x="104" y="62"/>
                  </a:lnTo>
                  <a:lnTo>
                    <a:pt x="104" y="62"/>
                  </a:lnTo>
                  <a:lnTo>
                    <a:pt x="102" y="72"/>
                  </a:lnTo>
                  <a:lnTo>
                    <a:pt x="100" y="78"/>
                  </a:lnTo>
                  <a:lnTo>
                    <a:pt x="98" y="82"/>
                  </a:lnTo>
                  <a:lnTo>
                    <a:pt x="98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58"/>
            <p:cNvSpPr>
              <a:spLocks/>
            </p:cNvSpPr>
            <p:nvPr/>
          </p:nvSpPr>
          <p:spPr bwMode="auto">
            <a:xfrm>
              <a:off x="1709555" y="853131"/>
              <a:ext cx="273050" cy="333375"/>
            </a:xfrm>
            <a:custGeom>
              <a:avLst/>
              <a:gdLst>
                <a:gd name="T0" fmla="*/ 146 w 172"/>
                <a:gd name="T1" fmla="*/ 0 h 210"/>
                <a:gd name="T2" fmla="*/ 144 w 172"/>
                <a:gd name="T3" fmla="*/ 0 h 210"/>
                <a:gd name="T4" fmla="*/ 134 w 172"/>
                <a:gd name="T5" fmla="*/ 6 h 210"/>
                <a:gd name="T6" fmla="*/ 128 w 172"/>
                <a:gd name="T7" fmla="*/ 18 h 210"/>
                <a:gd name="T8" fmla="*/ 114 w 172"/>
                <a:gd name="T9" fmla="*/ 40 h 210"/>
                <a:gd name="T10" fmla="*/ 100 w 172"/>
                <a:gd name="T11" fmla="*/ 60 h 210"/>
                <a:gd name="T12" fmla="*/ 78 w 172"/>
                <a:gd name="T13" fmla="*/ 92 h 210"/>
                <a:gd name="T14" fmla="*/ 66 w 172"/>
                <a:gd name="T15" fmla="*/ 74 h 210"/>
                <a:gd name="T16" fmla="*/ 42 w 172"/>
                <a:gd name="T17" fmla="*/ 36 h 210"/>
                <a:gd name="T18" fmla="*/ 34 w 172"/>
                <a:gd name="T19" fmla="*/ 16 h 210"/>
                <a:gd name="T20" fmla="*/ 24 w 172"/>
                <a:gd name="T21" fmla="*/ 6 h 210"/>
                <a:gd name="T22" fmla="*/ 12 w 172"/>
                <a:gd name="T23" fmla="*/ 6 h 210"/>
                <a:gd name="T24" fmla="*/ 6 w 172"/>
                <a:gd name="T25" fmla="*/ 10 h 210"/>
                <a:gd name="T26" fmla="*/ 0 w 172"/>
                <a:gd name="T27" fmla="*/ 22 h 210"/>
                <a:gd name="T28" fmla="*/ 2 w 172"/>
                <a:gd name="T29" fmla="*/ 28 h 210"/>
                <a:gd name="T30" fmla="*/ 28 w 172"/>
                <a:gd name="T31" fmla="*/ 78 h 210"/>
                <a:gd name="T32" fmla="*/ 64 w 172"/>
                <a:gd name="T33" fmla="*/ 128 h 210"/>
                <a:gd name="T34" fmla="*/ 64 w 172"/>
                <a:gd name="T35" fmla="*/ 194 h 210"/>
                <a:gd name="T36" fmla="*/ 70 w 172"/>
                <a:gd name="T37" fmla="*/ 206 h 210"/>
                <a:gd name="T38" fmla="*/ 82 w 172"/>
                <a:gd name="T39" fmla="*/ 210 h 210"/>
                <a:gd name="T40" fmla="*/ 88 w 172"/>
                <a:gd name="T41" fmla="*/ 210 h 210"/>
                <a:gd name="T42" fmla="*/ 98 w 172"/>
                <a:gd name="T43" fmla="*/ 200 h 210"/>
                <a:gd name="T44" fmla="*/ 100 w 172"/>
                <a:gd name="T45" fmla="*/ 122 h 210"/>
                <a:gd name="T46" fmla="*/ 98 w 172"/>
                <a:gd name="T47" fmla="*/ 120 h 210"/>
                <a:gd name="T48" fmla="*/ 114 w 172"/>
                <a:gd name="T49" fmla="*/ 100 h 210"/>
                <a:gd name="T50" fmla="*/ 128 w 172"/>
                <a:gd name="T51" fmla="*/ 78 h 210"/>
                <a:gd name="T52" fmla="*/ 154 w 172"/>
                <a:gd name="T53" fmla="*/ 40 h 210"/>
                <a:gd name="T54" fmla="*/ 164 w 172"/>
                <a:gd name="T55" fmla="*/ 30 h 210"/>
                <a:gd name="T56" fmla="*/ 166 w 172"/>
                <a:gd name="T57" fmla="*/ 28 h 210"/>
                <a:gd name="T58" fmla="*/ 172 w 172"/>
                <a:gd name="T59" fmla="*/ 18 h 210"/>
                <a:gd name="T60" fmla="*/ 168 w 172"/>
                <a:gd name="T61" fmla="*/ 8 h 210"/>
                <a:gd name="T62" fmla="*/ 166 w 172"/>
                <a:gd name="T63" fmla="*/ 4 h 210"/>
                <a:gd name="T64" fmla="*/ 154 w 172"/>
                <a:gd name="T65" fmla="*/ 0 h 210"/>
                <a:gd name="T66" fmla="*/ 146 w 172"/>
                <a:gd name="T6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2" h="210">
                  <a:moveTo>
                    <a:pt x="146" y="0"/>
                  </a:moveTo>
                  <a:lnTo>
                    <a:pt x="146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38" y="2"/>
                  </a:lnTo>
                  <a:lnTo>
                    <a:pt x="134" y="6"/>
                  </a:lnTo>
                  <a:lnTo>
                    <a:pt x="130" y="12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14" y="40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90" y="76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66" y="74"/>
                  </a:lnTo>
                  <a:lnTo>
                    <a:pt x="54" y="56"/>
                  </a:lnTo>
                  <a:lnTo>
                    <a:pt x="42" y="3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0" y="10"/>
                  </a:lnTo>
                  <a:lnTo>
                    <a:pt x="24" y="6"/>
                  </a:lnTo>
                  <a:lnTo>
                    <a:pt x="18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14" y="52"/>
                  </a:lnTo>
                  <a:lnTo>
                    <a:pt x="28" y="78"/>
                  </a:lnTo>
                  <a:lnTo>
                    <a:pt x="46" y="104"/>
                  </a:lnTo>
                  <a:lnTo>
                    <a:pt x="64" y="128"/>
                  </a:lnTo>
                  <a:lnTo>
                    <a:pt x="64" y="194"/>
                  </a:lnTo>
                  <a:lnTo>
                    <a:pt x="64" y="194"/>
                  </a:lnTo>
                  <a:lnTo>
                    <a:pt x="66" y="200"/>
                  </a:lnTo>
                  <a:lnTo>
                    <a:pt x="70" y="206"/>
                  </a:lnTo>
                  <a:lnTo>
                    <a:pt x="76" y="210"/>
                  </a:lnTo>
                  <a:lnTo>
                    <a:pt x="82" y="210"/>
                  </a:lnTo>
                  <a:lnTo>
                    <a:pt x="82" y="210"/>
                  </a:lnTo>
                  <a:lnTo>
                    <a:pt x="88" y="210"/>
                  </a:lnTo>
                  <a:lnTo>
                    <a:pt x="94" y="206"/>
                  </a:lnTo>
                  <a:lnTo>
                    <a:pt x="98" y="200"/>
                  </a:lnTo>
                  <a:lnTo>
                    <a:pt x="100" y="194"/>
                  </a:lnTo>
                  <a:lnTo>
                    <a:pt x="100" y="122"/>
                  </a:lnTo>
                  <a:lnTo>
                    <a:pt x="100" y="122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114" y="100"/>
                  </a:lnTo>
                  <a:lnTo>
                    <a:pt x="128" y="78"/>
                  </a:lnTo>
                  <a:lnTo>
                    <a:pt x="128" y="78"/>
                  </a:lnTo>
                  <a:lnTo>
                    <a:pt x="146" y="52"/>
                  </a:lnTo>
                  <a:lnTo>
                    <a:pt x="154" y="40"/>
                  </a:lnTo>
                  <a:lnTo>
                    <a:pt x="164" y="30"/>
                  </a:lnTo>
                  <a:lnTo>
                    <a:pt x="164" y="30"/>
                  </a:lnTo>
                  <a:lnTo>
                    <a:pt x="166" y="28"/>
                  </a:lnTo>
                  <a:lnTo>
                    <a:pt x="166" y="28"/>
                  </a:lnTo>
                  <a:lnTo>
                    <a:pt x="170" y="24"/>
                  </a:lnTo>
                  <a:lnTo>
                    <a:pt x="172" y="18"/>
                  </a:lnTo>
                  <a:lnTo>
                    <a:pt x="170" y="12"/>
                  </a:lnTo>
                  <a:lnTo>
                    <a:pt x="168" y="8"/>
                  </a:lnTo>
                  <a:lnTo>
                    <a:pt x="168" y="8"/>
                  </a:lnTo>
                  <a:lnTo>
                    <a:pt x="166" y="4"/>
                  </a:lnTo>
                  <a:lnTo>
                    <a:pt x="160" y="0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59"/>
            <p:cNvSpPr>
              <a:spLocks noEditPoints="1"/>
            </p:cNvSpPr>
            <p:nvPr/>
          </p:nvSpPr>
          <p:spPr bwMode="auto">
            <a:xfrm>
              <a:off x="2001655" y="967431"/>
              <a:ext cx="260350" cy="200025"/>
            </a:xfrm>
            <a:custGeom>
              <a:avLst/>
              <a:gdLst>
                <a:gd name="T0" fmla="*/ 144 w 164"/>
                <a:gd name="T1" fmla="*/ 4 h 126"/>
                <a:gd name="T2" fmla="*/ 128 w 164"/>
                <a:gd name="T3" fmla="*/ 2 h 126"/>
                <a:gd name="T4" fmla="*/ 112 w 164"/>
                <a:gd name="T5" fmla="*/ 12 h 126"/>
                <a:gd name="T6" fmla="*/ 84 w 164"/>
                <a:gd name="T7" fmla="*/ 40 h 126"/>
                <a:gd name="T8" fmla="*/ 82 w 164"/>
                <a:gd name="T9" fmla="*/ 42 h 126"/>
                <a:gd name="T10" fmla="*/ 80 w 164"/>
                <a:gd name="T11" fmla="*/ 36 h 126"/>
                <a:gd name="T12" fmla="*/ 72 w 164"/>
                <a:gd name="T13" fmla="*/ 24 h 126"/>
                <a:gd name="T14" fmla="*/ 56 w 164"/>
                <a:gd name="T15" fmla="*/ 4 h 126"/>
                <a:gd name="T16" fmla="*/ 44 w 164"/>
                <a:gd name="T17" fmla="*/ 0 h 126"/>
                <a:gd name="T18" fmla="*/ 38 w 164"/>
                <a:gd name="T19" fmla="*/ 0 h 126"/>
                <a:gd name="T20" fmla="*/ 24 w 164"/>
                <a:gd name="T21" fmla="*/ 8 h 126"/>
                <a:gd name="T22" fmla="*/ 16 w 164"/>
                <a:gd name="T23" fmla="*/ 16 h 126"/>
                <a:gd name="T24" fmla="*/ 10 w 164"/>
                <a:gd name="T25" fmla="*/ 26 h 126"/>
                <a:gd name="T26" fmla="*/ 2 w 164"/>
                <a:gd name="T27" fmla="*/ 40 h 126"/>
                <a:gd name="T28" fmla="*/ 0 w 164"/>
                <a:gd name="T29" fmla="*/ 54 h 126"/>
                <a:gd name="T30" fmla="*/ 8 w 164"/>
                <a:gd name="T31" fmla="*/ 76 h 126"/>
                <a:gd name="T32" fmla="*/ 24 w 164"/>
                <a:gd name="T33" fmla="*/ 96 h 126"/>
                <a:gd name="T34" fmla="*/ 54 w 164"/>
                <a:gd name="T35" fmla="*/ 118 h 126"/>
                <a:gd name="T36" fmla="*/ 60 w 164"/>
                <a:gd name="T37" fmla="*/ 124 h 126"/>
                <a:gd name="T38" fmla="*/ 66 w 164"/>
                <a:gd name="T39" fmla="*/ 126 h 126"/>
                <a:gd name="T40" fmla="*/ 70 w 164"/>
                <a:gd name="T41" fmla="*/ 126 h 126"/>
                <a:gd name="T42" fmla="*/ 80 w 164"/>
                <a:gd name="T43" fmla="*/ 124 h 126"/>
                <a:gd name="T44" fmla="*/ 92 w 164"/>
                <a:gd name="T45" fmla="*/ 116 h 126"/>
                <a:gd name="T46" fmla="*/ 116 w 164"/>
                <a:gd name="T47" fmla="*/ 104 h 126"/>
                <a:gd name="T48" fmla="*/ 140 w 164"/>
                <a:gd name="T49" fmla="*/ 88 h 126"/>
                <a:gd name="T50" fmla="*/ 156 w 164"/>
                <a:gd name="T51" fmla="*/ 66 h 126"/>
                <a:gd name="T52" fmla="*/ 164 w 164"/>
                <a:gd name="T53" fmla="*/ 42 h 126"/>
                <a:gd name="T54" fmla="*/ 162 w 164"/>
                <a:gd name="T55" fmla="*/ 32 h 126"/>
                <a:gd name="T56" fmla="*/ 158 w 164"/>
                <a:gd name="T57" fmla="*/ 16 h 126"/>
                <a:gd name="T58" fmla="*/ 150 w 164"/>
                <a:gd name="T59" fmla="*/ 6 h 126"/>
                <a:gd name="T60" fmla="*/ 144 w 164"/>
                <a:gd name="T61" fmla="*/ 4 h 126"/>
                <a:gd name="T62" fmla="*/ 78 w 164"/>
                <a:gd name="T63" fmla="*/ 86 h 126"/>
                <a:gd name="T64" fmla="*/ 78 w 164"/>
                <a:gd name="T65" fmla="*/ 86 h 126"/>
                <a:gd name="T66" fmla="*/ 78 w 164"/>
                <a:gd name="T67" fmla="*/ 82 h 126"/>
                <a:gd name="T68" fmla="*/ 84 w 164"/>
                <a:gd name="T69" fmla="*/ 82 h 126"/>
                <a:gd name="T70" fmla="*/ 78 w 164"/>
                <a:gd name="T71" fmla="*/ 86 h 126"/>
                <a:gd name="T72" fmla="*/ 100 w 164"/>
                <a:gd name="T73" fmla="*/ 74 h 126"/>
                <a:gd name="T74" fmla="*/ 110 w 164"/>
                <a:gd name="T75" fmla="*/ 62 h 126"/>
                <a:gd name="T76" fmla="*/ 130 w 164"/>
                <a:gd name="T77" fmla="*/ 42 h 126"/>
                <a:gd name="T78" fmla="*/ 130 w 164"/>
                <a:gd name="T79" fmla="*/ 42 h 126"/>
                <a:gd name="T80" fmla="*/ 126 w 164"/>
                <a:gd name="T81" fmla="*/ 50 h 126"/>
                <a:gd name="T82" fmla="*/ 110 w 164"/>
                <a:gd name="T83" fmla="*/ 68 h 126"/>
                <a:gd name="T84" fmla="*/ 100 w 164"/>
                <a:gd name="T85" fmla="*/ 7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4" h="126">
                  <a:moveTo>
                    <a:pt x="144" y="4"/>
                  </a:moveTo>
                  <a:lnTo>
                    <a:pt x="144" y="4"/>
                  </a:lnTo>
                  <a:lnTo>
                    <a:pt x="136" y="2"/>
                  </a:lnTo>
                  <a:lnTo>
                    <a:pt x="128" y="2"/>
                  </a:lnTo>
                  <a:lnTo>
                    <a:pt x="120" y="6"/>
                  </a:lnTo>
                  <a:lnTo>
                    <a:pt x="112" y="12"/>
                  </a:lnTo>
                  <a:lnTo>
                    <a:pt x="98" y="24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72" y="24"/>
                  </a:lnTo>
                  <a:lnTo>
                    <a:pt x="64" y="12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3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8" y="76"/>
                  </a:lnTo>
                  <a:lnTo>
                    <a:pt x="16" y="86"/>
                  </a:lnTo>
                  <a:lnTo>
                    <a:pt x="24" y="96"/>
                  </a:lnTo>
                  <a:lnTo>
                    <a:pt x="36" y="104"/>
                  </a:lnTo>
                  <a:lnTo>
                    <a:pt x="54" y="118"/>
                  </a:lnTo>
                  <a:lnTo>
                    <a:pt x="54" y="118"/>
                  </a:lnTo>
                  <a:lnTo>
                    <a:pt x="60" y="124"/>
                  </a:lnTo>
                  <a:lnTo>
                    <a:pt x="60" y="124"/>
                  </a:lnTo>
                  <a:lnTo>
                    <a:pt x="66" y="126"/>
                  </a:lnTo>
                  <a:lnTo>
                    <a:pt x="70" y="126"/>
                  </a:lnTo>
                  <a:lnTo>
                    <a:pt x="70" y="126"/>
                  </a:lnTo>
                  <a:lnTo>
                    <a:pt x="76" y="126"/>
                  </a:lnTo>
                  <a:lnTo>
                    <a:pt x="80" y="124"/>
                  </a:lnTo>
                  <a:lnTo>
                    <a:pt x="80" y="124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116" y="104"/>
                  </a:lnTo>
                  <a:lnTo>
                    <a:pt x="128" y="96"/>
                  </a:lnTo>
                  <a:lnTo>
                    <a:pt x="140" y="88"/>
                  </a:lnTo>
                  <a:lnTo>
                    <a:pt x="150" y="78"/>
                  </a:lnTo>
                  <a:lnTo>
                    <a:pt x="156" y="66"/>
                  </a:lnTo>
                  <a:lnTo>
                    <a:pt x="162" y="54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2" y="32"/>
                  </a:lnTo>
                  <a:lnTo>
                    <a:pt x="160" y="22"/>
                  </a:lnTo>
                  <a:lnTo>
                    <a:pt x="158" y="16"/>
                  </a:lnTo>
                  <a:lnTo>
                    <a:pt x="154" y="10"/>
                  </a:lnTo>
                  <a:lnTo>
                    <a:pt x="150" y="6"/>
                  </a:lnTo>
                  <a:lnTo>
                    <a:pt x="144" y="4"/>
                  </a:lnTo>
                  <a:lnTo>
                    <a:pt x="144" y="4"/>
                  </a:lnTo>
                  <a:close/>
                  <a:moveTo>
                    <a:pt x="78" y="86"/>
                  </a:move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2"/>
                  </a:lnTo>
                  <a:lnTo>
                    <a:pt x="78" y="82"/>
                  </a:lnTo>
                  <a:lnTo>
                    <a:pt x="84" y="82"/>
                  </a:lnTo>
                  <a:lnTo>
                    <a:pt x="84" y="82"/>
                  </a:lnTo>
                  <a:lnTo>
                    <a:pt x="78" y="86"/>
                  </a:lnTo>
                  <a:lnTo>
                    <a:pt x="78" y="86"/>
                  </a:lnTo>
                  <a:close/>
                  <a:moveTo>
                    <a:pt x="100" y="74"/>
                  </a:moveTo>
                  <a:lnTo>
                    <a:pt x="100" y="74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30" y="42"/>
                  </a:lnTo>
                  <a:lnTo>
                    <a:pt x="130" y="42"/>
                  </a:lnTo>
                  <a:lnTo>
                    <a:pt x="130" y="42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6" y="50"/>
                  </a:lnTo>
                  <a:lnTo>
                    <a:pt x="120" y="60"/>
                  </a:lnTo>
                  <a:lnTo>
                    <a:pt x="110" y="68"/>
                  </a:lnTo>
                  <a:lnTo>
                    <a:pt x="100" y="74"/>
                  </a:lnTo>
                  <a:lnTo>
                    <a:pt x="100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96" name="Freeform 60"/>
          <p:cNvSpPr>
            <a:spLocks noEditPoints="1"/>
          </p:cNvSpPr>
          <p:nvPr/>
        </p:nvSpPr>
        <p:spPr bwMode="auto">
          <a:xfrm>
            <a:off x="9234400" y="2850505"/>
            <a:ext cx="473075" cy="457200"/>
          </a:xfrm>
          <a:custGeom>
            <a:avLst/>
            <a:gdLst>
              <a:gd name="T0" fmla="*/ 222 w 298"/>
              <a:gd name="T1" fmla="*/ 0 h 288"/>
              <a:gd name="T2" fmla="*/ 184 w 298"/>
              <a:gd name="T3" fmla="*/ 14 h 288"/>
              <a:gd name="T4" fmla="*/ 152 w 298"/>
              <a:gd name="T5" fmla="*/ 54 h 288"/>
              <a:gd name="T6" fmla="*/ 126 w 298"/>
              <a:gd name="T7" fmla="*/ 54 h 288"/>
              <a:gd name="T8" fmla="*/ 80 w 298"/>
              <a:gd name="T9" fmla="*/ 26 h 288"/>
              <a:gd name="T10" fmla="*/ 58 w 298"/>
              <a:gd name="T11" fmla="*/ 22 h 288"/>
              <a:gd name="T12" fmla="*/ 28 w 298"/>
              <a:gd name="T13" fmla="*/ 32 h 288"/>
              <a:gd name="T14" fmla="*/ 8 w 298"/>
              <a:gd name="T15" fmla="*/ 62 h 288"/>
              <a:gd name="T16" fmla="*/ 0 w 298"/>
              <a:gd name="T17" fmla="*/ 100 h 288"/>
              <a:gd name="T18" fmla="*/ 10 w 298"/>
              <a:gd name="T19" fmla="*/ 152 h 288"/>
              <a:gd name="T20" fmla="*/ 42 w 298"/>
              <a:gd name="T21" fmla="*/ 192 h 288"/>
              <a:gd name="T22" fmla="*/ 76 w 298"/>
              <a:gd name="T23" fmla="*/ 222 h 288"/>
              <a:gd name="T24" fmla="*/ 124 w 298"/>
              <a:gd name="T25" fmla="*/ 264 h 288"/>
              <a:gd name="T26" fmla="*/ 166 w 298"/>
              <a:gd name="T27" fmla="*/ 284 h 288"/>
              <a:gd name="T28" fmla="*/ 196 w 298"/>
              <a:gd name="T29" fmla="*/ 288 h 288"/>
              <a:gd name="T30" fmla="*/ 214 w 298"/>
              <a:gd name="T31" fmla="*/ 282 h 288"/>
              <a:gd name="T32" fmla="*/ 224 w 298"/>
              <a:gd name="T33" fmla="*/ 270 h 288"/>
              <a:gd name="T34" fmla="*/ 244 w 298"/>
              <a:gd name="T35" fmla="*/ 242 h 288"/>
              <a:gd name="T36" fmla="*/ 274 w 298"/>
              <a:gd name="T37" fmla="*/ 184 h 288"/>
              <a:gd name="T38" fmla="*/ 292 w 298"/>
              <a:gd name="T39" fmla="*/ 118 h 288"/>
              <a:gd name="T40" fmla="*/ 298 w 298"/>
              <a:gd name="T41" fmla="*/ 76 h 288"/>
              <a:gd name="T42" fmla="*/ 286 w 298"/>
              <a:gd name="T43" fmla="*/ 30 h 288"/>
              <a:gd name="T44" fmla="*/ 252 w 298"/>
              <a:gd name="T45" fmla="*/ 4 h 288"/>
              <a:gd name="T46" fmla="*/ 262 w 298"/>
              <a:gd name="T47" fmla="*/ 90 h 288"/>
              <a:gd name="T48" fmla="*/ 254 w 298"/>
              <a:gd name="T49" fmla="*/ 130 h 288"/>
              <a:gd name="T50" fmla="*/ 234 w 298"/>
              <a:gd name="T51" fmla="*/ 188 h 288"/>
              <a:gd name="T52" fmla="*/ 206 w 298"/>
              <a:gd name="T53" fmla="*/ 238 h 288"/>
              <a:gd name="T54" fmla="*/ 196 w 298"/>
              <a:gd name="T55" fmla="*/ 250 h 288"/>
              <a:gd name="T56" fmla="*/ 184 w 298"/>
              <a:gd name="T57" fmla="*/ 252 h 288"/>
              <a:gd name="T58" fmla="*/ 162 w 298"/>
              <a:gd name="T59" fmla="*/ 246 h 288"/>
              <a:gd name="T60" fmla="*/ 120 w 298"/>
              <a:gd name="T61" fmla="*/ 216 h 288"/>
              <a:gd name="T62" fmla="*/ 78 w 298"/>
              <a:gd name="T63" fmla="*/ 178 h 288"/>
              <a:gd name="T64" fmla="*/ 46 w 298"/>
              <a:gd name="T65" fmla="*/ 146 h 288"/>
              <a:gd name="T66" fmla="*/ 34 w 298"/>
              <a:gd name="T67" fmla="*/ 112 h 288"/>
              <a:gd name="T68" fmla="*/ 36 w 298"/>
              <a:gd name="T69" fmla="*/ 86 h 288"/>
              <a:gd name="T70" fmla="*/ 54 w 298"/>
              <a:gd name="T71" fmla="*/ 56 h 288"/>
              <a:gd name="T72" fmla="*/ 66 w 298"/>
              <a:gd name="T73" fmla="*/ 58 h 288"/>
              <a:gd name="T74" fmla="*/ 98 w 298"/>
              <a:gd name="T75" fmla="*/ 76 h 288"/>
              <a:gd name="T76" fmla="*/ 138 w 298"/>
              <a:gd name="T77" fmla="*/ 118 h 288"/>
              <a:gd name="T78" fmla="*/ 150 w 298"/>
              <a:gd name="T79" fmla="*/ 124 h 288"/>
              <a:gd name="T80" fmla="*/ 158 w 298"/>
              <a:gd name="T81" fmla="*/ 122 h 288"/>
              <a:gd name="T82" fmla="*/ 168 w 298"/>
              <a:gd name="T83" fmla="*/ 112 h 288"/>
              <a:gd name="T84" fmla="*/ 180 w 298"/>
              <a:gd name="T85" fmla="*/ 76 h 288"/>
              <a:gd name="T86" fmla="*/ 204 w 298"/>
              <a:gd name="T87" fmla="*/ 42 h 288"/>
              <a:gd name="T88" fmla="*/ 226 w 298"/>
              <a:gd name="T89" fmla="*/ 34 h 288"/>
              <a:gd name="T90" fmla="*/ 232 w 298"/>
              <a:gd name="T91" fmla="*/ 34 h 288"/>
              <a:gd name="T92" fmla="*/ 256 w 298"/>
              <a:gd name="T93" fmla="*/ 50 h 288"/>
              <a:gd name="T94" fmla="*/ 264 w 298"/>
              <a:gd name="T95" fmla="*/ 7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" h="288">
                <a:moveTo>
                  <a:pt x="238" y="0"/>
                </a:moveTo>
                <a:lnTo>
                  <a:pt x="238" y="0"/>
                </a:lnTo>
                <a:lnTo>
                  <a:pt x="222" y="0"/>
                </a:lnTo>
                <a:lnTo>
                  <a:pt x="210" y="2"/>
                </a:lnTo>
                <a:lnTo>
                  <a:pt x="196" y="6"/>
                </a:lnTo>
                <a:lnTo>
                  <a:pt x="184" y="14"/>
                </a:lnTo>
                <a:lnTo>
                  <a:pt x="172" y="26"/>
                </a:lnTo>
                <a:lnTo>
                  <a:pt x="162" y="38"/>
                </a:lnTo>
                <a:lnTo>
                  <a:pt x="152" y="54"/>
                </a:lnTo>
                <a:lnTo>
                  <a:pt x="144" y="72"/>
                </a:lnTo>
                <a:lnTo>
                  <a:pt x="144" y="72"/>
                </a:lnTo>
                <a:lnTo>
                  <a:pt x="126" y="54"/>
                </a:lnTo>
                <a:lnTo>
                  <a:pt x="104" y="38"/>
                </a:lnTo>
                <a:lnTo>
                  <a:pt x="92" y="30"/>
                </a:lnTo>
                <a:lnTo>
                  <a:pt x="80" y="26"/>
                </a:lnTo>
                <a:lnTo>
                  <a:pt x="70" y="22"/>
                </a:lnTo>
                <a:lnTo>
                  <a:pt x="58" y="22"/>
                </a:lnTo>
                <a:lnTo>
                  <a:pt x="58" y="22"/>
                </a:lnTo>
                <a:lnTo>
                  <a:pt x="44" y="24"/>
                </a:lnTo>
                <a:lnTo>
                  <a:pt x="36" y="26"/>
                </a:lnTo>
                <a:lnTo>
                  <a:pt x="28" y="32"/>
                </a:lnTo>
                <a:lnTo>
                  <a:pt x="20" y="38"/>
                </a:lnTo>
                <a:lnTo>
                  <a:pt x="14" y="48"/>
                </a:lnTo>
                <a:lnTo>
                  <a:pt x="8" y="62"/>
                </a:lnTo>
                <a:lnTo>
                  <a:pt x="2" y="78"/>
                </a:lnTo>
                <a:lnTo>
                  <a:pt x="2" y="78"/>
                </a:lnTo>
                <a:lnTo>
                  <a:pt x="0" y="100"/>
                </a:lnTo>
                <a:lnTo>
                  <a:pt x="0" y="118"/>
                </a:lnTo>
                <a:lnTo>
                  <a:pt x="4" y="136"/>
                </a:lnTo>
                <a:lnTo>
                  <a:pt x="10" y="152"/>
                </a:lnTo>
                <a:lnTo>
                  <a:pt x="20" y="166"/>
                </a:lnTo>
                <a:lnTo>
                  <a:pt x="30" y="180"/>
                </a:lnTo>
                <a:lnTo>
                  <a:pt x="42" y="192"/>
                </a:lnTo>
                <a:lnTo>
                  <a:pt x="56" y="204"/>
                </a:lnTo>
                <a:lnTo>
                  <a:pt x="56" y="204"/>
                </a:lnTo>
                <a:lnTo>
                  <a:pt x="76" y="222"/>
                </a:lnTo>
                <a:lnTo>
                  <a:pt x="76" y="222"/>
                </a:lnTo>
                <a:lnTo>
                  <a:pt x="100" y="244"/>
                </a:lnTo>
                <a:lnTo>
                  <a:pt x="124" y="264"/>
                </a:lnTo>
                <a:lnTo>
                  <a:pt x="138" y="272"/>
                </a:lnTo>
                <a:lnTo>
                  <a:pt x="152" y="278"/>
                </a:lnTo>
                <a:lnTo>
                  <a:pt x="166" y="284"/>
                </a:lnTo>
                <a:lnTo>
                  <a:pt x="180" y="286"/>
                </a:lnTo>
                <a:lnTo>
                  <a:pt x="180" y="286"/>
                </a:lnTo>
                <a:lnTo>
                  <a:pt x="196" y="288"/>
                </a:lnTo>
                <a:lnTo>
                  <a:pt x="196" y="288"/>
                </a:lnTo>
                <a:lnTo>
                  <a:pt x="206" y="286"/>
                </a:lnTo>
                <a:lnTo>
                  <a:pt x="214" y="282"/>
                </a:lnTo>
                <a:lnTo>
                  <a:pt x="220" y="276"/>
                </a:lnTo>
                <a:lnTo>
                  <a:pt x="224" y="270"/>
                </a:lnTo>
                <a:lnTo>
                  <a:pt x="224" y="270"/>
                </a:lnTo>
                <a:lnTo>
                  <a:pt x="232" y="258"/>
                </a:lnTo>
                <a:lnTo>
                  <a:pt x="232" y="258"/>
                </a:lnTo>
                <a:lnTo>
                  <a:pt x="244" y="242"/>
                </a:lnTo>
                <a:lnTo>
                  <a:pt x="254" y="224"/>
                </a:lnTo>
                <a:lnTo>
                  <a:pt x="264" y="204"/>
                </a:lnTo>
                <a:lnTo>
                  <a:pt x="274" y="184"/>
                </a:lnTo>
                <a:lnTo>
                  <a:pt x="280" y="162"/>
                </a:lnTo>
                <a:lnTo>
                  <a:pt x="288" y="140"/>
                </a:lnTo>
                <a:lnTo>
                  <a:pt x="292" y="118"/>
                </a:lnTo>
                <a:lnTo>
                  <a:pt x="296" y="94"/>
                </a:lnTo>
                <a:lnTo>
                  <a:pt x="296" y="94"/>
                </a:lnTo>
                <a:lnTo>
                  <a:pt x="298" y="76"/>
                </a:lnTo>
                <a:lnTo>
                  <a:pt x="296" y="60"/>
                </a:lnTo>
                <a:lnTo>
                  <a:pt x="292" y="44"/>
                </a:lnTo>
                <a:lnTo>
                  <a:pt x="286" y="30"/>
                </a:lnTo>
                <a:lnTo>
                  <a:pt x="276" y="18"/>
                </a:lnTo>
                <a:lnTo>
                  <a:pt x="266" y="10"/>
                </a:lnTo>
                <a:lnTo>
                  <a:pt x="252" y="4"/>
                </a:lnTo>
                <a:lnTo>
                  <a:pt x="238" y="0"/>
                </a:lnTo>
                <a:lnTo>
                  <a:pt x="238" y="0"/>
                </a:lnTo>
                <a:close/>
                <a:moveTo>
                  <a:pt x="262" y="90"/>
                </a:moveTo>
                <a:lnTo>
                  <a:pt x="262" y="90"/>
                </a:lnTo>
                <a:lnTo>
                  <a:pt x="258" y="110"/>
                </a:lnTo>
                <a:lnTo>
                  <a:pt x="254" y="130"/>
                </a:lnTo>
                <a:lnTo>
                  <a:pt x="248" y="150"/>
                </a:lnTo>
                <a:lnTo>
                  <a:pt x="242" y="170"/>
                </a:lnTo>
                <a:lnTo>
                  <a:pt x="234" y="188"/>
                </a:lnTo>
                <a:lnTo>
                  <a:pt x="226" y="206"/>
                </a:lnTo>
                <a:lnTo>
                  <a:pt x="216" y="222"/>
                </a:lnTo>
                <a:lnTo>
                  <a:pt x="206" y="238"/>
                </a:lnTo>
                <a:lnTo>
                  <a:pt x="206" y="238"/>
                </a:lnTo>
                <a:lnTo>
                  <a:pt x="196" y="250"/>
                </a:lnTo>
                <a:lnTo>
                  <a:pt x="196" y="250"/>
                </a:lnTo>
                <a:lnTo>
                  <a:pt x="194" y="254"/>
                </a:lnTo>
                <a:lnTo>
                  <a:pt x="194" y="254"/>
                </a:lnTo>
                <a:lnTo>
                  <a:pt x="184" y="252"/>
                </a:lnTo>
                <a:lnTo>
                  <a:pt x="184" y="252"/>
                </a:lnTo>
                <a:lnTo>
                  <a:pt x="174" y="250"/>
                </a:lnTo>
                <a:lnTo>
                  <a:pt x="162" y="246"/>
                </a:lnTo>
                <a:lnTo>
                  <a:pt x="152" y="240"/>
                </a:lnTo>
                <a:lnTo>
                  <a:pt x="142" y="234"/>
                </a:lnTo>
                <a:lnTo>
                  <a:pt x="120" y="216"/>
                </a:lnTo>
                <a:lnTo>
                  <a:pt x="100" y="198"/>
                </a:lnTo>
                <a:lnTo>
                  <a:pt x="100" y="198"/>
                </a:lnTo>
                <a:lnTo>
                  <a:pt x="78" y="178"/>
                </a:lnTo>
                <a:lnTo>
                  <a:pt x="78" y="178"/>
                </a:lnTo>
                <a:lnTo>
                  <a:pt x="54" y="156"/>
                </a:lnTo>
                <a:lnTo>
                  <a:pt x="46" y="146"/>
                </a:lnTo>
                <a:lnTo>
                  <a:pt x="40" y="136"/>
                </a:lnTo>
                <a:lnTo>
                  <a:pt x="36" y="124"/>
                </a:lnTo>
                <a:lnTo>
                  <a:pt x="34" y="112"/>
                </a:lnTo>
                <a:lnTo>
                  <a:pt x="34" y="100"/>
                </a:lnTo>
                <a:lnTo>
                  <a:pt x="36" y="86"/>
                </a:lnTo>
                <a:lnTo>
                  <a:pt x="36" y="86"/>
                </a:lnTo>
                <a:lnTo>
                  <a:pt x="42" y="68"/>
                </a:lnTo>
                <a:lnTo>
                  <a:pt x="48" y="60"/>
                </a:lnTo>
                <a:lnTo>
                  <a:pt x="54" y="56"/>
                </a:lnTo>
                <a:lnTo>
                  <a:pt x="58" y="56"/>
                </a:lnTo>
                <a:lnTo>
                  <a:pt x="58" y="56"/>
                </a:lnTo>
                <a:lnTo>
                  <a:pt x="66" y="58"/>
                </a:lnTo>
                <a:lnTo>
                  <a:pt x="76" y="62"/>
                </a:lnTo>
                <a:lnTo>
                  <a:pt x="88" y="68"/>
                </a:lnTo>
                <a:lnTo>
                  <a:pt x="98" y="76"/>
                </a:lnTo>
                <a:lnTo>
                  <a:pt x="120" y="96"/>
                </a:lnTo>
                <a:lnTo>
                  <a:pt x="138" y="118"/>
                </a:lnTo>
                <a:lnTo>
                  <a:pt x="138" y="118"/>
                </a:lnTo>
                <a:lnTo>
                  <a:pt x="140" y="120"/>
                </a:lnTo>
                <a:lnTo>
                  <a:pt x="144" y="124"/>
                </a:lnTo>
                <a:lnTo>
                  <a:pt x="150" y="124"/>
                </a:lnTo>
                <a:lnTo>
                  <a:pt x="154" y="124"/>
                </a:lnTo>
                <a:lnTo>
                  <a:pt x="154" y="124"/>
                </a:lnTo>
                <a:lnTo>
                  <a:pt x="158" y="122"/>
                </a:lnTo>
                <a:lnTo>
                  <a:pt x="162" y="120"/>
                </a:lnTo>
                <a:lnTo>
                  <a:pt x="166" y="116"/>
                </a:lnTo>
                <a:lnTo>
                  <a:pt x="168" y="112"/>
                </a:lnTo>
                <a:lnTo>
                  <a:pt x="168" y="112"/>
                </a:lnTo>
                <a:lnTo>
                  <a:pt x="174" y="90"/>
                </a:lnTo>
                <a:lnTo>
                  <a:pt x="180" y="76"/>
                </a:lnTo>
                <a:lnTo>
                  <a:pt x="186" y="64"/>
                </a:lnTo>
                <a:lnTo>
                  <a:pt x="194" y="52"/>
                </a:lnTo>
                <a:lnTo>
                  <a:pt x="204" y="42"/>
                </a:lnTo>
                <a:lnTo>
                  <a:pt x="214" y="36"/>
                </a:lnTo>
                <a:lnTo>
                  <a:pt x="220" y="34"/>
                </a:lnTo>
                <a:lnTo>
                  <a:pt x="226" y="34"/>
                </a:lnTo>
                <a:lnTo>
                  <a:pt x="226" y="34"/>
                </a:lnTo>
                <a:lnTo>
                  <a:pt x="232" y="34"/>
                </a:lnTo>
                <a:lnTo>
                  <a:pt x="232" y="34"/>
                </a:lnTo>
                <a:lnTo>
                  <a:pt x="244" y="36"/>
                </a:lnTo>
                <a:lnTo>
                  <a:pt x="252" y="42"/>
                </a:lnTo>
                <a:lnTo>
                  <a:pt x="256" y="50"/>
                </a:lnTo>
                <a:lnTo>
                  <a:pt x="260" y="58"/>
                </a:lnTo>
                <a:lnTo>
                  <a:pt x="262" y="66"/>
                </a:lnTo>
                <a:lnTo>
                  <a:pt x="264" y="76"/>
                </a:lnTo>
                <a:lnTo>
                  <a:pt x="262" y="90"/>
                </a:lnTo>
                <a:lnTo>
                  <a:pt x="262" y="90"/>
                </a:lnTo>
                <a:close/>
              </a:path>
            </a:pathLst>
          </a:custGeom>
          <a:solidFill>
            <a:srgbClr val="E95D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40" name="グループ化 139"/>
          <p:cNvGrpSpPr/>
          <p:nvPr/>
        </p:nvGrpSpPr>
        <p:grpSpPr>
          <a:xfrm>
            <a:off x="3976906" y="3403902"/>
            <a:ext cx="2225675" cy="889000"/>
            <a:chOff x="4614863" y="381000"/>
            <a:chExt cx="2225675" cy="889000"/>
          </a:xfrm>
          <a:solidFill>
            <a:srgbClr val="92D050"/>
          </a:solidFill>
        </p:grpSpPr>
        <p:sp>
          <p:nvSpPr>
            <p:cNvPr id="97" name="Freeform 61"/>
            <p:cNvSpPr>
              <a:spLocks noEditPoints="1"/>
            </p:cNvSpPr>
            <p:nvPr/>
          </p:nvSpPr>
          <p:spPr bwMode="auto">
            <a:xfrm>
              <a:off x="4614863" y="381000"/>
              <a:ext cx="1231900" cy="889000"/>
            </a:xfrm>
            <a:custGeom>
              <a:avLst/>
              <a:gdLst>
                <a:gd name="T0" fmla="*/ 666 w 776"/>
                <a:gd name="T1" fmla="*/ 214 h 560"/>
                <a:gd name="T2" fmla="*/ 708 w 776"/>
                <a:gd name="T3" fmla="*/ 94 h 560"/>
                <a:gd name="T4" fmla="*/ 668 w 776"/>
                <a:gd name="T5" fmla="*/ 22 h 560"/>
                <a:gd name="T6" fmla="*/ 420 w 776"/>
                <a:gd name="T7" fmla="*/ 2 h 560"/>
                <a:gd name="T8" fmla="*/ 308 w 776"/>
                <a:gd name="T9" fmla="*/ 12 h 560"/>
                <a:gd name="T10" fmla="*/ 238 w 776"/>
                <a:gd name="T11" fmla="*/ 122 h 560"/>
                <a:gd name="T12" fmla="*/ 142 w 776"/>
                <a:gd name="T13" fmla="*/ 178 h 560"/>
                <a:gd name="T14" fmla="*/ 42 w 776"/>
                <a:gd name="T15" fmla="*/ 234 h 560"/>
                <a:gd name="T16" fmla="*/ 2 w 776"/>
                <a:gd name="T17" fmla="*/ 446 h 560"/>
                <a:gd name="T18" fmla="*/ 78 w 776"/>
                <a:gd name="T19" fmla="*/ 468 h 560"/>
                <a:gd name="T20" fmla="*/ 92 w 776"/>
                <a:gd name="T21" fmla="*/ 482 h 560"/>
                <a:gd name="T22" fmla="*/ 132 w 776"/>
                <a:gd name="T23" fmla="*/ 544 h 560"/>
                <a:gd name="T24" fmla="*/ 152 w 776"/>
                <a:gd name="T25" fmla="*/ 554 h 560"/>
                <a:gd name="T26" fmla="*/ 228 w 776"/>
                <a:gd name="T27" fmla="*/ 546 h 560"/>
                <a:gd name="T28" fmla="*/ 268 w 776"/>
                <a:gd name="T29" fmla="*/ 482 h 560"/>
                <a:gd name="T30" fmla="*/ 420 w 776"/>
                <a:gd name="T31" fmla="*/ 460 h 560"/>
                <a:gd name="T32" fmla="*/ 448 w 776"/>
                <a:gd name="T33" fmla="*/ 510 h 560"/>
                <a:gd name="T34" fmla="*/ 518 w 776"/>
                <a:gd name="T35" fmla="*/ 538 h 560"/>
                <a:gd name="T36" fmla="*/ 592 w 776"/>
                <a:gd name="T37" fmla="*/ 510 h 560"/>
                <a:gd name="T38" fmla="*/ 622 w 776"/>
                <a:gd name="T39" fmla="*/ 448 h 560"/>
                <a:gd name="T40" fmla="*/ 714 w 776"/>
                <a:gd name="T41" fmla="*/ 420 h 560"/>
                <a:gd name="T42" fmla="*/ 776 w 776"/>
                <a:gd name="T43" fmla="*/ 304 h 560"/>
                <a:gd name="T44" fmla="*/ 278 w 776"/>
                <a:gd name="T45" fmla="*/ 108 h 560"/>
                <a:gd name="T46" fmla="*/ 374 w 776"/>
                <a:gd name="T47" fmla="*/ 136 h 560"/>
                <a:gd name="T48" fmla="*/ 360 w 776"/>
                <a:gd name="T49" fmla="*/ 202 h 560"/>
                <a:gd name="T50" fmla="*/ 274 w 776"/>
                <a:gd name="T51" fmla="*/ 186 h 560"/>
                <a:gd name="T52" fmla="*/ 278 w 776"/>
                <a:gd name="T53" fmla="*/ 108 h 560"/>
                <a:gd name="T54" fmla="*/ 202 w 776"/>
                <a:gd name="T55" fmla="*/ 510 h 560"/>
                <a:gd name="T56" fmla="*/ 162 w 776"/>
                <a:gd name="T57" fmla="*/ 498 h 560"/>
                <a:gd name="T58" fmla="*/ 146 w 776"/>
                <a:gd name="T59" fmla="*/ 454 h 560"/>
                <a:gd name="T60" fmla="*/ 190 w 776"/>
                <a:gd name="T61" fmla="*/ 418 h 560"/>
                <a:gd name="T62" fmla="*/ 226 w 776"/>
                <a:gd name="T63" fmla="*/ 458 h 560"/>
                <a:gd name="T64" fmla="*/ 584 w 776"/>
                <a:gd name="T65" fmla="*/ 430 h 560"/>
                <a:gd name="T66" fmla="*/ 552 w 776"/>
                <a:gd name="T67" fmla="*/ 472 h 560"/>
                <a:gd name="T68" fmla="*/ 486 w 776"/>
                <a:gd name="T69" fmla="*/ 466 h 560"/>
                <a:gd name="T70" fmla="*/ 504 w 776"/>
                <a:gd name="T71" fmla="*/ 402 h 560"/>
                <a:gd name="T72" fmla="*/ 580 w 776"/>
                <a:gd name="T73" fmla="*/ 420 h 560"/>
                <a:gd name="T74" fmla="*/ 742 w 776"/>
                <a:gd name="T75" fmla="*/ 302 h 560"/>
                <a:gd name="T76" fmla="*/ 690 w 776"/>
                <a:gd name="T77" fmla="*/ 396 h 560"/>
                <a:gd name="T78" fmla="*/ 612 w 776"/>
                <a:gd name="T79" fmla="*/ 386 h 560"/>
                <a:gd name="T80" fmla="*/ 528 w 776"/>
                <a:gd name="T81" fmla="*/ 338 h 560"/>
                <a:gd name="T82" fmla="*/ 482 w 776"/>
                <a:gd name="T83" fmla="*/ 344 h 560"/>
                <a:gd name="T84" fmla="*/ 426 w 776"/>
                <a:gd name="T85" fmla="*/ 414 h 560"/>
                <a:gd name="T86" fmla="*/ 262 w 776"/>
                <a:gd name="T87" fmla="*/ 438 h 560"/>
                <a:gd name="T88" fmla="*/ 210 w 776"/>
                <a:gd name="T89" fmla="*/ 374 h 560"/>
                <a:gd name="T90" fmla="*/ 136 w 776"/>
                <a:gd name="T91" fmla="*/ 376 h 560"/>
                <a:gd name="T92" fmla="*/ 92 w 776"/>
                <a:gd name="T93" fmla="*/ 440 h 560"/>
                <a:gd name="T94" fmla="*/ 36 w 776"/>
                <a:gd name="T95" fmla="*/ 350 h 560"/>
                <a:gd name="T96" fmla="*/ 96 w 776"/>
                <a:gd name="T97" fmla="*/ 226 h 560"/>
                <a:gd name="T98" fmla="*/ 236 w 776"/>
                <a:gd name="T99" fmla="*/ 214 h 560"/>
                <a:gd name="T100" fmla="*/ 342 w 776"/>
                <a:gd name="T101" fmla="*/ 236 h 560"/>
                <a:gd name="T102" fmla="*/ 396 w 776"/>
                <a:gd name="T103" fmla="*/ 212 h 560"/>
                <a:gd name="T104" fmla="*/ 400 w 776"/>
                <a:gd name="T105" fmla="*/ 112 h 560"/>
                <a:gd name="T106" fmla="*/ 324 w 776"/>
                <a:gd name="T107" fmla="*/ 74 h 560"/>
                <a:gd name="T108" fmla="*/ 336 w 776"/>
                <a:gd name="T109" fmla="*/ 38 h 560"/>
                <a:gd name="T110" fmla="*/ 442 w 776"/>
                <a:gd name="T111" fmla="*/ 34 h 560"/>
                <a:gd name="T112" fmla="*/ 668 w 776"/>
                <a:gd name="T113" fmla="*/ 64 h 560"/>
                <a:gd name="T114" fmla="*/ 650 w 776"/>
                <a:gd name="T115" fmla="*/ 162 h 560"/>
                <a:gd name="T116" fmla="*/ 636 w 776"/>
                <a:gd name="T117" fmla="*/ 246 h 560"/>
                <a:gd name="T118" fmla="*/ 734 w 776"/>
                <a:gd name="T119" fmla="*/ 266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76" h="560">
                  <a:moveTo>
                    <a:pt x="758" y="242"/>
                  </a:moveTo>
                  <a:lnTo>
                    <a:pt x="758" y="242"/>
                  </a:lnTo>
                  <a:lnTo>
                    <a:pt x="750" y="234"/>
                  </a:lnTo>
                  <a:lnTo>
                    <a:pt x="740" y="228"/>
                  </a:lnTo>
                  <a:lnTo>
                    <a:pt x="728" y="224"/>
                  </a:lnTo>
                  <a:lnTo>
                    <a:pt x="716" y="220"/>
                  </a:lnTo>
                  <a:lnTo>
                    <a:pt x="692" y="214"/>
                  </a:lnTo>
                  <a:lnTo>
                    <a:pt x="666" y="214"/>
                  </a:lnTo>
                  <a:lnTo>
                    <a:pt x="666" y="214"/>
                  </a:lnTo>
                  <a:lnTo>
                    <a:pt x="672" y="194"/>
                  </a:lnTo>
                  <a:lnTo>
                    <a:pt x="682" y="176"/>
                  </a:lnTo>
                  <a:lnTo>
                    <a:pt x="682" y="176"/>
                  </a:lnTo>
                  <a:lnTo>
                    <a:pt x="696" y="144"/>
                  </a:lnTo>
                  <a:lnTo>
                    <a:pt x="700" y="128"/>
                  </a:lnTo>
                  <a:lnTo>
                    <a:pt x="706" y="110"/>
                  </a:lnTo>
                  <a:lnTo>
                    <a:pt x="708" y="94"/>
                  </a:lnTo>
                  <a:lnTo>
                    <a:pt x="708" y="78"/>
                  </a:lnTo>
                  <a:lnTo>
                    <a:pt x="706" y="62"/>
                  </a:lnTo>
                  <a:lnTo>
                    <a:pt x="698" y="46"/>
                  </a:lnTo>
                  <a:lnTo>
                    <a:pt x="698" y="46"/>
                  </a:lnTo>
                  <a:lnTo>
                    <a:pt x="694" y="40"/>
                  </a:lnTo>
                  <a:lnTo>
                    <a:pt x="686" y="32"/>
                  </a:lnTo>
                  <a:lnTo>
                    <a:pt x="678" y="26"/>
                  </a:lnTo>
                  <a:lnTo>
                    <a:pt x="668" y="22"/>
                  </a:lnTo>
                  <a:lnTo>
                    <a:pt x="644" y="14"/>
                  </a:lnTo>
                  <a:lnTo>
                    <a:pt x="614" y="8"/>
                  </a:lnTo>
                  <a:lnTo>
                    <a:pt x="578" y="4"/>
                  </a:lnTo>
                  <a:lnTo>
                    <a:pt x="536" y="0"/>
                  </a:lnTo>
                  <a:lnTo>
                    <a:pt x="490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20" y="2"/>
                  </a:lnTo>
                  <a:lnTo>
                    <a:pt x="420" y="2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66" y="0"/>
                  </a:lnTo>
                  <a:lnTo>
                    <a:pt x="352" y="0"/>
                  </a:lnTo>
                  <a:lnTo>
                    <a:pt x="338" y="2"/>
                  </a:lnTo>
                  <a:lnTo>
                    <a:pt x="322" y="6"/>
                  </a:lnTo>
                  <a:lnTo>
                    <a:pt x="308" y="12"/>
                  </a:lnTo>
                  <a:lnTo>
                    <a:pt x="296" y="20"/>
                  </a:lnTo>
                  <a:lnTo>
                    <a:pt x="282" y="32"/>
                  </a:lnTo>
                  <a:lnTo>
                    <a:pt x="282" y="32"/>
                  </a:lnTo>
                  <a:lnTo>
                    <a:pt x="272" y="44"/>
                  </a:lnTo>
                  <a:lnTo>
                    <a:pt x="262" y="58"/>
                  </a:lnTo>
                  <a:lnTo>
                    <a:pt x="254" y="74"/>
                  </a:lnTo>
                  <a:lnTo>
                    <a:pt x="248" y="90"/>
                  </a:lnTo>
                  <a:lnTo>
                    <a:pt x="238" y="122"/>
                  </a:lnTo>
                  <a:lnTo>
                    <a:pt x="230" y="154"/>
                  </a:lnTo>
                  <a:lnTo>
                    <a:pt x="230" y="154"/>
                  </a:lnTo>
                  <a:lnTo>
                    <a:pt x="224" y="180"/>
                  </a:lnTo>
                  <a:lnTo>
                    <a:pt x="224" y="180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60" y="178"/>
                  </a:lnTo>
                  <a:lnTo>
                    <a:pt x="142" y="178"/>
                  </a:lnTo>
                  <a:lnTo>
                    <a:pt x="124" y="180"/>
                  </a:lnTo>
                  <a:lnTo>
                    <a:pt x="108" y="184"/>
                  </a:lnTo>
                  <a:lnTo>
                    <a:pt x="92" y="190"/>
                  </a:lnTo>
                  <a:lnTo>
                    <a:pt x="76" y="198"/>
                  </a:lnTo>
                  <a:lnTo>
                    <a:pt x="62" y="210"/>
                  </a:lnTo>
                  <a:lnTo>
                    <a:pt x="62" y="210"/>
                  </a:lnTo>
                  <a:lnTo>
                    <a:pt x="50" y="222"/>
                  </a:lnTo>
                  <a:lnTo>
                    <a:pt x="42" y="234"/>
                  </a:lnTo>
                  <a:lnTo>
                    <a:pt x="32" y="248"/>
                  </a:lnTo>
                  <a:lnTo>
                    <a:pt x="26" y="262"/>
                  </a:lnTo>
                  <a:lnTo>
                    <a:pt x="14" y="290"/>
                  </a:lnTo>
                  <a:lnTo>
                    <a:pt x="6" y="320"/>
                  </a:lnTo>
                  <a:lnTo>
                    <a:pt x="2" y="352"/>
                  </a:lnTo>
                  <a:lnTo>
                    <a:pt x="0" y="384"/>
                  </a:lnTo>
                  <a:lnTo>
                    <a:pt x="2" y="416"/>
                  </a:lnTo>
                  <a:lnTo>
                    <a:pt x="2" y="446"/>
                  </a:lnTo>
                  <a:lnTo>
                    <a:pt x="2" y="446"/>
                  </a:lnTo>
                  <a:lnTo>
                    <a:pt x="4" y="454"/>
                  </a:lnTo>
                  <a:lnTo>
                    <a:pt x="8" y="458"/>
                  </a:lnTo>
                  <a:lnTo>
                    <a:pt x="14" y="462"/>
                  </a:lnTo>
                  <a:lnTo>
                    <a:pt x="22" y="464"/>
                  </a:lnTo>
                  <a:lnTo>
                    <a:pt x="44" y="468"/>
                  </a:lnTo>
                  <a:lnTo>
                    <a:pt x="78" y="468"/>
                  </a:lnTo>
                  <a:lnTo>
                    <a:pt x="78" y="468"/>
                  </a:lnTo>
                  <a:lnTo>
                    <a:pt x="78" y="468"/>
                  </a:lnTo>
                  <a:lnTo>
                    <a:pt x="78" y="468"/>
                  </a:lnTo>
                  <a:lnTo>
                    <a:pt x="86" y="468"/>
                  </a:lnTo>
                  <a:lnTo>
                    <a:pt x="90" y="464"/>
                  </a:lnTo>
                  <a:lnTo>
                    <a:pt x="90" y="464"/>
                  </a:lnTo>
                  <a:lnTo>
                    <a:pt x="92" y="470"/>
                  </a:lnTo>
                  <a:lnTo>
                    <a:pt x="92" y="470"/>
                  </a:lnTo>
                  <a:lnTo>
                    <a:pt x="92" y="482"/>
                  </a:lnTo>
                  <a:lnTo>
                    <a:pt x="92" y="482"/>
                  </a:lnTo>
                  <a:lnTo>
                    <a:pt x="94" y="492"/>
                  </a:lnTo>
                  <a:lnTo>
                    <a:pt x="98" y="502"/>
                  </a:lnTo>
                  <a:lnTo>
                    <a:pt x="102" y="512"/>
                  </a:lnTo>
                  <a:lnTo>
                    <a:pt x="108" y="520"/>
                  </a:lnTo>
                  <a:lnTo>
                    <a:pt x="114" y="530"/>
                  </a:lnTo>
                  <a:lnTo>
                    <a:pt x="122" y="536"/>
                  </a:lnTo>
                  <a:lnTo>
                    <a:pt x="132" y="544"/>
                  </a:lnTo>
                  <a:lnTo>
                    <a:pt x="142" y="548"/>
                  </a:lnTo>
                  <a:lnTo>
                    <a:pt x="142" y="548"/>
                  </a:lnTo>
                  <a:lnTo>
                    <a:pt x="150" y="552"/>
                  </a:lnTo>
                  <a:lnTo>
                    <a:pt x="150" y="552"/>
                  </a:lnTo>
                  <a:lnTo>
                    <a:pt x="150" y="554"/>
                  </a:lnTo>
                  <a:lnTo>
                    <a:pt x="150" y="554"/>
                  </a:lnTo>
                  <a:lnTo>
                    <a:pt x="152" y="554"/>
                  </a:lnTo>
                  <a:lnTo>
                    <a:pt x="152" y="554"/>
                  </a:lnTo>
                  <a:lnTo>
                    <a:pt x="164" y="558"/>
                  </a:lnTo>
                  <a:lnTo>
                    <a:pt x="172" y="560"/>
                  </a:lnTo>
                  <a:lnTo>
                    <a:pt x="182" y="560"/>
                  </a:lnTo>
                  <a:lnTo>
                    <a:pt x="182" y="560"/>
                  </a:lnTo>
                  <a:lnTo>
                    <a:pt x="196" y="560"/>
                  </a:lnTo>
                  <a:lnTo>
                    <a:pt x="212" y="554"/>
                  </a:lnTo>
                  <a:lnTo>
                    <a:pt x="212" y="554"/>
                  </a:lnTo>
                  <a:lnTo>
                    <a:pt x="228" y="546"/>
                  </a:lnTo>
                  <a:lnTo>
                    <a:pt x="244" y="536"/>
                  </a:lnTo>
                  <a:lnTo>
                    <a:pt x="244" y="536"/>
                  </a:lnTo>
                  <a:lnTo>
                    <a:pt x="252" y="528"/>
                  </a:lnTo>
                  <a:lnTo>
                    <a:pt x="258" y="520"/>
                  </a:lnTo>
                  <a:lnTo>
                    <a:pt x="262" y="510"/>
                  </a:lnTo>
                  <a:lnTo>
                    <a:pt x="266" y="502"/>
                  </a:lnTo>
                  <a:lnTo>
                    <a:pt x="268" y="492"/>
                  </a:lnTo>
                  <a:lnTo>
                    <a:pt x="268" y="482"/>
                  </a:lnTo>
                  <a:lnTo>
                    <a:pt x="268" y="464"/>
                  </a:lnTo>
                  <a:lnTo>
                    <a:pt x="268" y="464"/>
                  </a:lnTo>
                  <a:lnTo>
                    <a:pt x="274" y="464"/>
                  </a:lnTo>
                  <a:lnTo>
                    <a:pt x="274" y="464"/>
                  </a:lnTo>
                  <a:lnTo>
                    <a:pt x="276" y="464"/>
                  </a:lnTo>
                  <a:lnTo>
                    <a:pt x="276" y="464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4" y="458"/>
                  </a:lnTo>
                  <a:lnTo>
                    <a:pt x="428" y="456"/>
                  </a:lnTo>
                  <a:lnTo>
                    <a:pt x="428" y="456"/>
                  </a:lnTo>
                  <a:lnTo>
                    <a:pt x="432" y="472"/>
                  </a:lnTo>
                  <a:lnTo>
                    <a:pt x="436" y="486"/>
                  </a:lnTo>
                  <a:lnTo>
                    <a:pt x="442" y="498"/>
                  </a:lnTo>
                  <a:lnTo>
                    <a:pt x="448" y="510"/>
                  </a:lnTo>
                  <a:lnTo>
                    <a:pt x="448" y="510"/>
                  </a:lnTo>
                  <a:lnTo>
                    <a:pt x="460" y="524"/>
                  </a:lnTo>
                  <a:lnTo>
                    <a:pt x="472" y="532"/>
                  </a:lnTo>
                  <a:lnTo>
                    <a:pt x="486" y="538"/>
                  </a:lnTo>
                  <a:lnTo>
                    <a:pt x="502" y="540"/>
                  </a:lnTo>
                  <a:lnTo>
                    <a:pt x="502" y="540"/>
                  </a:lnTo>
                  <a:lnTo>
                    <a:pt x="514" y="538"/>
                  </a:lnTo>
                  <a:lnTo>
                    <a:pt x="514" y="538"/>
                  </a:lnTo>
                  <a:lnTo>
                    <a:pt x="518" y="538"/>
                  </a:lnTo>
                  <a:lnTo>
                    <a:pt x="518" y="538"/>
                  </a:lnTo>
                  <a:lnTo>
                    <a:pt x="530" y="538"/>
                  </a:lnTo>
                  <a:lnTo>
                    <a:pt x="542" y="536"/>
                  </a:lnTo>
                  <a:lnTo>
                    <a:pt x="552" y="534"/>
                  </a:lnTo>
                  <a:lnTo>
                    <a:pt x="564" y="530"/>
                  </a:lnTo>
                  <a:lnTo>
                    <a:pt x="574" y="524"/>
                  </a:lnTo>
                  <a:lnTo>
                    <a:pt x="584" y="518"/>
                  </a:lnTo>
                  <a:lnTo>
                    <a:pt x="592" y="510"/>
                  </a:lnTo>
                  <a:lnTo>
                    <a:pt x="600" y="502"/>
                  </a:lnTo>
                  <a:lnTo>
                    <a:pt x="600" y="502"/>
                  </a:lnTo>
                  <a:lnTo>
                    <a:pt x="610" y="486"/>
                  </a:lnTo>
                  <a:lnTo>
                    <a:pt x="618" y="468"/>
                  </a:lnTo>
                  <a:lnTo>
                    <a:pt x="618" y="468"/>
                  </a:lnTo>
                  <a:lnTo>
                    <a:pt x="620" y="458"/>
                  </a:lnTo>
                  <a:lnTo>
                    <a:pt x="622" y="448"/>
                  </a:lnTo>
                  <a:lnTo>
                    <a:pt x="622" y="448"/>
                  </a:lnTo>
                  <a:lnTo>
                    <a:pt x="628" y="450"/>
                  </a:lnTo>
                  <a:lnTo>
                    <a:pt x="628" y="450"/>
                  </a:lnTo>
                  <a:lnTo>
                    <a:pt x="688" y="446"/>
                  </a:lnTo>
                  <a:lnTo>
                    <a:pt x="688" y="446"/>
                  </a:lnTo>
                  <a:lnTo>
                    <a:pt x="696" y="444"/>
                  </a:lnTo>
                  <a:lnTo>
                    <a:pt x="702" y="438"/>
                  </a:lnTo>
                  <a:lnTo>
                    <a:pt x="702" y="438"/>
                  </a:lnTo>
                  <a:lnTo>
                    <a:pt x="714" y="420"/>
                  </a:lnTo>
                  <a:lnTo>
                    <a:pt x="730" y="402"/>
                  </a:lnTo>
                  <a:lnTo>
                    <a:pt x="730" y="402"/>
                  </a:lnTo>
                  <a:lnTo>
                    <a:pt x="746" y="382"/>
                  </a:lnTo>
                  <a:lnTo>
                    <a:pt x="760" y="360"/>
                  </a:lnTo>
                  <a:lnTo>
                    <a:pt x="766" y="348"/>
                  </a:lnTo>
                  <a:lnTo>
                    <a:pt x="770" y="334"/>
                  </a:lnTo>
                  <a:lnTo>
                    <a:pt x="774" y="320"/>
                  </a:lnTo>
                  <a:lnTo>
                    <a:pt x="776" y="304"/>
                  </a:lnTo>
                  <a:lnTo>
                    <a:pt x="776" y="304"/>
                  </a:lnTo>
                  <a:lnTo>
                    <a:pt x="776" y="286"/>
                  </a:lnTo>
                  <a:lnTo>
                    <a:pt x="774" y="270"/>
                  </a:lnTo>
                  <a:lnTo>
                    <a:pt x="768" y="254"/>
                  </a:lnTo>
                  <a:lnTo>
                    <a:pt x="758" y="242"/>
                  </a:lnTo>
                  <a:lnTo>
                    <a:pt x="758" y="242"/>
                  </a:lnTo>
                  <a:close/>
                  <a:moveTo>
                    <a:pt x="278" y="108"/>
                  </a:moveTo>
                  <a:lnTo>
                    <a:pt x="278" y="108"/>
                  </a:lnTo>
                  <a:lnTo>
                    <a:pt x="308" y="108"/>
                  </a:lnTo>
                  <a:lnTo>
                    <a:pt x="334" y="110"/>
                  </a:lnTo>
                  <a:lnTo>
                    <a:pt x="344" y="112"/>
                  </a:lnTo>
                  <a:lnTo>
                    <a:pt x="354" y="116"/>
                  </a:lnTo>
                  <a:lnTo>
                    <a:pt x="362" y="120"/>
                  </a:lnTo>
                  <a:lnTo>
                    <a:pt x="368" y="126"/>
                  </a:lnTo>
                  <a:lnTo>
                    <a:pt x="368" y="126"/>
                  </a:lnTo>
                  <a:lnTo>
                    <a:pt x="374" y="136"/>
                  </a:lnTo>
                  <a:lnTo>
                    <a:pt x="376" y="146"/>
                  </a:lnTo>
                  <a:lnTo>
                    <a:pt x="374" y="162"/>
                  </a:lnTo>
                  <a:lnTo>
                    <a:pt x="372" y="178"/>
                  </a:lnTo>
                  <a:lnTo>
                    <a:pt x="372" y="178"/>
                  </a:lnTo>
                  <a:lnTo>
                    <a:pt x="368" y="190"/>
                  </a:lnTo>
                  <a:lnTo>
                    <a:pt x="364" y="196"/>
                  </a:lnTo>
                  <a:lnTo>
                    <a:pt x="362" y="200"/>
                  </a:lnTo>
                  <a:lnTo>
                    <a:pt x="360" y="202"/>
                  </a:lnTo>
                  <a:lnTo>
                    <a:pt x="360" y="202"/>
                  </a:lnTo>
                  <a:lnTo>
                    <a:pt x="352" y="204"/>
                  </a:lnTo>
                  <a:lnTo>
                    <a:pt x="342" y="202"/>
                  </a:lnTo>
                  <a:lnTo>
                    <a:pt x="318" y="194"/>
                  </a:lnTo>
                  <a:lnTo>
                    <a:pt x="318" y="194"/>
                  </a:lnTo>
                  <a:lnTo>
                    <a:pt x="306" y="190"/>
                  </a:lnTo>
                  <a:lnTo>
                    <a:pt x="294" y="188"/>
                  </a:lnTo>
                  <a:lnTo>
                    <a:pt x="274" y="186"/>
                  </a:lnTo>
                  <a:lnTo>
                    <a:pt x="274" y="186"/>
                  </a:lnTo>
                  <a:lnTo>
                    <a:pt x="258" y="186"/>
                  </a:lnTo>
                  <a:lnTo>
                    <a:pt x="258" y="186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70" y="134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8" y="108"/>
                  </a:lnTo>
                  <a:close/>
                  <a:moveTo>
                    <a:pt x="210" y="506"/>
                  </a:moveTo>
                  <a:lnTo>
                    <a:pt x="210" y="506"/>
                  </a:lnTo>
                  <a:lnTo>
                    <a:pt x="208" y="510"/>
                  </a:lnTo>
                  <a:lnTo>
                    <a:pt x="208" y="510"/>
                  </a:lnTo>
                  <a:lnTo>
                    <a:pt x="202" y="510"/>
                  </a:lnTo>
                  <a:lnTo>
                    <a:pt x="202" y="510"/>
                  </a:lnTo>
                  <a:lnTo>
                    <a:pt x="190" y="512"/>
                  </a:lnTo>
                  <a:lnTo>
                    <a:pt x="182" y="510"/>
                  </a:lnTo>
                  <a:lnTo>
                    <a:pt x="178" y="508"/>
                  </a:lnTo>
                  <a:lnTo>
                    <a:pt x="176" y="506"/>
                  </a:lnTo>
                  <a:lnTo>
                    <a:pt x="176" y="506"/>
                  </a:lnTo>
                  <a:lnTo>
                    <a:pt x="170" y="500"/>
                  </a:lnTo>
                  <a:lnTo>
                    <a:pt x="162" y="498"/>
                  </a:lnTo>
                  <a:lnTo>
                    <a:pt x="162" y="498"/>
                  </a:lnTo>
                  <a:lnTo>
                    <a:pt x="158" y="498"/>
                  </a:lnTo>
                  <a:lnTo>
                    <a:pt x="152" y="500"/>
                  </a:lnTo>
                  <a:lnTo>
                    <a:pt x="152" y="500"/>
                  </a:lnTo>
                  <a:lnTo>
                    <a:pt x="148" y="504"/>
                  </a:lnTo>
                  <a:lnTo>
                    <a:pt x="148" y="504"/>
                  </a:lnTo>
                  <a:lnTo>
                    <a:pt x="144" y="490"/>
                  </a:lnTo>
                  <a:lnTo>
                    <a:pt x="144" y="472"/>
                  </a:lnTo>
                  <a:lnTo>
                    <a:pt x="146" y="454"/>
                  </a:lnTo>
                  <a:lnTo>
                    <a:pt x="152" y="438"/>
                  </a:lnTo>
                  <a:lnTo>
                    <a:pt x="152" y="438"/>
                  </a:lnTo>
                  <a:lnTo>
                    <a:pt x="160" y="426"/>
                  </a:lnTo>
                  <a:lnTo>
                    <a:pt x="160" y="426"/>
                  </a:lnTo>
                  <a:lnTo>
                    <a:pt x="168" y="422"/>
                  </a:lnTo>
                  <a:lnTo>
                    <a:pt x="176" y="420"/>
                  </a:lnTo>
                  <a:lnTo>
                    <a:pt x="184" y="418"/>
                  </a:lnTo>
                  <a:lnTo>
                    <a:pt x="190" y="418"/>
                  </a:lnTo>
                  <a:lnTo>
                    <a:pt x="198" y="420"/>
                  </a:lnTo>
                  <a:lnTo>
                    <a:pt x="204" y="422"/>
                  </a:lnTo>
                  <a:lnTo>
                    <a:pt x="210" y="426"/>
                  </a:lnTo>
                  <a:lnTo>
                    <a:pt x="216" y="432"/>
                  </a:lnTo>
                  <a:lnTo>
                    <a:pt x="216" y="432"/>
                  </a:lnTo>
                  <a:lnTo>
                    <a:pt x="220" y="440"/>
                  </a:lnTo>
                  <a:lnTo>
                    <a:pt x="224" y="448"/>
                  </a:lnTo>
                  <a:lnTo>
                    <a:pt x="226" y="458"/>
                  </a:lnTo>
                  <a:lnTo>
                    <a:pt x="228" y="468"/>
                  </a:lnTo>
                  <a:lnTo>
                    <a:pt x="226" y="478"/>
                  </a:lnTo>
                  <a:lnTo>
                    <a:pt x="224" y="488"/>
                  </a:lnTo>
                  <a:lnTo>
                    <a:pt x="218" y="498"/>
                  </a:lnTo>
                  <a:lnTo>
                    <a:pt x="210" y="506"/>
                  </a:lnTo>
                  <a:lnTo>
                    <a:pt x="210" y="506"/>
                  </a:lnTo>
                  <a:close/>
                  <a:moveTo>
                    <a:pt x="584" y="430"/>
                  </a:moveTo>
                  <a:lnTo>
                    <a:pt x="584" y="430"/>
                  </a:lnTo>
                  <a:lnTo>
                    <a:pt x="582" y="436"/>
                  </a:lnTo>
                  <a:lnTo>
                    <a:pt x="582" y="444"/>
                  </a:lnTo>
                  <a:lnTo>
                    <a:pt x="582" y="444"/>
                  </a:lnTo>
                  <a:lnTo>
                    <a:pt x="578" y="452"/>
                  </a:lnTo>
                  <a:lnTo>
                    <a:pt x="570" y="460"/>
                  </a:lnTo>
                  <a:lnTo>
                    <a:pt x="570" y="460"/>
                  </a:lnTo>
                  <a:lnTo>
                    <a:pt x="562" y="466"/>
                  </a:lnTo>
                  <a:lnTo>
                    <a:pt x="552" y="472"/>
                  </a:lnTo>
                  <a:lnTo>
                    <a:pt x="542" y="476"/>
                  </a:lnTo>
                  <a:lnTo>
                    <a:pt x="532" y="478"/>
                  </a:lnTo>
                  <a:lnTo>
                    <a:pt x="522" y="478"/>
                  </a:lnTo>
                  <a:lnTo>
                    <a:pt x="512" y="478"/>
                  </a:lnTo>
                  <a:lnTo>
                    <a:pt x="502" y="476"/>
                  </a:lnTo>
                  <a:lnTo>
                    <a:pt x="492" y="472"/>
                  </a:lnTo>
                  <a:lnTo>
                    <a:pt x="492" y="472"/>
                  </a:lnTo>
                  <a:lnTo>
                    <a:pt x="486" y="466"/>
                  </a:lnTo>
                  <a:lnTo>
                    <a:pt x="480" y="458"/>
                  </a:lnTo>
                  <a:lnTo>
                    <a:pt x="478" y="448"/>
                  </a:lnTo>
                  <a:lnTo>
                    <a:pt x="478" y="438"/>
                  </a:lnTo>
                  <a:lnTo>
                    <a:pt x="478" y="438"/>
                  </a:lnTo>
                  <a:lnTo>
                    <a:pt x="486" y="422"/>
                  </a:lnTo>
                  <a:lnTo>
                    <a:pt x="492" y="414"/>
                  </a:lnTo>
                  <a:lnTo>
                    <a:pt x="498" y="408"/>
                  </a:lnTo>
                  <a:lnTo>
                    <a:pt x="504" y="402"/>
                  </a:lnTo>
                  <a:lnTo>
                    <a:pt x="512" y="398"/>
                  </a:lnTo>
                  <a:lnTo>
                    <a:pt x="522" y="396"/>
                  </a:lnTo>
                  <a:lnTo>
                    <a:pt x="530" y="396"/>
                  </a:lnTo>
                  <a:lnTo>
                    <a:pt x="530" y="396"/>
                  </a:lnTo>
                  <a:lnTo>
                    <a:pt x="546" y="398"/>
                  </a:lnTo>
                  <a:lnTo>
                    <a:pt x="562" y="404"/>
                  </a:lnTo>
                  <a:lnTo>
                    <a:pt x="576" y="414"/>
                  </a:lnTo>
                  <a:lnTo>
                    <a:pt x="580" y="420"/>
                  </a:lnTo>
                  <a:lnTo>
                    <a:pt x="584" y="428"/>
                  </a:lnTo>
                  <a:lnTo>
                    <a:pt x="584" y="428"/>
                  </a:lnTo>
                  <a:lnTo>
                    <a:pt x="584" y="428"/>
                  </a:lnTo>
                  <a:lnTo>
                    <a:pt x="584" y="428"/>
                  </a:lnTo>
                  <a:lnTo>
                    <a:pt x="584" y="430"/>
                  </a:lnTo>
                  <a:lnTo>
                    <a:pt x="584" y="430"/>
                  </a:lnTo>
                  <a:close/>
                  <a:moveTo>
                    <a:pt x="742" y="302"/>
                  </a:moveTo>
                  <a:lnTo>
                    <a:pt x="742" y="302"/>
                  </a:lnTo>
                  <a:lnTo>
                    <a:pt x="742" y="314"/>
                  </a:lnTo>
                  <a:lnTo>
                    <a:pt x="738" y="324"/>
                  </a:lnTo>
                  <a:lnTo>
                    <a:pt x="734" y="336"/>
                  </a:lnTo>
                  <a:lnTo>
                    <a:pt x="730" y="344"/>
                  </a:lnTo>
                  <a:lnTo>
                    <a:pt x="718" y="362"/>
                  </a:lnTo>
                  <a:lnTo>
                    <a:pt x="704" y="380"/>
                  </a:lnTo>
                  <a:lnTo>
                    <a:pt x="704" y="380"/>
                  </a:lnTo>
                  <a:lnTo>
                    <a:pt x="690" y="396"/>
                  </a:lnTo>
                  <a:lnTo>
                    <a:pt x="678" y="412"/>
                  </a:lnTo>
                  <a:lnTo>
                    <a:pt x="678" y="412"/>
                  </a:lnTo>
                  <a:lnTo>
                    <a:pt x="626" y="416"/>
                  </a:lnTo>
                  <a:lnTo>
                    <a:pt x="626" y="416"/>
                  </a:lnTo>
                  <a:lnTo>
                    <a:pt x="622" y="416"/>
                  </a:lnTo>
                  <a:lnTo>
                    <a:pt x="622" y="416"/>
                  </a:lnTo>
                  <a:lnTo>
                    <a:pt x="620" y="400"/>
                  </a:lnTo>
                  <a:lnTo>
                    <a:pt x="612" y="386"/>
                  </a:lnTo>
                  <a:lnTo>
                    <a:pt x="612" y="386"/>
                  </a:lnTo>
                  <a:lnTo>
                    <a:pt x="604" y="374"/>
                  </a:lnTo>
                  <a:lnTo>
                    <a:pt x="592" y="364"/>
                  </a:lnTo>
                  <a:lnTo>
                    <a:pt x="592" y="364"/>
                  </a:lnTo>
                  <a:lnTo>
                    <a:pt x="578" y="352"/>
                  </a:lnTo>
                  <a:lnTo>
                    <a:pt x="564" y="344"/>
                  </a:lnTo>
                  <a:lnTo>
                    <a:pt x="546" y="338"/>
                  </a:lnTo>
                  <a:lnTo>
                    <a:pt x="528" y="338"/>
                  </a:lnTo>
                  <a:lnTo>
                    <a:pt x="528" y="338"/>
                  </a:lnTo>
                  <a:lnTo>
                    <a:pt x="526" y="338"/>
                  </a:lnTo>
                  <a:lnTo>
                    <a:pt x="526" y="338"/>
                  </a:lnTo>
                  <a:lnTo>
                    <a:pt x="508" y="338"/>
                  </a:lnTo>
                  <a:lnTo>
                    <a:pt x="508" y="338"/>
                  </a:lnTo>
                  <a:lnTo>
                    <a:pt x="494" y="340"/>
                  </a:lnTo>
                  <a:lnTo>
                    <a:pt x="482" y="344"/>
                  </a:lnTo>
                  <a:lnTo>
                    <a:pt x="482" y="344"/>
                  </a:lnTo>
                  <a:lnTo>
                    <a:pt x="468" y="352"/>
                  </a:lnTo>
                  <a:lnTo>
                    <a:pt x="456" y="360"/>
                  </a:lnTo>
                  <a:lnTo>
                    <a:pt x="446" y="370"/>
                  </a:lnTo>
                  <a:lnTo>
                    <a:pt x="436" y="382"/>
                  </a:lnTo>
                  <a:lnTo>
                    <a:pt x="436" y="382"/>
                  </a:lnTo>
                  <a:lnTo>
                    <a:pt x="432" y="392"/>
                  </a:lnTo>
                  <a:lnTo>
                    <a:pt x="428" y="402"/>
                  </a:lnTo>
                  <a:lnTo>
                    <a:pt x="426" y="414"/>
                  </a:lnTo>
                  <a:lnTo>
                    <a:pt x="426" y="426"/>
                  </a:lnTo>
                  <a:lnTo>
                    <a:pt x="426" y="426"/>
                  </a:lnTo>
                  <a:lnTo>
                    <a:pt x="418" y="426"/>
                  </a:lnTo>
                  <a:lnTo>
                    <a:pt x="418" y="426"/>
                  </a:lnTo>
                  <a:lnTo>
                    <a:pt x="274" y="430"/>
                  </a:lnTo>
                  <a:lnTo>
                    <a:pt x="274" y="430"/>
                  </a:lnTo>
                  <a:lnTo>
                    <a:pt x="268" y="432"/>
                  </a:lnTo>
                  <a:lnTo>
                    <a:pt x="262" y="438"/>
                  </a:lnTo>
                  <a:lnTo>
                    <a:pt x="262" y="438"/>
                  </a:lnTo>
                  <a:lnTo>
                    <a:pt x="256" y="424"/>
                  </a:lnTo>
                  <a:lnTo>
                    <a:pt x="250" y="410"/>
                  </a:lnTo>
                  <a:lnTo>
                    <a:pt x="240" y="398"/>
                  </a:lnTo>
                  <a:lnTo>
                    <a:pt x="230" y="388"/>
                  </a:lnTo>
                  <a:lnTo>
                    <a:pt x="230" y="388"/>
                  </a:lnTo>
                  <a:lnTo>
                    <a:pt x="220" y="380"/>
                  </a:lnTo>
                  <a:lnTo>
                    <a:pt x="210" y="374"/>
                  </a:lnTo>
                  <a:lnTo>
                    <a:pt x="200" y="370"/>
                  </a:lnTo>
                  <a:lnTo>
                    <a:pt x="190" y="368"/>
                  </a:lnTo>
                  <a:lnTo>
                    <a:pt x="180" y="366"/>
                  </a:lnTo>
                  <a:lnTo>
                    <a:pt x="168" y="366"/>
                  </a:lnTo>
                  <a:lnTo>
                    <a:pt x="158" y="368"/>
                  </a:lnTo>
                  <a:lnTo>
                    <a:pt x="146" y="372"/>
                  </a:lnTo>
                  <a:lnTo>
                    <a:pt x="146" y="372"/>
                  </a:lnTo>
                  <a:lnTo>
                    <a:pt x="136" y="376"/>
                  </a:lnTo>
                  <a:lnTo>
                    <a:pt x="126" y="384"/>
                  </a:lnTo>
                  <a:lnTo>
                    <a:pt x="116" y="390"/>
                  </a:lnTo>
                  <a:lnTo>
                    <a:pt x="110" y="398"/>
                  </a:lnTo>
                  <a:lnTo>
                    <a:pt x="102" y="408"/>
                  </a:lnTo>
                  <a:lnTo>
                    <a:pt x="98" y="418"/>
                  </a:lnTo>
                  <a:lnTo>
                    <a:pt x="94" y="428"/>
                  </a:lnTo>
                  <a:lnTo>
                    <a:pt x="92" y="440"/>
                  </a:lnTo>
                  <a:lnTo>
                    <a:pt x="92" y="440"/>
                  </a:lnTo>
                  <a:lnTo>
                    <a:pt x="86" y="436"/>
                  </a:lnTo>
                  <a:lnTo>
                    <a:pt x="80" y="434"/>
                  </a:lnTo>
                  <a:lnTo>
                    <a:pt x="80" y="434"/>
                  </a:lnTo>
                  <a:lnTo>
                    <a:pt x="36" y="432"/>
                  </a:lnTo>
                  <a:lnTo>
                    <a:pt x="36" y="432"/>
                  </a:lnTo>
                  <a:lnTo>
                    <a:pt x="34" y="404"/>
                  </a:lnTo>
                  <a:lnTo>
                    <a:pt x="34" y="378"/>
                  </a:lnTo>
                  <a:lnTo>
                    <a:pt x="36" y="350"/>
                  </a:lnTo>
                  <a:lnTo>
                    <a:pt x="40" y="324"/>
                  </a:lnTo>
                  <a:lnTo>
                    <a:pt x="46" y="298"/>
                  </a:lnTo>
                  <a:lnTo>
                    <a:pt x="56" y="276"/>
                  </a:lnTo>
                  <a:lnTo>
                    <a:pt x="68" y="254"/>
                  </a:lnTo>
                  <a:lnTo>
                    <a:pt x="76" y="244"/>
                  </a:lnTo>
                  <a:lnTo>
                    <a:pt x="86" y="234"/>
                  </a:lnTo>
                  <a:lnTo>
                    <a:pt x="86" y="234"/>
                  </a:lnTo>
                  <a:lnTo>
                    <a:pt x="96" y="226"/>
                  </a:lnTo>
                  <a:lnTo>
                    <a:pt x="108" y="220"/>
                  </a:lnTo>
                  <a:lnTo>
                    <a:pt x="120" y="216"/>
                  </a:lnTo>
                  <a:lnTo>
                    <a:pt x="132" y="214"/>
                  </a:lnTo>
                  <a:lnTo>
                    <a:pt x="162" y="212"/>
                  </a:lnTo>
                  <a:lnTo>
                    <a:pt x="192" y="214"/>
                  </a:lnTo>
                  <a:lnTo>
                    <a:pt x="192" y="214"/>
                  </a:lnTo>
                  <a:lnTo>
                    <a:pt x="236" y="214"/>
                  </a:lnTo>
                  <a:lnTo>
                    <a:pt x="236" y="214"/>
                  </a:lnTo>
                  <a:lnTo>
                    <a:pt x="254" y="220"/>
                  </a:lnTo>
                  <a:lnTo>
                    <a:pt x="272" y="220"/>
                  </a:lnTo>
                  <a:lnTo>
                    <a:pt x="272" y="220"/>
                  </a:lnTo>
                  <a:lnTo>
                    <a:pt x="288" y="222"/>
                  </a:lnTo>
                  <a:lnTo>
                    <a:pt x="306" y="226"/>
                  </a:lnTo>
                  <a:lnTo>
                    <a:pt x="306" y="226"/>
                  </a:lnTo>
                  <a:lnTo>
                    <a:pt x="330" y="234"/>
                  </a:lnTo>
                  <a:lnTo>
                    <a:pt x="342" y="236"/>
                  </a:lnTo>
                  <a:lnTo>
                    <a:pt x="354" y="238"/>
                  </a:lnTo>
                  <a:lnTo>
                    <a:pt x="354" y="238"/>
                  </a:lnTo>
                  <a:lnTo>
                    <a:pt x="366" y="236"/>
                  </a:lnTo>
                  <a:lnTo>
                    <a:pt x="376" y="232"/>
                  </a:lnTo>
                  <a:lnTo>
                    <a:pt x="376" y="232"/>
                  </a:lnTo>
                  <a:lnTo>
                    <a:pt x="382" y="228"/>
                  </a:lnTo>
                  <a:lnTo>
                    <a:pt x="388" y="222"/>
                  </a:lnTo>
                  <a:lnTo>
                    <a:pt x="396" y="212"/>
                  </a:lnTo>
                  <a:lnTo>
                    <a:pt x="400" y="198"/>
                  </a:lnTo>
                  <a:lnTo>
                    <a:pt x="404" y="186"/>
                  </a:lnTo>
                  <a:lnTo>
                    <a:pt x="404" y="186"/>
                  </a:lnTo>
                  <a:lnTo>
                    <a:pt x="408" y="162"/>
                  </a:lnTo>
                  <a:lnTo>
                    <a:pt x="408" y="140"/>
                  </a:lnTo>
                  <a:lnTo>
                    <a:pt x="408" y="130"/>
                  </a:lnTo>
                  <a:lnTo>
                    <a:pt x="404" y="122"/>
                  </a:lnTo>
                  <a:lnTo>
                    <a:pt x="400" y="112"/>
                  </a:lnTo>
                  <a:lnTo>
                    <a:pt x="396" y="106"/>
                  </a:lnTo>
                  <a:lnTo>
                    <a:pt x="396" y="106"/>
                  </a:lnTo>
                  <a:lnTo>
                    <a:pt x="388" y="96"/>
                  </a:lnTo>
                  <a:lnTo>
                    <a:pt x="376" y="90"/>
                  </a:lnTo>
                  <a:lnTo>
                    <a:pt x="366" y="84"/>
                  </a:lnTo>
                  <a:lnTo>
                    <a:pt x="352" y="80"/>
                  </a:lnTo>
                  <a:lnTo>
                    <a:pt x="338" y="76"/>
                  </a:lnTo>
                  <a:lnTo>
                    <a:pt x="324" y="74"/>
                  </a:lnTo>
                  <a:lnTo>
                    <a:pt x="294" y="74"/>
                  </a:lnTo>
                  <a:lnTo>
                    <a:pt x="294" y="74"/>
                  </a:lnTo>
                  <a:lnTo>
                    <a:pt x="300" y="64"/>
                  </a:lnTo>
                  <a:lnTo>
                    <a:pt x="308" y="54"/>
                  </a:lnTo>
                  <a:lnTo>
                    <a:pt x="308" y="54"/>
                  </a:lnTo>
                  <a:lnTo>
                    <a:pt x="316" y="48"/>
                  </a:lnTo>
                  <a:lnTo>
                    <a:pt x="326" y="42"/>
                  </a:lnTo>
                  <a:lnTo>
                    <a:pt x="336" y="38"/>
                  </a:lnTo>
                  <a:lnTo>
                    <a:pt x="346" y="36"/>
                  </a:lnTo>
                  <a:lnTo>
                    <a:pt x="370" y="34"/>
                  </a:lnTo>
                  <a:lnTo>
                    <a:pt x="396" y="34"/>
                  </a:lnTo>
                  <a:lnTo>
                    <a:pt x="396" y="34"/>
                  </a:lnTo>
                  <a:lnTo>
                    <a:pt x="420" y="36"/>
                  </a:lnTo>
                  <a:lnTo>
                    <a:pt x="420" y="36"/>
                  </a:lnTo>
                  <a:lnTo>
                    <a:pt x="442" y="34"/>
                  </a:lnTo>
                  <a:lnTo>
                    <a:pt x="442" y="34"/>
                  </a:lnTo>
                  <a:lnTo>
                    <a:pt x="500" y="34"/>
                  </a:lnTo>
                  <a:lnTo>
                    <a:pt x="550" y="36"/>
                  </a:lnTo>
                  <a:lnTo>
                    <a:pt x="588" y="38"/>
                  </a:lnTo>
                  <a:lnTo>
                    <a:pt x="618" y="42"/>
                  </a:lnTo>
                  <a:lnTo>
                    <a:pt x="640" y="46"/>
                  </a:lnTo>
                  <a:lnTo>
                    <a:pt x="654" y="52"/>
                  </a:lnTo>
                  <a:lnTo>
                    <a:pt x="664" y="58"/>
                  </a:lnTo>
                  <a:lnTo>
                    <a:pt x="668" y="64"/>
                  </a:lnTo>
                  <a:lnTo>
                    <a:pt x="668" y="64"/>
                  </a:lnTo>
                  <a:lnTo>
                    <a:pt x="672" y="74"/>
                  </a:lnTo>
                  <a:lnTo>
                    <a:pt x="674" y="84"/>
                  </a:lnTo>
                  <a:lnTo>
                    <a:pt x="674" y="96"/>
                  </a:lnTo>
                  <a:lnTo>
                    <a:pt x="672" y="108"/>
                  </a:lnTo>
                  <a:lnTo>
                    <a:pt x="662" y="134"/>
                  </a:lnTo>
                  <a:lnTo>
                    <a:pt x="650" y="162"/>
                  </a:lnTo>
                  <a:lnTo>
                    <a:pt x="650" y="162"/>
                  </a:lnTo>
                  <a:lnTo>
                    <a:pt x="636" y="196"/>
                  </a:lnTo>
                  <a:lnTo>
                    <a:pt x="630" y="212"/>
                  </a:lnTo>
                  <a:lnTo>
                    <a:pt x="628" y="228"/>
                  </a:lnTo>
                  <a:lnTo>
                    <a:pt x="628" y="228"/>
                  </a:lnTo>
                  <a:lnTo>
                    <a:pt x="628" y="234"/>
                  </a:lnTo>
                  <a:lnTo>
                    <a:pt x="632" y="240"/>
                  </a:lnTo>
                  <a:lnTo>
                    <a:pt x="632" y="240"/>
                  </a:lnTo>
                  <a:lnTo>
                    <a:pt x="636" y="246"/>
                  </a:lnTo>
                  <a:lnTo>
                    <a:pt x="644" y="246"/>
                  </a:lnTo>
                  <a:lnTo>
                    <a:pt x="644" y="246"/>
                  </a:lnTo>
                  <a:lnTo>
                    <a:pt x="668" y="248"/>
                  </a:lnTo>
                  <a:lnTo>
                    <a:pt x="694" y="250"/>
                  </a:lnTo>
                  <a:lnTo>
                    <a:pt x="706" y="252"/>
                  </a:lnTo>
                  <a:lnTo>
                    <a:pt x="716" y="256"/>
                  </a:lnTo>
                  <a:lnTo>
                    <a:pt x="726" y="260"/>
                  </a:lnTo>
                  <a:lnTo>
                    <a:pt x="734" y="266"/>
                  </a:lnTo>
                  <a:lnTo>
                    <a:pt x="734" y="266"/>
                  </a:lnTo>
                  <a:lnTo>
                    <a:pt x="738" y="272"/>
                  </a:lnTo>
                  <a:lnTo>
                    <a:pt x="742" y="280"/>
                  </a:lnTo>
                  <a:lnTo>
                    <a:pt x="742" y="290"/>
                  </a:lnTo>
                  <a:lnTo>
                    <a:pt x="742" y="302"/>
                  </a:lnTo>
                  <a:lnTo>
                    <a:pt x="742" y="3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62"/>
            <p:cNvSpPr>
              <a:spLocks noEditPoints="1"/>
            </p:cNvSpPr>
            <p:nvPr/>
          </p:nvSpPr>
          <p:spPr bwMode="auto">
            <a:xfrm>
              <a:off x="5846763" y="784225"/>
              <a:ext cx="523875" cy="444500"/>
            </a:xfrm>
            <a:custGeom>
              <a:avLst/>
              <a:gdLst>
                <a:gd name="T0" fmla="*/ 228 w 330"/>
                <a:gd name="T1" fmla="*/ 42 h 280"/>
                <a:gd name="T2" fmla="*/ 210 w 330"/>
                <a:gd name="T3" fmla="*/ 14 h 280"/>
                <a:gd name="T4" fmla="*/ 158 w 330"/>
                <a:gd name="T5" fmla="*/ 2 h 280"/>
                <a:gd name="T6" fmla="*/ 110 w 330"/>
                <a:gd name="T7" fmla="*/ 22 h 280"/>
                <a:gd name="T8" fmla="*/ 88 w 330"/>
                <a:gd name="T9" fmla="*/ 52 h 280"/>
                <a:gd name="T10" fmla="*/ 86 w 330"/>
                <a:gd name="T11" fmla="*/ 120 h 280"/>
                <a:gd name="T12" fmla="*/ 48 w 330"/>
                <a:gd name="T13" fmla="*/ 126 h 280"/>
                <a:gd name="T14" fmla="*/ 6 w 330"/>
                <a:gd name="T15" fmla="*/ 134 h 280"/>
                <a:gd name="T16" fmla="*/ 0 w 330"/>
                <a:gd name="T17" fmla="*/ 144 h 280"/>
                <a:gd name="T18" fmla="*/ 4 w 330"/>
                <a:gd name="T19" fmla="*/ 158 h 280"/>
                <a:gd name="T20" fmla="*/ 88 w 330"/>
                <a:gd name="T21" fmla="*/ 200 h 280"/>
                <a:gd name="T22" fmla="*/ 120 w 330"/>
                <a:gd name="T23" fmla="*/ 218 h 280"/>
                <a:gd name="T24" fmla="*/ 138 w 330"/>
                <a:gd name="T25" fmla="*/ 252 h 280"/>
                <a:gd name="T26" fmla="*/ 164 w 330"/>
                <a:gd name="T27" fmla="*/ 270 h 280"/>
                <a:gd name="T28" fmla="*/ 208 w 330"/>
                <a:gd name="T29" fmla="*/ 280 h 280"/>
                <a:gd name="T30" fmla="*/ 254 w 330"/>
                <a:gd name="T31" fmla="*/ 268 h 280"/>
                <a:gd name="T32" fmla="*/ 276 w 330"/>
                <a:gd name="T33" fmla="*/ 242 h 280"/>
                <a:gd name="T34" fmla="*/ 280 w 330"/>
                <a:gd name="T35" fmla="*/ 202 h 280"/>
                <a:gd name="T36" fmla="*/ 298 w 330"/>
                <a:gd name="T37" fmla="*/ 186 h 280"/>
                <a:gd name="T38" fmla="*/ 326 w 330"/>
                <a:gd name="T39" fmla="*/ 162 h 280"/>
                <a:gd name="T40" fmla="*/ 330 w 330"/>
                <a:gd name="T41" fmla="*/ 138 h 280"/>
                <a:gd name="T42" fmla="*/ 316 w 330"/>
                <a:gd name="T43" fmla="*/ 106 h 280"/>
                <a:gd name="T44" fmla="*/ 286 w 330"/>
                <a:gd name="T45" fmla="*/ 84 h 280"/>
                <a:gd name="T46" fmla="*/ 246 w 330"/>
                <a:gd name="T47" fmla="*/ 76 h 280"/>
                <a:gd name="T48" fmla="*/ 306 w 330"/>
                <a:gd name="T49" fmla="*/ 152 h 280"/>
                <a:gd name="T50" fmla="*/ 260 w 330"/>
                <a:gd name="T51" fmla="*/ 166 h 280"/>
                <a:gd name="T52" fmla="*/ 250 w 330"/>
                <a:gd name="T53" fmla="*/ 170 h 280"/>
                <a:gd name="T54" fmla="*/ 256 w 330"/>
                <a:gd name="T55" fmla="*/ 196 h 280"/>
                <a:gd name="T56" fmla="*/ 254 w 330"/>
                <a:gd name="T57" fmla="*/ 236 h 280"/>
                <a:gd name="T58" fmla="*/ 234 w 330"/>
                <a:gd name="T59" fmla="*/ 252 h 280"/>
                <a:gd name="T60" fmla="*/ 194 w 330"/>
                <a:gd name="T61" fmla="*/ 256 h 280"/>
                <a:gd name="T62" fmla="*/ 164 w 330"/>
                <a:gd name="T63" fmla="*/ 244 h 280"/>
                <a:gd name="T64" fmla="*/ 142 w 330"/>
                <a:gd name="T65" fmla="*/ 208 h 280"/>
                <a:gd name="T66" fmla="*/ 138 w 330"/>
                <a:gd name="T67" fmla="*/ 188 h 280"/>
                <a:gd name="T68" fmla="*/ 130 w 330"/>
                <a:gd name="T69" fmla="*/ 186 h 280"/>
                <a:gd name="T70" fmla="*/ 112 w 330"/>
                <a:gd name="T71" fmla="*/ 182 h 280"/>
                <a:gd name="T72" fmla="*/ 40 w 330"/>
                <a:gd name="T73" fmla="*/ 152 h 280"/>
                <a:gd name="T74" fmla="*/ 98 w 330"/>
                <a:gd name="T75" fmla="*/ 142 h 280"/>
                <a:gd name="T76" fmla="*/ 108 w 330"/>
                <a:gd name="T77" fmla="*/ 138 h 280"/>
                <a:gd name="T78" fmla="*/ 106 w 330"/>
                <a:gd name="T79" fmla="*/ 108 h 280"/>
                <a:gd name="T80" fmla="*/ 112 w 330"/>
                <a:gd name="T81" fmla="*/ 54 h 280"/>
                <a:gd name="T82" fmla="*/ 134 w 330"/>
                <a:gd name="T83" fmla="*/ 32 h 280"/>
                <a:gd name="T84" fmla="*/ 172 w 330"/>
                <a:gd name="T85" fmla="*/ 24 h 280"/>
                <a:gd name="T86" fmla="*/ 196 w 330"/>
                <a:gd name="T87" fmla="*/ 30 h 280"/>
                <a:gd name="T88" fmla="*/ 212 w 330"/>
                <a:gd name="T89" fmla="*/ 76 h 280"/>
                <a:gd name="T90" fmla="*/ 218 w 330"/>
                <a:gd name="T91" fmla="*/ 104 h 280"/>
                <a:gd name="T92" fmla="*/ 228 w 330"/>
                <a:gd name="T93" fmla="*/ 104 h 280"/>
                <a:gd name="T94" fmla="*/ 272 w 330"/>
                <a:gd name="T95" fmla="*/ 102 h 280"/>
                <a:gd name="T96" fmla="*/ 294 w 330"/>
                <a:gd name="T97" fmla="*/ 116 h 280"/>
                <a:gd name="T98" fmla="*/ 306 w 330"/>
                <a:gd name="T99" fmla="*/ 15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0" h="280">
                  <a:moveTo>
                    <a:pt x="234" y="78"/>
                  </a:moveTo>
                  <a:lnTo>
                    <a:pt x="234" y="78"/>
                  </a:lnTo>
                  <a:lnTo>
                    <a:pt x="232" y="60"/>
                  </a:lnTo>
                  <a:lnTo>
                    <a:pt x="228" y="42"/>
                  </a:lnTo>
                  <a:lnTo>
                    <a:pt x="220" y="26"/>
                  </a:lnTo>
                  <a:lnTo>
                    <a:pt x="216" y="20"/>
                  </a:lnTo>
                  <a:lnTo>
                    <a:pt x="210" y="14"/>
                  </a:lnTo>
                  <a:lnTo>
                    <a:pt x="210" y="14"/>
                  </a:lnTo>
                  <a:lnTo>
                    <a:pt x="200" y="6"/>
                  </a:lnTo>
                  <a:lnTo>
                    <a:pt x="188" y="2"/>
                  </a:lnTo>
                  <a:lnTo>
                    <a:pt x="174" y="0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40" y="6"/>
                  </a:lnTo>
                  <a:lnTo>
                    <a:pt x="124" y="12"/>
                  </a:lnTo>
                  <a:lnTo>
                    <a:pt x="110" y="2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2" y="42"/>
                  </a:lnTo>
                  <a:lnTo>
                    <a:pt x="88" y="52"/>
                  </a:lnTo>
                  <a:lnTo>
                    <a:pt x="86" y="64"/>
                  </a:lnTo>
                  <a:lnTo>
                    <a:pt x="84" y="76"/>
                  </a:lnTo>
                  <a:lnTo>
                    <a:pt x="84" y="98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66" y="12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30" y="130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6" y="134"/>
                  </a:lnTo>
                  <a:lnTo>
                    <a:pt x="2" y="136"/>
                  </a:lnTo>
                  <a:lnTo>
                    <a:pt x="0" y="140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26" y="170"/>
                  </a:lnTo>
                  <a:lnTo>
                    <a:pt x="56" y="186"/>
                  </a:lnTo>
                  <a:lnTo>
                    <a:pt x="88" y="200"/>
                  </a:lnTo>
                  <a:lnTo>
                    <a:pt x="104" y="204"/>
                  </a:lnTo>
                  <a:lnTo>
                    <a:pt x="118" y="208"/>
                  </a:lnTo>
                  <a:lnTo>
                    <a:pt x="118" y="208"/>
                  </a:lnTo>
                  <a:lnTo>
                    <a:pt x="120" y="218"/>
                  </a:lnTo>
                  <a:lnTo>
                    <a:pt x="122" y="226"/>
                  </a:lnTo>
                  <a:lnTo>
                    <a:pt x="126" y="236"/>
                  </a:lnTo>
                  <a:lnTo>
                    <a:pt x="132" y="244"/>
                  </a:lnTo>
                  <a:lnTo>
                    <a:pt x="138" y="252"/>
                  </a:lnTo>
                  <a:lnTo>
                    <a:pt x="146" y="258"/>
                  </a:lnTo>
                  <a:lnTo>
                    <a:pt x="154" y="264"/>
                  </a:lnTo>
                  <a:lnTo>
                    <a:pt x="164" y="270"/>
                  </a:lnTo>
                  <a:lnTo>
                    <a:pt x="164" y="270"/>
                  </a:lnTo>
                  <a:lnTo>
                    <a:pt x="176" y="274"/>
                  </a:lnTo>
                  <a:lnTo>
                    <a:pt x="186" y="278"/>
                  </a:lnTo>
                  <a:lnTo>
                    <a:pt x="198" y="280"/>
                  </a:lnTo>
                  <a:lnTo>
                    <a:pt x="208" y="280"/>
                  </a:lnTo>
                  <a:lnTo>
                    <a:pt x="208" y="280"/>
                  </a:lnTo>
                  <a:lnTo>
                    <a:pt x="224" y="278"/>
                  </a:lnTo>
                  <a:lnTo>
                    <a:pt x="240" y="274"/>
                  </a:lnTo>
                  <a:lnTo>
                    <a:pt x="254" y="268"/>
                  </a:lnTo>
                  <a:lnTo>
                    <a:pt x="264" y="260"/>
                  </a:lnTo>
                  <a:lnTo>
                    <a:pt x="264" y="260"/>
                  </a:lnTo>
                  <a:lnTo>
                    <a:pt x="272" y="250"/>
                  </a:lnTo>
                  <a:lnTo>
                    <a:pt x="276" y="242"/>
                  </a:lnTo>
                  <a:lnTo>
                    <a:pt x="278" y="234"/>
                  </a:lnTo>
                  <a:lnTo>
                    <a:pt x="280" y="226"/>
                  </a:lnTo>
                  <a:lnTo>
                    <a:pt x="282" y="214"/>
                  </a:lnTo>
                  <a:lnTo>
                    <a:pt x="280" y="202"/>
                  </a:lnTo>
                  <a:lnTo>
                    <a:pt x="276" y="188"/>
                  </a:lnTo>
                  <a:lnTo>
                    <a:pt x="276" y="188"/>
                  </a:lnTo>
                  <a:lnTo>
                    <a:pt x="288" y="188"/>
                  </a:lnTo>
                  <a:lnTo>
                    <a:pt x="298" y="186"/>
                  </a:lnTo>
                  <a:lnTo>
                    <a:pt x="306" y="182"/>
                  </a:lnTo>
                  <a:lnTo>
                    <a:pt x="312" y="178"/>
                  </a:lnTo>
                  <a:lnTo>
                    <a:pt x="322" y="170"/>
                  </a:lnTo>
                  <a:lnTo>
                    <a:pt x="326" y="162"/>
                  </a:lnTo>
                  <a:lnTo>
                    <a:pt x="326" y="162"/>
                  </a:lnTo>
                  <a:lnTo>
                    <a:pt x="328" y="154"/>
                  </a:lnTo>
                  <a:lnTo>
                    <a:pt x="330" y="148"/>
                  </a:lnTo>
                  <a:lnTo>
                    <a:pt x="330" y="138"/>
                  </a:lnTo>
                  <a:lnTo>
                    <a:pt x="328" y="130"/>
                  </a:lnTo>
                  <a:lnTo>
                    <a:pt x="326" y="122"/>
                  </a:lnTo>
                  <a:lnTo>
                    <a:pt x="322" y="114"/>
                  </a:lnTo>
                  <a:lnTo>
                    <a:pt x="316" y="106"/>
                  </a:lnTo>
                  <a:lnTo>
                    <a:pt x="310" y="100"/>
                  </a:lnTo>
                  <a:lnTo>
                    <a:pt x="310" y="100"/>
                  </a:lnTo>
                  <a:lnTo>
                    <a:pt x="296" y="88"/>
                  </a:lnTo>
                  <a:lnTo>
                    <a:pt x="286" y="84"/>
                  </a:lnTo>
                  <a:lnTo>
                    <a:pt x="278" y="80"/>
                  </a:lnTo>
                  <a:lnTo>
                    <a:pt x="268" y="78"/>
                  </a:lnTo>
                  <a:lnTo>
                    <a:pt x="256" y="76"/>
                  </a:lnTo>
                  <a:lnTo>
                    <a:pt x="246" y="76"/>
                  </a:lnTo>
                  <a:lnTo>
                    <a:pt x="234" y="78"/>
                  </a:lnTo>
                  <a:lnTo>
                    <a:pt x="234" y="78"/>
                  </a:lnTo>
                  <a:close/>
                  <a:moveTo>
                    <a:pt x="306" y="152"/>
                  </a:moveTo>
                  <a:lnTo>
                    <a:pt x="306" y="152"/>
                  </a:lnTo>
                  <a:lnTo>
                    <a:pt x="300" y="160"/>
                  </a:lnTo>
                  <a:lnTo>
                    <a:pt x="290" y="164"/>
                  </a:lnTo>
                  <a:lnTo>
                    <a:pt x="276" y="166"/>
                  </a:lnTo>
                  <a:lnTo>
                    <a:pt x="260" y="166"/>
                  </a:lnTo>
                  <a:lnTo>
                    <a:pt x="260" y="166"/>
                  </a:lnTo>
                  <a:lnTo>
                    <a:pt x="254" y="166"/>
                  </a:lnTo>
                  <a:lnTo>
                    <a:pt x="250" y="170"/>
                  </a:lnTo>
                  <a:lnTo>
                    <a:pt x="250" y="170"/>
                  </a:lnTo>
                  <a:lnTo>
                    <a:pt x="248" y="176"/>
                  </a:lnTo>
                  <a:lnTo>
                    <a:pt x="250" y="182"/>
                  </a:lnTo>
                  <a:lnTo>
                    <a:pt x="250" y="182"/>
                  </a:lnTo>
                  <a:lnTo>
                    <a:pt x="256" y="196"/>
                  </a:lnTo>
                  <a:lnTo>
                    <a:pt x="258" y="214"/>
                  </a:lnTo>
                  <a:lnTo>
                    <a:pt x="258" y="222"/>
                  </a:lnTo>
                  <a:lnTo>
                    <a:pt x="256" y="230"/>
                  </a:lnTo>
                  <a:lnTo>
                    <a:pt x="254" y="236"/>
                  </a:lnTo>
                  <a:lnTo>
                    <a:pt x="248" y="244"/>
                  </a:lnTo>
                  <a:lnTo>
                    <a:pt x="248" y="244"/>
                  </a:lnTo>
                  <a:lnTo>
                    <a:pt x="242" y="248"/>
                  </a:lnTo>
                  <a:lnTo>
                    <a:pt x="234" y="252"/>
                  </a:lnTo>
                  <a:lnTo>
                    <a:pt x="226" y="256"/>
                  </a:lnTo>
                  <a:lnTo>
                    <a:pt x="216" y="256"/>
                  </a:lnTo>
                  <a:lnTo>
                    <a:pt x="206" y="258"/>
                  </a:lnTo>
                  <a:lnTo>
                    <a:pt x="194" y="256"/>
                  </a:lnTo>
                  <a:lnTo>
                    <a:pt x="184" y="254"/>
                  </a:lnTo>
                  <a:lnTo>
                    <a:pt x="174" y="250"/>
                  </a:lnTo>
                  <a:lnTo>
                    <a:pt x="174" y="250"/>
                  </a:lnTo>
                  <a:lnTo>
                    <a:pt x="164" y="244"/>
                  </a:lnTo>
                  <a:lnTo>
                    <a:pt x="152" y="232"/>
                  </a:lnTo>
                  <a:lnTo>
                    <a:pt x="148" y="226"/>
                  </a:lnTo>
                  <a:lnTo>
                    <a:pt x="144" y="218"/>
                  </a:lnTo>
                  <a:lnTo>
                    <a:pt x="142" y="208"/>
                  </a:lnTo>
                  <a:lnTo>
                    <a:pt x="142" y="198"/>
                  </a:lnTo>
                  <a:lnTo>
                    <a:pt x="142" y="198"/>
                  </a:lnTo>
                  <a:lnTo>
                    <a:pt x="140" y="192"/>
                  </a:lnTo>
                  <a:lnTo>
                    <a:pt x="138" y="188"/>
                  </a:lnTo>
                  <a:lnTo>
                    <a:pt x="138" y="188"/>
                  </a:lnTo>
                  <a:lnTo>
                    <a:pt x="134" y="186"/>
                  </a:lnTo>
                  <a:lnTo>
                    <a:pt x="130" y="186"/>
                  </a:lnTo>
                  <a:lnTo>
                    <a:pt x="130" y="186"/>
                  </a:lnTo>
                  <a:lnTo>
                    <a:pt x="130" y="186"/>
                  </a:lnTo>
                  <a:lnTo>
                    <a:pt x="130" y="186"/>
                  </a:lnTo>
                  <a:lnTo>
                    <a:pt x="122" y="184"/>
                  </a:lnTo>
                  <a:lnTo>
                    <a:pt x="112" y="182"/>
                  </a:lnTo>
                  <a:lnTo>
                    <a:pt x="90" y="174"/>
                  </a:lnTo>
                  <a:lnTo>
                    <a:pt x="64" y="164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54" y="150"/>
                  </a:lnTo>
                  <a:lnTo>
                    <a:pt x="54" y="150"/>
                  </a:lnTo>
                  <a:lnTo>
                    <a:pt x="76" y="144"/>
                  </a:lnTo>
                  <a:lnTo>
                    <a:pt x="98" y="142"/>
                  </a:lnTo>
                  <a:lnTo>
                    <a:pt x="98" y="142"/>
                  </a:lnTo>
                  <a:lnTo>
                    <a:pt x="104" y="142"/>
                  </a:lnTo>
                  <a:lnTo>
                    <a:pt x="108" y="138"/>
                  </a:lnTo>
                  <a:lnTo>
                    <a:pt x="108" y="138"/>
                  </a:lnTo>
                  <a:lnTo>
                    <a:pt x="110" y="134"/>
                  </a:lnTo>
                  <a:lnTo>
                    <a:pt x="110" y="130"/>
                  </a:lnTo>
                  <a:lnTo>
                    <a:pt x="110" y="130"/>
                  </a:lnTo>
                  <a:lnTo>
                    <a:pt x="106" y="108"/>
                  </a:lnTo>
                  <a:lnTo>
                    <a:pt x="106" y="86"/>
                  </a:lnTo>
                  <a:lnTo>
                    <a:pt x="106" y="74"/>
                  </a:lnTo>
                  <a:lnTo>
                    <a:pt x="108" y="64"/>
                  </a:lnTo>
                  <a:lnTo>
                    <a:pt x="112" y="54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24" y="38"/>
                  </a:lnTo>
                  <a:lnTo>
                    <a:pt x="134" y="32"/>
                  </a:lnTo>
                  <a:lnTo>
                    <a:pt x="148" y="26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72" y="24"/>
                  </a:lnTo>
                  <a:lnTo>
                    <a:pt x="182" y="24"/>
                  </a:lnTo>
                  <a:lnTo>
                    <a:pt x="188" y="26"/>
                  </a:lnTo>
                  <a:lnTo>
                    <a:pt x="196" y="30"/>
                  </a:lnTo>
                  <a:lnTo>
                    <a:pt x="196" y="30"/>
                  </a:lnTo>
                  <a:lnTo>
                    <a:pt x="200" y="36"/>
                  </a:lnTo>
                  <a:lnTo>
                    <a:pt x="204" y="42"/>
                  </a:lnTo>
                  <a:lnTo>
                    <a:pt x="208" y="58"/>
                  </a:lnTo>
                  <a:lnTo>
                    <a:pt x="212" y="76"/>
                  </a:lnTo>
                  <a:lnTo>
                    <a:pt x="212" y="94"/>
                  </a:lnTo>
                  <a:lnTo>
                    <a:pt x="212" y="94"/>
                  </a:lnTo>
                  <a:lnTo>
                    <a:pt x="214" y="100"/>
                  </a:lnTo>
                  <a:lnTo>
                    <a:pt x="218" y="104"/>
                  </a:lnTo>
                  <a:lnTo>
                    <a:pt x="218" y="104"/>
                  </a:lnTo>
                  <a:lnTo>
                    <a:pt x="222" y="106"/>
                  </a:lnTo>
                  <a:lnTo>
                    <a:pt x="228" y="104"/>
                  </a:lnTo>
                  <a:lnTo>
                    <a:pt x="228" y="104"/>
                  </a:lnTo>
                  <a:lnTo>
                    <a:pt x="240" y="100"/>
                  </a:lnTo>
                  <a:lnTo>
                    <a:pt x="252" y="98"/>
                  </a:lnTo>
                  <a:lnTo>
                    <a:pt x="262" y="100"/>
                  </a:lnTo>
                  <a:lnTo>
                    <a:pt x="272" y="102"/>
                  </a:lnTo>
                  <a:lnTo>
                    <a:pt x="278" y="104"/>
                  </a:lnTo>
                  <a:lnTo>
                    <a:pt x="286" y="108"/>
                  </a:lnTo>
                  <a:lnTo>
                    <a:pt x="294" y="116"/>
                  </a:lnTo>
                  <a:lnTo>
                    <a:pt x="294" y="116"/>
                  </a:lnTo>
                  <a:lnTo>
                    <a:pt x="300" y="124"/>
                  </a:lnTo>
                  <a:lnTo>
                    <a:pt x="306" y="134"/>
                  </a:lnTo>
                  <a:lnTo>
                    <a:pt x="308" y="144"/>
                  </a:lnTo>
                  <a:lnTo>
                    <a:pt x="306" y="152"/>
                  </a:lnTo>
                  <a:lnTo>
                    <a:pt x="306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63"/>
            <p:cNvSpPr>
              <a:spLocks noEditPoints="1"/>
            </p:cNvSpPr>
            <p:nvPr/>
          </p:nvSpPr>
          <p:spPr bwMode="auto">
            <a:xfrm>
              <a:off x="6450013" y="885825"/>
              <a:ext cx="390525" cy="330200"/>
            </a:xfrm>
            <a:custGeom>
              <a:avLst/>
              <a:gdLst>
                <a:gd name="T0" fmla="*/ 244 w 246"/>
                <a:gd name="T1" fmla="*/ 56 h 208"/>
                <a:gd name="T2" fmla="*/ 226 w 246"/>
                <a:gd name="T3" fmla="*/ 22 h 208"/>
                <a:gd name="T4" fmla="*/ 190 w 246"/>
                <a:gd name="T5" fmla="*/ 2 h 208"/>
                <a:gd name="T6" fmla="*/ 162 w 246"/>
                <a:gd name="T7" fmla="*/ 0 h 208"/>
                <a:gd name="T8" fmla="*/ 132 w 246"/>
                <a:gd name="T9" fmla="*/ 12 h 208"/>
                <a:gd name="T10" fmla="*/ 118 w 246"/>
                <a:gd name="T11" fmla="*/ 28 h 208"/>
                <a:gd name="T12" fmla="*/ 104 w 246"/>
                <a:gd name="T13" fmla="*/ 46 h 208"/>
                <a:gd name="T14" fmla="*/ 64 w 246"/>
                <a:gd name="T15" fmla="*/ 68 h 208"/>
                <a:gd name="T16" fmla="*/ 12 w 246"/>
                <a:gd name="T17" fmla="*/ 74 h 208"/>
                <a:gd name="T18" fmla="*/ 2 w 246"/>
                <a:gd name="T19" fmla="*/ 78 h 208"/>
                <a:gd name="T20" fmla="*/ 0 w 246"/>
                <a:gd name="T21" fmla="*/ 86 h 208"/>
                <a:gd name="T22" fmla="*/ 6 w 246"/>
                <a:gd name="T23" fmla="*/ 94 h 208"/>
                <a:gd name="T24" fmla="*/ 38 w 246"/>
                <a:gd name="T25" fmla="*/ 108 h 208"/>
                <a:gd name="T26" fmla="*/ 72 w 246"/>
                <a:gd name="T27" fmla="*/ 126 h 208"/>
                <a:gd name="T28" fmla="*/ 90 w 246"/>
                <a:gd name="T29" fmla="*/ 142 h 208"/>
                <a:gd name="T30" fmla="*/ 106 w 246"/>
                <a:gd name="T31" fmla="*/ 170 h 208"/>
                <a:gd name="T32" fmla="*/ 120 w 246"/>
                <a:gd name="T33" fmla="*/ 184 h 208"/>
                <a:gd name="T34" fmla="*/ 158 w 246"/>
                <a:gd name="T35" fmla="*/ 208 h 208"/>
                <a:gd name="T36" fmla="*/ 184 w 246"/>
                <a:gd name="T37" fmla="*/ 208 h 208"/>
                <a:gd name="T38" fmla="*/ 214 w 246"/>
                <a:gd name="T39" fmla="*/ 188 h 208"/>
                <a:gd name="T40" fmla="*/ 230 w 246"/>
                <a:gd name="T41" fmla="*/ 158 h 208"/>
                <a:gd name="T42" fmla="*/ 230 w 246"/>
                <a:gd name="T43" fmla="*/ 136 h 208"/>
                <a:gd name="T44" fmla="*/ 222 w 246"/>
                <a:gd name="T45" fmla="*/ 112 h 208"/>
                <a:gd name="T46" fmla="*/ 238 w 246"/>
                <a:gd name="T47" fmla="*/ 94 h 208"/>
                <a:gd name="T48" fmla="*/ 246 w 246"/>
                <a:gd name="T49" fmla="*/ 68 h 208"/>
                <a:gd name="T50" fmla="*/ 192 w 246"/>
                <a:gd name="T51" fmla="*/ 98 h 208"/>
                <a:gd name="T52" fmla="*/ 188 w 246"/>
                <a:gd name="T53" fmla="*/ 96 h 208"/>
                <a:gd name="T54" fmla="*/ 178 w 246"/>
                <a:gd name="T55" fmla="*/ 104 h 208"/>
                <a:gd name="T56" fmla="*/ 178 w 246"/>
                <a:gd name="T57" fmla="*/ 112 h 208"/>
                <a:gd name="T58" fmla="*/ 188 w 246"/>
                <a:gd name="T59" fmla="*/ 120 h 208"/>
                <a:gd name="T60" fmla="*/ 190 w 246"/>
                <a:gd name="T61" fmla="*/ 120 h 208"/>
                <a:gd name="T62" fmla="*/ 206 w 246"/>
                <a:gd name="T63" fmla="*/ 130 h 208"/>
                <a:gd name="T64" fmla="*/ 208 w 246"/>
                <a:gd name="T65" fmla="*/ 144 h 208"/>
                <a:gd name="T66" fmla="*/ 198 w 246"/>
                <a:gd name="T67" fmla="*/ 172 h 208"/>
                <a:gd name="T68" fmla="*/ 180 w 246"/>
                <a:gd name="T69" fmla="*/ 186 h 208"/>
                <a:gd name="T70" fmla="*/ 164 w 246"/>
                <a:gd name="T71" fmla="*/ 184 h 208"/>
                <a:gd name="T72" fmla="*/ 134 w 246"/>
                <a:gd name="T73" fmla="*/ 168 h 208"/>
                <a:gd name="T74" fmla="*/ 116 w 246"/>
                <a:gd name="T75" fmla="*/ 144 h 208"/>
                <a:gd name="T76" fmla="*/ 98 w 246"/>
                <a:gd name="T77" fmla="*/ 116 h 208"/>
                <a:gd name="T78" fmla="*/ 78 w 246"/>
                <a:gd name="T79" fmla="*/ 102 h 208"/>
                <a:gd name="T80" fmla="*/ 74 w 246"/>
                <a:gd name="T81" fmla="*/ 88 h 208"/>
                <a:gd name="T82" fmla="*/ 118 w 246"/>
                <a:gd name="T83" fmla="*/ 62 h 208"/>
                <a:gd name="T84" fmla="*/ 136 w 246"/>
                <a:gd name="T85" fmla="*/ 42 h 208"/>
                <a:gd name="T86" fmla="*/ 146 w 246"/>
                <a:gd name="T87" fmla="*/ 30 h 208"/>
                <a:gd name="T88" fmla="*/ 166 w 246"/>
                <a:gd name="T89" fmla="*/ 24 h 208"/>
                <a:gd name="T90" fmla="*/ 186 w 246"/>
                <a:gd name="T91" fmla="*/ 24 h 208"/>
                <a:gd name="T92" fmla="*/ 210 w 246"/>
                <a:gd name="T93" fmla="*/ 38 h 208"/>
                <a:gd name="T94" fmla="*/ 222 w 246"/>
                <a:gd name="T95" fmla="*/ 60 h 208"/>
                <a:gd name="T96" fmla="*/ 222 w 246"/>
                <a:gd name="T97" fmla="*/ 76 h 208"/>
                <a:gd name="T98" fmla="*/ 210 w 246"/>
                <a:gd name="T99" fmla="*/ 94 h 208"/>
                <a:gd name="T100" fmla="*/ 194 w 246"/>
                <a:gd name="T101" fmla="*/ 9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6" h="208">
                  <a:moveTo>
                    <a:pt x="246" y="68"/>
                  </a:moveTo>
                  <a:lnTo>
                    <a:pt x="246" y="68"/>
                  </a:lnTo>
                  <a:lnTo>
                    <a:pt x="244" y="56"/>
                  </a:lnTo>
                  <a:lnTo>
                    <a:pt x="240" y="44"/>
                  </a:lnTo>
                  <a:lnTo>
                    <a:pt x="234" y="32"/>
                  </a:lnTo>
                  <a:lnTo>
                    <a:pt x="226" y="22"/>
                  </a:lnTo>
                  <a:lnTo>
                    <a:pt x="216" y="12"/>
                  </a:lnTo>
                  <a:lnTo>
                    <a:pt x="204" y="6"/>
                  </a:lnTo>
                  <a:lnTo>
                    <a:pt x="190" y="2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46" y="4"/>
                  </a:lnTo>
                  <a:lnTo>
                    <a:pt x="132" y="12"/>
                  </a:lnTo>
                  <a:lnTo>
                    <a:pt x="124" y="20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2" y="38"/>
                  </a:lnTo>
                  <a:lnTo>
                    <a:pt x="104" y="46"/>
                  </a:lnTo>
                  <a:lnTo>
                    <a:pt x="104" y="46"/>
                  </a:lnTo>
                  <a:lnTo>
                    <a:pt x="94" y="52"/>
                  </a:lnTo>
                  <a:lnTo>
                    <a:pt x="86" y="58"/>
                  </a:lnTo>
                  <a:lnTo>
                    <a:pt x="64" y="68"/>
                  </a:lnTo>
                  <a:lnTo>
                    <a:pt x="38" y="72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2" y="78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0" y="86"/>
                  </a:lnTo>
                  <a:lnTo>
                    <a:pt x="2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22" y="102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62" y="120"/>
                  </a:lnTo>
                  <a:lnTo>
                    <a:pt x="72" y="126"/>
                  </a:lnTo>
                  <a:lnTo>
                    <a:pt x="82" y="132"/>
                  </a:lnTo>
                  <a:lnTo>
                    <a:pt x="82" y="132"/>
                  </a:lnTo>
                  <a:lnTo>
                    <a:pt x="90" y="142"/>
                  </a:lnTo>
                  <a:lnTo>
                    <a:pt x="98" y="154"/>
                  </a:lnTo>
                  <a:lnTo>
                    <a:pt x="98" y="154"/>
                  </a:lnTo>
                  <a:lnTo>
                    <a:pt x="106" y="170"/>
                  </a:lnTo>
                  <a:lnTo>
                    <a:pt x="112" y="178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32" y="196"/>
                  </a:lnTo>
                  <a:lnTo>
                    <a:pt x="146" y="202"/>
                  </a:lnTo>
                  <a:lnTo>
                    <a:pt x="158" y="208"/>
                  </a:lnTo>
                  <a:lnTo>
                    <a:pt x="172" y="208"/>
                  </a:lnTo>
                  <a:lnTo>
                    <a:pt x="172" y="208"/>
                  </a:lnTo>
                  <a:lnTo>
                    <a:pt x="184" y="208"/>
                  </a:lnTo>
                  <a:lnTo>
                    <a:pt x="196" y="204"/>
                  </a:lnTo>
                  <a:lnTo>
                    <a:pt x="206" y="196"/>
                  </a:lnTo>
                  <a:lnTo>
                    <a:pt x="214" y="188"/>
                  </a:lnTo>
                  <a:lnTo>
                    <a:pt x="220" y="180"/>
                  </a:lnTo>
                  <a:lnTo>
                    <a:pt x="226" y="168"/>
                  </a:lnTo>
                  <a:lnTo>
                    <a:pt x="230" y="158"/>
                  </a:lnTo>
                  <a:lnTo>
                    <a:pt x="230" y="146"/>
                  </a:lnTo>
                  <a:lnTo>
                    <a:pt x="230" y="146"/>
                  </a:lnTo>
                  <a:lnTo>
                    <a:pt x="230" y="136"/>
                  </a:lnTo>
                  <a:lnTo>
                    <a:pt x="228" y="128"/>
                  </a:lnTo>
                  <a:lnTo>
                    <a:pt x="226" y="120"/>
                  </a:lnTo>
                  <a:lnTo>
                    <a:pt x="222" y="112"/>
                  </a:lnTo>
                  <a:lnTo>
                    <a:pt x="222" y="112"/>
                  </a:lnTo>
                  <a:lnTo>
                    <a:pt x="232" y="104"/>
                  </a:lnTo>
                  <a:lnTo>
                    <a:pt x="238" y="94"/>
                  </a:lnTo>
                  <a:lnTo>
                    <a:pt x="244" y="82"/>
                  </a:lnTo>
                  <a:lnTo>
                    <a:pt x="246" y="68"/>
                  </a:lnTo>
                  <a:lnTo>
                    <a:pt x="246" y="68"/>
                  </a:lnTo>
                  <a:close/>
                  <a:moveTo>
                    <a:pt x="194" y="98"/>
                  </a:moveTo>
                  <a:lnTo>
                    <a:pt x="194" y="98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188" y="96"/>
                  </a:lnTo>
                  <a:lnTo>
                    <a:pt x="188" y="96"/>
                  </a:lnTo>
                  <a:lnTo>
                    <a:pt x="184" y="98"/>
                  </a:lnTo>
                  <a:lnTo>
                    <a:pt x="180" y="100"/>
                  </a:lnTo>
                  <a:lnTo>
                    <a:pt x="178" y="104"/>
                  </a:lnTo>
                  <a:lnTo>
                    <a:pt x="176" y="108"/>
                  </a:lnTo>
                  <a:lnTo>
                    <a:pt x="176" y="108"/>
                  </a:lnTo>
                  <a:lnTo>
                    <a:pt x="178" y="112"/>
                  </a:lnTo>
                  <a:lnTo>
                    <a:pt x="180" y="116"/>
                  </a:lnTo>
                  <a:lnTo>
                    <a:pt x="182" y="118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90" y="120"/>
                  </a:lnTo>
                  <a:lnTo>
                    <a:pt x="190" y="120"/>
                  </a:lnTo>
                  <a:lnTo>
                    <a:pt x="196" y="120"/>
                  </a:lnTo>
                  <a:lnTo>
                    <a:pt x="200" y="124"/>
                  </a:lnTo>
                  <a:lnTo>
                    <a:pt x="206" y="130"/>
                  </a:lnTo>
                  <a:lnTo>
                    <a:pt x="208" y="138"/>
                  </a:lnTo>
                  <a:lnTo>
                    <a:pt x="208" y="144"/>
                  </a:lnTo>
                  <a:lnTo>
                    <a:pt x="208" y="144"/>
                  </a:lnTo>
                  <a:lnTo>
                    <a:pt x="206" y="160"/>
                  </a:lnTo>
                  <a:lnTo>
                    <a:pt x="202" y="166"/>
                  </a:lnTo>
                  <a:lnTo>
                    <a:pt x="198" y="172"/>
                  </a:lnTo>
                  <a:lnTo>
                    <a:pt x="192" y="178"/>
                  </a:lnTo>
                  <a:lnTo>
                    <a:pt x="186" y="182"/>
                  </a:lnTo>
                  <a:lnTo>
                    <a:pt x="180" y="186"/>
                  </a:lnTo>
                  <a:lnTo>
                    <a:pt x="172" y="186"/>
                  </a:lnTo>
                  <a:lnTo>
                    <a:pt x="172" y="186"/>
                  </a:lnTo>
                  <a:lnTo>
                    <a:pt x="164" y="184"/>
                  </a:lnTo>
                  <a:lnTo>
                    <a:pt x="154" y="182"/>
                  </a:lnTo>
                  <a:lnTo>
                    <a:pt x="144" y="176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24" y="156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08" y="130"/>
                  </a:lnTo>
                  <a:lnTo>
                    <a:pt x="98" y="116"/>
                  </a:lnTo>
                  <a:lnTo>
                    <a:pt x="98" y="116"/>
                  </a:lnTo>
                  <a:lnTo>
                    <a:pt x="88" y="108"/>
                  </a:lnTo>
                  <a:lnTo>
                    <a:pt x="78" y="10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74" y="88"/>
                  </a:lnTo>
                  <a:lnTo>
                    <a:pt x="90" y="80"/>
                  </a:lnTo>
                  <a:lnTo>
                    <a:pt x="106" y="72"/>
                  </a:lnTo>
                  <a:lnTo>
                    <a:pt x="118" y="62"/>
                  </a:lnTo>
                  <a:lnTo>
                    <a:pt x="118" y="62"/>
                  </a:lnTo>
                  <a:lnTo>
                    <a:pt x="128" y="52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42" y="34"/>
                  </a:lnTo>
                  <a:lnTo>
                    <a:pt x="146" y="30"/>
                  </a:lnTo>
                  <a:lnTo>
                    <a:pt x="154" y="26"/>
                  </a:lnTo>
                  <a:lnTo>
                    <a:pt x="166" y="24"/>
                  </a:lnTo>
                  <a:lnTo>
                    <a:pt x="166" y="24"/>
                  </a:lnTo>
                  <a:lnTo>
                    <a:pt x="174" y="22"/>
                  </a:lnTo>
                  <a:lnTo>
                    <a:pt x="174" y="22"/>
                  </a:lnTo>
                  <a:lnTo>
                    <a:pt x="186" y="24"/>
                  </a:lnTo>
                  <a:lnTo>
                    <a:pt x="194" y="26"/>
                  </a:lnTo>
                  <a:lnTo>
                    <a:pt x="204" y="32"/>
                  </a:lnTo>
                  <a:lnTo>
                    <a:pt x="210" y="38"/>
                  </a:lnTo>
                  <a:lnTo>
                    <a:pt x="216" y="44"/>
                  </a:lnTo>
                  <a:lnTo>
                    <a:pt x="220" y="52"/>
                  </a:lnTo>
                  <a:lnTo>
                    <a:pt x="222" y="60"/>
                  </a:lnTo>
                  <a:lnTo>
                    <a:pt x="222" y="68"/>
                  </a:lnTo>
                  <a:lnTo>
                    <a:pt x="222" y="68"/>
                  </a:lnTo>
                  <a:lnTo>
                    <a:pt x="222" y="76"/>
                  </a:lnTo>
                  <a:lnTo>
                    <a:pt x="218" y="86"/>
                  </a:lnTo>
                  <a:lnTo>
                    <a:pt x="214" y="90"/>
                  </a:lnTo>
                  <a:lnTo>
                    <a:pt x="210" y="94"/>
                  </a:lnTo>
                  <a:lnTo>
                    <a:pt x="202" y="96"/>
                  </a:lnTo>
                  <a:lnTo>
                    <a:pt x="194" y="98"/>
                  </a:lnTo>
                  <a:lnTo>
                    <a:pt x="194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00" name="Freeform 64"/>
          <p:cNvSpPr>
            <a:spLocks noEditPoints="1"/>
          </p:cNvSpPr>
          <p:nvPr/>
        </p:nvSpPr>
        <p:spPr bwMode="auto">
          <a:xfrm>
            <a:off x="8603998" y="4831093"/>
            <a:ext cx="771525" cy="752475"/>
          </a:xfrm>
          <a:custGeom>
            <a:avLst/>
            <a:gdLst>
              <a:gd name="T0" fmla="*/ 332 w 486"/>
              <a:gd name="T1" fmla="*/ 172 h 474"/>
              <a:gd name="T2" fmla="*/ 264 w 486"/>
              <a:gd name="T3" fmla="*/ 10 h 474"/>
              <a:gd name="T4" fmla="*/ 258 w 486"/>
              <a:gd name="T5" fmla="*/ 2 h 474"/>
              <a:gd name="T6" fmla="*/ 248 w 486"/>
              <a:gd name="T7" fmla="*/ 0 h 474"/>
              <a:gd name="T8" fmla="*/ 248 w 486"/>
              <a:gd name="T9" fmla="*/ 0 h 474"/>
              <a:gd name="T10" fmla="*/ 244 w 486"/>
              <a:gd name="T11" fmla="*/ 0 h 474"/>
              <a:gd name="T12" fmla="*/ 236 w 486"/>
              <a:gd name="T13" fmla="*/ 6 h 474"/>
              <a:gd name="T14" fmla="*/ 170 w 486"/>
              <a:gd name="T15" fmla="*/ 168 h 474"/>
              <a:gd name="T16" fmla="*/ 16 w 486"/>
              <a:gd name="T17" fmla="*/ 180 h 474"/>
              <a:gd name="T18" fmla="*/ 6 w 486"/>
              <a:gd name="T19" fmla="*/ 182 h 474"/>
              <a:gd name="T20" fmla="*/ 0 w 486"/>
              <a:gd name="T21" fmla="*/ 192 h 474"/>
              <a:gd name="T22" fmla="*/ 0 w 486"/>
              <a:gd name="T23" fmla="*/ 196 h 474"/>
              <a:gd name="T24" fmla="*/ 4 w 486"/>
              <a:gd name="T25" fmla="*/ 206 h 474"/>
              <a:gd name="T26" fmla="*/ 152 w 486"/>
              <a:gd name="T27" fmla="*/ 314 h 474"/>
              <a:gd name="T28" fmla="*/ 100 w 486"/>
              <a:gd name="T29" fmla="*/ 450 h 474"/>
              <a:gd name="T30" fmla="*/ 100 w 486"/>
              <a:gd name="T31" fmla="*/ 460 h 474"/>
              <a:gd name="T32" fmla="*/ 106 w 486"/>
              <a:gd name="T33" fmla="*/ 470 h 474"/>
              <a:gd name="T34" fmla="*/ 112 w 486"/>
              <a:gd name="T35" fmla="*/ 472 h 474"/>
              <a:gd name="T36" fmla="*/ 116 w 486"/>
              <a:gd name="T37" fmla="*/ 474 h 474"/>
              <a:gd name="T38" fmla="*/ 128 w 486"/>
              <a:gd name="T39" fmla="*/ 470 h 474"/>
              <a:gd name="T40" fmla="*/ 404 w 486"/>
              <a:gd name="T41" fmla="*/ 450 h 474"/>
              <a:gd name="T42" fmla="*/ 408 w 486"/>
              <a:gd name="T43" fmla="*/ 452 h 474"/>
              <a:gd name="T44" fmla="*/ 418 w 486"/>
              <a:gd name="T45" fmla="*/ 452 h 474"/>
              <a:gd name="T46" fmla="*/ 424 w 486"/>
              <a:gd name="T47" fmla="*/ 450 h 474"/>
              <a:gd name="T48" fmla="*/ 430 w 486"/>
              <a:gd name="T49" fmla="*/ 440 h 474"/>
              <a:gd name="T50" fmla="*/ 428 w 486"/>
              <a:gd name="T51" fmla="*/ 430 h 474"/>
              <a:gd name="T52" fmla="*/ 478 w 486"/>
              <a:gd name="T53" fmla="*/ 202 h 474"/>
              <a:gd name="T54" fmla="*/ 482 w 486"/>
              <a:gd name="T55" fmla="*/ 198 h 474"/>
              <a:gd name="T56" fmla="*/ 486 w 486"/>
              <a:gd name="T57" fmla="*/ 188 h 474"/>
              <a:gd name="T58" fmla="*/ 486 w 486"/>
              <a:gd name="T59" fmla="*/ 184 h 474"/>
              <a:gd name="T60" fmla="*/ 478 w 486"/>
              <a:gd name="T61" fmla="*/ 174 h 474"/>
              <a:gd name="T62" fmla="*/ 468 w 486"/>
              <a:gd name="T63" fmla="*/ 172 h 474"/>
              <a:gd name="T64" fmla="*/ 344 w 486"/>
              <a:gd name="T65" fmla="*/ 254 h 474"/>
              <a:gd name="T66" fmla="*/ 340 w 486"/>
              <a:gd name="T67" fmla="*/ 258 h 474"/>
              <a:gd name="T68" fmla="*/ 336 w 486"/>
              <a:gd name="T69" fmla="*/ 268 h 474"/>
              <a:gd name="T70" fmla="*/ 380 w 486"/>
              <a:gd name="T71" fmla="*/ 394 h 474"/>
              <a:gd name="T72" fmla="*/ 274 w 486"/>
              <a:gd name="T73" fmla="*/ 326 h 474"/>
              <a:gd name="T74" fmla="*/ 264 w 486"/>
              <a:gd name="T75" fmla="*/ 324 h 474"/>
              <a:gd name="T76" fmla="*/ 254 w 486"/>
              <a:gd name="T77" fmla="*/ 326 h 474"/>
              <a:gd name="T78" fmla="*/ 188 w 486"/>
              <a:gd name="T79" fmla="*/ 314 h 474"/>
              <a:gd name="T80" fmla="*/ 190 w 486"/>
              <a:gd name="T81" fmla="*/ 308 h 474"/>
              <a:gd name="T82" fmla="*/ 186 w 486"/>
              <a:gd name="T83" fmla="*/ 298 h 474"/>
              <a:gd name="T84" fmla="*/ 64 w 486"/>
              <a:gd name="T85" fmla="*/ 210 h 474"/>
              <a:gd name="T86" fmla="*/ 182 w 486"/>
              <a:gd name="T87" fmla="*/ 202 h 474"/>
              <a:gd name="T88" fmla="*/ 190 w 486"/>
              <a:gd name="T89" fmla="*/ 198 h 474"/>
              <a:gd name="T90" fmla="*/ 196 w 486"/>
              <a:gd name="T91" fmla="*/ 190 h 474"/>
              <a:gd name="T92" fmla="*/ 306 w 486"/>
              <a:gd name="T93" fmla="*/ 194 h 474"/>
              <a:gd name="T94" fmla="*/ 308 w 486"/>
              <a:gd name="T95" fmla="*/ 198 h 474"/>
              <a:gd name="T96" fmla="*/ 316 w 486"/>
              <a:gd name="T97" fmla="*/ 204 h 474"/>
              <a:gd name="T98" fmla="*/ 414 w 486"/>
              <a:gd name="T99" fmla="*/ 20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6" h="474">
                <a:moveTo>
                  <a:pt x="468" y="172"/>
                </a:moveTo>
                <a:lnTo>
                  <a:pt x="332" y="172"/>
                </a:lnTo>
                <a:lnTo>
                  <a:pt x="264" y="10"/>
                </a:lnTo>
                <a:lnTo>
                  <a:pt x="264" y="10"/>
                </a:lnTo>
                <a:lnTo>
                  <a:pt x="262" y="6"/>
                </a:lnTo>
                <a:lnTo>
                  <a:pt x="258" y="2"/>
                </a:lnTo>
                <a:lnTo>
                  <a:pt x="254" y="0"/>
                </a:lnTo>
                <a:lnTo>
                  <a:pt x="248" y="0"/>
                </a:lnTo>
                <a:lnTo>
                  <a:pt x="248" y="0"/>
                </a:lnTo>
                <a:lnTo>
                  <a:pt x="248" y="0"/>
                </a:lnTo>
                <a:lnTo>
                  <a:pt x="248" y="0"/>
                </a:lnTo>
                <a:lnTo>
                  <a:pt x="244" y="0"/>
                </a:lnTo>
                <a:lnTo>
                  <a:pt x="240" y="2"/>
                </a:lnTo>
                <a:lnTo>
                  <a:pt x="236" y="6"/>
                </a:lnTo>
                <a:lnTo>
                  <a:pt x="234" y="10"/>
                </a:lnTo>
                <a:lnTo>
                  <a:pt x="170" y="168"/>
                </a:lnTo>
                <a:lnTo>
                  <a:pt x="16" y="180"/>
                </a:lnTo>
                <a:lnTo>
                  <a:pt x="16" y="180"/>
                </a:lnTo>
                <a:lnTo>
                  <a:pt x="10" y="180"/>
                </a:lnTo>
                <a:lnTo>
                  <a:pt x="6" y="182"/>
                </a:lnTo>
                <a:lnTo>
                  <a:pt x="2" y="186"/>
                </a:lnTo>
                <a:lnTo>
                  <a:pt x="0" y="192"/>
                </a:lnTo>
                <a:lnTo>
                  <a:pt x="0" y="192"/>
                </a:lnTo>
                <a:lnTo>
                  <a:pt x="0" y="196"/>
                </a:lnTo>
                <a:lnTo>
                  <a:pt x="0" y="202"/>
                </a:lnTo>
                <a:lnTo>
                  <a:pt x="4" y="206"/>
                </a:lnTo>
                <a:lnTo>
                  <a:pt x="6" y="210"/>
                </a:lnTo>
                <a:lnTo>
                  <a:pt x="152" y="314"/>
                </a:lnTo>
                <a:lnTo>
                  <a:pt x="100" y="450"/>
                </a:lnTo>
                <a:lnTo>
                  <a:pt x="100" y="450"/>
                </a:lnTo>
                <a:lnTo>
                  <a:pt x="100" y="456"/>
                </a:lnTo>
                <a:lnTo>
                  <a:pt x="100" y="460"/>
                </a:lnTo>
                <a:lnTo>
                  <a:pt x="102" y="466"/>
                </a:lnTo>
                <a:lnTo>
                  <a:pt x="106" y="470"/>
                </a:lnTo>
                <a:lnTo>
                  <a:pt x="106" y="470"/>
                </a:lnTo>
                <a:lnTo>
                  <a:pt x="112" y="472"/>
                </a:lnTo>
                <a:lnTo>
                  <a:pt x="116" y="474"/>
                </a:lnTo>
                <a:lnTo>
                  <a:pt x="116" y="474"/>
                </a:lnTo>
                <a:lnTo>
                  <a:pt x="122" y="472"/>
                </a:lnTo>
                <a:lnTo>
                  <a:pt x="128" y="470"/>
                </a:lnTo>
                <a:lnTo>
                  <a:pt x="266" y="362"/>
                </a:lnTo>
                <a:lnTo>
                  <a:pt x="404" y="450"/>
                </a:lnTo>
                <a:lnTo>
                  <a:pt x="404" y="450"/>
                </a:lnTo>
                <a:lnTo>
                  <a:pt x="408" y="452"/>
                </a:lnTo>
                <a:lnTo>
                  <a:pt x="414" y="454"/>
                </a:lnTo>
                <a:lnTo>
                  <a:pt x="418" y="452"/>
                </a:lnTo>
                <a:lnTo>
                  <a:pt x="424" y="450"/>
                </a:lnTo>
                <a:lnTo>
                  <a:pt x="424" y="450"/>
                </a:lnTo>
                <a:lnTo>
                  <a:pt x="428" y="446"/>
                </a:lnTo>
                <a:lnTo>
                  <a:pt x="430" y="440"/>
                </a:lnTo>
                <a:lnTo>
                  <a:pt x="430" y="436"/>
                </a:lnTo>
                <a:lnTo>
                  <a:pt x="428" y="430"/>
                </a:lnTo>
                <a:lnTo>
                  <a:pt x="374" y="274"/>
                </a:lnTo>
                <a:lnTo>
                  <a:pt x="478" y="202"/>
                </a:lnTo>
                <a:lnTo>
                  <a:pt x="478" y="202"/>
                </a:lnTo>
                <a:lnTo>
                  <a:pt x="482" y="198"/>
                </a:lnTo>
                <a:lnTo>
                  <a:pt x="484" y="194"/>
                </a:lnTo>
                <a:lnTo>
                  <a:pt x="486" y="188"/>
                </a:lnTo>
                <a:lnTo>
                  <a:pt x="486" y="184"/>
                </a:lnTo>
                <a:lnTo>
                  <a:pt x="486" y="184"/>
                </a:lnTo>
                <a:lnTo>
                  <a:pt x="482" y="178"/>
                </a:lnTo>
                <a:lnTo>
                  <a:pt x="478" y="174"/>
                </a:lnTo>
                <a:lnTo>
                  <a:pt x="474" y="172"/>
                </a:lnTo>
                <a:lnTo>
                  <a:pt x="468" y="172"/>
                </a:lnTo>
                <a:lnTo>
                  <a:pt x="468" y="172"/>
                </a:lnTo>
                <a:close/>
                <a:moveTo>
                  <a:pt x="344" y="254"/>
                </a:moveTo>
                <a:lnTo>
                  <a:pt x="344" y="254"/>
                </a:lnTo>
                <a:lnTo>
                  <a:pt x="340" y="258"/>
                </a:lnTo>
                <a:lnTo>
                  <a:pt x="336" y="262"/>
                </a:lnTo>
                <a:lnTo>
                  <a:pt x="336" y="268"/>
                </a:lnTo>
                <a:lnTo>
                  <a:pt x="336" y="274"/>
                </a:lnTo>
                <a:lnTo>
                  <a:pt x="380" y="394"/>
                </a:lnTo>
                <a:lnTo>
                  <a:pt x="274" y="326"/>
                </a:lnTo>
                <a:lnTo>
                  <a:pt x="274" y="326"/>
                </a:lnTo>
                <a:lnTo>
                  <a:pt x="270" y="324"/>
                </a:lnTo>
                <a:lnTo>
                  <a:pt x="264" y="324"/>
                </a:lnTo>
                <a:lnTo>
                  <a:pt x="260" y="324"/>
                </a:lnTo>
                <a:lnTo>
                  <a:pt x="254" y="326"/>
                </a:lnTo>
                <a:lnTo>
                  <a:pt x="154" y="406"/>
                </a:lnTo>
                <a:lnTo>
                  <a:pt x="188" y="314"/>
                </a:lnTo>
                <a:lnTo>
                  <a:pt x="188" y="314"/>
                </a:lnTo>
                <a:lnTo>
                  <a:pt x="190" y="308"/>
                </a:lnTo>
                <a:lnTo>
                  <a:pt x="190" y="304"/>
                </a:lnTo>
                <a:lnTo>
                  <a:pt x="186" y="298"/>
                </a:lnTo>
                <a:lnTo>
                  <a:pt x="182" y="294"/>
                </a:lnTo>
                <a:lnTo>
                  <a:pt x="64" y="210"/>
                </a:lnTo>
                <a:lnTo>
                  <a:pt x="182" y="202"/>
                </a:lnTo>
                <a:lnTo>
                  <a:pt x="182" y="202"/>
                </a:lnTo>
                <a:lnTo>
                  <a:pt x="186" y="200"/>
                </a:lnTo>
                <a:lnTo>
                  <a:pt x="190" y="198"/>
                </a:lnTo>
                <a:lnTo>
                  <a:pt x="194" y="194"/>
                </a:lnTo>
                <a:lnTo>
                  <a:pt x="196" y="190"/>
                </a:lnTo>
                <a:lnTo>
                  <a:pt x="250" y="60"/>
                </a:lnTo>
                <a:lnTo>
                  <a:pt x="306" y="194"/>
                </a:lnTo>
                <a:lnTo>
                  <a:pt x="306" y="194"/>
                </a:lnTo>
                <a:lnTo>
                  <a:pt x="308" y="198"/>
                </a:lnTo>
                <a:lnTo>
                  <a:pt x="312" y="202"/>
                </a:lnTo>
                <a:lnTo>
                  <a:pt x="316" y="204"/>
                </a:lnTo>
                <a:lnTo>
                  <a:pt x="320" y="206"/>
                </a:lnTo>
                <a:lnTo>
                  <a:pt x="414" y="206"/>
                </a:lnTo>
                <a:lnTo>
                  <a:pt x="344" y="25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1" name="Freeform 65"/>
          <p:cNvSpPr>
            <a:spLocks/>
          </p:cNvSpPr>
          <p:nvPr/>
        </p:nvSpPr>
        <p:spPr bwMode="auto">
          <a:xfrm>
            <a:off x="9693149" y="5185017"/>
            <a:ext cx="384175" cy="419100"/>
          </a:xfrm>
          <a:custGeom>
            <a:avLst/>
            <a:gdLst>
              <a:gd name="T0" fmla="*/ 236 w 242"/>
              <a:gd name="T1" fmla="*/ 118 h 264"/>
              <a:gd name="T2" fmla="*/ 158 w 242"/>
              <a:gd name="T3" fmla="*/ 104 h 264"/>
              <a:gd name="T4" fmla="*/ 136 w 242"/>
              <a:gd name="T5" fmla="*/ 6 h 264"/>
              <a:gd name="T6" fmla="*/ 136 w 242"/>
              <a:gd name="T7" fmla="*/ 6 h 264"/>
              <a:gd name="T8" fmla="*/ 134 w 242"/>
              <a:gd name="T9" fmla="*/ 2 h 264"/>
              <a:gd name="T10" fmla="*/ 130 w 242"/>
              <a:gd name="T11" fmla="*/ 0 h 264"/>
              <a:gd name="T12" fmla="*/ 130 w 242"/>
              <a:gd name="T13" fmla="*/ 0 h 264"/>
              <a:gd name="T14" fmla="*/ 126 w 242"/>
              <a:gd name="T15" fmla="*/ 2 h 264"/>
              <a:gd name="T16" fmla="*/ 124 w 242"/>
              <a:gd name="T17" fmla="*/ 4 h 264"/>
              <a:gd name="T18" fmla="*/ 74 w 242"/>
              <a:gd name="T19" fmla="*/ 92 h 264"/>
              <a:gd name="T20" fmla="*/ 8 w 242"/>
              <a:gd name="T21" fmla="*/ 86 h 264"/>
              <a:gd name="T22" fmla="*/ 8 w 242"/>
              <a:gd name="T23" fmla="*/ 86 h 264"/>
              <a:gd name="T24" fmla="*/ 4 w 242"/>
              <a:gd name="T25" fmla="*/ 86 h 264"/>
              <a:gd name="T26" fmla="*/ 0 w 242"/>
              <a:gd name="T27" fmla="*/ 88 h 264"/>
              <a:gd name="T28" fmla="*/ 0 w 242"/>
              <a:gd name="T29" fmla="*/ 88 h 264"/>
              <a:gd name="T30" fmla="*/ 0 w 242"/>
              <a:gd name="T31" fmla="*/ 92 h 264"/>
              <a:gd name="T32" fmla="*/ 2 w 242"/>
              <a:gd name="T33" fmla="*/ 96 h 264"/>
              <a:gd name="T34" fmla="*/ 50 w 242"/>
              <a:gd name="T35" fmla="*/ 162 h 264"/>
              <a:gd name="T36" fmla="*/ 6 w 242"/>
              <a:gd name="T37" fmla="*/ 236 h 264"/>
              <a:gd name="T38" fmla="*/ 6 w 242"/>
              <a:gd name="T39" fmla="*/ 236 h 264"/>
              <a:gd name="T40" fmla="*/ 6 w 242"/>
              <a:gd name="T41" fmla="*/ 240 h 264"/>
              <a:gd name="T42" fmla="*/ 8 w 242"/>
              <a:gd name="T43" fmla="*/ 244 h 264"/>
              <a:gd name="T44" fmla="*/ 8 w 242"/>
              <a:gd name="T45" fmla="*/ 244 h 264"/>
              <a:gd name="T46" fmla="*/ 12 w 242"/>
              <a:gd name="T47" fmla="*/ 246 h 264"/>
              <a:gd name="T48" fmla="*/ 16 w 242"/>
              <a:gd name="T49" fmla="*/ 246 h 264"/>
              <a:gd name="T50" fmla="*/ 106 w 242"/>
              <a:gd name="T51" fmla="*/ 198 h 264"/>
              <a:gd name="T52" fmla="*/ 174 w 242"/>
              <a:gd name="T53" fmla="*/ 262 h 264"/>
              <a:gd name="T54" fmla="*/ 174 w 242"/>
              <a:gd name="T55" fmla="*/ 262 h 264"/>
              <a:gd name="T56" fmla="*/ 180 w 242"/>
              <a:gd name="T57" fmla="*/ 264 h 264"/>
              <a:gd name="T58" fmla="*/ 180 w 242"/>
              <a:gd name="T59" fmla="*/ 264 h 264"/>
              <a:gd name="T60" fmla="*/ 182 w 242"/>
              <a:gd name="T61" fmla="*/ 264 h 264"/>
              <a:gd name="T62" fmla="*/ 182 w 242"/>
              <a:gd name="T63" fmla="*/ 264 h 264"/>
              <a:gd name="T64" fmla="*/ 186 w 242"/>
              <a:gd name="T65" fmla="*/ 260 h 264"/>
              <a:gd name="T66" fmla="*/ 186 w 242"/>
              <a:gd name="T67" fmla="*/ 256 h 264"/>
              <a:gd name="T68" fmla="*/ 170 w 242"/>
              <a:gd name="T69" fmla="*/ 162 h 264"/>
              <a:gd name="T70" fmla="*/ 238 w 242"/>
              <a:gd name="T71" fmla="*/ 130 h 264"/>
              <a:gd name="T72" fmla="*/ 238 w 242"/>
              <a:gd name="T73" fmla="*/ 130 h 264"/>
              <a:gd name="T74" fmla="*/ 240 w 242"/>
              <a:gd name="T75" fmla="*/ 128 h 264"/>
              <a:gd name="T76" fmla="*/ 242 w 242"/>
              <a:gd name="T77" fmla="*/ 124 h 264"/>
              <a:gd name="T78" fmla="*/ 242 w 242"/>
              <a:gd name="T79" fmla="*/ 124 h 264"/>
              <a:gd name="T80" fmla="*/ 240 w 242"/>
              <a:gd name="T81" fmla="*/ 120 h 264"/>
              <a:gd name="T82" fmla="*/ 236 w 242"/>
              <a:gd name="T83" fmla="*/ 118 h 264"/>
              <a:gd name="T84" fmla="*/ 236 w 242"/>
              <a:gd name="T85" fmla="*/ 11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2" h="264">
                <a:moveTo>
                  <a:pt x="236" y="118"/>
                </a:moveTo>
                <a:lnTo>
                  <a:pt x="158" y="104"/>
                </a:lnTo>
                <a:lnTo>
                  <a:pt x="136" y="6"/>
                </a:lnTo>
                <a:lnTo>
                  <a:pt x="136" y="6"/>
                </a:lnTo>
                <a:lnTo>
                  <a:pt x="134" y="2"/>
                </a:lnTo>
                <a:lnTo>
                  <a:pt x="130" y="0"/>
                </a:lnTo>
                <a:lnTo>
                  <a:pt x="130" y="0"/>
                </a:lnTo>
                <a:lnTo>
                  <a:pt x="126" y="2"/>
                </a:lnTo>
                <a:lnTo>
                  <a:pt x="124" y="4"/>
                </a:lnTo>
                <a:lnTo>
                  <a:pt x="74" y="92"/>
                </a:lnTo>
                <a:lnTo>
                  <a:pt x="8" y="86"/>
                </a:lnTo>
                <a:lnTo>
                  <a:pt x="8" y="86"/>
                </a:lnTo>
                <a:lnTo>
                  <a:pt x="4" y="86"/>
                </a:lnTo>
                <a:lnTo>
                  <a:pt x="0" y="88"/>
                </a:lnTo>
                <a:lnTo>
                  <a:pt x="0" y="88"/>
                </a:lnTo>
                <a:lnTo>
                  <a:pt x="0" y="92"/>
                </a:lnTo>
                <a:lnTo>
                  <a:pt x="2" y="96"/>
                </a:lnTo>
                <a:lnTo>
                  <a:pt x="50" y="162"/>
                </a:lnTo>
                <a:lnTo>
                  <a:pt x="6" y="236"/>
                </a:lnTo>
                <a:lnTo>
                  <a:pt x="6" y="236"/>
                </a:lnTo>
                <a:lnTo>
                  <a:pt x="6" y="240"/>
                </a:lnTo>
                <a:lnTo>
                  <a:pt x="8" y="244"/>
                </a:lnTo>
                <a:lnTo>
                  <a:pt x="8" y="244"/>
                </a:lnTo>
                <a:lnTo>
                  <a:pt x="12" y="246"/>
                </a:lnTo>
                <a:lnTo>
                  <a:pt x="16" y="246"/>
                </a:lnTo>
                <a:lnTo>
                  <a:pt x="106" y="198"/>
                </a:lnTo>
                <a:lnTo>
                  <a:pt x="174" y="262"/>
                </a:lnTo>
                <a:lnTo>
                  <a:pt x="174" y="262"/>
                </a:lnTo>
                <a:lnTo>
                  <a:pt x="180" y="264"/>
                </a:lnTo>
                <a:lnTo>
                  <a:pt x="180" y="264"/>
                </a:lnTo>
                <a:lnTo>
                  <a:pt x="182" y="264"/>
                </a:lnTo>
                <a:lnTo>
                  <a:pt x="182" y="264"/>
                </a:lnTo>
                <a:lnTo>
                  <a:pt x="186" y="260"/>
                </a:lnTo>
                <a:lnTo>
                  <a:pt x="186" y="256"/>
                </a:lnTo>
                <a:lnTo>
                  <a:pt x="170" y="162"/>
                </a:lnTo>
                <a:lnTo>
                  <a:pt x="238" y="130"/>
                </a:lnTo>
                <a:lnTo>
                  <a:pt x="238" y="130"/>
                </a:lnTo>
                <a:lnTo>
                  <a:pt x="240" y="128"/>
                </a:lnTo>
                <a:lnTo>
                  <a:pt x="242" y="124"/>
                </a:lnTo>
                <a:lnTo>
                  <a:pt x="242" y="124"/>
                </a:lnTo>
                <a:lnTo>
                  <a:pt x="240" y="120"/>
                </a:lnTo>
                <a:lnTo>
                  <a:pt x="236" y="118"/>
                </a:lnTo>
                <a:lnTo>
                  <a:pt x="236" y="11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51" name="グループ化 150"/>
          <p:cNvGrpSpPr/>
          <p:nvPr/>
        </p:nvGrpSpPr>
        <p:grpSpPr>
          <a:xfrm>
            <a:off x="426855" y="3439500"/>
            <a:ext cx="1168400" cy="974725"/>
            <a:chOff x="6376988" y="4505325"/>
            <a:chExt cx="1168400" cy="974725"/>
          </a:xfrm>
          <a:solidFill>
            <a:srgbClr val="00B0F0"/>
          </a:solidFill>
        </p:grpSpPr>
        <p:sp>
          <p:nvSpPr>
            <p:cNvPr id="102" name="Freeform 66"/>
            <p:cNvSpPr>
              <a:spLocks noEditPoints="1"/>
            </p:cNvSpPr>
            <p:nvPr/>
          </p:nvSpPr>
          <p:spPr bwMode="auto">
            <a:xfrm>
              <a:off x="6376988" y="4505325"/>
              <a:ext cx="1168400" cy="974725"/>
            </a:xfrm>
            <a:custGeom>
              <a:avLst/>
              <a:gdLst>
                <a:gd name="T0" fmla="*/ 690 w 736"/>
                <a:gd name="T1" fmla="*/ 296 h 614"/>
                <a:gd name="T2" fmla="*/ 736 w 736"/>
                <a:gd name="T3" fmla="*/ 194 h 614"/>
                <a:gd name="T4" fmla="*/ 726 w 736"/>
                <a:gd name="T5" fmla="*/ 146 h 614"/>
                <a:gd name="T6" fmla="*/ 574 w 736"/>
                <a:gd name="T7" fmla="*/ 188 h 614"/>
                <a:gd name="T8" fmla="*/ 410 w 736"/>
                <a:gd name="T9" fmla="*/ 250 h 614"/>
                <a:gd name="T10" fmla="*/ 342 w 736"/>
                <a:gd name="T11" fmla="*/ 252 h 614"/>
                <a:gd name="T12" fmla="*/ 328 w 736"/>
                <a:gd name="T13" fmla="*/ 218 h 614"/>
                <a:gd name="T14" fmla="*/ 338 w 736"/>
                <a:gd name="T15" fmla="*/ 106 h 614"/>
                <a:gd name="T16" fmla="*/ 300 w 736"/>
                <a:gd name="T17" fmla="*/ 42 h 614"/>
                <a:gd name="T18" fmla="*/ 200 w 736"/>
                <a:gd name="T19" fmla="*/ 0 h 614"/>
                <a:gd name="T20" fmla="*/ 154 w 736"/>
                <a:gd name="T21" fmla="*/ 6 h 614"/>
                <a:gd name="T22" fmla="*/ 88 w 736"/>
                <a:gd name="T23" fmla="*/ 62 h 614"/>
                <a:gd name="T24" fmla="*/ 38 w 736"/>
                <a:gd name="T25" fmla="*/ 66 h 614"/>
                <a:gd name="T26" fmla="*/ 2 w 736"/>
                <a:gd name="T27" fmla="*/ 74 h 614"/>
                <a:gd name="T28" fmla="*/ 4 w 736"/>
                <a:gd name="T29" fmla="*/ 92 h 614"/>
                <a:gd name="T30" fmla="*/ 88 w 736"/>
                <a:gd name="T31" fmla="*/ 182 h 614"/>
                <a:gd name="T32" fmla="*/ 108 w 736"/>
                <a:gd name="T33" fmla="*/ 242 h 614"/>
                <a:gd name="T34" fmla="*/ 80 w 736"/>
                <a:gd name="T35" fmla="*/ 380 h 614"/>
                <a:gd name="T36" fmla="*/ 102 w 736"/>
                <a:gd name="T37" fmla="*/ 482 h 614"/>
                <a:gd name="T38" fmla="*/ 204 w 736"/>
                <a:gd name="T39" fmla="*/ 568 h 614"/>
                <a:gd name="T40" fmla="*/ 388 w 736"/>
                <a:gd name="T41" fmla="*/ 614 h 614"/>
                <a:gd name="T42" fmla="*/ 494 w 736"/>
                <a:gd name="T43" fmla="*/ 608 h 614"/>
                <a:gd name="T44" fmla="*/ 576 w 736"/>
                <a:gd name="T45" fmla="*/ 572 h 614"/>
                <a:gd name="T46" fmla="*/ 654 w 736"/>
                <a:gd name="T47" fmla="*/ 486 h 614"/>
                <a:gd name="T48" fmla="*/ 652 w 736"/>
                <a:gd name="T49" fmla="*/ 444 h 614"/>
                <a:gd name="T50" fmla="*/ 690 w 736"/>
                <a:gd name="T51" fmla="*/ 402 h 614"/>
                <a:gd name="T52" fmla="*/ 734 w 736"/>
                <a:gd name="T53" fmla="*/ 330 h 614"/>
                <a:gd name="T54" fmla="*/ 720 w 736"/>
                <a:gd name="T55" fmla="*/ 294 h 614"/>
                <a:gd name="T56" fmla="*/ 616 w 736"/>
                <a:gd name="T57" fmla="*/ 420 h 614"/>
                <a:gd name="T58" fmla="*/ 594 w 736"/>
                <a:gd name="T59" fmla="*/ 456 h 614"/>
                <a:gd name="T60" fmla="*/ 610 w 736"/>
                <a:gd name="T61" fmla="*/ 466 h 614"/>
                <a:gd name="T62" fmla="*/ 612 w 736"/>
                <a:gd name="T63" fmla="*/ 494 h 614"/>
                <a:gd name="T64" fmla="*/ 530 w 736"/>
                <a:gd name="T65" fmla="*/ 562 h 614"/>
                <a:gd name="T66" fmla="*/ 390 w 736"/>
                <a:gd name="T67" fmla="*/ 580 h 614"/>
                <a:gd name="T68" fmla="*/ 228 w 736"/>
                <a:gd name="T69" fmla="*/ 542 h 614"/>
                <a:gd name="T70" fmla="*/ 130 w 736"/>
                <a:gd name="T71" fmla="*/ 462 h 614"/>
                <a:gd name="T72" fmla="*/ 118 w 736"/>
                <a:gd name="T73" fmla="*/ 364 h 614"/>
                <a:gd name="T74" fmla="*/ 142 w 736"/>
                <a:gd name="T75" fmla="*/ 240 h 614"/>
                <a:gd name="T76" fmla="*/ 118 w 736"/>
                <a:gd name="T77" fmla="*/ 166 h 614"/>
                <a:gd name="T78" fmla="*/ 62 w 736"/>
                <a:gd name="T79" fmla="*/ 102 h 614"/>
                <a:gd name="T80" fmla="*/ 118 w 736"/>
                <a:gd name="T81" fmla="*/ 82 h 614"/>
                <a:gd name="T82" fmla="*/ 174 w 736"/>
                <a:gd name="T83" fmla="*/ 34 h 614"/>
                <a:gd name="T84" fmla="*/ 226 w 736"/>
                <a:gd name="T85" fmla="*/ 38 h 614"/>
                <a:gd name="T86" fmla="*/ 294 w 736"/>
                <a:gd name="T87" fmla="*/ 86 h 614"/>
                <a:gd name="T88" fmla="*/ 302 w 736"/>
                <a:gd name="T89" fmla="*/ 148 h 614"/>
                <a:gd name="T90" fmla="*/ 298 w 736"/>
                <a:gd name="T91" fmla="*/ 250 h 614"/>
                <a:gd name="T92" fmla="*/ 350 w 736"/>
                <a:gd name="T93" fmla="*/ 290 h 614"/>
                <a:gd name="T94" fmla="*/ 462 w 736"/>
                <a:gd name="T95" fmla="*/ 270 h 614"/>
                <a:gd name="T96" fmla="*/ 662 w 736"/>
                <a:gd name="T97" fmla="*/ 194 h 614"/>
                <a:gd name="T98" fmla="*/ 686 w 736"/>
                <a:gd name="T99" fmla="*/ 244 h 614"/>
                <a:gd name="T100" fmla="*/ 628 w 736"/>
                <a:gd name="T101" fmla="*/ 306 h 614"/>
                <a:gd name="T102" fmla="*/ 630 w 736"/>
                <a:gd name="T103" fmla="*/ 328 h 614"/>
                <a:gd name="T104" fmla="*/ 678 w 736"/>
                <a:gd name="T105" fmla="*/ 332 h 614"/>
                <a:gd name="T106" fmla="*/ 682 w 736"/>
                <a:gd name="T107" fmla="*/ 362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36" h="614">
                  <a:moveTo>
                    <a:pt x="710" y="292"/>
                  </a:moveTo>
                  <a:lnTo>
                    <a:pt x="710" y="292"/>
                  </a:lnTo>
                  <a:lnTo>
                    <a:pt x="694" y="294"/>
                  </a:lnTo>
                  <a:lnTo>
                    <a:pt x="694" y="294"/>
                  </a:lnTo>
                  <a:lnTo>
                    <a:pt x="690" y="296"/>
                  </a:lnTo>
                  <a:lnTo>
                    <a:pt x="690" y="296"/>
                  </a:lnTo>
                  <a:lnTo>
                    <a:pt x="704" y="280"/>
                  </a:lnTo>
                  <a:lnTo>
                    <a:pt x="714" y="264"/>
                  </a:lnTo>
                  <a:lnTo>
                    <a:pt x="722" y="246"/>
                  </a:lnTo>
                  <a:lnTo>
                    <a:pt x="730" y="230"/>
                  </a:lnTo>
                  <a:lnTo>
                    <a:pt x="734" y="212"/>
                  </a:lnTo>
                  <a:lnTo>
                    <a:pt x="736" y="194"/>
                  </a:lnTo>
                  <a:lnTo>
                    <a:pt x="736" y="176"/>
                  </a:lnTo>
                  <a:lnTo>
                    <a:pt x="732" y="158"/>
                  </a:lnTo>
                  <a:lnTo>
                    <a:pt x="732" y="158"/>
                  </a:lnTo>
                  <a:lnTo>
                    <a:pt x="730" y="152"/>
                  </a:lnTo>
                  <a:lnTo>
                    <a:pt x="726" y="146"/>
                  </a:lnTo>
                  <a:lnTo>
                    <a:pt x="726" y="146"/>
                  </a:lnTo>
                  <a:lnTo>
                    <a:pt x="720" y="144"/>
                  </a:lnTo>
                  <a:lnTo>
                    <a:pt x="712" y="144"/>
                  </a:lnTo>
                  <a:lnTo>
                    <a:pt x="712" y="144"/>
                  </a:lnTo>
                  <a:lnTo>
                    <a:pt x="666" y="156"/>
                  </a:lnTo>
                  <a:lnTo>
                    <a:pt x="620" y="172"/>
                  </a:lnTo>
                  <a:lnTo>
                    <a:pt x="574" y="188"/>
                  </a:lnTo>
                  <a:lnTo>
                    <a:pt x="530" y="206"/>
                  </a:lnTo>
                  <a:lnTo>
                    <a:pt x="530" y="206"/>
                  </a:lnTo>
                  <a:lnTo>
                    <a:pt x="454" y="236"/>
                  </a:lnTo>
                  <a:lnTo>
                    <a:pt x="450" y="238"/>
                  </a:lnTo>
                  <a:lnTo>
                    <a:pt x="450" y="238"/>
                  </a:lnTo>
                  <a:lnTo>
                    <a:pt x="410" y="250"/>
                  </a:lnTo>
                  <a:lnTo>
                    <a:pt x="388" y="256"/>
                  </a:lnTo>
                  <a:lnTo>
                    <a:pt x="368" y="258"/>
                  </a:lnTo>
                  <a:lnTo>
                    <a:pt x="368" y="258"/>
                  </a:lnTo>
                  <a:lnTo>
                    <a:pt x="358" y="258"/>
                  </a:lnTo>
                  <a:lnTo>
                    <a:pt x="348" y="256"/>
                  </a:lnTo>
                  <a:lnTo>
                    <a:pt x="342" y="252"/>
                  </a:lnTo>
                  <a:lnTo>
                    <a:pt x="336" y="248"/>
                  </a:lnTo>
                  <a:lnTo>
                    <a:pt x="336" y="248"/>
                  </a:lnTo>
                  <a:lnTo>
                    <a:pt x="332" y="242"/>
                  </a:lnTo>
                  <a:lnTo>
                    <a:pt x="330" y="234"/>
                  </a:lnTo>
                  <a:lnTo>
                    <a:pt x="328" y="226"/>
                  </a:lnTo>
                  <a:lnTo>
                    <a:pt x="328" y="218"/>
                  </a:lnTo>
                  <a:lnTo>
                    <a:pt x="330" y="198"/>
                  </a:lnTo>
                  <a:lnTo>
                    <a:pt x="332" y="176"/>
                  </a:lnTo>
                  <a:lnTo>
                    <a:pt x="332" y="176"/>
                  </a:lnTo>
                  <a:lnTo>
                    <a:pt x="336" y="148"/>
                  </a:lnTo>
                  <a:lnTo>
                    <a:pt x="338" y="120"/>
                  </a:lnTo>
                  <a:lnTo>
                    <a:pt x="338" y="106"/>
                  </a:lnTo>
                  <a:lnTo>
                    <a:pt x="334" y="94"/>
                  </a:lnTo>
                  <a:lnTo>
                    <a:pt x="330" y="80"/>
                  </a:lnTo>
                  <a:lnTo>
                    <a:pt x="322" y="68"/>
                  </a:lnTo>
                  <a:lnTo>
                    <a:pt x="322" y="68"/>
                  </a:lnTo>
                  <a:lnTo>
                    <a:pt x="312" y="54"/>
                  </a:lnTo>
                  <a:lnTo>
                    <a:pt x="300" y="42"/>
                  </a:lnTo>
                  <a:lnTo>
                    <a:pt x="286" y="30"/>
                  </a:lnTo>
                  <a:lnTo>
                    <a:pt x="270" y="22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8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164" y="2"/>
                  </a:lnTo>
                  <a:lnTo>
                    <a:pt x="154" y="6"/>
                  </a:lnTo>
                  <a:lnTo>
                    <a:pt x="146" y="10"/>
                  </a:lnTo>
                  <a:lnTo>
                    <a:pt x="130" y="22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04" y="50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78" y="66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4" y="64"/>
                  </a:lnTo>
                  <a:lnTo>
                    <a:pt x="8" y="66"/>
                  </a:lnTo>
                  <a:lnTo>
                    <a:pt x="4" y="70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2" y="88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20" y="110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60" y="148"/>
                  </a:lnTo>
                  <a:lnTo>
                    <a:pt x="80" y="170"/>
                  </a:lnTo>
                  <a:lnTo>
                    <a:pt x="88" y="182"/>
                  </a:lnTo>
                  <a:lnTo>
                    <a:pt x="96" y="194"/>
                  </a:lnTo>
                  <a:lnTo>
                    <a:pt x="102" y="206"/>
                  </a:lnTo>
                  <a:lnTo>
                    <a:pt x="106" y="220"/>
                  </a:lnTo>
                  <a:lnTo>
                    <a:pt x="106" y="220"/>
                  </a:lnTo>
                  <a:lnTo>
                    <a:pt x="108" y="230"/>
                  </a:lnTo>
                  <a:lnTo>
                    <a:pt x="108" y="242"/>
                  </a:lnTo>
                  <a:lnTo>
                    <a:pt x="106" y="266"/>
                  </a:lnTo>
                  <a:lnTo>
                    <a:pt x="102" y="290"/>
                  </a:lnTo>
                  <a:lnTo>
                    <a:pt x="94" y="314"/>
                  </a:lnTo>
                  <a:lnTo>
                    <a:pt x="94" y="314"/>
                  </a:lnTo>
                  <a:lnTo>
                    <a:pt x="84" y="358"/>
                  </a:lnTo>
                  <a:lnTo>
                    <a:pt x="80" y="380"/>
                  </a:lnTo>
                  <a:lnTo>
                    <a:pt x="80" y="402"/>
                  </a:lnTo>
                  <a:lnTo>
                    <a:pt x="80" y="402"/>
                  </a:lnTo>
                  <a:lnTo>
                    <a:pt x="82" y="424"/>
                  </a:lnTo>
                  <a:lnTo>
                    <a:pt x="86" y="444"/>
                  </a:lnTo>
                  <a:lnTo>
                    <a:pt x="92" y="464"/>
                  </a:lnTo>
                  <a:lnTo>
                    <a:pt x="102" y="482"/>
                  </a:lnTo>
                  <a:lnTo>
                    <a:pt x="114" y="498"/>
                  </a:lnTo>
                  <a:lnTo>
                    <a:pt x="126" y="516"/>
                  </a:lnTo>
                  <a:lnTo>
                    <a:pt x="142" y="530"/>
                  </a:lnTo>
                  <a:lnTo>
                    <a:pt x="160" y="544"/>
                  </a:lnTo>
                  <a:lnTo>
                    <a:pt x="182" y="556"/>
                  </a:lnTo>
                  <a:lnTo>
                    <a:pt x="204" y="568"/>
                  </a:lnTo>
                  <a:lnTo>
                    <a:pt x="230" y="578"/>
                  </a:lnTo>
                  <a:lnTo>
                    <a:pt x="256" y="588"/>
                  </a:lnTo>
                  <a:lnTo>
                    <a:pt x="286" y="596"/>
                  </a:lnTo>
                  <a:lnTo>
                    <a:pt x="318" y="602"/>
                  </a:lnTo>
                  <a:lnTo>
                    <a:pt x="352" y="608"/>
                  </a:lnTo>
                  <a:lnTo>
                    <a:pt x="388" y="614"/>
                  </a:lnTo>
                  <a:lnTo>
                    <a:pt x="388" y="614"/>
                  </a:lnTo>
                  <a:lnTo>
                    <a:pt x="422" y="614"/>
                  </a:lnTo>
                  <a:lnTo>
                    <a:pt x="422" y="614"/>
                  </a:lnTo>
                  <a:lnTo>
                    <a:pt x="446" y="614"/>
                  </a:lnTo>
                  <a:lnTo>
                    <a:pt x="478" y="610"/>
                  </a:lnTo>
                  <a:lnTo>
                    <a:pt x="494" y="608"/>
                  </a:lnTo>
                  <a:lnTo>
                    <a:pt x="512" y="604"/>
                  </a:lnTo>
                  <a:lnTo>
                    <a:pt x="528" y="598"/>
                  </a:lnTo>
                  <a:lnTo>
                    <a:pt x="544" y="592"/>
                  </a:lnTo>
                  <a:lnTo>
                    <a:pt x="544" y="592"/>
                  </a:lnTo>
                  <a:lnTo>
                    <a:pt x="558" y="584"/>
                  </a:lnTo>
                  <a:lnTo>
                    <a:pt x="576" y="572"/>
                  </a:lnTo>
                  <a:lnTo>
                    <a:pt x="596" y="556"/>
                  </a:lnTo>
                  <a:lnTo>
                    <a:pt x="616" y="540"/>
                  </a:lnTo>
                  <a:lnTo>
                    <a:pt x="634" y="520"/>
                  </a:lnTo>
                  <a:lnTo>
                    <a:pt x="642" y="508"/>
                  </a:lnTo>
                  <a:lnTo>
                    <a:pt x="648" y="498"/>
                  </a:lnTo>
                  <a:lnTo>
                    <a:pt x="654" y="486"/>
                  </a:lnTo>
                  <a:lnTo>
                    <a:pt x="658" y="476"/>
                  </a:lnTo>
                  <a:lnTo>
                    <a:pt x="658" y="464"/>
                  </a:lnTo>
                  <a:lnTo>
                    <a:pt x="656" y="454"/>
                  </a:lnTo>
                  <a:lnTo>
                    <a:pt x="656" y="454"/>
                  </a:lnTo>
                  <a:lnTo>
                    <a:pt x="656" y="448"/>
                  </a:lnTo>
                  <a:lnTo>
                    <a:pt x="652" y="444"/>
                  </a:lnTo>
                  <a:lnTo>
                    <a:pt x="648" y="442"/>
                  </a:lnTo>
                  <a:lnTo>
                    <a:pt x="644" y="440"/>
                  </a:lnTo>
                  <a:lnTo>
                    <a:pt x="644" y="440"/>
                  </a:lnTo>
                  <a:lnTo>
                    <a:pt x="660" y="428"/>
                  </a:lnTo>
                  <a:lnTo>
                    <a:pt x="660" y="428"/>
                  </a:lnTo>
                  <a:lnTo>
                    <a:pt x="690" y="402"/>
                  </a:lnTo>
                  <a:lnTo>
                    <a:pt x="704" y="388"/>
                  </a:lnTo>
                  <a:lnTo>
                    <a:pt x="718" y="372"/>
                  </a:lnTo>
                  <a:lnTo>
                    <a:pt x="728" y="356"/>
                  </a:lnTo>
                  <a:lnTo>
                    <a:pt x="730" y="348"/>
                  </a:lnTo>
                  <a:lnTo>
                    <a:pt x="732" y="340"/>
                  </a:lnTo>
                  <a:lnTo>
                    <a:pt x="734" y="330"/>
                  </a:lnTo>
                  <a:lnTo>
                    <a:pt x="734" y="320"/>
                  </a:lnTo>
                  <a:lnTo>
                    <a:pt x="732" y="312"/>
                  </a:lnTo>
                  <a:lnTo>
                    <a:pt x="728" y="302"/>
                  </a:lnTo>
                  <a:lnTo>
                    <a:pt x="728" y="302"/>
                  </a:lnTo>
                  <a:lnTo>
                    <a:pt x="724" y="296"/>
                  </a:lnTo>
                  <a:lnTo>
                    <a:pt x="720" y="294"/>
                  </a:lnTo>
                  <a:lnTo>
                    <a:pt x="716" y="292"/>
                  </a:lnTo>
                  <a:lnTo>
                    <a:pt x="710" y="292"/>
                  </a:lnTo>
                  <a:lnTo>
                    <a:pt x="710" y="292"/>
                  </a:lnTo>
                  <a:close/>
                  <a:moveTo>
                    <a:pt x="638" y="400"/>
                  </a:moveTo>
                  <a:lnTo>
                    <a:pt x="638" y="400"/>
                  </a:lnTo>
                  <a:lnTo>
                    <a:pt x="616" y="420"/>
                  </a:lnTo>
                  <a:lnTo>
                    <a:pt x="598" y="438"/>
                  </a:lnTo>
                  <a:lnTo>
                    <a:pt x="598" y="438"/>
                  </a:lnTo>
                  <a:lnTo>
                    <a:pt x="594" y="442"/>
                  </a:lnTo>
                  <a:lnTo>
                    <a:pt x="594" y="446"/>
                  </a:lnTo>
                  <a:lnTo>
                    <a:pt x="594" y="450"/>
                  </a:lnTo>
                  <a:lnTo>
                    <a:pt x="594" y="456"/>
                  </a:lnTo>
                  <a:lnTo>
                    <a:pt x="594" y="456"/>
                  </a:lnTo>
                  <a:lnTo>
                    <a:pt x="598" y="460"/>
                  </a:lnTo>
                  <a:lnTo>
                    <a:pt x="600" y="462"/>
                  </a:lnTo>
                  <a:lnTo>
                    <a:pt x="606" y="464"/>
                  </a:lnTo>
                  <a:lnTo>
                    <a:pt x="610" y="466"/>
                  </a:lnTo>
                  <a:lnTo>
                    <a:pt x="610" y="466"/>
                  </a:lnTo>
                  <a:lnTo>
                    <a:pt x="620" y="468"/>
                  </a:lnTo>
                  <a:lnTo>
                    <a:pt x="620" y="468"/>
                  </a:lnTo>
                  <a:lnTo>
                    <a:pt x="624" y="470"/>
                  </a:lnTo>
                  <a:lnTo>
                    <a:pt x="624" y="470"/>
                  </a:lnTo>
                  <a:lnTo>
                    <a:pt x="620" y="482"/>
                  </a:lnTo>
                  <a:lnTo>
                    <a:pt x="612" y="494"/>
                  </a:lnTo>
                  <a:lnTo>
                    <a:pt x="602" y="506"/>
                  </a:lnTo>
                  <a:lnTo>
                    <a:pt x="588" y="518"/>
                  </a:lnTo>
                  <a:lnTo>
                    <a:pt x="574" y="532"/>
                  </a:lnTo>
                  <a:lnTo>
                    <a:pt x="558" y="542"/>
                  </a:lnTo>
                  <a:lnTo>
                    <a:pt x="530" y="562"/>
                  </a:lnTo>
                  <a:lnTo>
                    <a:pt x="530" y="562"/>
                  </a:lnTo>
                  <a:lnTo>
                    <a:pt x="508" y="570"/>
                  </a:lnTo>
                  <a:lnTo>
                    <a:pt x="484" y="576"/>
                  </a:lnTo>
                  <a:lnTo>
                    <a:pt x="454" y="580"/>
                  </a:lnTo>
                  <a:lnTo>
                    <a:pt x="422" y="580"/>
                  </a:lnTo>
                  <a:lnTo>
                    <a:pt x="422" y="580"/>
                  </a:lnTo>
                  <a:lnTo>
                    <a:pt x="390" y="580"/>
                  </a:lnTo>
                  <a:lnTo>
                    <a:pt x="390" y="580"/>
                  </a:lnTo>
                  <a:lnTo>
                    <a:pt x="344" y="572"/>
                  </a:lnTo>
                  <a:lnTo>
                    <a:pt x="296" y="564"/>
                  </a:lnTo>
                  <a:lnTo>
                    <a:pt x="272" y="558"/>
                  </a:lnTo>
                  <a:lnTo>
                    <a:pt x="250" y="550"/>
                  </a:lnTo>
                  <a:lnTo>
                    <a:pt x="228" y="542"/>
                  </a:lnTo>
                  <a:lnTo>
                    <a:pt x="208" y="532"/>
                  </a:lnTo>
                  <a:lnTo>
                    <a:pt x="188" y="520"/>
                  </a:lnTo>
                  <a:lnTo>
                    <a:pt x="170" y="508"/>
                  </a:lnTo>
                  <a:lnTo>
                    <a:pt x="154" y="494"/>
                  </a:lnTo>
                  <a:lnTo>
                    <a:pt x="142" y="480"/>
                  </a:lnTo>
                  <a:lnTo>
                    <a:pt x="130" y="462"/>
                  </a:lnTo>
                  <a:lnTo>
                    <a:pt x="122" y="444"/>
                  </a:lnTo>
                  <a:lnTo>
                    <a:pt x="116" y="424"/>
                  </a:lnTo>
                  <a:lnTo>
                    <a:pt x="114" y="400"/>
                  </a:lnTo>
                  <a:lnTo>
                    <a:pt x="114" y="400"/>
                  </a:lnTo>
                  <a:lnTo>
                    <a:pt x="114" y="382"/>
                  </a:lnTo>
                  <a:lnTo>
                    <a:pt x="118" y="364"/>
                  </a:lnTo>
                  <a:lnTo>
                    <a:pt x="128" y="324"/>
                  </a:lnTo>
                  <a:lnTo>
                    <a:pt x="128" y="324"/>
                  </a:lnTo>
                  <a:lnTo>
                    <a:pt x="134" y="296"/>
                  </a:lnTo>
                  <a:lnTo>
                    <a:pt x="140" y="268"/>
                  </a:lnTo>
                  <a:lnTo>
                    <a:pt x="142" y="254"/>
                  </a:lnTo>
                  <a:lnTo>
                    <a:pt x="142" y="240"/>
                  </a:lnTo>
                  <a:lnTo>
                    <a:pt x="142" y="226"/>
                  </a:lnTo>
                  <a:lnTo>
                    <a:pt x="140" y="212"/>
                  </a:lnTo>
                  <a:lnTo>
                    <a:pt x="140" y="212"/>
                  </a:lnTo>
                  <a:lnTo>
                    <a:pt x="134" y="196"/>
                  </a:lnTo>
                  <a:lnTo>
                    <a:pt x="128" y="180"/>
                  </a:lnTo>
                  <a:lnTo>
                    <a:pt x="118" y="166"/>
                  </a:lnTo>
                  <a:lnTo>
                    <a:pt x="108" y="152"/>
                  </a:lnTo>
                  <a:lnTo>
                    <a:pt x="86" y="126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74" y="102"/>
                  </a:lnTo>
                  <a:lnTo>
                    <a:pt x="86" y="100"/>
                  </a:lnTo>
                  <a:lnTo>
                    <a:pt x="98" y="96"/>
                  </a:lnTo>
                  <a:lnTo>
                    <a:pt x="106" y="90"/>
                  </a:lnTo>
                  <a:lnTo>
                    <a:pt x="106" y="90"/>
                  </a:lnTo>
                  <a:lnTo>
                    <a:pt x="118" y="82"/>
                  </a:lnTo>
                  <a:lnTo>
                    <a:pt x="128" y="74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52" y="48"/>
                  </a:lnTo>
                  <a:lnTo>
                    <a:pt x="162" y="40"/>
                  </a:lnTo>
                  <a:lnTo>
                    <a:pt x="174" y="34"/>
                  </a:lnTo>
                  <a:lnTo>
                    <a:pt x="190" y="34"/>
                  </a:lnTo>
                  <a:lnTo>
                    <a:pt x="190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212" y="36"/>
                  </a:lnTo>
                  <a:lnTo>
                    <a:pt x="226" y="38"/>
                  </a:lnTo>
                  <a:lnTo>
                    <a:pt x="240" y="44"/>
                  </a:lnTo>
                  <a:lnTo>
                    <a:pt x="254" y="50"/>
                  </a:lnTo>
                  <a:lnTo>
                    <a:pt x="266" y="58"/>
                  </a:lnTo>
                  <a:lnTo>
                    <a:pt x="276" y="66"/>
                  </a:lnTo>
                  <a:lnTo>
                    <a:pt x="286" y="76"/>
                  </a:lnTo>
                  <a:lnTo>
                    <a:pt x="294" y="86"/>
                  </a:lnTo>
                  <a:lnTo>
                    <a:pt x="294" y="86"/>
                  </a:lnTo>
                  <a:lnTo>
                    <a:pt x="300" y="96"/>
                  </a:lnTo>
                  <a:lnTo>
                    <a:pt x="302" y="104"/>
                  </a:lnTo>
                  <a:lnTo>
                    <a:pt x="304" y="114"/>
                  </a:lnTo>
                  <a:lnTo>
                    <a:pt x="304" y="126"/>
                  </a:lnTo>
                  <a:lnTo>
                    <a:pt x="302" y="148"/>
                  </a:lnTo>
                  <a:lnTo>
                    <a:pt x="300" y="172"/>
                  </a:lnTo>
                  <a:lnTo>
                    <a:pt x="300" y="172"/>
                  </a:lnTo>
                  <a:lnTo>
                    <a:pt x="296" y="198"/>
                  </a:lnTo>
                  <a:lnTo>
                    <a:pt x="294" y="226"/>
                  </a:lnTo>
                  <a:lnTo>
                    <a:pt x="296" y="238"/>
                  </a:lnTo>
                  <a:lnTo>
                    <a:pt x="298" y="250"/>
                  </a:lnTo>
                  <a:lnTo>
                    <a:pt x="304" y="260"/>
                  </a:lnTo>
                  <a:lnTo>
                    <a:pt x="312" y="272"/>
                  </a:lnTo>
                  <a:lnTo>
                    <a:pt x="312" y="272"/>
                  </a:lnTo>
                  <a:lnTo>
                    <a:pt x="322" y="280"/>
                  </a:lnTo>
                  <a:lnTo>
                    <a:pt x="336" y="286"/>
                  </a:lnTo>
                  <a:lnTo>
                    <a:pt x="350" y="290"/>
                  </a:lnTo>
                  <a:lnTo>
                    <a:pt x="368" y="292"/>
                  </a:lnTo>
                  <a:lnTo>
                    <a:pt x="368" y="292"/>
                  </a:lnTo>
                  <a:lnTo>
                    <a:pt x="392" y="290"/>
                  </a:lnTo>
                  <a:lnTo>
                    <a:pt x="418" y="284"/>
                  </a:lnTo>
                  <a:lnTo>
                    <a:pt x="442" y="276"/>
                  </a:lnTo>
                  <a:lnTo>
                    <a:pt x="462" y="270"/>
                  </a:lnTo>
                  <a:lnTo>
                    <a:pt x="466" y="268"/>
                  </a:lnTo>
                  <a:lnTo>
                    <a:pt x="466" y="268"/>
                  </a:lnTo>
                  <a:lnTo>
                    <a:pt x="542" y="238"/>
                  </a:lnTo>
                  <a:lnTo>
                    <a:pt x="542" y="238"/>
                  </a:lnTo>
                  <a:lnTo>
                    <a:pt x="622" y="206"/>
                  </a:lnTo>
                  <a:lnTo>
                    <a:pt x="662" y="194"/>
                  </a:lnTo>
                  <a:lnTo>
                    <a:pt x="702" y="182"/>
                  </a:lnTo>
                  <a:lnTo>
                    <a:pt x="702" y="182"/>
                  </a:lnTo>
                  <a:lnTo>
                    <a:pt x="702" y="198"/>
                  </a:lnTo>
                  <a:lnTo>
                    <a:pt x="698" y="214"/>
                  </a:lnTo>
                  <a:lnTo>
                    <a:pt x="694" y="228"/>
                  </a:lnTo>
                  <a:lnTo>
                    <a:pt x="686" y="244"/>
                  </a:lnTo>
                  <a:lnTo>
                    <a:pt x="676" y="258"/>
                  </a:lnTo>
                  <a:lnTo>
                    <a:pt x="664" y="274"/>
                  </a:lnTo>
                  <a:lnTo>
                    <a:pt x="648" y="288"/>
                  </a:lnTo>
                  <a:lnTo>
                    <a:pt x="632" y="302"/>
                  </a:lnTo>
                  <a:lnTo>
                    <a:pt x="632" y="302"/>
                  </a:lnTo>
                  <a:lnTo>
                    <a:pt x="628" y="306"/>
                  </a:lnTo>
                  <a:lnTo>
                    <a:pt x="626" y="310"/>
                  </a:lnTo>
                  <a:lnTo>
                    <a:pt x="626" y="314"/>
                  </a:lnTo>
                  <a:lnTo>
                    <a:pt x="626" y="320"/>
                  </a:lnTo>
                  <a:lnTo>
                    <a:pt x="626" y="320"/>
                  </a:lnTo>
                  <a:lnTo>
                    <a:pt x="628" y="324"/>
                  </a:lnTo>
                  <a:lnTo>
                    <a:pt x="630" y="328"/>
                  </a:lnTo>
                  <a:lnTo>
                    <a:pt x="634" y="330"/>
                  </a:lnTo>
                  <a:lnTo>
                    <a:pt x="640" y="332"/>
                  </a:lnTo>
                  <a:lnTo>
                    <a:pt x="640" y="332"/>
                  </a:lnTo>
                  <a:lnTo>
                    <a:pt x="656" y="334"/>
                  </a:lnTo>
                  <a:lnTo>
                    <a:pt x="656" y="334"/>
                  </a:lnTo>
                  <a:lnTo>
                    <a:pt x="678" y="332"/>
                  </a:lnTo>
                  <a:lnTo>
                    <a:pt x="700" y="328"/>
                  </a:lnTo>
                  <a:lnTo>
                    <a:pt x="700" y="328"/>
                  </a:lnTo>
                  <a:lnTo>
                    <a:pt x="698" y="336"/>
                  </a:lnTo>
                  <a:lnTo>
                    <a:pt x="694" y="346"/>
                  </a:lnTo>
                  <a:lnTo>
                    <a:pt x="690" y="354"/>
                  </a:lnTo>
                  <a:lnTo>
                    <a:pt x="682" y="362"/>
                  </a:lnTo>
                  <a:lnTo>
                    <a:pt x="662" y="382"/>
                  </a:lnTo>
                  <a:lnTo>
                    <a:pt x="638" y="400"/>
                  </a:lnTo>
                  <a:lnTo>
                    <a:pt x="638" y="4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67"/>
            <p:cNvSpPr>
              <a:spLocks/>
            </p:cNvSpPr>
            <p:nvPr/>
          </p:nvSpPr>
          <p:spPr bwMode="auto">
            <a:xfrm>
              <a:off x="6681788" y="4638675"/>
              <a:ext cx="85725" cy="88900"/>
            </a:xfrm>
            <a:custGeom>
              <a:avLst/>
              <a:gdLst>
                <a:gd name="T0" fmla="*/ 36 w 54"/>
                <a:gd name="T1" fmla="*/ 0 h 56"/>
                <a:gd name="T2" fmla="*/ 36 w 54"/>
                <a:gd name="T3" fmla="*/ 0 h 56"/>
                <a:gd name="T4" fmla="*/ 36 w 54"/>
                <a:gd name="T5" fmla="*/ 0 h 56"/>
                <a:gd name="T6" fmla="*/ 34 w 54"/>
                <a:gd name="T7" fmla="*/ 0 h 56"/>
                <a:gd name="T8" fmla="*/ 34 w 54"/>
                <a:gd name="T9" fmla="*/ 0 h 56"/>
                <a:gd name="T10" fmla="*/ 28 w 54"/>
                <a:gd name="T11" fmla="*/ 0 h 56"/>
                <a:gd name="T12" fmla="*/ 28 w 54"/>
                <a:gd name="T13" fmla="*/ 0 h 56"/>
                <a:gd name="T14" fmla="*/ 22 w 54"/>
                <a:gd name="T15" fmla="*/ 0 h 56"/>
                <a:gd name="T16" fmla="*/ 18 w 54"/>
                <a:gd name="T17" fmla="*/ 2 h 56"/>
                <a:gd name="T18" fmla="*/ 14 w 54"/>
                <a:gd name="T19" fmla="*/ 4 h 56"/>
                <a:gd name="T20" fmla="*/ 10 w 54"/>
                <a:gd name="T21" fmla="*/ 10 h 56"/>
                <a:gd name="T22" fmla="*/ 10 w 54"/>
                <a:gd name="T23" fmla="*/ 10 h 56"/>
                <a:gd name="T24" fmla="*/ 6 w 54"/>
                <a:gd name="T25" fmla="*/ 12 h 56"/>
                <a:gd name="T26" fmla="*/ 4 w 54"/>
                <a:gd name="T27" fmla="*/ 16 h 56"/>
                <a:gd name="T28" fmla="*/ 4 w 54"/>
                <a:gd name="T29" fmla="*/ 16 h 56"/>
                <a:gd name="T30" fmla="*/ 0 w 54"/>
                <a:gd name="T31" fmla="*/ 24 h 56"/>
                <a:gd name="T32" fmla="*/ 2 w 54"/>
                <a:gd name="T33" fmla="*/ 30 h 56"/>
                <a:gd name="T34" fmla="*/ 2 w 54"/>
                <a:gd name="T35" fmla="*/ 32 h 56"/>
                <a:gd name="T36" fmla="*/ 2 w 54"/>
                <a:gd name="T37" fmla="*/ 32 h 56"/>
                <a:gd name="T38" fmla="*/ 4 w 54"/>
                <a:gd name="T39" fmla="*/ 38 h 56"/>
                <a:gd name="T40" fmla="*/ 4 w 54"/>
                <a:gd name="T41" fmla="*/ 38 h 56"/>
                <a:gd name="T42" fmla="*/ 6 w 54"/>
                <a:gd name="T43" fmla="*/ 44 h 56"/>
                <a:gd name="T44" fmla="*/ 8 w 54"/>
                <a:gd name="T45" fmla="*/ 52 h 56"/>
                <a:gd name="T46" fmla="*/ 8 w 54"/>
                <a:gd name="T47" fmla="*/ 52 h 56"/>
                <a:gd name="T48" fmla="*/ 16 w 54"/>
                <a:gd name="T49" fmla="*/ 56 h 56"/>
                <a:gd name="T50" fmla="*/ 24 w 54"/>
                <a:gd name="T51" fmla="*/ 56 h 56"/>
                <a:gd name="T52" fmla="*/ 24 w 54"/>
                <a:gd name="T53" fmla="*/ 56 h 56"/>
                <a:gd name="T54" fmla="*/ 28 w 54"/>
                <a:gd name="T55" fmla="*/ 56 h 56"/>
                <a:gd name="T56" fmla="*/ 28 w 54"/>
                <a:gd name="T57" fmla="*/ 56 h 56"/>
                <a:gd name="T58" fmla="*/ 34 w 54"/>
                <a:gd name="T59" fmla="*/ 56 h 56"/>
                <a:gd name="T60" fmla="*/ 34 w 54"/>
                <a:gd name="T61" fmla="*/ 56 h 56"/>
                <a:gd name="T62" fmla="*/ 38 w 54"/>
                <a:gd name="T63" fmla="*/ 56 h 56"/>
                <a:gd name="T64" fmla="*/ 38 w 54"/>
                <a:gd name="T65" fmla="*/ 56 h 56"/>
                <a:gd name="T66" fmla="*/ 42 w 54"/>
                <a:gd name="T67" fmla="*/ 56 h 56"/>
                <a:gd name="T68" fmla="*/ 42 w 54"/>
                <a:gd name="T69" fmla="*/ 56 h 56"/>
                <a:gd name="T70" fmla="*/ 46 w 54"/>
                <a:gd name="T71" fmla="*/ 54 h 56"/>
                <a:gd name="T72" fmla="*/ 46 w 54"/>
                <a:gd name="T73" fmla="*/ 54 h 56"/>
                <a:gd name="T74" fmla="*/ 52 w 54"/>
                <a:gd name="T75" fmla="*/ 48 h 56"/>
                <a:gd name="T76" fmla="*/ 54 w 54"/>
                <a:gd name="T77" fmla="*/ 42 h 56"/>
                <a:gd name="T78" fmla="*/ 54 w 54"/>
                <a:gd name="T79" fmla="*/ 42 h 56"/>
                <a:gd name="T80" fmla="*/ 54 w 54"/>
                <a:gd name="T81" fmla="*/ 28 h 56"/>
                <a:gd name="T82" fmla="*/ 54 w 54"/>
                <a:gd name="T83" fmla="*/ 14 h 56"/>
                <a:gd name="T84" fmla="*/ 54 w 54"/>
                <a:gd name="T85" fmla="*/ 14 h 56"/>
                <a:gd name="T86" fmla="*/ 52 w 54"/>
                <a:gd name="T87" fmla="*/ 8 h 56"/>
                <a:gd name="T88" fmla="*/ 48 w 54"/>
                <a:gd name="T89" fmla="*/ 4 h 56"/>
                <a:gd name="T90" fmla="*/ 42 w 54"/>
                <a:gd name="T91" fmla="*/ 0 h 56"/>
                <a:gd name="T92" fmla="*/ 36 w 54"/>
                <a:gd name="T93" fmla="*/ 0 h 56"/>
                <a:gd name="T94" fmla="*/ 36 w 54"/>
                <a:gd name="T9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" h="56"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6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46" y="54"/>
                  </a:lnTo>
                  <a:lnTo>
                    <a:pt x="52" y="48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28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2" y="8"/>
                  </a:lnTo>
                  <a:lnTo>
                    <a:pt x="48" y="4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46" name="グループ化 145"/>
          <p:cNvGrpSpPr/>
          <p:nvPr/>
        </p:nvGrpSpPr>
        <p:grpSpPr>
          <a:xfrm>
            <a:off x="4506485" y="4997692"/>
            <a:ext cx="1171575" cy="996950"/>
            <a:chOff x="344488" y="1885950"/>
            <a:chExt cx="1171575" cy="996950"/>
          </a:xfrm>
          <a:solidFill>
            <a:srgbClr val="00B050"/>
          </a:solidFill>
        </p:grpSpPr>
        <p:sp>
          <p:nvSpPr>
            <p:cNvPr id="104" name="Freeform 68"/>
            <p:cNvSpPr>
              <a:spLocks noEditPoints="1"/>
            </p:cNvSpPr>
            <p:nvPr/>
          </p:nvSpPr>
          <p:spPr bwMode="auto">
            <a:xfrm>
              <a:off x="671513" y="1885950"/>
              <a:ext cx="377825" cy="469900"/>
            </a:xfrm>
            <a:custGeom>
              <a:avLst/>
              <a:gdLst>
                <a:gd name="T0" fmla="*/ 120 w 238"/>
                <a:gd name="T1" fmla="*/ 296 h 296"/>
                <a:gd name="T2" fmla="*/ 146 w 238"/>
                <a:gd name="T3" fmla="*/ 284 h 296"/>
                <a:gd name="T4" fmla="*/ 192 w 238"/>
                <a:gd name="T5" fmla="*/ 232 h 296"/>
                <a:gd name="T6" fmla="*/ 222 w 238"/>
                <a:gd name="T7" fmla="*/ 174 h 296"/>
                <a:gd name="T8" fmla="*/ 236 w 238"/>
                <a:gd name="T9" fmla="*/ 120 h 296"/>
                <a:gd name="T10" fmla="*/ 234 w 238"/>
                <a:gd name="T11" fmla="*/ 48 h 296"/>
                <a:gd name="T12" fmla="*/ 220 w 238"/>
                <a:gd name="T13" fmla="*/ 20 h 296"/>
                <a:gd name="T14" fmla="*/ 204 w 238"/>
                <a:gd name="T15" fmla="*/ 8 h 296"/>
                <a:gd name="T16" fmla="*/ 178 w 238"/>
                <a:gd name="T17" fmla="*/ 0 h 296"/>
                <a:gd name="T18" fmla="*/ 152 w 238"/>
                <a:gd name="T19" fmla="*/ 8 h 296"/>
                <a:gd name="T20" fmla="*/ 120 w 238"/>
                <a:gd name="T21" fmla="*/ 38 h 296"/>
                <a:gd name="T22" fmla="*/ 96 w 238"/>
                <a:gd name="T23" fmla="*/ 80 h 296"/>
                <a:gd name="T24" fmla="*/ 68 w 238"/>
                <a:gd name="T25" fmla="*/ 42 h 296"/>
                <a:gd name="T26" fmla="*/ 44 w 238"/>
                <a:gd name="T27" fmla="*/ 32 h 296"/>
                <a:gd name="T28" fmla="*/ 32 w 238"/>
                <a:gd name="T29" fmla="*/ 36 h 296"/>
                <a:gd name="T30" fmla="*/ 10 w 238"/>
                <a:gd name="T31" fmla="*/ 58 h 296"/>
                <a:gd name="T32" fmla="*/ 0 w 238"/>
                <a:gd name="T33" fmla="*/ 88 h 296"/>
                <a:gd name="T34" fmla="*/ 6 w 238"/>
                <a:gd name="T35" fmla="*/ 152 h 296"/>
                <a:gd name="T36" fmla="*/ 36 w 238"/>
                <a:gd name="T37" fmla="*/ 230 h 296"/>
                <a:gd name="T38" fmla="*/ 58 w 238"/>
                <a:gd name="T39" fmla="*/ 264 h 296"/>
                <a:gd name="T40" fmla="*/ 96 w 238"/>
                <a:gd name="T41" fmla="*/ 294 h 296"/>
                <a:gd name="T42" fmla="*/ 36 w 238"/>
                <a:gd name="T43" fmla="*/ 88 h 296"/>
                <a:gd name="T44" fmla="*/ 44 w 238"/>
                <a:gd name="T45" fmla="*/ 66 h 296"/>
                <a:gd name="T46" fmla="*/ 54 w 238"/>
                <a:gd name="T47" fmla="*/ 74 h 296"/>
                <a:gd name="T48" fmla="*/ 82 w 238"/>
                <a:gd name="T49" fmla="*/ 134 h 296"/>
                <a:gd name="T50" fmla="*/ 88 w 238"/>
                <a:gd name="T51" fmla="*/ 144 h 296"/>
                <a:gd name="T52" fmla="*/ 100 w 238"/>
                <a:gd name="T53" fmla="*/ 146 h 296"/>
                <a:gd name="T54" fmla="*/ 114 w 238"/>
                <a:gd name="T55" fmla="*/ 138 h 296"/>
                <a:gd name="T56" fmla="*/ 118 w 238"/>
                <a:gd name="T57" fmla="*/ 120 h 296"/>
                <a:gd name="T58" fmla="*/ 138 w 238"/>
                <a:gd name="T59" fmla="*/ 72 h 296"/>
                <a:gd name="T60" fmla="*/ 168 w 238"/>
                <a:gd name="T61" fmla="*/ 38 h 296"/>
                <a:gd name="T62" fmla="*/ 178 w 238"/>
                <a:gd name="T63" fmla="*/ 34 h 296"/>
                <a:gd name="T64" fmla="*/ 192 w 238"/>
                <a:gd name="T65" fmla="*/ 40 h 296"/>
                <a:gd name="T66" fmla="*/ 204 w 238"/>
                <a:gd name="T67" fmla="*/ 62 h 296"/>
                <a:gd name="T68" fmla="*/ 202 w 238"/>
                <a:gd name="T69" fmla="*/ 112 h 296"/>
                <a:gd name="T70" fmla="*/ 192 w 238"/>
                <a:gd name="T71" fmla="*/ 160 h 296"/>
                <a:gd name="T72" fmla="*/ 170 w 238"/>
                <a:gd name="T73" fmla="*/ 202 h 296"/>
                <a:gd name="T74" fmla="*/ 138 w 238"/>
                <a:gd name="T75" fmla="*/ 246 h 296"/>
                <a:gd name="T76" fmla="*/ 110 w 238"/>
                <a:gd name="T77" fmla="*/ 262 h 296"/>
                <a:gd name="T78" fmla="*/ 98 w 238"/>
                <a:gd name="T79" fmla="*/ 258 h 296"/>
                <a:gd name="T80" fmla="*/ 84 w 238"/>
                <a:gd name="T81" fmla="*/ 244 h 296"/>
                <a:gd name="T82" fmla="*/ 56 w 238"/>
                <a:gd name="T83" fmla="*/ 190 h 296"/>
                <a:gd name="T84" fmla="*/ 34 w 238"/>
                <a:gd name="T85" fmla="*/ 122 h 296"/>
                <a:gd name="T86" fmla="*/ 36 w 238"/>
                <a:gd name="T87" fmla="*/ 8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8" h="296">
                  <a:moveTo>
                    <a:pt x="110" y="296"/>
                  </a:moveTo>
                  <a:lnTo>
                    <a:pt x="110" y="296"/>
                  </a:lnTo>
                  <a:lnTo>
                    <a:pt x="120" y="296"/>
                  </a:lnTo>
                  <a:lnTo>
                    <a:pt x="130" y="292"/>
                  </a:lnTo>
                  <a:lnTo>
                    <a:pt x="138" y="288"/>
                  </a:lnTo>
                  <a:lnTo>
                    <a:pt x="146" y="284"/>
                  </a:lnTo>
                  <a:lnTo>
                    <a:pt x="164" y="270"/>
                  </a:lnTo>
                  <a:lnTo>
                    <a:pt x="178" y="252"/>
                  </a:lnTo>
                  <a:lnTo>
                    <a:pt x="192" y="232"/>
                  </a:lnTo>
                  <a:lnTo>
                    <a:pt x="204" y="212"/>
                  </a:lnTo>
                  <a:lnTo>
                    <a:pt x="222" y="174"/>
                  </a:lnTo>
                  <a:lnTo>
                    <a:pt x="222" y="174"/>
                  </a:lnTo>
                  <a:lnTo>
                    <a:pt x="228" y="160"/>
                  </a:lnTo>
                  <a:lnTo>
                    <a:pt x="232" y="142"/>
                  </a:lnTo>
                  <a:lnTo>
                    <a:pt x="236" y="120"/>
                  </a:lnTo>
                  <a:lnTo>
                    <a:pt x="238" y="96"/>
                  </a:lnTo>
                  <a:lnTo>
                    <a:pt x="238" y="72"/>
                  </a:lnTo>
                  <a:lnTo>
                    <a:pt x="234" y="48"/>
                  </a:lnTo>
                  <a:lnTo>
                    <a:pt x="232" y="38"/>
                  </a:lnTo>
                  <a:lnTo>
                    <a:pt x="226" y="28"/>
                  </a:lnTo>
                  <a:lnTo>
                    <a:pt x="220" y="20"/>
                  </a:lnTo>
                  <a:lnTo>
                    <a:pt x="214" y="14"/>
                  </a:lnTo>
                  <a:lnTo>
                    <a:pt x="214" y="14"/>
                  </a:lnTo>
                  <a:lnTo>
                    <a:pt x="204" y="8"/>
                  </a:lnTo>
                  <a:lnTo>
                    <a:pt x="196" y="4"/>
                  </a:lnTo>
                  <a:lnTo>
                    <a:pt x="188" y="2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64" y="2"/>
                  </a:lnTo>
                  <a:lnTo>
                    <a:pt x="152" y="8"/>
                  </a:lnTo>
                  <a:lnTo>
                    <a:pt x="140" y="16"/>
                  </a:lnTo>
                  <a:lnTo>
                    <a:pt x="130" y="26"/>
                  </a:lnTo>
                  <a:lnTo>
                    <a:pt x="120" y="38"/>
                  </a:lnTo>
                  <a:lnTo>
                    <a:pt x="110" y="52"/>
                  </a:lnTo>
                  <a:lnTo>
                    <a:pt x="96" y="80"/>
                  </a:lnTo>
                  <a:lnTo>
                    <a:pt x="96" y="80"/>
                  </a:lnTo>
                  <a:lnTo>
                    <a:pt x="86" y="62"/>
                  </a:lnTo>
                  <a:lnTo>
                    <a:pt x="74" y="48"/>
                  </a:lnTo>
                  <a:lnTo>
                    <a:pt x="68" y="42"/>
                  </a:lnTo>
                  <a:lnTo>
                    <a:pt x="60" y="36"/>
                  </a:lnTo>
                  <a:lnTo>
                    <a:pt x="52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38" y="34"/>
                  </a:lnTo>
                  <a:lnTo>
                    <a:pt x="32" y="36"/>
                  </a:lnTo>
                  <a:lnTo>
                    <a:pt x="26" y="38"/>
                  </a:lnTo>
                  <a:lnTo>
                    <a:pt x="20" y="44"/>
                  </a:lnTo>
                  <a:lnTo>
                    <a:pt x="10" y="58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0" y="126"/>
                  </a:lnTo>
                  <a:lnTo>
                    <a:pt x="6" y="152"/>
                  </a:lnTo>
                  <a:lnTo>
                    <a:pt x="16" y="180"/>
                  </a:lnTo>
                  <a:lnTo>
                    <a:pt x="26" y="206"/>
                  </a:lnTo>
                  <a:lnTo>
                    <a:pt x="36" y="230"/>
                  </a:lnTo>
                  <a:lnTo>
                    <a:pt x="48" y="250"/>
                  </a:lnTo>
                  <a:lnTo>
                    <a:pt x="58" y="264"/>
                  </a:lnTo>
                  <a:lnTo>
                    <a:pt x="58" y="264"/>
                  </a:lnTo>
                  <a:lnTo>
                    <a:pt x="70" y="278"/>
                  </a:lnTo>
                  <a:lnTo>
                    <a:pt x="82" y="288"/>
                  </a:lnTo>
                  <a:lnTo>
                    <a:pt x="96" y="294"/>
                  </a:lnTo>
                  <a:lnTo>
                    <a:pt x="110" y="296"/>
                  </a:lnTo>
                  <a:lnTo>
                    <a:pt x="110" y="296"/>
                  </a:lnTo>
                  <a:close/>
                  <a:moveTo>
                    <a:pt x="36" y="88"/>
                  </a:moveTo>
                  <a:lnTo>
                    <a:pt x="36" y="88"/>
                  </a:lnTo>
                  <a:lnTo>
                    <a:pt x="42" y="72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8" y="70"/>
                  </a:lnTo>
                  <a:lnTo>
                    <a:pt x="54" y="74"/>
                  </a:lnTo>
                  <a:lnTo>
                    <a:pt x="64" y="90"/>
                  </a:lnTo>
                  <a:lnTo>
                    <a:pt x="74" y="112"/>
                  </a:lnTo>
                  <a:lnTo>
                    <a:pt x="82" y="134"/>
                  </a:lnTo>
                  <a:lnTo>
                    <a:pt x="82" y="134"/>
                  </a:lnTo>
                  <a:lnTo>
                    <a:pt x="84" y="140"/>
                  </a:lnTo>
                  <a:lnTo>
                    <a:pt x="88" y="144"/>
                  </a:lnTo>
                  <a:lnTo>
                    <a:pt x="94" y="146"/>
                  </a:lnTo>
                  <a:lnTo>
                    <a:pt x="100" y="146"/>
                  </a:lnTo>
                  <a:lnTo>
                    <a:pt x="100" y="146"/>
                  </a:lnTo>
                  <a:lnTo>
                    <a:pt x="106" y="144"/>
                  </a:lnTo>
                  <a:lnTo>
                    <a:pt x="110" y="142"/>
                  </a:lnTo>
                  <a:lnTo>
                    <a:pt x="114" y="138"/>
                  </a:lnTo>
                  <a:lnTo>
                    <a:pt x="116" y="132"/>
                  </a:lnTo>
                  <a:lnTo>
                    <a:pt x="116" y="132"/>
                  </a:lnTo>
                  <a:lnTo>
                    <a:pt x="118" y="120"/>
                  </a:lnTo>
                  <a:lnTo>
                    <a:pt x="124" y="104"/>
                  </a:lnTo>
                  <a:lnTo>
                    <a:pt x="130" y="88"/>
                  </a:lnTo>
                  <a:lnTo>
                    <a:pt x="138" y="72"/>
                  </a:lnTo>
                  <a:lnTo>
                    <a:pt x="148" y="58"/>
                  </a:lnTo>
                  <a:lnTo>
                    <a:pt x="158" y="46"/>
                  </a:lnTo>
                  <a:lnTo>
                    <a:pt x="168" y="38"/>
                  </a:lnTo>
                  <a:lnTo>
                    <a:pt x="174" y="34"/>
                  </a:lnTo>
                  <a:lnTo>
                    <a:pt x="178" y="34"/>
                  </a:lnTo>
                  <a:lnTo>
                    <a:pt x="178" y="34"/>
                  </a:lnTo>
                  <a:lnTo>
                    <a:pt x="186" y="36"/>
                  </a:lnTo>
                  <a:lnTo>
                    <a:pt x="192" y="40"/>
                  </a:lnTo>
                  <a:lnTo>
                    <a:pt x="192" y="40"/>
                  </a:lnTo>
                  <a:lnTo>
                    <a:pt x="196" y="44"/>
                  </a:lnTo>
                  <a:lnTo>
                    <a:pt x="200" y="48"/>
                  </a:lnTo>
                  <a:lnTo>
                    <a:pt x="204" y="62"/>
                  </a:lnTo>
                  <a:lnTo>
                    <a:pt x="204" y="78"/>
                  </a:lnTo>
                  <a:lnTo>
                    <a:pt x="204" y="94"/>
                  </a:lnTo>
                  <a:lnTo>
                    <a:pt x="202" y="112"/>
                  </a:lnTo>
                  <a:lnTo>
                    <a:pt x="200" y="130"/>
                  </a:lnTo>
                  <a:lnTo>
                    <a:pt x="196" y="146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82" y="182"/>
                  </a:lnTo>
                  <a:lnTo>
                    <a:pt x="170" y="202"/>
                  </a:lnTo>
                  <a:lnTo>
                    <a:pt x="160" y="220"/>
                  </a:lnTo>
                  <a:lnTo>
                    <a:pt x="150" y="234"/>
                  </a:lnTo>
                  <a:lnTo>
                    <a:pt x="138" y="246"/>
                  </a:lnTo>
                  <a:lnTo>
                    <a:pt x="128" y="254"/>
                  </a:lnTo>
                  <a:lnTo>
                    <a:pt x="120" y="260"/>
                  </a:lnTo>
                  <a:lnTo>
                    <a:pt x="110" y="262"/>
                  </a:lnTo>
                  <a:lnTo>
                    <a:pt x="110" y="262"/>
                  </a:lnTo>
                  <a:lnTo>
                    <a:pt x="104" y="262"/>
                  </a:lnTo>
                  <a:lnTo>
                    <a:pt x="98" y="258"/>
                  </a:lnTo>
                  <a:lnTo>
                    <a:pt x="92" y="252"/>
                  </a:lnTo>
                  <a:lnTo>
                    <a:pt x="84" y="244"/>
                  </a:lnTo>
                  <a:lnTo>
                    <a:pt x="84" y="244"/>
                  </a:lnTo>
                  <a:lnTo>
                    <a:pt x="76" y="230"/>
                  </a:lnTo>
                  <a:lnTo>
                    <a:pt x="66" y="210"/>
                  </a:lnTo>
                  <a:lnTo>
                    <a:pt x="56" y="190"/>
                  </a:lnTo>
                  <a:lnTo>
                    <a:pt x="46" y="166"/>
                  </a:lnTo>
                  <a:lnTo>
                    <a:pt x="40" y="144"/>
                  </a:lnTo>
                  <a:lnTo>
                    <a:pt x="34" y="122"/>
                  </a:lnTo>
                  <a:lnTo>
                    <a:pt x="32" y="102"/>
                  </a:lnTo>
                  <a:lnTo>
                    <a:pt x="36" y="88"/>
                  </a:lnTo>
                  <a:lnTo>
                    <a:pt x="36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69"/>
            <p:cNvSpPr>
              <a:spLocks noEditPoints="1"/>
            </p:cNvSpPr>
            <p:nvPr/>
          </p:nvSpPr>
          <p:spPr bwMode="auto">
            <a:xfrm>
              <a:off x="344488" y="2203450"/>
              <a:ext cx="409575" cy="393700"/>
            </a:xfrm>
            <a:custGeom>
              <a:avLst/>
              <a:gdLst>
                <a:gd name="T0" fmla="*/ 256 w 258"/>
                <a:gd name="T1" fmla="*/ 146 h 248"/>
                <a:gd name="T2" fmla="*/ 256 w 258"/>
                <a:gd name="T3" fmla="*/ 110 h 248"/>
                <a:gd name="T4" fmla="*/ 238 w 258"/>
                <a:gd name="T5" fmla="*/ 72 h 248"/>
                <a:gd name="T6" fmla="*/ 214 w 258"/>
                <a:gd name="T7" fmla="*/ 48 h 248"/>
                <a:gd name="T8" fmla="*/ 162 w 258"/>
                <a:gd name="T9" fmla="*/ 18 h 248"/>
                <a:gd name="T10" fmla="*/ 102 w 258"/>
                <a:gd name="T11" fmla="*/ 0 h 248"/>
                <a:gd name="T12" fmla="*/ 62 w 258"/>
                <a:gd name="T13" fmla="*/ 2 h 248"/>
                <a:gd name="T14" fmla="*/ 36 w 258"/>
                <a:gd name="T15" fmla="*/ 10 h 248"/>
                <a:gd name="T16" fmla="*/ 14 w 258"/>
                <a:gd name="T17" fmla="*/ 26 h 248"/>
                <a:gd name="T18" fmla="*/ 6 w 258"/>
                <a:gd name="T19" fmla="*/ 46 h 248"/>
                <a:gd name="T20" fmla="*/ 12 w 258"/>
                <a:gd name="T21" fmla="*/ 72 h 248"/>
                <a:gd name="T22" fmla="*/ 48 w 258"/>
                <a:gd name="T23" fmla="*/ 112 h 248"/>
                <a:gd name="T24" fmla="*/ 20 w 258"/>
                <a:gd name="T25" fmla="*/ 134 h 248"/>
                <a:gd name="T26" fmla="*/ 4 w 258"/>
                <a:gd name="T27" fmla="*/ 160 h 248"/>
                <a:gd name="T28" fmla="*/ 4 w 258"/>
                <a:gd name="T29" fmla="*/ 198 h 248"/>
                <a:gd name="T30" fmla="*/ 16 w 258"/>
                <a:gd name="T31" fmla="*/ 220 h 248"/>
                <a:gd name="T32" fmla="*/ 42 w 258"/>
                <a:gd name="T33" fmla="*/ 238 h 248"/>
                <a:gd name="T34" fmla="*/ 78 w 258"/>
                <a:gd name="T35" fmla="*/ 246 h 248"/>
                <a:gd name="T36" fmla="*/ 92 w 258"/>
                <a:gd name="T37" fmla="*/ 248 h 248"/>
                <a:gd name="T38" fmla="*/ 138 w 258"/>
                <a:gd name="T39" fmla="*/ 242 h 248"/>
                <a:gd name="T40" fmla="*/ 206 w 258"/>
                <a:gd name="T41" fmla="*/ 212 h 248"/>
                <a:gd name="T42" fmla="*/ 248 w 258"/>
                <a:gd name="T43" fmla="*/ 170 h 248"/>
                <a:gd name="T44" fmla="*/ 222 w 258"/>
                <a:gd name="T45" fmla="*/ 146 h 248"/>
                <a:gd name="T46" fmla="*/ 202 w 258"/>
                <a:gd name="T47" fmla="*/ 172 h 248"/>
                <a:gd name="T48" fmla="*/ 152 w 258"/>
                <a:gd name="T49" fmla="*/ 202 h 248"/>
                <a:gd name="T50" fmla="*/ 92 w 258"/>
                <a:gd name="T51" fmla="*/ 214 h 248"/>
                <a:gd name="T52" fmla="*/ 64 w 258"/>
                <a:gd name="T53" fmla="*/ 210 h 248"/>
                <a:gd name="T54" fmla="*/ 40 w 258"/>
                <a:gd name="T55" fmla="*/ 192 h 248"/>
                <a:gd name="T56" fmla="*/ 34 w 258"/>
                <a:gd name="T57" fmla="*/ 180 h 248"/>
                <a:gd name="T58" fmla="*/ 38 w 258"/>
                <a:gd name="T59" fmla="*/ 166 h 248"/>
                <a:gd name="T60" fmla="*/ 72 w 258"/>
                <a:gd name="T61" fmla="*/ 138 h 248"/>
                <a:gd name="T62" fmla="*/ 94 w 258"/>
                <a:gd name="T63" fmla="*/ 128 h 248"/>
                <a:gd name="T64" fmla="*/ 100 w 258"/>
                <a:gd name="T65" fmla="*/ 114 h 248"/>
                <a:gd name="T66" fmla="*/ 98 w 258"/>
                <a:gd name="T67" fmla="*/ 104 h 248"/>
                <a:gd name="T68" fmla="*/ 90 w 258"/>
                <a:gd name="T69" fmla="*/ 98 h 248"/>
                <a:gd name="T70" fmla="*/ 54 w 258"/>
                <a:gd name="T71" fmla="*/ 74 h 248"/>
                <a:gd name="T72" fmla="*/ 40 w 258"/>
                <a:gd name="T73" fmla="*/ 48 h 248"/>
                <a:gd name="T74" fmla="*/ 48 w 258"/>
                <a:gd name="T75" fmla="*/ 40 h 248"/>
                <a:gd name="T76" fmla="*/ 68 w 258"/>
                <a:gd name="T77" fmla="*/ 34 h 248"/>
                <a:gd name="T78" fmla="*/ 98 w 258"/>
                <a:gd name="T79" fmla="*/ 34 h 248"/>
                <a:gd name="T80" fmla="*/ 148 w 258"/>
                <a:gd name="T81" fmla="*/ 48 h 248"/>
                <a:gd name="T82" fmla="*/ 192 w 258"/>
                <a:gd name="T83" fmla="*/ 74 h 248"/>
                <a:gd name="T84" fmla="*/ 216 w 258"/>
                <a:gd name="T85" fmla="*/ 100 h 248"/>
                <a:gd name="T86" fmla="*/ 224 w 258"/>
                <a:gd name="T87" fmla="*/ 130 h 248"/>
                <a:gd name="T88" fmla="*/ 222 w 258"/>
                <a:gd name="T89" fmla="*/ 14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8" h="248">
                  <a:moveTo>
                    <a:pt x="252" y="160"/>
                  </a:moveTo>
                  <a:lnTo>
                    <a:pt x="252" y="160"/>
                  </a:lnTo>
                  <a:lnTo>
                    <a:pt x="256" y="146"/>
                  </a:lnTo>
                  <a:lnTo>
                    <a:pt x="258" y="134"/>
                  </a:lnTo>
                  <a:lnTo>
                    <a:pt x="258" y="122"/>
                  </a:lnTo>
                  <a:lnTo>
                    <a:pt x="256" y="110"/>
                  </a:lnTo>
                  <a:lnTo>
                    <a:pt x="252" y="96"/>
                  </a:lnTo>
                  <a:lnTo>
                    <a:pt x="246" y="84"/>
                  </a:lnTo>
                  <a:lnTo>
                    <a:pt x="238" y="72"/>
                  </a:lnTo>
                  <a:lnTo>
                    <a:pt x="228" y="60"/>
                  </a:lnTo>
                  <a:lnTo>
                    <a:pt x="228" y="60"/>
                  </a:lnTo>
                  <a:lnTo>
                    <a:pt x="214" y="48"/>
                  </a:lnTo>
                  <a:lnTo>
                    <a:pt x="198" y="36"/>
                  </a:lnTo>
                  <a:lnTo>
                    <a:pt x="180" y="26"/>
                  </a:lnTo>
                  <a:lnTo>
                    <a:pt x="162" y="18"/>
                  </a:lnTo>
                  <a:lnTo>
                    <a:pt x="142" y="10"/>
                  </a:lnTo>
                  <a:lnTo>
                    <a:pt x="122" y="4"/>
                  </a:lnTo>
                  <a:lnTo>
                    <a:pt x="102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48" y="4"/>
                  </a:lnTo>
                  <a:lnTo>
                    <a:pt x="36" y="10"/>
                  </a:lnTo>
                  <a:lnTo>
                    <a:pt x="26" y="14"/>
                  </a:lnTo>
                  <a:lnTo>
                    <a:pt x="18" y="20"/>
                  </a:lnTo>
                  <a:lnTo>
                    <a:pt x="14" y="26"/>
                  </a:lnTo>
                  <a:lnTo>
                    <a:pt x="10" y="32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54"/>
                  </a:lnTo>
                  <a:lnTo>
                    <a:pt x="8" y="64"/>
                  </a:lnTo>
                  <a:lnTo>
                    <a:pt x="12" y="72"/>
                  </a:lnTo>
                  <a:lnTo>
                    <a:pt x="16" y="82"/>
                  </a:lnTo>
                  <a:lnTo>
                    <a:pt x="30" y="98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32" y="122"/>
                  </a:lnTo>
                  <a:lnTo>
                    <a:pt x="20" y="134"/>
                  </a:lnTo>
                  <a:lnTo>
                    <a:pt x="10" y="146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0" y="174"/>
                  </a:lnTo>
                  <a:lnTo>
                    <a:pt x="0" y="186"/>
                  </a:lnTo>
                  <a:lnTo>
                    <a:pt x="4" y="198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6" y="220"/>
                  </a:lnTo>
                  <a:lnTo>
                    <a:pt x="24" y="226"/>
                  </a:lnTo>
                  <a:lnTo>
                    <a:pt x="32" y="234"/>
                  </a:lnTo>
                  <a:lnTo>
                    <a:pt x="42" y="238"/>
                  </a:lnTo>
                  <a:lnTo>
                    <a:pt x="54" y="242"/>
                  </a:lnTo>
                  <a:lnTo>
                    <a:pt x="66" y="246"/>
                  </a:lnTo>
                  <a:lnTo>
                    <a:pt x="78" y="246"/>
                  </a:lnTo>
                  <a:lnTo>
                    <a:pt x="92" y="248"/>
                  </a:lnTo>
                  <a:lnTo>
                    <a:pt x="92" y="248"/>
                  </a:lnTo>
                  <a:lnTo>
                    <a:pt x="92" y="248"/>
                  </a:lnTo>
                  <a:lnTo>
                    <a:pt x="92" y="248"/>
                  </a:lnTo>
                  <a:lnTo>
                    <a:pt x="114" y="246"/>
                  </a:lnTo>
                  <a:lnTo>
                    <a:pt x="138" y="242"/>
                  </a:lnTo>
                  <a:lnTo>
                    <a:pt x="162" y="234"/>
                  </a:lnTo>
                  <a:lnTo>
                    <a:pt x="186" y="224"/>
                  </a:lnTo>
                  <a:lnTo>
                    <a:pt x="206" y="212"/>
                  </a:lnTo>
                  <a:lnTo>
                    <a:pt x="226" y="196"/>
                  </a:lnTo>
                  <a:lnTo>
                    <a:pt x="242" y="178"/>
                  </a:lnTo>
                  <a:lnTo>
                    <a:pt x="248" y="170"/>
                  </a:lnTo>
                  <a:lnTo>
                    <a:pt x="252" y="160"/>
                  </a:lnTo>
                  <a:lnTo>
                    <a:pt x="252" y="160"/>
                  </a:lnTo>
                  <a:close/>
                  <a:moveTo>
                    <a:pt x="222" y="146"/>
                  </a:moveTo>
                  <a:lnTo>
                    <a:pt x="222" y="146"/>
                  </a:lnTo>
                  <a:lnTo>
                    <a:pt x="214" y="160"/>
                  </a:lnTo>
                  <a:lnTo>
                    <a:pt x="202" y="172"/>
                  </a:lnTo>
                  <a:lnTo>
                    <a:pt x="188" y="184"/>
                  </a:lnTo>
                  <a:lnTo>
                    <a:pt x="170" y="194"/>
                  </a:lnTo>
                  <a:lnTo>
                    <a:pt x="152" y="202"/>
                  </a:lnTo>
                  <a:lnTo>
                    <a:pt x="132" y="208"/>
                  </a:lnTo>
                  <a:lnTo>
                    <a:pt x="112" y="212"/>
                  </a:lnTo>
                  <a:lnTo>
                    <a:pt x="92" y="214"/>
                  </a:lnTo>
                  <a:lnTo>
                    <a:pt x="92" y="214"/>
                  </a:lnTo>
                  <a:lnTo>
                    <a:pt x="78" y="212"/>
                  </a:lnTo>
                  <a:lnTo>
                    <a:pt x="64" y="210"/>
                  </a:lnTo>
                  <a:lnTo>
                    <a:pt x="50" y="204"/>
                  </a:lnTo>
                  <a:lnTo>
                    <a:pt x="44" y="198"/>
                  </a:lnTo>
                  <a:lnTo>
                    <a:pt x="40" y="192"/>
                  </a:lnTo>
                  <a:lnTo>
                    <a:pt x="40" y="192"/>
                  </a:lnTo>
                  <a:lnTo>
                    <a:pt x="36" y="186"/>
                  </a:lnTo>
                  <a:lnTo>
                    <a:pt x="34" y="180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8" y="166"/>
                  </a:lnTo>
                  <a:lnTo>
                    <a:pt x="44" y="158"/>
                  </a:lnTo>
                  <a:lnTo>
                    <a:pt x="56" y="148"/>
                  </a:lnTo>
                  <a:lnTo>
                    <a:pt x="72" y="138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0" y="114"/>
                  </a:lnTo>
                  <a:lnTo>
                    <a:pt x="100" y="114"/>
                  </a:lnTo>
                  <a:lnTo>
                    <a:pt x="100" y="110"/>
                  </a:lnTo>
                  <a:lnTo>
                    <a:pt x="98" y="104"/>
                  </a:lnTo>
                  <a:lnTo>
                    <a:pt x="94" y="102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80" y="94"/>
                  </a:lnTo>
                  <a:lnTo>
                    <a:pt x="70" y="88"/>
                  </a:lnTo>
                  <a:lnTo>
                    <a:pt x="54" y="74"/>
                  </a:lnTo>
                  <a:lnTo>
                    <a:pt x="44" y="60"/>
                  </a:lnTo>
                  <a:lnTo>
                    <a:pt x="40" y="5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2" y="44"/>
                  </a:lnTo>
                  <a:lnTo>
                    <a:pt x="48" y="40"/>
                  </a:lnTo>
                  <a:lnTo>
                    <a:pt x="56" y="3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98" y="34"/>
                  </a:lnTo>
                  <a:lnTo>
                    <a:pt x="114" y="38"/>
                  </a:lnTo>
                  <a:lnTo>
                    <a:pt x="132" y="42"/>
                  </a:lnTo>
                  <a:lnTo>
                    <a:pt x="148" y="48"/>
                  </a:lnTo>
                  <a:lnTo>
                    <a:pt x="164" y="56"/>
                  </a:lnTo>
                  <a:lnTo>
                    <a:pt x="180" y="64"/>
                  </a:lnTo>
                  <a:lnTo>
                    <a:pt x="192" y="74"/>
                  </a:lnTo>
                  <a:lnTo>
                    <a:pt x="204" y="84"/>
                  </a:lnTo>
                  <a:lnTo>
                    <a:pt x="204" y="84"/>
                  </a:lnTo>
                  <a:lnTo>
                    <a:pt x="216" y="100"/>
                  </a:lnTo>
                  <a:lnTo>
                    <a:pt x="224" y="116"/>
                  </a:lnTo>
                  <a:lnTo>
                    <a:pt x="224" y="124"/>
                  </a:lnTo>
                  <a:lnTo>
                    <a:pt x="224" y="130"/>
                  </a:lnTo>
                  <a:lnTo>
                    <a:pt x="224" y="138"/>
                  </a:lnTo>
                  <a:lnTo>
                    <a:pt x="222" y="146"/>
                  </a:lnTo>
                  <a:lnTo>
                    <a:pt x="222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70"/>
            <p:cNvSpPr>
              <a:spLocks noEditPoints="1"/>
            </p:cNvSpPr>
            <p:nvPr/>
          </p:nvSpPr>
          <p:spPr bwMode="auto">
            <a:xfrm>
              <a:off x="912813" y="2203450"/>
              <a:ext cx="438150" cy="330200"/>
            </a:xfrm>
            <a:custGeom>
              <a:avLst/>
              <a:gdLst>
                <a:gd name="T0" fmla="*/ 36 w 276"/>
                <a:gd name="T1" fmla="*/ 76 h 208"/>
                <a:gd name="T2" fmla="*/ 8 w 276"/>
                <a:gd name="T3" fmla="*/ 114 h 208"/>
                <a:gd name="T4" fmla="*/ 0 w 276"/>
                <a:gd name="T5" fmla="*/ 134 h 208"/>
                <a:gd name="T6" fmla="*/ 0 w 276"/>
                <a:gd name="T7" fmla="*/ 154 h 208"/>
                <a:gd name="T8" fmla="*/ 2 w 276"/>
                <a:gd name="T9" fmla="*/ 162 h 208"/>
                <a:gd name="T10" fmla="*/ 16 w 276"/>
                <a:gd name="T11" fmla="*/ 180 h 208"/>
                <a:gd name="T12" fmla="*/ 40 w 276"/>
                <a:gd name="T13" fmla="*/ 192 h 208"/>
                <a:gd name="T14" fmla="*/ 72 w 276"/>
                <a:gd name="T15" fmla="*/ 198 h 208"/>
                <a:gd name="T16" fmla="*/ 110 w 276"/>
                <a:gd name="T17" fmla="*/ 204 h 208"/>
                <a:gd name="T18" fmla="*/ 140 w 276"/>
                <a:gd name="T19" fmla="*/ 206 h 208"/>
                <a:gd name="T20" fmla="*/ 176 w 276"/>
                <a:gd name="T21" fmla="*/ 208 h 208"/>
                <a:gd name="T22" fmla="*/ 220 w 276"/>
                <a:gd name="T23" fmla="*/ 204 h 208"/>
                <a:gd name="T24" fmla="*/ 244 w 276"/>
                <a:gd name="T25" fmla="*/ 190 h 208"/>
                <a:gd name="T26" fmla="*/ 254 w 276"/>
                <a:gd name="T27" fmla="*/ 174 h 208"/>
                <a:gd name="T28" fmla="*/ 260 w 276"/>
                <a:gd name="T29" fmla="*/ 148 h 208"/>
                <a:gd name="T30" fmla="*/ 258 w 276"/>
                <a:gd name="T31" fmla="*/ 138 h 208"/>
                <a:gd name="T32" fmla="*/ 244 w 276"/>
                <a:gd name="T33" fmla="*/ 114 h 208"/>
                <a:gd name="T34" fmla="*/ 256 w 276"/>
                <a:gd name="T35" fmla="*/ 102 h 208"/>
                <a:gd name="T36" fmla="*/ 274 w 276"/>
                <a:gd name="T37" fmla="*/ 72 h 208"/>
                <a:gd name="T38" fmla="*/ 276 w 276"/>
                <a:gd name="T39" fmla="*/ 56 h 208"/>
                <a:gd name="T40" fmla="*/ 272 w 276"/>
                <a:gd name="T41" fmla="*/ 36 h 208"/>
                <a:gd name="T42" fmla="*/ 260 w 276"/>
                <a:gd name="T43" fmla="*/ 20 h 208"/>
                <a:gd name="T44" fmla="*/ 236 w 276"/>
                <a:gd name="T45" fmla="*/ 8 h 208"/>
                <a:gd name="T46" fmla="*/ 218 w 276"/>
                <a:gd name="T47" fmla="*/ 4 h 208"/>
                <a:gd name="T48" fmla="*/ 182 w 276"/>
                <a:gd name="T49" fmla="*/ 0 h 208"/>
                <a:gd name="T50" fmla="*/ 130 w 276"/>
                <a:gd name="T51" fmla="*/ 6 h 208"/>
                <a:gd name="T52" fmla="*/ 92 w 276"/>
                <a:gd name="T53" fmla="*/ 24 h 208"/>
                <a:gd name="T54" fmla="*/ 60 w 276"/>
                <a:gd name="T55" fmla="*/ 48 h 208"/>
                <a:gd name="T56" fmla="*/ 36 w 276"/>
                <a:gd name="T57" fmla="*/ 76 h 208"/>
                <a:gd name="T58" fmla="*/ 182 w 276"/>
                <a:gd name="T59" fmla="*/ 34 h 208"/>
                <a:gd name="T60" fmla="*/ 214 w 276"/>
                <a:gd name="T61" fmla="*/ 36 h 208"/>
                <a:gd name="T62" fmla="*/ 226 w 276"/>
                <a:gd name="T63" fmla="*/ 40 h 208"/>
                <a:gd name="T64" fmla="*/ 240 w 276"/>
                <a:gd name="T65" fmla="*/ 48 h 208"/>
                <a:gd name="T66" fmla="*/ 242 w 276"/>
                <a:gd name="T67" fmla="*/ 56 h 208"/>
                <a:gd name="T68" fmla="*/ 238 w 276"/>
                <a:gd name="T69" fmla="*/ 68 h 208"/>
                <a:gd name="T70" fmla="*/ 220 w 276"/>
                <a:gd name="T71" fmla="*/ 90 h 208"/>
                <a:gd name="T72" fmla="*/ 208 w 276"/>
                <a:gd name="T73" fmla="*/ 96 h 208"/>
                <a:gd name="T74" fmla="*/ 202 w 276"/>
                <a:gd name="T75" fmla="*/ 96 h 208"/>
                <a:gd name="T76" fmla="*/ 194 w 276"/>
                <a:gd name="T77" fmla="*/ 104 h 208"/>
                <a:gd name="T78" fmla="*/ 192 w 276"/>
                <a:gd name="T79" fmla="*/ 110 h 208"/>
                <a:gd name="T80" fmla="*/ 196 w 276"/>
                <a:gd name="T81" fmla="*/ 122 h 208"/>
                <a:gd name="T82" fmla="*/ 204 w 276"/>
                <a:gd name="T83" fmla="*/ 128 h 208"/>
                <a:gd name="T84" fmla="*/ 212 w 276"/>
                <a:gd name="T85" fmla="*/ 132 h 208"/>
                <a:gd name="T86" fmla="*/ 222 w 276"/>
                <a:gd name="T87" fmla="*/ 140 h 208"/>
                <a:gd name="T88" fmla="*/ 224 w 276"/>
                <a:gd name="T89" fmla="*/ 146 h 208"/>
                <a:gd name="T90" fmla="*/ 224 w 276"/>
                <a:gd name="T91" fmla="*/ 156 h 208"/>
                <a:gd name="T92" fmla="*/ 218 w 276"/>
                <a:gd name="T93" fmla="*/ 168 h 208"/>
                <a:gd name="T94" fmla="*/ 210 w 276"/>
                <a:gd name="T95" fmla="*/ 170 h 208"/>
                <a:gd name="T96" fmla="*/ 176 w 276"/>
                <a:gd name="T97" fmla="*/ 174 h 208"/>
                <a:gd name="T98" fmla="*/ 142 w 276"/>
                <a:gd name="T99" fmla="*/ 172 h 208"/>
                <a:gd name="T100" fmla="*/ 112 w 276"/>
                <a:gd name="T101" fmla="*/ 170 h 208"/>
                <a:gd name="T102" fmla="*/ 90 w 276"/>
                <a:gd name="T103" fmla="*/ 166 h 208"/>
                <a:gd name="T104" fmla="*/ 46 w 276"/>
                <a:gd name="T105" fmla="*/ 158 h 208"/>
                <a:gd name="T106" fmla="*/ 34 w 276"/>
                <a:gd name="T107" fmla="*/ 150 h 208"/>
                <a:gd name="T108" fmla="*/ 34 w 276"/>
                <a:gd name="T109" fmla="*/ 146 h 208"/>
                <a:gd name="T110" fmla="*/ 44 w 276"/>
                <a:gd name="T111" fmla="*/ 120 h 208"/>
                <a:gd name="T112" fmla="*/ 62 w 276"/>
                <a:gd name="T113" fmla="*/ 96 h 208"/>
                <a:gd name="T114" fmla="*/ 96 w 276"/>
                <a:gd name="T115" fmla="*/ 62 h 208"/>
                <a:gd name="T116" fmla="*/ 124 w 276"/>
                <a:gd name="T117" fmla="*/ 46 h 208"/>
                <a:gd name="T118" fmla="*/ 160 w 276"/>
                <a:gd name="T119" fmla="*/ 36 h 208"/>
                <a:gd name="T120" fmla="*/ 182 w 276"/>
                <a:gd name="T121" fmla="*/ 3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" h="208">
                  <a:moveTo>
                    <a:pt x="36" y="76"/>
                  </a:moveTo>
                  <a:lnTo>
                    <a:pt x="36" y="76"/>
                  </a:lnTo>
                  <a:lnTo>
                    <a:pt x="16" y="102"/>
                  </a:lnTo>
                  <a:lnTo>
                    <a:pt x="8" y="114"/>
                  </a:lnTo>
                  <a:lnTo>
                    <a:pt x="4" y="124"/>
                  </a:lnTo>
                  <a:lnTo>
                    <a:pt x="0" y="134"/>
                  </a:lnTo>
                  <a:lnTo>
                    <a:pt x="0" y="144"/>
                  </a:lnTo>
                  <a:lnTo>
                    <a:pt x="0" y="154"/>
                  </a:lnTo>
                  <a:lnTo>
                    <a:pt x="2" y="162"/>
                  </a:lnTo>
                  <a:lnTo>
                    <a:pt x="2" y="162"/>
                  </a:lnTo>
                  <a:lnTo>
                    <a:pt x="8" y="172"/>
                  </a:lnTo>
                  <a:lnTo>
                    <a:pt x="16" y="180"/>
                  </a:lnTo>
                  <a:lnTo>
                    <a:pt x="28" y="186"/>
                  </a:lnTo>
                  <a:lnTo>
                    <a:pt x="40" y="192"/>
                  </a:lnTo>
                  <a:lnTo>
                    <a:pt x="54" y="196"/>
                  </a:lnTo>
                  <a:lnTo>
                    <a:pt x="72" y="198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0" y="204"/>
                  </a:lnTo>
                  <a:lnTo>
                    <a:pt x="140" y="206"/>
                  </a:lnTo>
                  <a:lnTo>
                    <a:pt x="176" y="208"/>
                  </a:lnTo>
                  <a:lnTo>
                    <a:pt x="176" y="208"/>
                  </a:lnTo>
                  <a:lnTo>
                    <a:pt x="200" y="206"/>
                  </a:lnTo>
                  <a:lnTo>
                    <a:pt x="220" y="204"/>
                  </a:lnTo>
                  <a:lnTo>
                    <a:pt x="234" y="198"/>
                  </a:lnTo>
                  <a:lnTo>
                    <a:pt x="244" y="190"/>
                  </a:lnTo>
                  <a:lnTo>
                    <a:pt x="244" y="190"/>
                  </a:lnTo>
                  <a:lnTo>
                    <a:pt x="254" y="174"/>
                  </a:lnTo>
                  <a:lnTo>
                    <a:pt x="258" y="160"/>
                  </a:lnTo>
                  <a:lnTo>
                    <a:pt x="260" y="148"/>
                  </a:lnTo>
                  <a:lnTo>
                    <a:pt x="258" y="138"/>
                  </a:lnTo>
                  <a:lnTo>
                    <a:pt x="258" y="138"/>
                  </a:lnTo>
                  <a:lnTo>
                    <a:pt x="252" y="126"/>
                  </a:lnTo>
                  <a:lnTo>
                    <a:pt x="244" y="114"/>
                  </a:lnTo>
                  <a:lnTo>
                    <a:pt x="244" y="114"/>
                  </a:lnTo>
                  <a:lnTo>
                    <a:pt x="256" y="102"/>
                  </a:lnTo>
                  <a:lnTo>
                    <a:pt x="266" y="88"/>
                  </a:lnTo>
                  <a:lnTo>
                    <a:pt x="274" y="72"/>
                  </a:lnTo>
                  <a:lnTo>
                    <a:pt x="276" y="56"/>
                  </a:lnTo>
                  <a:lnTo>
                    <a:pt x="276" y="56"/>
                  </a:lnTo>
                  <a:lnTo>
                    <a:pt x="274" y="44"/>
                  </a:lnTo>
                  <a:lnTo>
                    <a:pt x="272" y="36"/>
                  </a:lnTo>
                  <a:lnTo>
                    <a:pt x="268" y="28"/>
                  </a:lnTo>
                  <a:lnTo>
                    <a:pt x="260" y="20"/>
                  </a:lnTo>
                  <a:lnTo>
                    <a:pt x="250" y="12"/>
                  </a:lnTo>
                  <a:lnTo>
                    <a:pt x="236" y="8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54" y="2"/>
                  </a:lnTo>
                  <a:lnTo>
                    <a:pt x="130" y="6"/>
                  </a:lnTo>
                  <a:lnTo>
                    <a:pt x="110" y="14"/>
                  </a:lnTo>
                  <a:lnTo>
                    <a:pt x="92" y="24"/>
                  </a:lnTo>
                  <a:lnTo>
                    <a:pt x="76" y="34"/>
                  </a:lnTo>
                  <a:lnTo>
                    <a:pt x="60" y="48"/>
                  </a:lnTo>
                  <a:lnTo>
                    <a:pt x="48" y="62"/>
                  </a:lnTo>
                  <a:lnTo>
                    <a:pt x="36" y="76"/>
                  </a:lnTo>
                  <a:lnTo>
                    <a:pt x="36" y="76"/>
                  </a:lnTo>
                  <a:close/>
                  <a:moveTo>
                    <a:pt x="182" y="34"/>
                  </a:moveTo>
                  <a:lnTo>
                    <a:pt x="182" y="34"/>
                  </a:lnTo>
                  <a:lnTo>
                    <a:pt x="214" y="36"/>
                  </a:lnTo>
                  <a:lnTo>
                    <a:pt x="214" y="36"/>
                  </a:lnTo>
                  <a:lnTo>
                    <a:pt x="226" y="40"/>
                  </a:lnTo>
                  <a:lnTo>
                    <a:pt x="236" y="44"/>
                  </a:lnTo>
                  <a:lnTo>
                    <a:pt x="240" y="48"/>
                  </a:lnTo>
                  <a:lnTo>
                    <a:pt x="242" y="56"/>
                  </a:lnTo>
                  <a:lnTo>
                    <a:pt x="242" y="56"/>
                  </a:lnTo>
                  <a:lnTo>
                    <a:pt x="242" y="62"/>
                  </a:lnTo>
                  <a:lnTo>
                    <a:pt x="238" y="68"/>
                  </a:lnTo>
                  <a:lnTo>
                    <a:pt x="230" y="82"/>
                  </a:lnTo>
                  <a:lnTo>
                    <a:pt x="220" y="90"/>
                  </a:lnTo>
                  <a:lnTo>
                    <a:pt x="214" y="94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02" y="96"/>
                  </a:lnTo>
                  <a:lnTo>
                    <a:pt x="198" y="100"/>
                  </a:lnTo>
                  <a:lnTo>
                    <a:pt x="194" y="104"/>
                  </a:lnTo>
                  <a:lnTo>
                    <a:pt x="192" y="110"/>
                  </a:lnTo>
                  <a:lnTo>
                    <a:pt x="192" y="110"/>
                  </a:lnTo>
                  <a:lnTo>
                    <a:pt x="194" y="116"/>
                  </a:lnTo>
                  <a:lnTo>
                    <a:pt x="196" y="122"/>
                  </a:lnTo>
                  <a:lnTo>
                    <a:pt x="200" y="126"/>
                  </a:lnTo>
                  <a:lnTo>
                    <a:pt x="204" y="128"/>
                  </a:lnTo>
                  <a:lnTo>
                    <a:pt x="204" y="128"/>
                  </a:lnTo>
                  <a:lnTo>
                    <a:pt x="212" y="132"/>
                  </a:lnTo>
                  <a:lnTo>
                    <a:pt x="218" y="136"/>
                  </a:lnTo>
                  <a:lnTo>
                    <a:pt x="222" y="140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226" y="152"/>
                  </a:lnTo>
                  <a:lnTo>
                    <a:pt x="224" y="156"/>
                  </a:lnTo>
                  <a:lnTo>
                    <a:pt x="218" y="168"/>
                  </a:lnTo>
                  <a:lnTo>
                    <a:pt x="218" y="168"/>
                  </a:lnTo>
                  <a:lnTo>
                    <a:pt x="216" y="168"/>
                  </a:lnTo>
                  <a:lnTo>
                    <a:pt x="210" y="170"/>
                  </a:lnTo>
                  <a:lnTo>
                    <a:pt x="198" y="172"/>
                  </a:lnTo>
                  <a:lnTo>
                    <a:pt x="176" y="174"/>
                  </a:lnTo>
                  <a:lnTo>
                    <a:pt x="176" y="174"/>
                  </a:lnTo>
                  <a:lnTo>
                    <a:pt x="142" y="172"/>
                  </a:lnTo>
                  <a:lnTo>
                    <a:pt x="114" y="170"/>
                  </a:lnTo>
                  <a:lnTo>
                    <a:pt x="112" y="170"/>
                  </a:lnTo>
                  <a:lnTo>
                    <a:pt x="112" y="170"/>
                  </a:lnTo>
                  <a:lnTo>
                    <a:pt x="90" y="166"/>
                  </a:lnTo>
                  <a:lnTo>
                    <a:pt x="66" y="164"/>
                  </a:lnTo>
                  <a:lnTo>
                    <a:pt x="46" y="158"/>
                  </a:lnTo>
                  <a:lnTo>
                    <a:pt x="38" y="154"/>
                  </a:lnTo>
                  <a:lnTo>
                    <a:pt x="34" y="150"/>
                  </a:lnTo>
                  <a:lnTo>
                    <a:pt x="34" y="150"/>
                  </a:lnTo>
                  <a:lnTo>
                    <a:pt x="34" y="146"/>
                  </a:lnTo>
                  <a:lnTo>
                    <a:pt x="36" y="136"/>
                  </a:lnTo>
                  <a:lnTo>
                    <a:pt x="44" y="120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84" y="72"/>
                  </a:lnTo>
                  <a:lnTo>
                    <a:pt x="96" y="62"/>
                  </a:lnTo>
                  <a:lnTo>
                    <a:pt x="108" y="54"/>
                  </a:lnTo>
                  <a:lnTo>
                    <a:pt x="124" y="46"/>
                  </a:lnTo>
                  <a:lnTo>
                    <a:pt x="140" y="40"/>
                  </a:lnTo>
                  <a:lnTo>
                    <a:pt x="160" y="36"/>
                  </a:lnTo>
                  <a:lnTo>
                    <a:pt x="182" y="34"/>
                  </a:lnTo>
                  <a:lnTo>
                    <a:pt x="18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Freeform 71"/>
            <p:cNvSpPr>
              <a:spLocks noEditPoints="1"/>
            </p:cNvSpPr>
            <p:nvPr/>
          </p:nvSpPr>
          <p:spPr bwMode="auto">
            <a:xfrm>
              <a:off x="544513" y="2466975"/>
              <a:ext cx="415925" cy="415925"/>
            </a:xfrm>
            <a:custGeom>
              <a:avLst/>
              <a:gdLst>
                <a:gd name="T0" fmla="*/ 170 w 262"/>
                <a:gd name="T1" fmla="*/ 2 h 262"/>
                <a:gd name="T2" fmla="*/ 126 w 262"/>
                <a:gd name="T3" fmla="*/ 20 h 262"/>
                <a:gd name="T4" fmla="*/ 70 w 262"/>
                <a:gd name="T5" fmla="*/ 66 h 262"/>
                <a:gd name="T6" fmla="*/ 16 w 262"/>
                <a:gd name="T7" fmla="*/ 144 h 262"/>
                <a:gd name="T8" fmla="*/ 2 w 262"/>
                <a:gd name="T9" fmla="*/ 190 h 262"/>
                <a:gd name="T10" fmla="*/ 0 w 262"/>
                <a:gd name="T11" fmla="*/ 214 h 262"/>
                <a:gd name="T12" fmla="*/ 12 w 262"/>
                <a:gd name="T13" fmla="*/ 240 h 262"/>
                <a:gd name="T14" fmla="*/ 38 w 262"/>
                <a:gd name="T15" fmla="*/ 256 h 262"/>
                <a:gd name="T16" fmla="*/ 58 w 262"/>
                <a:gd name="T17" fmla="*/ 260 h 262"/>
                <a:gd name="T18" fmla="*/ 84 w 262"/>
                <a:gd name="T19" fmla="*/ 254 h 262"/>
                <a:gd name="T20" fmla="*/ 118 w 262"/>
                <a:gd name="T21" fmla="*/ 238 h 262"/>
                <a:gd name="T22" fmla="*/ 126 w 262"/>
                <a:gd name="T23" fmla="*/ 250 h 262"/>
                <a:gd name="T24" fmla="*/ 146 w 262"/>
                <a:gd name="T25" fmla="*/ 262 h 262"/>
                <a:gd name="T26" fmla="*/ 156 w 262"/>
                <a:gd name="T27" fmla="*/ 262 h 262"/>
                <a:gd name="T28" fmla="*/ 176 w 262"/>
                <a:gd name="T29" fmla="*/ 258 h 262"/>
                <a:gd name="T30" fmla="*/ 212 w 262"/>
                <a:gd name="T31" fmla="*/ 236 h 262"/>
                <a:gd name="T32" fmla="*/ 236 w 262"/>
                <a:gd name="T33" fmla="*/ 206 h 262"/>
                <a:gd name="T34" fmla="*/ 258 w 262"/>
                <a:gd name="T35" fmla="*/ 150 h 262"/>
                <a:gd name="T36" fmla="*/ 260 w 262"/>
                <a:gd name="T37" fmla="*/ 90 h 262"/>
                <a:gd name="T38" fmla="*/ 248 w 262"/>
                <a:gd name="T39" fmla="*/ 50 h 262"/>
                <a:gd name="T40" fmla="*/ 222 w 262"/>
                <a:gd name="T41" fmla="*/ 12 h 262"/>
                <a:gd name="T42" fmla="*/ 192 w 262"/>
                <a:gd name="T43" fmla="*/ 0 h 262"/>
                <a:gd name="T44" fmla="*/ 198 w 262"/>
                <a:gd name="T45" fmla="*/ 202 h 262"/>
                <a:gd name="T46" fmla="*/ 178 w 262"/>
                <a:gd name="T47" fmla="*/ 220 h 262"/>
                <a:gd name="T48" fmla="*/ 156 w 262"/>
                <a:gd name="T49" fmla="*/ 228 h 262"/>
                <a:gd name="T50" fmla="*/ 154 w 262"/>
                <a:gd name="T51" fmla="*/ 228 h 262"/>
                <a:gd name="T52" fmla="*/ 148 w 262"/>
                <a:gd name="T53" fmla="*/ 214 h 262"/>
                <a:gd name="T54" fmla="*/ 142 w 262"/>
                <a:gd name="T55" fmla="*/ 204 h 262"/>
                <a:gd name="T56" fmla="*/ 130 w 262"/>
                <a:gd name="T57" fmla="*/ 200 h 262"/>
                <a:gd name="T58" fmla="*/ 118 w 262"/>
                <a:gd name="T59" fmla="*/ 202 h 262"/>
                <a:gd name="T60" fmla="*/ 88 w 262"/>
                <a:gd name="T61" fmla="*/ 214 h 262"/>
                <a:gd name="T62" fmla="*/ 58 w 262"/>
                <a:gd name="T63" fmla="*/ 226 h 262"/>
                <a:gd name="T64" fmla="*/ 44 w 262"/>
                <a:gd name="T65" fmla="*/ 222 h 262"/>
                <a:gd name="T66" fmla="*/ 34 w 262"/>
                <a:gd name="T67" fmla="*/ 208 h 262"/>
                <a:gd name="T68" fmla="*/ 34 w 262"/>
                <a:gd name="T69" fmla="*/ 194 h 262"/>
                <a:gd name="T70" fmla="*/ 54 w 262"/>
                <a:gd name="T71" fmla="*/ 144 h 262"/>
                <a:gd name="T72" fmla="*/ 116 w 262"/>
                <a:gd name="T73" fmla="*/ 70 h 262"/>
                <a:gd name="T74" fmla="*/ 162 w 262"/>
                <a:gd name="T75" fmla="*/ 38 h 262"/>
                <a:gd name="T76" fmla="*/ 184 w 262"/>
                <a:gd name="T77" fmla="*/ 34 h 262"/>
                <a:gd name="T78" fmla="*/ 202 w 262"/>
                <a:gd name="T79" fmla="*/ 40 h 262"/>
                <a:gd name="T80" fmla="*/ 218 w 262"/>
                <a:gd name="T81" fmla="*/ 64 h 262"/>
                <a:gd name="T82" fmla="*/ 226 w 262"/>
                <a:gd name="T83" fmla="*/ 94 h 262"/>
                <a:gd name="T84" fmla="*/ 224 w 262"/>
                <a:gd name="T85" fmla="*/ 144 h 262"/>
                <a:gd name="T86" fmla="*/ 206 w 262"/>
                <a:gd name="T87" fmla="*/ 18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2" h="262">
                  <a:moveTo>
                    <a:pt x="184" y="0"/>
                  </a:moveTo>
                  <a:lnTo>
                    <a:pt x="184" y="0"/>
                  </a:lnTo>
                  <a:lnTo>
                    <a:pt x="170" y="2"/>
                  </a:lnTo>
                  <a:lnTo>
                    <a:pt x="156" y="6"/>
                  </a:lnTo>
                  <a:lnTo>
                    <a:pt x="142" y="12"/>
                  </a:lnTo>
                  <a:lnTo>
                    <a:pt x="126" y="20"/>
                  </a:lnTo>
                  <a:lnTo>
                    <a:pt x="112" y="30"/>
                  </a:lnTo>
                  <a:lnTo>
                    <a:pt x="98" y="40"/>
                  </a:lnTo>
                  <a:lnTo>
                    <a:pt x="70" y="66"/>
                  </a:lnTo>
                  <a:lnTo>
                    <a:pt x="44" y="96"/>
                  </a:lnTo>
                  <a:lnTo>
                    <a:pt x="24" y="128"/>
                  </a:lnTo>
                  <a:lnTo>
                    <a:pt x="16" y="144"/>
                  </a:lnTo>
                  <a:lnTo>
                    <a:pt x="10" y="160"/>
                  </a:lnTo>
                  <a:lnTo>
                    <a:pt x="4" y="174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0" y="202"/>
                  </a:lnTo>
                  <a:lnTo>
                    <a:pt x="0" y="214"/>
                  </a:lnTo>
                  <a:lnTo>
                    <a:pt x="4" y="224"/>
                  </a:lnTo>
                  <a:lnTo>
                    <a:pt x="8" y="232"/>
                  </a:lnTo>
                  <a:lnTo>
                    <a:pt x="12" y="240"/>
                  </a:lnTo>
                  <a:lnTo>
                    <a:pt x="20" y="248"/>
                  </a:lnTo>
                  <a:lnTo>
                    <a:pt x="28" y="252"/>
                  </a:lnTo>
                  <a:lnTo>
                    <a:pt x="38" y="256"/>
                  </a:lnTo>
                  <a:lnTo>
                    <a:pt x="38" y="256"/>
                  </a:lnTo>
                  <a:lnTo>
                    <a:pt x="48" y="258"/>
                  </a:lnTo>
                  <a:lnTo>
                    <a:pt x="58" y="260"/>
                  </a:lnTo>
                  <a:lnTo>
                    <a:pt x="58" y="260"/>
                  </a:lnTo>
                  <a:lnTo>
                    <a:pt x="72" y="258"/>
                  </a:lnTo>
                  <a:lnTo>
                    <a:pt x="84" y="254"/>
                  </a:lnTo>
                  <a:lnTo>
                    <a:pt x="104" y="244"/>
                  </a:lnTo>
                  <a:lnTo>
                    <a:pt x="104" y="244"/>
                  </a:lnTo>
                  <a:lnTo>
                    <a:pt x="118" y="238"/>
                  </a:lnTo>
                  <a:lnTo>
                    <a:pt x="118" y="238"/>
                  </a:lnTo>
                  <a:lnTo>
                    <a:pt x="122" y="244"/>
                  </a:lnTo>
                  <a:lnTo>
                    <a:pt x="126" y="250"/>
                  </a:lnTo>
                  <a:lnTo>
                    <a:pt x="132" y="256"/>
                  </a:lnTo>
                  <a:lnTo>
                    <a:pt x="136" y="258"/>
                  </a:lnTo>
                  <a:lnTo>
                    <a:pt x="146" y="262"/>
                  </a:lnTo>
                  <a:lnTo>
                    <a:pt x="156" y="262"/>
                  </a:lnTo>
                  <a:lnTo>
                    <a:pt x="156" y="262"/>
                  </a:lnTo>
                  <a:lnTo>
                    <a:pt x="156" y="262"/>
                  </a:lnTo>
                  <a:lnTo>
                    <a:pt x="156" y="262"/>
                  </a:lnTo>
                  <a:lnTo>
                    <a:pt x="166" y="262"/>
                  </a:lnTo>
                  <a:lnTo>
                    <a:pt x="176" y="258"/>
                  </a:lnTo>
                  <a:lnTo>
                    <a:pt x="186" y="254"/>
                  </a:lnTo>
                  <a:lnTo>
                    <a:pt x="194" y="248"/>
                  </a:lnTo>
                  <a:lnTo>
                    <a:pt x="212" y="236"/>
                  </a:lnTo>
                  <a:lnTo>
                    <a:pt x="224" y="222"/>
                  </a:lnTo>
                  <a:lnTo>
                    <a:pt x="224" y="222"/>
                  </a:lnTo>
                  <a:lnTo>
                    <a:pt x="236" y="206"/>
                  </a:lnTo>
                  <a:lnTo>
                    <a:pt x="246" y="188"/>
                  </a:lnTo>
                  <a:lnTo>
                    <a:pt x="252" y="170"/>
                  </a:lnTo>
                  <a:lnTo>
                    <a:pt x="258" y="150"/>
                  </a:lnTo>
                  <a:lnTo>
                    <a:pt x="260" y="130"/>
                  </a:lnTo>
                  <a:lnTo>
                    <a:pt x="262" y="110"/>
                  </a:lnTo>
                  <a:lnTo>
                    <a:pt x="260" y="90"/>
                  </a:lnTo>
                  <a:lnTo>
                    <a:pt x="256" y="70"/>
                  </a:lnTo>
                  <a:lnTo>
                    <a:pt x="256" y="70"/>
                  </a:lnTo>
                  <a:lnTo>
                    <a:pt x="248" y="50"/>
                  </a:lnTo>
                  <a:lnTo>
                    <a:pt x="240" y="34"/>
                  </a:lnTo>
                  <a:lnTo>
                    <a:pt x="232" y="22"/>
                  </a:lnTo>
                  <a:lnTo>
                    <a:pt x="222" y="12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92" y="0"/>
                  </a:lnTo>
                  <a:lnTo>
                    <a:pt x="184" y="0"/>
                  </a:lnTo>
                  <a:lnTo>
                    <a:pt x="184" y="0"/>
                  </a:lnTo>
                  <a:close/>
                  <a:moveTo>
                    <a:pt x="198" y="202"/>
                  </a:moveTo>
                  <a:lnTo>
                    <a:pt x="198" y="202"/>
                  </a:lnTo>
                  <a:lnTo>
                    <a:pt x="188" y="212"/>
                  </a:lnTo>
                  <a:lnTo>
                    <a:pt x="178" y="220"/>
                  </a:lnTo>
                  <a:lnTo>
                    <a:pt x="166" y="226"/>
                  </a:lnTo>
                  <a:lnTo>
                    <a:pt x="156" y="228"/>
                  </a:lnTo>
                  <a:lnTo>
                    <a:pt x="156" y="228"/>
                  </a:lnTo>
                  <a:lnTo>
                    <a:pt x="156" y="228"/>
                  </a:lnTo>
                  <a:lnTo>
                    <a:pt x="156" y="228"/>
                  </a:lnTo>
                  <a:lnTo>
                    <a:pt x="154" y="228"/>
                  </a:lnTo>
                  <a:lnTo>
                    <a:pt x="152" y="226"/>
                  </a:lnTo>
                  <a:lnTo>
                    <a:pt x="148" y="222"/>
                  </a:lnTo>
                  <a:lnTo>
                    <a:pt x="148" y="214"/>
                  </a:lnTo>
                  <a:lnTo>
                    <a:pt x="148" y="214"/>
                  </a:lnTo>
                  <a:lnTo>
                    <a:pt x="146" y="208"/>
                  </a:lnTo>
                  <a:lnTo>
                    <a:pt x="142" y="204"/>
                  </a:lnTo>
                  <a:lnTo>
                    <a:pt x="136" y="200"/>
                  </a:lnTo>
                  <a:lnTo>
                    <a:pt x="130" y="200"/>
                  </a:lnTo>
                  <a:lnTo>
                    <a:pt x="130" y="200"/>
                  </a:lnTo>
                  <a:lnTo>
                    <a:pt x="128" y="200"/>
                  </a:lnTo>
                  <a:lnTo>
                    <a:pt x="128" y="200"/>
                  </a:lnTo>
                  <a:lnTo>
                    <a:pt x="118" y="202"/>
                  </a:lnTo>
                  <a:lnTo>
                    <a:pt x="106" y="206"/>
                  </a:lnTo>
                  <a:lnTo>
                    <a:pt x="88" y="214"/>
                  </a:lnTo>
                  <a:lnTo>
                    <a:pt x="88" y="214"/>
                  </a:lnTo>
                  <a:lnTo>
                    <a:pt x="78" y="220"/>
                  </a:lnTo>
                  <a:lnTo>
                    <a:pt x="68" y="224"/>
                  </a:lnTo>
                  <a:lnTo>
                    <a:pt x="58" y="226"/>
                  </a:lnTo>
                  <a:lnTo>
                    <a:pt x="48" y="224"/>
                  </a:lnTo>
                  <a:lnTo>
                    <a:pt x="48" y="224"/>
                  </a:lnTo>
                  <a:lnTo>
                    <a:pt x="44" y="222"/>
                  </a:lnTo>
                  <a:lnTo>
                    <a:pt x="38" y="218"/>
                  </a:lnTo>
                  <a:lnTo>
                    <a:pt x="36" y="214"/>
                  </a:lnTo>
                  <a:lnTo>
                    <a:pt x="34" y="208"/>
                  </a:lnTo>
                  <a:lnTo>
                    <a:pt x="34" y="202"/>
                  </a:lnTo>
                  <a:lnTo>
                    <a:pt x="34" y="194"/>
                  </a:lnTo>
                  <a:lnTo>
                    <a:pt x="34" y="194"/>
                  </a:lnTo>
                  <a:lnTo>
                    <a:pt x="38" y="182"/>
                  </a:lnTo>
                  <a:lnTo>
                    <a:pt x="42" y="170"/>
                  </a:lnTo>
                  <a:lnTo>
                    <a:pt x="54" y="144"/>
                  </a:lnTo>
                  <a:lnTo>
                    <a:pt x="72" y="118"/>
                  </a:lnTo>
                  <a:lnTo>
                    <a:pt x="92" y="92"/>
                  </a:lnTo>
                  <a:lnTo>
                    <a:pt x="116" y="70"/>
                  </a:lnTo>
                  <a:lnTo>
                    <a:pt x="140" y="50"/>
                  </a:lnTo>
                  <a:lnTo>
                    <a:pt x="150" y="44"/>
                  </a:lnTo>
                  <a:lnTo>
                    <a:pt x="162" y="38"/>
                  </a:lnTo>
                  <a:lnTo>
                    <a:pt x="174" y="36"/>
                  </a:lnTo>
                  <a:lnTo>
                    <a:pt x="184" y="34"/>
                  </a:lnTo>
                  <a:lnTo>
                    <a:pt x="184" y="34"/>
                  </a:lnTo>
                  <a:lnTo>
                    <a:pt x="192" y="34"/>
                  </a:lnTo>
                  <a:lnTo>
                    <a:pt x="196" y="36"/>
                  </a:lnTo>
                  <a:lnTo>
                    <a:pt x="202" y="40"/>
                  </a:lnTo>
                  <a:lnTo>
                    <a:pt x="208" y="44"/>
                  </a:lnTo>
                  <a:lnTo>
                    <a:pt x="212" y="52"/>
                  </a:lnTo>
                  <a:lnTo>
                    <a:pt x="218" y="64"/>
                  </a:lnTo>
                  <a:lnTo>
                    <a:pt x="222" y="78"/>
                  </a:lnTo>
                  <a:lnTo>
                    <a:pt x="222" y="78"/>
                  </a:lnTo>
                  <a:lnTo>
                    <a:pt x="226" y="94"/>
                  </a:lnTo>
                  <a:lnTo>
                    <a:pt x="226" y="110"/>
                  </a:lnTo>
                  <a:lnTo>
                    <a:pt x="226" y="128"/>
                  </a:lnTo>
                  <a:lnTo>
                    <a:pt x="224" y="144"/>
                  </a:lnTo>
                  <a:lnTo>
                    <a:pt x="220" y="158"/>
                  </a:lnTo>
                  <a:lnTo>
                    <a:pt x="214" y="174"/>
                  </a:lnTo>
                  <a:lnTo>
                    <a:pt x="206" y="188"/>
                  </a:lnTo>
                  <a:lnTo>
                    <a:pt x="198" y="202"/>
                  </a:lnTo>
                  <a:lnTo>
                    <a:pt x="19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Freeform 72"/>
            <p:cNvSpPr>
              <a:spLocks/>
            </p:cNvSpPr>
            <p:nvPr/>
          </p:nvSpPr>
          <p:spPr bwMode="auto">
            <a:xfrm>
              <a:off x="992188" y="2587625"/>
              <a:ext cx="523875" cy="250825"/>
            </a:xfrm>
            <a:custGeom>
              <a:avLst/>
              <a:gdLst>
                <a:gd name="T0" fmla="*/ 324 w 330"/>
                <a:gd name="T1" fmla="*/ 56 h 158"/>
                <a:gd name="T2" fmla="*/ 312 w 330"/>
                <a:gd name="T3" fmla="*/ 52 h 158"/>
                <a:gd name="T4" fmla="*/ 300 w 330"/>
                <a:gd name="T5" fmla="*/ 56 h 158"/>
                <a:gd name="T6" fmla="*/ 278 w 330"/>
                <a:gd name="T7" fmla="*/ 78 h 158"/>
                <a:gd name="T8" fmla="*/ 234 w 330"/>
                <a:gd name="T9" fmla="*/ 110 h 158"/>
                <a:gd name="T10" fmla="*/ 190 w 330"/>
                <a:gd name="T11" fmla="*/ 124 h 158"/>
                <a:gd name="T12" fmla="*/ 146 w 330"/>
                <a:gd name="T13" fmla="*/ 120 h 158"/>
                <a:gd name="T14" fmla="*/ 122 w 330"/>
                <a:gd name="T15" fmla="*/ 112 h 158"/>
                <a:gd name="T16" fmla="*/ 102 w 330"/>
                <a:gd name="T17" fmla="*/ 100 h 158"/>
                <a:gd name="T18" fmla="*/ 74 w 330"/>
                <a:gd name="T19" fmla="*/ 68 h 158"/>
                <a:gd name="T20" fmla="*/ 62 w 330"/>
                <a:gd name="T21" fmla="*/ 50 h 158"/>
                <a:gd name="T22" fmla="*/ 30 w 330"/>
                <a:gd name="T23" fmla="*/ 4 h 158"/>
                <a:gd name="T24" fmla="*/ 24 w 330"/>
                <a:gd name="T25" fmla="*/ 0 h 158"/>
                <a:gd name="T26" fmla="*/ 12 w 330"/>
                <a:gd name="T27" fmla="*/ 0 h 158"/>
                <a:gd name="T28" fmla="*/ 6 w 330"/>
                <a:gd name="T29" fmla="*/ 4 h 158"/>
                <a:gd name="T30" fmla="*/ 0 w 330"/>
                <a:gd name="T31" fmla="*/ 16 h 158"/>
                <a:gd name="T32" fmla="*/ 4 w 330"/>
                <a:gd name="T33" fmla="*/ 28 h 158"/>
                <a:gd name="T34" fmla="*/ 20 w 330"/>
                <a:gd name="T35" fmla="*/ 48 h 158"/>
                <a:gd name="T36" fmla="*/ 32 w 330"/>
                <a:gd name="T37" fmla="*/ 68 h 158"/>
                <a:gd name="T38" fmla="*/ 62 w 330"/>
                <a:gd name="T39" fmla="*/ 108 h 158"/>
                <a:gd name="T40" fmla="*/ 82 w 330"/>
                <a:gd name="T41" fmla="*/ 126 h 158"/>
                <a:gd name="T42" fmla="*/ 108 w 330"/>
                <a:gd name="T43" fmla="*/ 142 h 158"/>
                <a:gd name="T44" fmla="*/ 126 w 330"/>
                <a:gd name="T45" fmla="*/ 150 h 158"/>
                <a:gd name="T46" fmla="*/ 160 w 330"/>
                <a:gd name="T47" fmla="*/ 156 h 158"/>
                <a:gd name="T48" fmla="*/ 176 w 330"/>
                <a:gd name="T49" fmla="*/ 158 h 158"/>
                <a:gd name="T50" fmla="*/ 214 w 330"/>
                <a:gd name="T51" fmla="*/ 154 h 158"/>
                <a:gd name="T52" fmla="*/ 252 w 330"/>
                <a:gd name="T53" fmla="*/ 138 h 158"/>
                <a:gd name="T54" fmla="*/ 288 w 330"/>
                <a:gd name="T55" fmla="*/ 114 h 158"/>
                <a:gd name="T56" fmla="*/ 326 w 330"/>
                <a:gd name="T57" fmla="*/ 80 h 158"/>
                <a:gd name="T58" fmla="*/ 328 w 330"/>
                <a:gd name="T59" fmla="*/ 74 h 158"/>
                <a:gd name="T60" fmla="*/ 328 w 330"/>
                <a:gd name="T61" fmla="*/ 62 h 158"/>
                <a:gd name="T62" fmla="*/ 324 w 330"/>
                <a:gd name="T63" fmla="*/ 5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0" h="158">
                  <a:moveTo>
                    <a:pt x="324" y="56"/>
                  </a:moveTo>
                  <a:lnTo>
                    <a:pt x="324" y="56"/>
                  </a:lnTo>
                  <a:lnTo>
                    <a:pt x="318" y="52"/>
                  </a:lnTo>
                  <a:lnTo>
                    <a:pt x="312" y="52"/>
                  </a:lnTo>
                  <a:lnTo>
                    <a:pt x="306" y="52"/>
                  </a:lnTo>
                  <a:lnTo>
                    <a:pt x="300" y="56"/>
                  </a:lnTo>
                  <a:lnTo>
                    <a:pt x="300" y="56"/>
                  </a:lnTo>
                  <a:lnTo>
                    <a:pt x="278" y="78"/>
                  </a:lnTo>
                  <a:lnTo>
                    <a:pt x="256" y="96"/>
                  </a:lnTo>
                  <a:lnTo>
                    <a:pt x="234" y="110"/>
                  </a:lnTo>
                  <a:lnTo>
                    <a:pt x="212" y="118"/>
                  </a:lnTo>
                  <a:lnTo>
                    <a:pt x="190" y="124"/>
                  </a:lnTo>
                  <a:lnTo>
                    <a:pt x="168" y="124"/>
                  </a:lnTo>
                  <a:lnTo>
                    <a:pt x="146" y="120"/>
                  </a:lnTo>
                  <a:lnTo>
                    <a:pt x="122" y="112"/>
                  </a:lnTo>
                  <a:lnTo>
                    <a:pt x="122" y="112"/>
                  </a:lnTo>
                  <a:lnTo>
                    <a:pt x="112" y="106"/>
                  </a:lnTo>
                  <a:lnTo>
                    <a:pt x="102" y="100"/>
                  </a:lnTo>
                  <a:lnTo>
                    <a:pt x="86" y="84"/>
                  </a:lnTo>
                  <a:lnTo>
                    <a:pt x="74" y="68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48" y="28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20" y="48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46" y="88"/>
                  </a:lnTo>
                  <a:lnTo>
                    <a:pt x="62" y="108"/>
                  </a:lnTo>
                  <a:lnTo>
                    <a:pt x="72" y="118"/>
                  </a:lnTo>
                  <a:lnTo>
                    <a:pt x="82" y="126"/>
                  </a:lnTo>
                  <a:lnTo>
                    <a:pt x="94" y="136"/>
                  </a:lnTo>
                  <a:lnTo>
                    <a:pt x="108" y="142"/>
                  </a:lnTo>
                  <a:lnTo>
                    <a:pt x="108" y="142"/>
                  </a:lnTo>
                  <a:lnTo>
                    <a:pt x="126" y="150"/>
                  </a:lnTo>
                  <a:lnTo>
                    <a:pt x="142" y="154"/>
                  </a:lnTo>
                  <a:lnTo>
                    <a:pt x="160" y="156"/>
                  </a:lnTo>
                  <a:lnTo>
                    <a:pt x="176" y="158"/>
                  </a:lnTo>
                  <a:lnTo>
                    <a:pt x="176" y="158"/>
                  </a:lnTo>
                  <a:lnTo>
                    <a:pt x="194" y="156"/>
                  </a:lnTo>
                  <a:lnTo>
                    <a:pt x="214" y="154"/>
                  </a:lnTo>
                  <a:lnTo>
                    <a:pt x="232" y="146"/>
                  </a:lnTo>
                  <a:lnTo>
                    <a:pt x="252" y="138"/>
                  </a:lnTo>
                  <a:lnTo>
                    <a:pt x="270" y="128"/>
                  </a:lnTo>
                  <a:lnTo>
                    <a:pt x="288" y="114"/>
                  </a:lnTo>
                  <a:lnTo>
                    <a:pt x="306" y="98"/>
                  </a:lnTo>
                  <a:lnTo>
                    <a:pt x="326" y="80"/>
                  </a:lnTo>
                  <a:lnTo>
                    <a:pt x="326" y="80"/>
                  </a:lnTo>
                  <a:lnTo>
                    <a:pt x="328" y="74"/>
                  </a:lnTo>
                  <a:lnTo>
                    <a:pt x="330" y="68"/>
                  </a:lnTo>
                  <a:lnTo>
                    <a:pt x="328" y="62"/>
                  </a:lnTo>
                  <a:lnTo>
                    <a:pt x="324" y="56"/>
                  </a:lnTo>
                  <a:lnTo>
                    <a:pt x="324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09" name="Freeform 73"/>
          <p:cNvSpPr>
            <a:spLocks noEditPoints="1"/>
          </p:cNvSpPr>
          <p:nvPr/>
        </p:nvSpPr>
        <p:spPr bwMode="auto">
          <a:xfrm>
            <a:off x="8394525" y="3661750"/>
            <a:ext cx="771525" cy="793750"/>
          </a:xfrm>
          <a:custGeom>
            <a:avLst/>
            <a:gdLst>
              <a:gd name="T0" fmla="*/ 398 w 486"/>
              <a:gd name="T1" fmla="*/ 204 h 500"/>
              <a:gd name="T2" fmla="*/ 438 w 486"/>
              <a:gd name="T3" fmla="*/ 100 h 500"/>
              <a:gd name="T4" fmla="*/ 398 w 486"/>
              <a:gd name="T5" fmla="*/ 16 h 500"/>
              <a:gd name="T6" fmla="*/ 266 w 486"/>
              <a:gd name="T7" fmla="*/ 32 h 500"/>
              <a:gd name="T8" fmla="*/ 204 w 486"/>
              <a:gd name="T9" fmla="*/ 94 h 500"/>
              <a:gd name="T10" fmla="*/ 114 w 486"/>
              <a:gd name="T11" fmla="*/ 58 h 500"/>
              <a:gd name="T12" fmla="*/ 30 w 486"/>
              <a:gd name="T13" fmla="*/ 104 h 500"/>
              <a:gd name="T14" fmla="*/ 2 w 486"/>
              <a:gd name="T15" fmla="*/ 208 h 500"/>
              <a:gd name="T16" fmla="*/ 48 w 486"/>
              <a:gd name="T17" fmla="*/ 282 h 500"/>
              <a:gd name="T18" fmla="*/ 40 w 486"/>
              <a:gd name="T19" fmla="*/ 356 h 500"/>
              <a:gd name="T20" fmla="*/ 54 w 486"/>
              <a:gd name="T21" fmla="*/ 420 h 500"/>
              <a:gd name="T22" fmla="*/ 130 w 486"/>
              <a:gd name="T23" fmla="*/ 450 h 500"/>
              <a:gd name="T24" fmla="*/ 186 w 486"/>
              <a:gd name="T25" fmla="*/ 448 h 500"/>
              <a:gd name="T26" fmla="*/ 240 w 486"/>
              <a:gd name="T27" fmla="*/ 500 h 500"/>
              <a:gd name="T28" fmla="*/ 314 w 486"/>
              <a:gd name="T29" fmla="*/ 488 h 500"/>
              <a:gd name="T30" fmla="*/ 350 w 486"/>
              <a:gd name="T31" fmla="*/ 408 h 500"/>
              <a:gd name="T32" fmla="*/ 434 w 486"/>
              <a:gd name="T33" fmla="*/ 382 h 500"/>
              <a:gd name="T34" fmla="*/ 484 w 486"/>
              <a:gd name="T35" fmla="*/ 320 h 500"/>
              <a:gd name="T36" fmla="*/ 472 w 486"/>
              <a:gd name="T37" fmla="*/ 250 h 500"/>
              <a:gd name="T38" fmla="*/ 298 w 486"/>
              <a:gd name="T39" fmla="*/ 50 h 500"/>
              <a:gd name="T40" fmla="*/ 388 w 486"/>
              <a:gd name="T41" fmla="*/ 54 h 500"/>
              <a:gd name="T42" fmla="*/ 402 w 486"/>
              <a:gd name="T43" fmla="*/ 130 h 500"/>
              <a:gd name="T44" fmla="*/ 370 w 486"/>
              <a:gd name="T45" fmla="*/ 182 h 500"/>
              <a:gd name="T46" fmla="*/ 306 w 486"/>
              <a:gd name="T47" fmla="*/ 204 h 500"/>
              <a:gd name="T48" fmla="*/ 246 w 486"/>
              <a:gd name="T49" fmla="*/ 168 h 500"/>
              <a:gd name="T50" fmla="*/ 242 w 486"/>
              <a:gd name="T51" fmla="*/ 138 h 500"/>
              <a:gd name="T52" fmla="*/ 288 w 486"/>
              <a:gd name="T53" fmla="*/ 58 h 500"/>
              <a:gd name="T54" fmla="*/ 312 w 486"/>
              <a:gd name="T55" fmla="*/ 266 h 500"/>
              <a:gd name="T56" fmla="*/ 306 w 486"/>
              <a:gd name="T57" fmla="*/ 324 h 500"/>
              <a:gd name="T58" fmla="*/ 226 w 486"/>
              <a:gd name="T59" fmla="*/ 324 h 500"/>
              <a:gd name="T60" fmla="*/ 186 w 486"/>
              <a:gd name="T61" fmla="*/ 262 h 500"/>
              <a:gd name="T62" fmla="*/ 218 w 486"/>
              <a:gd name="T63" fmla="*/ 230 h 500"/>
              <a:gd name="T64" fmla="*/ 274 w 486"/>
              <a:gd name="T65" fmla="*/ 226 h 500"/>
              <a:gd name="T66" fmla="*/ 36 w 486"/>
              <a:gd name="T67" fmla="*/ 206 h 500"/>
              <a:gd name="T68" fmla="*/ 56 w 486"/>
              <a:gd name="T69" fmla="*/ 124 h 500"/>
              <a:gd name="T70" fmla="*/ 114 w 486"/>
              <a:gd name="T71" fmla="*/ 92 h 500"/>
              <a:gd name="T72" fmla="*/ 198 w 486"/>
              <a:gd name="T73" fmla="*/ 136 h 500"/>
              <a:gd name="T74" fmla="*/ 218 w 486"/>
              <a:gd name="T75" fmla="*/ 194 h 500"/>
              <a:gd name="T76" fmla="*/ 176 w 486"/>
              <a:gd name="T77" fmla="*/ 212 h 500"/>
              <a:gd name="T78" fmla="*/ 154 w 486"/>
              <a:gd name="T79" fmla="*/ 276 h 500"/>
              <a:gd name="T80" fmla="*/ 54 w 486"/>
              <a:gd name="T81" fmla="*/ 244 h 500"/>
              <a:gd name="T82" fmla="*/ 288 w 486"/>
              <a:gd name="T83" fmla="*/ 462 h 500"/>
              <a:gd name="T84" fmla="*/ 226 w 486"/>
              <a:gd name="T85" fmla="*/ 458 h 500"/>
              <a:gd name="T86" fmla="*/ 222 w 486"/>
              <a:gd name="T87" fmla="*/ 390 h 500"/>
              <a:gd name="T88" fmla="*/ 212 w 486"/>
              <a:gd name="T89" fmla="*/ 358 h 500"/>
              <a:gd name="T90" fmla="*/ 190 w 486"/>
              <a:gd name="T91" fmla="*/ 382 h 500"/>
              <a:gd name="T92" fmla="*/ 140 w 486"/>
              <a:gd name="T93" fmla="*/ 416 h 500"/>
              <a:gd name="T94" fmla="*/ 80 w 486"/>
              <a:gd name="T95" fmla="*/ 398 h 500"/>
              <a:gd name="T96" fmla="*/ 78 w 486"/>
              <a:gd name="T97" fmla="*/ 356 h 500"/>
              <a:gd name="T98" fmla="*/ 156 w 486"/>
              <a:gd name="T99" fmla="*/ 310 h 500"/>
              <a:gd name="T100" fmla="*/ 198 w 486"/>
              <a:gd name="T101" fmla="*/ 344 h 500"/>
              <a:gd name="T102" fmla="*/ 282 w 486"/>
              <a:gd name="T103" fmla="*/ 372 h 500"/>
              <a:gd name="T104" fmla="*/ 316 w 486"/>
              <a:gd name="T105" fmla="*/ 426 h 500"/>
              <a:gd name="T106" fmla="*/ 398 w 486"/>
              <a:gd name="T107" fmla="*/ 358 h 500"/>
              <a:gd name="T108" fmla="*/ 332 w 486"/>
              <a:gd name="T109" fmla="*/ 346 h 500"/>
              <a:gd name="T110" fmla="*/ 350 w 486"/>
              <a:gd name="T111" fmla="*/ 274 h 500"/>
              <a:gd name="T112" fmla="*/ 412 w 486"/>
              <a:gd name="T113" fmla="*/ 242 h 500"/>
              <a:gd name="T114" fmla="*/ 452 w 486"/>
              <a:gd name="T115" fmla="*/ 306 h 500"/>
              <a:gd name="T116" fmla="*/ 420 w 486"/>
              <a:gd name="T117" fmla="*/ 3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86" h="500">
                <a:moveTo>
                  <a:pt x="450" y="226"/>
                </a:moveTo>
                <a:lnTo>
                  <a:pt x="450" y="226"/>
                </a:lnTo>
                <a:lnTo>
                  <a:pt x="438" y="218"/>
                </a:lnTo>
                <a:lnTo>
                  <a:pt x="426" y="212"/>
                </a:lnTo>
                <a:lnTo>
                  <a:pt x="412" y="206"/>
                </a:lnTo>
                <a:lnTo>
                  <a:pt x="398" y="204"/>
                </a:lnTo>
                <a:lnTo>
                  <a:pt x="398" y="204"/>
                </a:lnTo>
                <a:lnTo>
                  <a:pt x="412" y="188"/>
                </a:lnTo>
                <a:lnTo>
                  <a:pt x="424" y="170"/>
                </a:lnTo>
                <a:lnTo>
                  <a:pt x="424" y="170"/>
                </a:lnTo>
                <a:lnTo>
                  <a:pt x="430" y="154"/>
                </a:lnTo>
                <a:lnTo>
                  <a:pt x="434" y="138"/>
                </a:lnTo>
                <a:lnTo>
                  <a:pt x="438" y="120"/>
                </a:lnTo>
                <a:lnTo>
                  <a:pt x="438" y="100"/>
                </a:lnTo>
                <a:lnTo>
                  <a:pt x="436" y="80"/>
                </a:lnTo>
                <a:lnTo>
                  <a:pt x="432" y="62"/>
                </a:lnTo>
                <a:lnTo>
                  <a:pt x="424" y="44"/>
                </a:lnTo>
                <a:lnTo>
                  <a:pt x="420" y="36"/>
                </a:lnTo>
                <a:lnTo>
                  <a:pt x="412" y="30"/>
                </a:lnTo>
                <a:lnTo>
                  <a:pt x="412" y="30"/>
                </a:lnTo>
                <a:lnTo>
                  <a:pt x="398" y="16"/>
                </a:lnTo>
                <a:lnTo>
                  <a:pt x="380" y="8"/>
                </a:lnTo>
                <a:lnTo>
                  <a:pt x="362" y="2"/>
                </a:lnTo>
                <a:lnTo>
                  <a:pt x="344" y="0"/>
                </a:lnTo>
                <a:lnTo>
                  <a:pt x="324" y="2"/>
                </a:lnTo>
                <a:lnTo>
                  <a:pt x="304" y="8"/>
                </a:lnTo>
                <a:lnTo>
                  <a:pt x="286" y="18"/>
                </a:lnTo>
                <a:lnTo>
                  <a:pt x="266" y="32"/>
                </a:lnTo>
                <a:lnTo>
                  <a:pt x="266" y="32"/>
                </a:lnTo>
                <a:lnTo>
                  <a:pt x="250" y="46"/>
                </a:lnTo>
                <a:lnTo>
                  <a:pt x="236" y="64"/>
                </a:lnTo>
                <a:lnTo>
                  <a:pt x="224" y="82"/>
                </a:lnTo>
                <a:lnTo>
                  <a:pt x="216" y="104"/>
                </a:lnTo>
                <a:lnTo>
                  <a:pt x="216" y="104"/>
                </a:lnTo>
                <a:lnTo>
                  <a:pt x="204" y="94"/>
                </a:lnTo>
                <a:lnTo>
                  <a:pt x="192" y="84"/>
                </a:lnTo>
                <a:lnTo>
                  <a:pt x="180" y="76"/>
                </a:lnTo>
                <a:lnTo>
                  <a:pt x="168" y="70"/>
                </a:lnTo>
                <a:lnTo>
                  <a:pt x="154" y="66"/>
                </a:lnTo>
                <a:lnTo>
                  <a:pt x="142" y="62"/>
                </a:lnTo>
                <a:lnTo>
                  <a:pt x="128" y="60"/>
                </a:lnTo>
                <a:lnTo>
                  <a:pt x="114" y="58"/>
                </a:lnTo>
                <a:lnTo>
                  <a:pt x="114" y="58"/>
                </a:lnTo>
                <a:lnTo>
                  <a:pt x="98" y="60"/>
                </a:lnTo>
                <a:lnTo>
                  <a:pt x="82" y="64"/>
                </a:lnTo>
                <a:lnTo>
                  <a:pt x="68" y="70"/>
                </a:lnTo>
                <a:lnTo>
                  <a:pt x="54" y="80"/>
                </a:lnTo>
                <a:lnTo>
                  <a:pt x="42" y="90"/>
                </a:lnTo>
                <a:lnTo>
                  <a:pt x="30" y="104"/>
                </a:lnTo>
                <a:lnTo>
                  <a:pt x="20" y="118"/>
                </a:lnTo>
                <a:lnTo>
                  <a:pt x="12" y="136"/>
                </a:lnTo>
                <a:lnTo>
                  <a:pt x="12" y="136"/>
                </a:lnTo>
                <a:lnTo>
                  <a:pt x="6" y="156"/>
                </a:lnTo>
                <a:lnTo>
                  <a:pt x="2" y="174"/>
                </a:lnTo>
                <a:lnTo>
                  <a:pt x="0" y="192"/>
                </a:lnTo>
                <a:lnTo>
                  <a:pt x="2" y="208"/>
                </a:lnTo>
                <a:lnTo>
                  <a:pt x="4" y="222"/>
                </a:lnTo>
                <a:lnTo>
                  <a:pt x="8" y="234"/>
                </a:lnTo>
                <a:lnTo>
                  <a:pt x="12" y="244"/>
                </a:lnTo>
                <a:lnTo>
                  <a:pt x="18" y="254"/>
                </a:lnTo>
                <a:lnTo>
                  <a:pt x="18" y="254"/>
                </a:lnTo>
                <a:lnTo>
                  <a:pt x="32" y="268"/>
                </a:lnTo>
                <a:lnTo>
                  <a:pt x="48" y="282"/>
                </a:lnTo>
                <a:lnTo>
                  <a:pt x="66" y="292"/>
                </a:lnTo>
                <a:lnTo>
                  <a:pt x="86" y="302"/>
                </a:lnTo>
                <a:lnTo>
                  <a:pt x="86" y="302"/>
                </a:lnTo>
                <a:lnTo>
                  <a:pt x="72" y="312"/>
                </a:lnTo>
                <a:lnTo>
                  <a:pt x="58" y="326"/>
                </a:lnTo>
                <a:lnTo>
                  <a:pt x="48" y="340"/>
                </a:lnTo>
                <a:lnTo>
                  <a:pt x="40" y="356"/>
                </a:lnTo>
                <a:lnTo>
                  <a:pt x="40" y="356"/>
                </a:lnTo>
                <a:lnTo>
                  <a:pt x="38" y="370"/>
                </a:lnTo>
                <a:lnTo>
                  <a:pt x="38" y="378"/>
                </a:lnTo>
                <a:lnTo>
                  <a:pt x="38" y="388"/>
                </a:lnTo>
                <a:lnTo>
                  <a:pt x="42" y="398"/>
                </a:lnTo>
                <a:lnTo>
                  <a:pt x="46" y="410"/>
                </a:lnTo>
                <a:lnTo>
                  <a:pt x="54" y="420"/>
                </a:lnTo>
                <a:lnTo>
                  <a:pt x="66" y="430"/>
                </a:lnTo>
                <a:lnTo>
                  <a:pt x="66" y="430"/>
                </a:lnTo>
                <a:lnTo>
                  <a:pt x="76" y="438"/>
                </a:lnTo>
                <a:lnTo>
                  <a:pt x="88" y="444"/>
                </a:lnTo>
                <a:lnTo>
                  <a:pt x="102" y="448"/>
                </a:lnTo>
                <a:lnTo>
                  <a:pt x="114" y="450"/>
                </a:lnTo>
                <a:lnTo>
                  <a:pt x="130" y="450"/>
                </a:lnTo>
                <a:lnTo>
                  <a:pt x="144" y="450"/>
                </a:lnTo>
                <a:lnTo>
                  <a:pt x="158" y="446"/>
                </a:lnTo>
                <a:lnTo>
                  <a:pt x="172" y="442"/>
                </a:lnTo>
                <a:lnTo>
                  <a:pt x="172" y="442"/>
                </a:lnTo>
                <a:lnTo>
                  <a:pt x="184" y="436"/>
                </a:lnTo>
                <a:lnTo>
                  <a:pt x="184" y="436"/>
                </a:lnTo>
                <a:lnTo>
                  <a:pt x="186" y="448"/>
                </a:lnTo>
                <a:lnTo>
                  <a:pt x="190" y="460"/>
                </a:lnTo>
                <a:lnTo>
                  <a:pt x="194" y="472"/>
                </a:lnTo>
                <a:lnTo>
                  <a:pt x="202" y="480"/>
                </a:lnTo>
                <a:lnTo>
                  <a:pt x="202" y="480"/>
                </a:lnTo>
                <a:lnTo>
                  <a:pt x="212" y="490"/>
                </a:lnTo>
                <a:lnTo>
                  <a:pt x="224" y="496"/>
                </a:lnTo>
                <a:lnTo>
                  <a:pt x="240" y="500"/>
                </a:lnTo>
                <a:lnTo>
                  <a:pt x="256" y="500"/>
                </a:lnTo>
                <a:lnTo>
                  <a:pt x="256" y="500"/>
                </a:lnTo>
                <a:lnTo>
                  <a:pt x="282" y="498"/>
                </a:lnTo>
                <a:lnTo>
                  <a:pt x="282" y="498"/>
                </a:lnTo>
                <a:lnTo>
                  <a:pt x="294" y="496"/>
                </a:lnTo>
                <a:lnTo>
                  <a:pt x="306" y="492"/>
                </a:lnTo>
                <a:lnTo>
                  <a:pt x="314" y="488"/>
                </a:lnTo>
                <a:lnTo>
                  <a:pt x="322" y="482"/>
                </a:lnTo>
                <a:lnTo>
                  <a:pt x="334" y="470"/>
                </a:lnTo>
                <a:lnTo>
                  <a:pt x="342" y="458"/>
                </a:lnTo>
                <a:lnTo>
                  <a:pt x="342" y="458"/>
                </a:lnTo>
                <a:lnTo>
                  <a:pt x="348" y="444"/>
                </a:lnTo>
                <a:lnTo>
                  <a:pt x="350" y="426"/>
                </a:lnTo>
                <a:lnTo>
                  <a:pt x="350" y="408"/>
                </a:lnTo>
                <a:lnTo>
                  <a:pt x="348" y="390"/>
                </a:lnTo>
                <a:lnTo>
                  <a:pt x="348" y="390"/>
                </a:lnTo>
                <a:lnTo>
                  <a:pt x="370" y="394"/>
                </a:lnTo>
                <a:lnTo>
                  <a:pt x="392" y="394"/>
                </a:lnTo>
                <a:lnTo>
                  <a:pt x="414" y="390"/>
                </a:lnTo>
                <a:lnTo>
                  <a:pt x="434" y="382"/>
                </a:lnTo>
                <a:lnTo>
                  <a:pt x="434" y="382"/>
                </a:lnTo>
                <a:lnTo>
                  <a:pt x="446" y="376"/>
                </a:lnTo>
                <a:lnTo>
                  <a:pt x="456" y="368"/>
                </a:lnTo>
                <a:lnTo>
                  <a:pt x="464" y="360"/>
                </a:lnTo>
                <a:lnTo>
                  <a:pt x="472" y="352"/>
                </a:lnTo>
                <a:lnTo>
                  <a:pt x="478" y="342"/>
                </a:lnTo>
                <a:lnTo>
                  <a:pt x="482" y="330"/>
                </a:lnTo>
                <a:lnTo>
                  <a:pt x="484" y="320"/>
                </a:lnTo>
                <a:lnTo>
                  <a:pt x="486" y="308"/>
                </a:lnTo>
                <a:lnTo>
                  <a:pt x="486" y="308"/>
                </a:lnTo>
                <a:lnTo>
                  <a:pt x="486" y="294"/>
                </a:lnTo>
                <a:lnTo>
                  <a:pt x="484" y="282"/>
                </a:lnTo>
                <a:lnTo>
                  <a:pt x="482" y="272"/>
                </a:lnTo>
                <a:lnTo>
                  <a:pt x="478" y="260"/>
                </a:lnTo>
                <a:lnTo>
                  <a:pt x="472" y="250"/>
                </a:lnTo>
                <a:lnTo>
                  <a:pt x="466" y="242"/>
                </a:lnTo>
                <a:lnTo>
                  <a:pt x="460" y="234"/>
                </a:lnTo>
                <a:lnTo>
                  <a:pt x="450" y="226"/>
                </a:lnTo>
                <a:lnTo>
                  <a:pt x="450" y="226"/>
                </a:lnTo>
                <a:close/>
                <a:moveTo>
                  <a:pt x="288" y="58"/>
                </a:moveTo>
                <a:lnTo>
                  <a:pt x="288" y="58"/>
                </a:lnTo>
                <a:lnTo>
                  <a:pt x="298" y="50"/>
                </a:lnTo>
                <a:lnTo>
                  <a:pt x="310" y="42"/>
                </a:lnTo>
                <a:lnTo>
                  <a:pt x="324" y="38"/>
                </a:lnTo>
                <a:lnTo>
                  <a:pt x="336" y="36"/>
                </a:lnTo>
                <a:lnTo>
                  <a:pt x="350" y="34"/>
                </a:lnTo>
                <a:lnTo>
                  <a:pt x="364" y="38"/>
                </a:lnTo>
                <a:lnTo>
                  <a:pt x="376" y="44"/>
                </a:lnTo>
                <a:lnTo>
                  <a:pt x="388" y="54"/>
                </a:lnTo>
                <a:lnTo>
                  <a:pt x="388" y="54"/>
                </a:lnTo>
                <a:lnTo>
                  <a:pt x="396" y="64"/>
                </a:lnTo>
                <a:lnTo>
                  <a:pt x="400" y="76"/>
                </a:lnTo>
                <a:lnTo>
                  <a:pt x="404" y="88"/>
                </a:lnTo>
                <a:lnTo>
                  <a:pt x="404" y="102"/>
                </a:lnTo>
                <a:lnTo>
                  <a:pt x="404" y="116"/>
                </a:lnTo>
                <a:lnTo>
                  <a:pt x="402" y="130"/>
                </a:lnTo>
                <a:lnTo>
                  <a:pt x="398" y="144"/>
                </a:lnTo>
                <a:lnTo>
                  <a:pt x="394" y="154"/>
                </a:lnTo>
                <a:lnTo>
                  <a:pt x="394" y="154"/>
                </a:lnTo>
                <a:lnTo>
                  <a:pt x="388" y="164"/>
                </a:lnTo>
                <a:lnTo>
                  <a:pt x="382" y="170"/>
                </a:lnTo>
                <a:lnTo>
                  <a:pt x="376" y="178"/>
                </a:lnTo>
                <a:lnTo>
                  <a:pt x="370" y="182"/>
                </a:lnTo>
                <a:lnTo>
                  <a:pt x="354" y="190"/>
                </a:lnTo>
                <a:lnTo>
                  <a:pt x="336" y="198"/>
                </a:lnTo>
                <a:lnTo>
                  <a:pt x="336" y="198"/>
                </a:lnTo>
                <a:lnTo>
                  <a:pt x="310" y="208"/>
                </a:lnTo>
                <a:lnTo>
                  <a:pt x="310" y="208"/>
                </a:lnTo>
                <a:lnTo>
                  <a:pt x="306" y="204"/>
                </a:lnTo>
                <a:lnTo>
                  <a:pt x="306" y="204"/>
                </a:lnTo>
                <a:lnTo>
                  <a:pt x="294" y="198"/>
                </a:lnTo>
                <a:lnTo>
                  <a:pt x="282" y="192"/>
                </a:lnTo>
                <a:lnTo>
                  <a:pt x="268" y="188"/>
                </a:lnTo>
                <a:lnTo>
                  <a:pt x="254" y="188"/>
                </a:lnTo>
                <a:lnTo>
                  <a:pt x="254" y="188"/>
                </a:lnTo>
                <a:lnTo>
                  <a:pt x="248" y="178"/>
                </a:lnTo>
                <a:lnTo>
                  <a:pt x="246" y="168"/>
                </a:lnTo>
                <a:lnTo>
                  <a:pt x="246" y="168"/>
                </a:lnTo>
                <a:lnTo>
                  <a:pt x="248" y="164"/>
                </a:lnTo>
                <a:lnTo>
                  <a:pt x="250" y="160"/>
                </a:lnTo>
                <a:lnTo>
                  <a:pt x="250" y="156"/>
                </a:lnTo>
                <a:lnTo>
                  <a:pt x="248" y="150"/>
                </a:lnTo>
                <a:lnTo>
                  <a:pt x="248" y="150"/>
                </a:lnTo>
                <a:lnTo>
                  <a:pt x="242" y="138"/>
                </a:lnTo>
                <a:lnTo>
                  <a:pt x="242" y="138"/>
                </a:lnTo>
                <a:lnTo>
                  <a:pt x="244" y="128"/>
                </a:lnTo>
                <a:lnTo>
                  <a:pt x="246" y="116"/>
                </a:lnTo>
                <a:lnTo>
                  <a:pt x="252" y="104"/>
                </a:lnTo>
                <a:lnTo>
                  <a:pt x="256" y="94"/>
                </a:lnTo>
                <a:lnTo>
                  <a:pt x="270" y="74"/>
                </a:lnTo>
                <a:lnTo>
                  <a:pt x="288" y="58"/>
                </a:lnTo>
                <a:lnTo>
                  <a:pt x="288" y="58"/>
                </a:lnTo>
                <a:close/>
                <a:moveTo>
                  <a:pt x="286" y="232"/>
                </a:moveTo>
                <a:lnTo>
                  <a:pt x="286" y="232"/>
                </a:lnTo>
                <a:lnTo>
                  <a:pt x="294" y="238"/>
                </a:lnTo>
                <a:lnTo>
                  <a:pt x="302" y="246"/>
                </a:lnTo>
                <a:lnTo>
                  <a:pt x="306" y="256"/>
                </a:lnTo>
                <a:lnTo>
                  <a:pt x="312" y="266"/>
                </a:lnTo>
                <a:lnTo>
                  <a:pt x="316" y="276"/>
                </a:lnTo>
                <a:lnTo>
                  <a:pt x="318" y="286"/>
                </a:lnTo>
                <a:lnTo>
                  <a:pt x="318" y="296"/>
                </a:lnTo>
                <a:lnTo>
                  <a:pt x="316" y="304"/>
                </a:lnTo>
                <a:lnTo>
                  <a:pt x="316" y="304"/>
                </a:lnTo>
                <a:lnTo>
                  <a:pt x="312" y="316"/>
                </a:lnTo>
                <a:lnTo>
                  <a:pt x="306" y="324"/>
                </a:lnTo>
                <a:lnTo>
                  <a:pt x="296" y="332"/>
                </a:lnTo>
                <a:lnTo>
                  <a:pt x="284" y="336"/>
                </a:lnTo>
                <a:lnTo>
                  <a:pt x="284" y="336"/>
                </a:lnTo>
                <a:lnTo>
                  <a:pt x="270" y="338"/>
                </a:lnTo>
                <a:lnTo>
                  <a:pt x="256" y="336"/>
                </a:lnTo>
                <a:lnTo>
                  <a:pt x="240" y="330"/>
                </a:lnTo>
                <a:lnTo>
                  <a:pt x="226" y="324"/>
                </a:lnTo>
                <a:lnTo>
                  <a:pt x="214" y="314"/>
                </a:lnTo>
                <a:lnTo>
                  <a:pt x="204" y="302"/>
                </a:lnTo>
                <a:lnTo>
                  <a:pt x="194" y="290"/>
                </a:lnTo>
                <a:lnTo>
                  <a:pt x="188" y="276"/>
                </a:lnTo>
                <a:lnTo>
                  <a:pt x="188" y="276"/>
                </a:lnTo>
                <a:lnTo>
                  <a:pt x="186" y="268"/>
                </a:lnTo>
                <a:lnTo>
                  <a:pt x="186" y="262"/>
                </a:lnTo>
                <a:lnTo>
                  <a:pt x="186" y="254"/>
                </a:lnTo>
                <a:lnTo>
                  <a:pt x="188" y="248"/>
                </a:lnTo>
                <a:lnTo>
                  <a:pt x="192" y="242"/>
                </a:lnTo>
                <a:lnTo>
                  <a:pt x="196" y="238"/>
                </a:lnTo>
                <a:lnTo>
                  <a:pt x="210" y="230"/>
                </a:lnTo>
                <a:lnTo>
                  <a:pt x="210" y="230"/>
                </a:lnTo>
                <a:lnTo>
                  <a:pt x="218" y="230"/>
                </a:lnTo>
                <a:lnTo>
                  <a:pt x="224" y="228"/>
                </a:lnTo>
                <a:lnTo>
                  <a:pt x="224" y="228"/>
                </a:lnTo>
                <a:lnTo>
                  <a:pt x="234" y="224"/>
                </a:lnTo>
                <a:lnTo>
                  <a:pt x="244" y="222"/>
                </a:lnTo>
                <a:lnTo>
                  <a:pt x="252" y="220"/>
                </a:lnTo>
                <a:lnTo>
                  <a:pt x="260" y="222"/>
                </a:lnTo>
                <a:lnTo>
                  <a:pt x="274" y="226"/>
                </a:lnTo>
                <a:lnTo>
                  <a:pt x="286" y="232"/>
                </a:lnTo>
                <a:lnTo>
                  <a:pt x="286" y="232"/>
                </a:lnTo>
                <a:close/>
                <a:moveTo>
                  <a:pt x="46" y="234"/>
                </a:moveTo>
                <a:lnTo>
                  <a:pt x="46" y="234"/>
                </a:lnTo>
                <a:lnTo>
                  <a:pt x="42" y="226"/>
                </a:lnTo>
                <a:lnTo>
                  <a:pt x="38" y="216"/>
                </a:lnTo>
                <a:lnTo>
                  <a:pt x="36" y="206"/>
                </a:lnTo>
                <a:lnTo>
                  <a:pt x="34" y="196"/>
                </a:lnTo>
                <a:lnTo>
                  <a:pt x="34" y="184"/>
                </a:lnTo>
                <a:lnTo>
                  <a:pt x="36" y="172"/>
                </a:lnTo>
                <a:lnTo>
                  <a:pt x="44" y="148"/>
                </a:lnTo>
                <a:lnTo>
                  <a:pt x="44" y="148"/>
                </a:lnTo>
                <a:lnTo>
                  <a:pt x="50" y="136"/>
                </a:lnTo>
                <a:lnTo>
                  <a:pt x="56" y="124"/>
                </a:lnTo>
                <a:lnTo>
                  <a:pt x="64" y="116"/>
                </a:lnTo>
                <a:lnTo>
                  <a:pt x="72" y="108"/>
                </a:lnTo>
                <a:lnTo>
                  <a:pt x="82" y="102"/>
                </a:lnTo>
                <a:lnTo>
                  <a:pt x="92" y="96"/>
                </a:lnTo>
                <a:lnTo>
                  <a:pt x="102" y="94"/>
                </a:lnTo>
                <a:lnTo>
                  <a:pt x="114" y="92"/>
                </a:lnTo>
                <a:lnTo>
                  <a:pt x="114" y="92"/>
                </a:lnTo>
                <a:lnTo>
                  <a:pt x="128" y="94"/>
                </a:lnTo>
                <a:lnTo>
                  <a:pt x="140" y="96"/>
                </a:lnTo>
                <a:lnTo>
                  <a:pt x="154" y="102"/>
                </a:lnTo>
                <a:lnTo>
                  <a:pt x="166" y="108"/>
                </a:lnTo>
                <a:lnTo>
                  <a:pt x="178" y="116"/>
                </a:lnTo>
                <a:lnTo>
                  <a:pt x="188" y="126"/>
                </a:lnTo>
                <a:lnTo>
                  <a:pt x="198" y="136"/>
                </a:lnTo>
                <a:lnTo>
                  <a:pt x="208" y="148"/>
                </a:lnTo>
                <a:lnTo>
                  <a:pt x="208" y="148"/>
                </a:lnTo>
                <a:lnTo>
                  <a:pt x="208" y="160"/>
                </a:lnTo>
                <a:lnTo>
                  <a:pt x="210" y="172"/>
                </a:lnTo>
                <a:lnTo>
                  <a:pt x="214" y="182"/>
                </a:lnTo>
                <a:lnTo>
                  <a:pt x="218" y="194"/>
                </a:lnTo>
                <a:lnTo>
                  <a:pt x="218" y="194"/>
                </a:lnTo>
                <a:lnTo>
                  <a:pt x="210" y="198"/>
                </a:lnTo>
                <a:lnTo>
                  <a:pt x="210" y="198"/>
                </a:lnTo>
                <a:lnTo>
                  <a:pt x="204" y="196"/>
                </a:lnTo>
                <a:lnTo>
                  <a:pt x="198" y="198"/>
                </a:lnTo>
                <a:lnTo>
                  <a:pt x="198" y="198"/>
                </a:lnTo>
                <a:lnTo>
                  <a:pt x="186" y="204"/>
                </a:lnTo>
                <a:lnTo>
                  <a:pt x="176" y="212"/>
                </a:lnTo>
                <a:lnTo>
                  <a:pt x="166" y="220"/>
                </a:lnTo>
                <a:lnTo>
                  <a:pt x="160" y="230"/>
                </a:lnTo>
                <a:lnTo>
                  <a:pt x="156" y="240"/>
                </a:lnTo>
                <a:lnTo>
                  <a:pt x="152" y="252"/>
                </a:lnTo>
                <a:lnTo>
                  <a:pt x="152" y="264"/>
                </a:lnTo>
                <a:lnTo>
                  <a:pt x="154" y="276"/>
                </a:lnTo>
                <a:lnTo>
                  <a:pt x="154" y="276"/>
                </a:lnTo>
                <a:lnTo>
                  <a:pt x="136" y="276"/>
                </a:lnTo>
                <a:lnTo>
                  <a:pt x="120" y="274"/>
                </a:lnTo>
                <a:lnTo>
                  <a:pt x="104" y="270"/>
                </a:lnTo>
                <a:lnTo>
                  <a:pt x="90" y="266"/>
                </a:lnTo>
                <a:lnTo>
                  <a:pt x="76" y="260"/>
                </a:lnTo>
                <a:lnTo>
                  <a:pt x="64" y="252"/>
                </a:lnTo>
                <a:lnTo>
                  <a:pt x="54" y="244"/>
                </a:lnTo>
                <a:lnTo>
                  <a:pt x="46" y="234"/>
                </a:lnTo>
                <a:lnTo>
                  <a:pt x="46" y="234"/>
                </a:lnTo>
                <a:close/>
                <a:moveTo>
                  <a:pt x="312" y="442"/>
                </a:moveTo>
                <a:lnTo>
                  <a:pt x="312" y="442"/>
                </a:lnTo>
                <a:lnTo>
                  <a:pt x="306" y="452"/>
                </a:lnTo>
                <a:lnTo>
                  <a:pt x="298" y="458"/>
                </a:lnTo>
                <a:lnTo>
                  <a:pt x="288" y="462"/>
                </a:lnTo>
                <a:lnTo>
                  <a:pt x="278" y="464"/>
                </a:lnTo>
                <a:lnTo>
                  <a:pt x="278" y="464"/>
                </a:lnTo>
                <a:lnTo>
                  <a:pt x="264" y="466"/>
                </a:lnTo>
                <a:lnTo>
                  <a:pt x="250" y="466"/>
                </a:lnTo>
                <a:lnTo>
                  <a:pt x="236" y="464"/>
                </a:lnTo>
                <a:lnTo>
                  <a:pt x="230" y="462"/>
                </a:lnTo>
                <a:lnTo>
                  <a:pt x="226" y="458"/>
                </a:lnTo>
                <a:lnTo>
                  <a:pt x="226" y="458"/>
                </a:lnTo>
                <a:lnTo>
                  <a:pt x="222" y="452"/>
                </a:lnTo>
                <a:lnTo>
                  <a:pt x="220" y="446"/>
                </a:lnTo>
                <a:lnTo>
                  <a:pt x="218" y="430"/>
                </a:lnTo>
                <a:lnTo>
                  <a:pt x="220" y="412"/>
                </a:lnTo>
                <a:lnTo>
                  <a:pt x="222" y="390"/>
                </a:lnTo>
                <a:lnTo>
                  <a:pt x="222" y="390"/>
                </a:lnTo>
                <a:lnTo>
                  <a:pt x="226" y="376"/>
                </a:lnTo>
                <a:lnTo>
                  <a:pt x="226" y="376"/>
                </a:lnTo>
                <a:lnTo>
                  <a:pt x="224" y="370"/>
                </a:lnTo>
                <a:lnTo>
                  <a:pt x="222" y="364"/>
                </a:lnTo>
                <a:lnTo>
                  <a:pt x="218" y="360"/>
                </a:lnTo>
                <a:lnTo>
                  <a:pt x="212" y="358"/>
                </a:lnTo>
                <a:lnTo>
                  <a:pt x="212" y="358"/>
                </a:lnTo>
                <a:lnTo>
                  <a:pt x="204" y="358"/>
                </a:lnTo>
                <a:lnTo>
                  <a:pt x="198" y="360"/>
                </a:lnTo>
                <a:lnTo>
                  <a:pt x="194" y="366"/>
                </a:lnTo>
                <a:lnTo>
                  <a:pt x="192" y="372"/>
                </a:lnTo>
                <a:lnTo>
                  <a:pt x="192" y="372"/>
                </a:lnTo>
                <a:lnTo>
                  <a:pt x="190" y="382"/>
                </a:lnTo>
                <a:lnTo>
                  <a:pt x="190" y="382"/>
                </a:lnTo>
                <a:lnTo>
                  <a:pt x="184" y="392"/>
                </a:lnTo>
                <a:lnTo>
                  <a:pt x="176" y="400"/>
                </a:lnTo>
                <a:lnTo>
                  <a:pt x="168" y="406"/>
                </a:lnTo>
                <a:lnTo>
                  <a:pt x="160" y="410"/>
                </a:lnTo>
                <a:lnTo>
                  <a:pt x="160" y="410"/>
                </a:lnTo>
                <a:lnTo>
                  <a:pt x="150" y="414"/>
                </a:lnTo>
                <a:lnTo>
                  <a:pt x="140" y="416"/>
                </a:lnTo>
                <a:lnTo>
                  <a:pt x="120" y="416"/>
                </a:lnTo>
                <a:lnTo>
                  <a:pt x="110" y="416"/>
                </a:lnTo>
                <a:lnTo>
                  <a:pt x="102" y="412"/>
                </a:lnTo>
                <a:lnTo>
                  <a:pt x="94" y="410"/>
                </a:lnTo>
                <a:lnTo>
                  <a:pt x="88" y="404"/>
                </a:lnTo>
                <a:lnTo>
                  <a:pt x="88" y="404"/>
                </a:lnTo>
                <a:lnTo>
                  <a:pt x="80" y="398"/>
                </a:lnTo>
                <a:lnTo>
                  <a:pt x="76" y="392"/>
                </a:lnTo>
                <a:lnTo>
                  <a:pt x="72" y="386"/>
                </a:lnTo>
                <a:lnTo>
                  <a:pt x="72" y="380"/>
                </a:lnTo>
                <a:lnTo>
                  <a:pt x="72" y="372"/>
                </a:lnTo>
                <a:lnTo>
                  <a:pt x="72" y="366"/>
                </a:lnTo>
                <a:lnTo>
                  <a:pt x="72" y="366"/>
                </a:lnTo>
                <a:lnTo>
                  <a:pt x="78" y="356"/>
                </a:lnTo>
                <a:lnTo>
                  <a:pt x="86" y="346"/>
                </a:lnTo>
                <a:lnTo>
                  <a:pt x="96" y="336"/>
                </a:lnTo>
                <a:lnTo>
                  <a:pt x="106" y="328"/>
                </a:lnTo>
                <a:lnTo>
                  <a:pt x="120" y="322"/>
                </a:lnTo>
                <a:lnTo>
                  <a:pt x="132" y="316"/>
                </a:lnTo>
                <a:lnTo>
                  <a:pt x="144" y="312"/>
                </a:lnTo>
                <a:lnTo>
                  <a:pt x="156" y="310"/>
                </a:lnTo>
                <a:lnTo>
                  <a:pt x="156" y="310"/>
                </a:lnTo>
                <a:lnTo>
                  <a:pt x="162" y="310"/>
                </a:lnTo>
                <a:lnTo>
                  <a:pt x="166" y="308"/>
                </a:lnTo>
                <a:lnTo>
                  <a:pt x="166" y="308"/>
                </a:lnTo>
                <a:lnTo>
                  <a:pt x="174" y="320"/>
                </a:lnTo>
                <a:lnTo>
                  <a:pt x="186" y="332"/>
                </a:lnTo>
                <a:lnTo>
                  <a:pt x="198" y="344"/>
                </a:lnTo>
                <a:lnTo>
                  <a:pt x="210" y="352"/>
                </a:lnTo>
                <a:lnTo>
                  <a:pt x="224" y="360"/>
                </a:lnTo>
                <a:lnTo>
                  <a:pt x="240" y="366"/>
                </a:lnTo>
                <a:lnTo>
                  <a:pt x="256" y="370"/>
                </a:lnTo>
                <a:lnTo>
                  <a:pt x="272" y="372"/>
                </a:lnTo>
                <a:lnTo>
                  <a:pt x="272" y="372"/>
                </a:lnTo>
                <a:lnTo>
                  <a:pt x="282" y="372"/>
                </a:lnTo>
                <a:lnTo>
                  <a:pt x="292" y="370"/>
                </a:lnTo>
                <a:lnTo>
                  <a:pt x="292" y="370"/>
                </a:lnTo>
                <a:lnTo>
                  <a:pt x="304" y="366"/>
                </a:lnTo>
                <a:lnTo>
                  <a:pt x="304" y="366"/>
                </a:lnTo>
                <a:lnTo>
                  <a:pt x="312" y="388"/>
                </a:lnTo>
                <a:lnTo>
                  <a:pt x="316" y="408"/>
                </a:lnTo>
                <a:lnTo>
                  <a:pt x="316" y="426"/>
                </a:lnTo>
                <a:lnTo>
                  <a:pt x="314" y="436"/>
                </a:lnTo>
                <a:lnTo>
                  <a:pt x="312" y="442"/>
                </a:lnTo>
                <a:lnTo>
                  <a:pt x="312" y="442"/>
                </a:lnTo>
                <a:close/>
                <a:moveTo>
                  <a:pt x="420" y="352"/>
                </a:moveTo>
                <a:lnTo>
                  <a:pt x="420" y="352"/>
                </a:lnTo>
                <a:lnTo>
                  <a:pt x="410" y="356"/>
                </a:lnTo>
                <a:lnTo>
                  <a:pt x="398" y="358"/>
                </a:lnTo>
                <a:lnTo>
                  <a:pt x="386" y="360"/>
                </a:lnTo>
                <a:lnTo>
                  <a:pt x="374" y="360"/>
                </a:lnTo>
                <a:lnTo>
                  <a:pt x="364" y="358"/>
                </a:lnTo>
                <a:lnTo>
                  <a:pt x="352" y="356"/>
                </a:lnTo>
                <a:lnTo>
                  <a:pt x="342" y="352"/>
                </a:lnTo>
                <a:lnTo>
                  <a:pt x="332" y="346"/>
                </a:lnTo>
                <a:lnTo>
                  <a:pt x="332" y="346"/>
                </a:lnTo>
                <a:lnTo>
                  <a:pt x="338" y="340"/>
                </a:lnTo>
                <a:lnTo>
                  <a:pt x="344" y="330"/>
                </a:lnTo>
                <a:lnTo>
                  <a:pt x="348" y="322"/>
                </a:lnTo>
                <a:lnTo>
                  <a:pt x="350" y="312"/>
                </a:lnTo>
                <a:lnTo>
                  <a:pt x="350" y="312"/>
                </a:lnTo>
                <a:lnTo>
                  <a:pt x="352" y="292"/>
                </a:lnTo>
                <a:lnTo>
                  <a:pt x="350" y="274"/>
                </a:lnTo>
                <a:lnTo>
                  <a:pt x="344" y="256"/>
                </a:lnTo>
                <a:lnTo>
                  <a:pt x="336" y="238"/>
                </a:lnTo>
                <a:lnTo>
                  <a:pt x="336" y="238"/>
                </a:lnTo>
                <a:lnTo>
                  <a:pt x="364" y="236"/>
                </a:lnTo>
                <a:lnTo>
                  <a:pt x="388" y="236"/>
                </a:lnTo>
                <a:lnTo>
                  <a:pt x="400" y="240"/>
                </a:lnTo>
                <a:lnTo>
                  <a:pt x="412" y="242"/>
                </a:lnTo>
                <a:lnTo>
                  <a:pt x="422" y="248"/>
                </a:lnTo>
                <a:lnTo>
                  <a:pt x="430" y="252"/>
                </a:lnTo>
                <a:lnTo>
                  <a:pt x="430" y="252"/>
                </a:lnTo>
                <a:lnTo>
                  <a:pt x="440" y="262"/>
                </a:lnTo>
                <a:lnTo>
                  <a:pt x="446" y="276"/>
                </a:lnTo>
                <a:lnTo>
                  <a:pt x="450" y="290"/>
                </a:lnTo>
                <a:lnTo>
                  <a:pt x="452" y="306"/>
                </a:lnTo>
                <a:lnTo>
                  <a:pt x="452" y="306"/>
                </a:lnTo>
                <a:lnTo>
                  <a:pt x="450" y="316"/>
                </a:lnTo>
                <a:lnTo>
                  <a:pt x="448" y="322"/>
                </a:lnTo>
                <a:lnTo>
                  <a:pt x="444" y="330"/>
                </a:lnTo>
                <a:lnTo>
                  <a:pt x="440" y="336"/>
                </a:lnTo>
                <a:lnTo>
                  <a:pt x="430" y="344"/>
                </a:lnTo>
                <a:lnTo>
                  <a:pt x="420" y="352"/>
                </a:lnTo>
                <a:lnTo>
                  <a:pt x="420" y="352"/>
                </a:lnTo>
                <a:close/>
              </a:path>
            </a:pathLst>
          </a:custGeom>
          <a:solidFill>
            <a:srgbClr val="E95D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0" name="Freeform 74"/>
          <p:cNvSpPr>
            <a:spLocks noEditPoints="1"/>
          </p:cNvSpPr>
          <p:nvPr/>
        </p:nvSpPr>
        <p:spPr bwMode="auto">
          <a:xfrm>
            <a:off x="9631101" y="3833450"/>
            <a:ext cx="527050" cy="504825"/>
          </a:xfrm>
          <a:custGeom>
            <a:avLst/>
            <a:gdLst>
              <a:gd name="T0" fmla="*/ 318 w 332"/>
              <a:gd name="T1" fmla="*/ 68 h 318"/>
              <a:gd name="T2" fmla="*/ 292 w 332"/>
              <a:gd name="T3" fmla="*/ 54 h 318"/>
              <a:gd name="T4" fmla="*/ 258 w 332"/>
              <a:gd name="T5" fmla="*/ 58 h 318"/>
              <a:gd name="T6" fmla="*/ 230 w 332"/>
              <a:gd name="T7" fmla="*/ 70 h 318"/>
              <a:gd name="T8" fmla="*/ 228 w 332"/>
              <a:gd name="T9" fmla="*/ 30 h 318"/>
              <a:gd name="T10" fmla="*/ 206 w 332"/>
              <a:gd name="T11" fmla="*/ 6 h 318"/>
              <a:gd name="T12" fmla="*/ 180 w 332"/>
              <a:gd name="T13" fmla="*/ 2 h 318"/>
              <a:gd name="T14" fmla="*/ 172 w 332"/>
              <a:gd name="T15" fmla="*/ 2 h 318"/>
              <a:gd name="T16" fmla="*/ 136 w 332"/>
              <a:gd name="T17" fmla="*/ 8 h 318"/>
              <a:gd name="T18" fmla="*/ 108 w 332"/>
              <a:gd name="T19" fmla="*/ 34 h 318"/>
              <a:gd name="T20" fmla="*/ 94 w 332"/>
              <a:gd name="T21" fmla="*/ 64 h 318"/>
              <a:gd name="T22" fmla="*/ 94 w 332"/>
              <a:gd name="T23" fmla="*/ 96 h 318"/>
              <a:gd name="T24" fmla="*/ 82 w 332"/>
              <a:gd name="T25" fmla="*/ 96 h 318"/>
              <a:gd name="T26" fmla="*/ 54 w 332"/>
              <a:gd name="T27" fmla="*/ 94 h 318"/>
              <a:gd name="T28" fmla="*/ 22 w 332"/>
              <a:gd name="T29" fmla="*/ 114 h 318"/>
              <a:gd name="T30" fmla="*/ 12 w 332"/>
              <a:gd name="T31" fmla="*/ 134 h 318"/>
              <a:gd name="T32" fmla="*/ 2 w 332"/>
              <a:gd name="T33" fmla="*/ 142 h 318"/>
              <a:gd name="T34" fmla="*/ 4 w 332"/>
              <a:gd name="T35" fmla="*/ 176 h 318"/>
              <a:gd name="T36" fmla="*/ 22 w 332"/>
              <a:gd name="T37" fmla="*/ 196 h 318"/>
              <a:gd name="T38" fmla="*/ 42 w 332"/>
              <a:gd name="T39" fmla="*/ 206 h 318"/>
              <a:gd name="T40" fmla="*/ 70 w 332"/>
              <a:gd name="T41" fmla="*/ 204 h 318"/>
              <a:gd name="T42" fmla="*/ 94 w 332"/>
              <a:gd name="T43" fmla="*/ 192 h 318"/>
              <a:gd name="T44" fmla="*/ 74 w 332"/>
              <a:gd name="T45" fmla="*/ 218 h 318"/>
              <a:gd name="T46" fmla="*/ 58 w 332"/>
              <a:gd name="T47" fmla="*/ 258 h 318"/>
              <a:gd name="T48" fmla="*/ 74 w 332"/>
              <a:gd name="T49" fmla="*/ 294 h 318"/>
              <a:gd name="T50" fmla="*/ 106 w 332"/>
              <a:gd name="T51" fmla="*/ 310 h 318"/>
              <a:gd name="T52" fmla="*/ 132 w 332"/>
              <a:gd name="T53" fmla="*/ 318 h 318"/>
              <a:gd name="T54" fmla="*/ 164 w 332"/>
              <a:gd name="T55" fmla="*/ 304 h 318"/>
              <a:gd name="T56" fmla="*/ 178 w 332"/>
              <a:gd name="T57" fmla="*/ 266 h 318"/>
              <a:gd name="T58" fmla="*/ 190 w 332"/>
              <a:gd name="T59" fmla="*/ 254 h 318"/>
              <a:gd name="T60" fmla="*/ 218 w 332"/>
              <a:gd name="T61" fmla="*/ 286 h 318"/>
              <a:gd name="T62" fmla="*/ 248 w 332"/>
              <a:gd name="T63" fmla="*/ 292 h 318"/>
              <a:gd name="T64" fmla="*/ 284 w 332"/>
              <a:gd name="T65" fmla="*/ 280 h 318"/>
              <a:gd name="T66" fmla="*/ 304 w 332"/>
              <a:gd name="T67" fmla="*/ 252 h 318"/>
              <a:gd name="T68" fmla="*/ 308 w 332"/>
              <a:gd name="T69" fmla="*/ 214 h 318"/>
              <a:gd name="T70" fmla="*/ 294 w 332"/>
              <a:gd name="T71" fmla="*/ 184 h 318"/>
              <a:gd name="T72" fmla="*/ 262 w 332"/>
              <a:gd name="T73" fmla="*/ 164 h 318"/>
              <a:gd name="T74" fmla="*/ 308 w 332"/>
              <a:gd name="T75" fmla="*/ 144 h 318"/>
              <a:gd name="T76" fmla="*/ 332 w 332"/>
              <a:gd name="T77" fmla="*/ 110 h 318"/>
              <a:gd name="T78" fmla="*/ 328 w 332"/>
              <a:gd name="T79" fmla="*/ 82 h 318"/>
              <a:gd name="T80" fmla="*/ 142 w 332"/>
              <a:gd name="T81" fmla="*/ 200 h 318"/>
              <a:gd name="T82" fmla="*/ 122 w 332"/>
              <a:gd name="T83" fmla="*/ 184 h 318"/>
              <a:gd name="T84" fmla="*/ 126 w 332"/>
              <a:gd name="T85" fmla="*/ 166 h 318"/>
              <a:gd name="T86" fmla="*/ 156 w 332"/>
              <a:gd name="T87" fmla="*/ 136 h 318"/>
              <a:gd name="T88" fmla="*/ 186 w 332"/>
              <a:gd name="T89" fmla="*/ 134 h 318"/>
              <a:gd name="T90" fmla="*/ 208 w 332"/>
              <a:gd name="T91" fmla="*/ 164 h 318"/>
              <a:gd name="T92" fmla="*/ 202 w 332"/>
              <a:gd name="T93" fmla="*/ 190 h 318"/>
              <a:gd name="T94" fmla="*/ 170 w 332"/>
              <a:gd name="T95" fmla="*/ 204 h 318"/>
              <a:gd name="T96" fmla="*/ 158 w 332"/>
              <a:gd name="T97" fmla="*/ 204 h 318"/>
              <a:gd name="T98" fmla="*/ 150 w 332"/>
              <a:gd name="T99" fmla="*/ 204 h 318"/>
              <a:gd name="T100" fmla="*/ 118 w 332"/>
              <a:gd name="T101" fmla="*/ 128 h 318"/>
              <a:gd name="T102" fmla="*/ 104 w 332"/>
              <a:gd name="T103" fmla="*/ 116 h 318"/>
              <a:gd name="T104" fmla="*/ 230 w 332"/>
              <a:gd name="T105" fmla="*/ 244 h 318"/>
              <a:gd name="T106" fmla="*/ 224 w 332"/>
              <a:gd name="T107" fmla="*/ 228 h 318"/>
              <a:gd name="T108" fmla="*/ 234 w 332"/>
              <a:gd name="T109" fmla="*/ 246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2" h="318">
                <a:moveTo>
                  <a:pt x="328" y="82"/>
                </a:moveTo>
                <a:lnTo>
                  <a:pt x="328" y="82"/>
                </a:lnTo>
                <a:lnTo>
                  <a:pt x="324" y="74"/>
                </a:lnTo>
                <a:lnTo>
                  <a:pt x="318" y="68"/>
                </a:lnTo>
                <a:lnTo>
                  <a:pt x="312" y="62"/>
                </a:lnTo>
                <a:lnTo>
                  <a:pt x="306" y="58"/>
                </a:lnTo>
                <a:lnTo>
                  <a:pt x="300" y="56"/>
                </a:lnTo>
                <a:lnTo>
                  <a:pt x="292" y="54"/>
                </a:lnTo>
                <a:lnTo>
                  <a:pt x="284" y="54"/>
                </a:lnTo>
                <a:lnTo>
                  <a:pt x="276" y="54"/>
                </a:lnTo>
                <a:lnTo>
                  <a:pt x="276" y="54"/>
                </a:lnTo>
                <a:lnTo>
                  <a:pt x="258" y="58"/>
                </a:lnTo>
                <a:lnTo>
                  <a:pt x="242" y="66"/>
                </a:lnTo>
                <a:lnTo>
                  <a:pt x="242" y="66"/>
                </a:lnTo>
                <a:lnTo>
                  <a:pt x="230" y="70"/>
                </a:lnTo>
                <a:lnTo>
                  <a:pt x="230" y="70"/>
                </a:lnTo>
                <a:lnTo>
                  <a:pt x="232" y="54"/>
                </a:lnTo>
                <a:lnTo>
                  <a:pt x="230" y="38"/>
                </a:lnTo>
                <a:lnTo>
                  <a:pt x="230" y="38"/>
                </a:lnTo>
                <a:lnTo>
                  <a:pt x="228" y="30"/>
                </a:lnTo>
                <a:lnTo>
                  <a:pt x="224" y="22"/>
                </a:lnTo>
                <a:lnTo>
                  <a:pt x="218" y="16"/>
                </a:lnTo>
                <a:lnTo>
                  <a:pt x="212" y="12"/>
                </a:lnTo>
                <a:lnTo>
                  <a:pt x="206" y="6"/>
                </a:lnTo>
                <a:lnTo>
                  <a:pt x="198" y="4"/>
                </a:lnTo>
                <a:lnTo>
                  <a:pt x="190" y="2"/>
                </a:lnTo>
                <a:lnTo>
                  <a:pt x="180" y="2"/>
                </a:lnTo>
                <a:lnTo>
                  <a:pt x="180" y="2"/>
                </a:lnTo>
                <a:lnTo>
                  <a:pt x="180" y="2"/>
                </a:lnTo>
                <a:lnTo>
                  <a:pt x="180" y="2"/>
                </a:lnTo>
                <a:lnTo>
                  <a:pt x="172" y="2"/>
                </a:lnTo>
                <a:lnTo>
                  <a:pt x="172" y="2"/>
                </a:lnTo>
                <a:lnTo>
                  <a:pt x="162" y="0"/>
                </a:lnTo>
                <a:lnTo>
                  <a:pt x="152" y="2"/>
                </a:lnTo>
                <a:lnTo>
                  <a:pt x="144" y="4"/>
                </a:lnTo>
                <a:lnTo>
                  <a:pt x="136" y="8"/>
                </a:lnTo>
                <a:lnTo>
                  <a:pt x="136" y="8"/>
                </a:lnTo>
                <a:lnTo>
                  <a:pt x="126" y="14"/>
                </a:lnTo>
                <a:lnTo>
                  <a:pt x="116" y="24"/>
                </a:lnTo>
                <a:lnTo>
                  <a:pt x="108" y="34"/>
                </a:lnTo>
                <a:lnTo>
                  <a:pt x="102" y="46"/>
                </a:lnTo>
                <a:lnTo>
                  <a:pt x="102" y="46"/>
                </a:lnTo>
                <a:lnTo>
                  <a:pt x="96" y="54"/>
                </a:lnTo>
                <a:lnTo>
                  <a:pt x="94" y="64"/>
                </a:lnTo>
                <a:lnTo>
                  <a:pt x="94" y="64"/>
                </a:lnTo>
                <a:lnTo>
                  <a:pt x="92" y="74"/>
                </a:lnTo>
                <a:lnTo>
                  <a:pt x="92" y="84"/>
                </a:lnTo>
                <a:lnTo>
                  <a:pt x="94" y="96"/>
                </a:lnTo>
                <a:lnTo>
                  <a:pt x="100" y="108"/>
                </a:lnTo>
                <a:lnTo>
                  <a:pt x="100" y="108"/>
                </a:lnTo>
                <a:lnTo>
                  <a:pt x="92" y="102"/>
                </a:lnTo>
                <a:lnTo>
                  <a:pt x="82" y="96"/>
                </a:lnTo>
                <a:lnTo>
                  <a:pt x="82" y="96"/>
                </a:lnTo>
                <a:lnTo>
                  <a:pt x="72" y="94"/>
                </a:lnTo>
                <a:lnTo>
                  <a:pt x="62" y="94"/>
                </a:lnTo>
                <a:lnTo>
                  <a:pt x="54" y="94"/>
                </a:lnTo>
                <a:lnTo>
                  <a:pt x="46" y="96"/>
                </a:lnTo>
                <a:lnTo>
                  <a:pt x="32" y="104"/>
                </a:lnTo>
                <a:lnTo>
                  <a:pt x="22" y="114"/>
                </a:lnTo>
                <a:lnTo>
                  <a:pt x="22" y="114"/>
                </a:lnTo>
                <a:lnTo>
                  <a:pt x="18" y="120"/>
                </a:lnTo>
                <a:lnTo>
                  <a:pt x="16" y="126"/>
                </a:lnTo>
                <a:lnTo>
                  <a:pt x="16" y="126"/>
                </a:lnTo>
                <a:lnTo>
                  <a:pt x="12" y="134"/>
                </a:lnTo>
                <a:lnTo>
                  <a:pt x="12" y="134"/>
                </a:lnTo>
                <a:lnTo>
                  <a:pt x="8" y="136"/>
                </a:lnTo>
                <a:lnTo>
                  <a:pt x="4" y="138"/>
                </a:lnTo>
                <a:lnTo>
                  <a:pt x="2" y="142"/>
                </a:lnTo>
                <a:lnTo>
                  <a:pt x="2" y="146"/>
                </a:lnTo>
                <a:lnTo>
                  <a:pt x="2" y="146"/>
                </a:lnTo>
                <a:lnTo>
                  <a:pt x="0" y="162"/>
                </a:lnTo>
                <a:lnTo>
                  <a:pt x="4" y="176"/>
                </a:lnTo>
                <a:lnTo>
                  <a:pt x="10" y="188"/>
                </a:lnTo>
                <a:lnTo>
                  <a:pt x="20" y="196"/>
                </a:lnTo>
                <a:lnTo>
                  <a:pt x="20" y="196"/>
                </a:lnTo>
                <a:lnTo>
                  <a:pt x="22" y="196"/>
                </a:lnTo>
                <a:lnTo>
                  <a:pt x="22" y="196"/>
                </a:lnTo>
                <a:lnTo>
                  <a:pt x="28" y="202"/>
                </a:lnTo>
                <a:lnTo>
                  <a:pt x="34" y="204"/>
                </a:lnTo>
                <a:lnTo>
                  <a:pt x="42" y="206"/>
                </a:lnTo>
                <a:lnTo>
                  <a:pt x="50" y="206"/>
                </a:lnTo>
                <a:lnTo>
                  <a:pt x="50" y="206"/>
                </a:lnTo>
                <a:lnTo>
                  <a:pt x="60" y="206"/>
                </a:lnTo>
                <a:lnTo>
                  <a:pt x="70" y="204"/>
                </a:lnTo>
                <a:lnTo>
                  <a:pt x="86" y="198"/>
                </a:lnTo>
                <a:lnTo>
                  <a:pt x="86" y="198"/>
                </a:lnTo>
                <a:lnTo>
                  <a:pt x="94" y="192"/>
                </a:lnTo>
                <a:lnTo>
                  <a:pt x="94" y="192"/>
                </a:lnTo>
                <a:lnTo>
                  <a:pt x="98" y="200"/>
                </a:lnTo>
                <a:lnTo>
                  <a:pt x="98" y="200"/>
                </a:lnTo>
                <a:lnTo>
                  <a:pt x="84" y="208"/>
                </a:lnTo>
                <a:lnTo>
                  <a:pt x="74" y="218"/>
                </a:lnTo>
                <a:lnTo>
                  <a:pt x="66" y="230"/>
                </a:lnTo>
                <a:lnTo>
                  <a:pt x="60" y="244"/>
                </a:lnTo>
                <a:lnTo>
                  <a:pt x="60" y="244"/>
                </a:lnTo>
                <a:lnTo>
                  <a:pt x="58" y="258"/>
                </a:lnTo>
                <a:lnTo>
                  <a:pt x="60" y="270"/>
                </a:lnTo>
                <a:lnTo>
                  <a:pt x="66" y="284"/>
                </a:lnTo>
                <a:lnTo>
                  <a:pt x="74" y="294"/>
                </a:lnTo>
                <a:lnTo>
                  <a:pt x="74" y="294"/>
                </a:lnTo>
                <a:lnTo>
                  <a:pt x="86" y="300"/>
                </a:lnTo>
                <a:lnTo>
                  <a:pt x="98" y="306"/>
                </a:lnTo>
                <a:lnTo>
                  <a:pt x="98" y="306"/>
                </a:lnTo>
                <a:lnTo>
                  <a:pt x="106" y="310"/>
                </a:lnTo>
                <a:lnTo>
                  <a:pt x="116" y="314"/>
                </a:lnTo>
                <a:lnTo>
                  <a:pt x="124" y="316"/>
                </a:lnTo>
                <a:lnTo>
                  <a:pt x="132" y="318"/>
                </a:lnTo>
                <a:lnTo>
                  <a:pt x="132" y="318"/>
                </a:lnTo>
                <a:lnTo>
                  <a:pt x="142" y="316"/>
                </a:lnTo>
                <a:lnTo>
                  <a:pt x="152" y="312"/>
                </a:lnTo>
                <a:lnTo>
                  <a:pt x="152" y="312"/>
                </a:lnTo>
                <a:lnTo>
                  <a:pt x="164" y="304"/>
                </a:lnTo>
                <a:lnTo>
                  <a:pt x="170" y="292"/>
                </a:lnTo>
                <a:lnTo>
                  <a:pt x="174" y="280"/>
                </a:lnTo>
                <a:lnTo>
                  <a:pt x="178" y="266"/>
                </a:lnTo>
                <a:lnTo>
                  <a:pt x="178" y="266"/>
                </a:lnTo>
                <a:lnTo>
                  <a:pt x="184" y="252"/>
                </a:lnTo>
                <a:lnTo>
                  <a:pt x="186" y="238"/>
                </a:lnTo>
                <a:lnTo>
                  <a:pt x="186" y="238"/>
                </a:lnTo>
                <a:lnTo>
                  <a:pt x="190" y="254"/>
                </a:lnTo>
                <a:lnTo>
                  <a:pt x="200" y="270"/>
                </a:lnTo>
                <a:lnTo>
                  <a:pt x="204" y="276"/>
                </a:lnTo>
                <a:lnTo>
                  <a:pt x="212" y="282"/>
                </a:lnTo>
                <a:lnTo>
                  <a:pt x="218" y="286"/>
                </a:lnTo>
                <a:lnTo>
                  <a:pt x="226" y="290"/>
                </a:lnTo>
                <a:lnTo>
                  <a:pt x="226" y="290"/>
                </a:lnTo>
                <a:lnTo>
                  <a:pt x="238" y="292"/>
                </a:lnTo>
                <a:lnTo>
                  <a:pt x="248" y="292"/>
                </a:lnTo>
                <a:lnTo>
                  <a:pt x="248" y="292"/>
                </a:lnTo>
                <a:lnTo>
                  <a:pt x="260" y="290"/>
                </a:lnTo>
                <a:lnTo>
                  <a:pt x="272" y="286"/>
                </a:lnTo>
                <a:lnTo>
                  <a:pt x="284" y="280"/>
                </a:lnTo>
                <a:lnTo>
                  <a:pt x="294" y="270"/>
                </a:lnTo>
                <a:lnTo>
                  <a:pt x="294" y="270"/>
                </a:lnTo>
                <a:lnTo>
                  <a:pt x="298" y="262"/>
                </a:lnTo>
                <a:lnTo>
                  <a:pt x="304" y="252"/>
                </a:lnTo>
                <a:lnTo>
                  <a:pt x="306" y="244"/>
                </a:lnTo>
                <a:lnTo>
                  <a:pt x="308" y="234"/>
                </a:lnTo>
                <a:lnTo>
                  <a:pt x="308" y="224"/>
                </a:lnTo>
                <a:lnTo>
                  <a:pt x="308" y="214"/>
                </a:lnTo>
                <a:lnTo>
                  <a:pt x="304" y="204"/>
                </a:lnTo>
                <a:lnTo>
                  <a:pt x="300" y="196"/>
                </a:lnTo>
                <a:lnTo>
                  <a:pt x="300" y="196"/>
                </a:lnTo>
                <a:lnTo>
                  <a:pt x="294" y="184"/>
                </a:lnTo>
                <a:lnTo>
                  <a:pt x="286" y="176"/>
                </a:lnTo>
                <a:lnTo>
                  <a:pt x="274" y="170"/>
                </a:lnTo>
                <a:lnTo>
                  <a:pt x="262" y="164"/>
                </a:lnTo>
                <a:lnTo>
                  <a:pt x="262" y="164"/>
                </a:lnTo>
                <a:lnTo>
                  <a:pt x="280" y="160"/>
                </a:lnTo>
                <a:lnTo>
                  <a:pt x="298" y="152"/>
                </a:lnTo>
                <a:lnTo>
                  <a:pt x="298" y="152"/>
                </a:lnTo>
                <a:lnTo>
                  <a:pt x="308" y="144"/>
                </a:lnTo>
                <a:lnTo>
                  <a:pt x="316" y="138"/>
                </a:lnTo>
                <a:lnTo>
                  <a:pt x="324" y="128"/>
                </a:lnTo>
                <a:lnTo>
                  <a:pt x="328" y="120"/>
                </a:lnTo>
                <a:lnTo>
                  <a:pt x="332" y="110"/>
                </a:lnTo>
                <a:lnTo>
                  <a:pt x="332" y="100"/>
                </a:lnTo>
                <a:lnTo>
                  <a:pt x="330" y="90"/>
                </a:lnTo>
                <a:lnTo>
                  <a:pt x="328" y="82"/>
                </a:lnTo>
                <a:lnTo>
                  <a:pt x="328" y="82"/>
                </a:lnTo>
                <a:close/>
                <a:moveTo>
                  <a:pt x="150" y="204"/>
                </a:moveTo>
                <a:lnTo>
                  <a:pt x="150" y="204"/>
                </a:lnTo>
                <a:lnTo>
                  <a:pt x="146" y="202"/>
                </a:lnTo>
                <a:lnTo>
                  <a:pt x="142" y="200"/>
                </a:lnTo>
                <a:lnTo>
                  <a:pt x="142" y="200"/>
                </a:lnTo>
                <a:lnTo>
                  <a:pt x="130" y="196"/>
                </a:lnTo>
                <a:lnTo>
                  <a:pt x="126" y="190"/>
                </a:lnTo>
                <a:lnTo>
                  <a:pt x="122" y="184"/>
                </a:lnTo>
                <a:lnTo>
                  <a:pt x="122" y="180"/>
                </a:lnTo>
                <a:lnTo>
                  <a:pt x="122" y="180"/>
                </a:lnTo>
                <a:lnTo>
                  <a:pt x="124" y="174"/>
                </a:lnTo>
                <a:lnTo>
                  <a:pt x="126" y="166"/>
                </a:lnTo>
                <a:lnTo>
                  <a:pt x="130" y="160"/>
                </a:lnTo>
                <a:lnTo>
                  <a:pt x="136" y="152"/>
                </a:lnTo>
                <a:lnTo>
                  <a:pt x="148" y="140"/>
                </a:lnTo>
                <a:lnTo>
                  <a:pt x="156" y="136"/>
                </a:lnTo>
                <a:lnTo>
                  <a:pt x="164" y="134"/>
                </a:lnTo>
                <a:lnTo>
                  <a:pt x="164" y="134"/>
                </a:lnTo>
                <a:lnTo>
                  <a:pt x="176" y="132"/>
                </a:lnTo>
                <a:lnTo>
                  <a:pt x="186" y="134"/>
                </a:lnTo>
                <a:lnTo>
                  <a:pt x="196" y="142"/>
                </a:lnTo>
                <a:lnTo>
                  <a:pt x="204" y="152"/>
                </a:lnTo>
                <a:lnTo>
                  <a:pt x="204" y="152"/>
                </a:lnTo>
                <a:lnTo>
                  <a:pt x="208" y="164"/>
                </a:lnTo>
                <a:lnTo>
                  <a:pt x="210" y="174"/>
                </a:lnTo>
                <a:lnTo>
                  <a:pt x="208" y="182"/>
                </a:lnTo>
                <a:lnTo>
                  <a:pt x="202" y="190"/>
                </a:lnTo>
                <a:lnTo>
                  <a:pt x="202" y="190"/>
                </a:lnTo>
                <a:lnTo>
                  <a:pt x="194" y="196"/>
                </a:lnTo>
                <a:lnTo>
                  <a:pt x="188" y="200"/>
                </a:lnTo>
                <a:lnTo>
                  <a:pt x="180" y="202"/>
                </a:lnTo>
                <a:lnTo>
                  <a:pt x="170" y="204"/>
                </a:lnTo>
                <a:lnTo>
                  <a:pt x="170" y="204"/>
                </a:lnTo>
                <a:lnTo>
                  <a:pt x="164" y="202"/>
                </a:lnTo>
                <a:lnTo>
                  <a:pt x="158" y="204"/>
                </a:lnTo>
                <a:lnTo>
                  <a:pt x="158" y="204"/>
                </a:lnTo>
                <a:lnTo>
                  <a:pt x="156" y="206"/>
                </a:lnTo>
                <a:lnTo>
                  <a:pt x="156" y="206"/>
                </a:lnTo>
                <a:lnTo>
                  <a:pt x="150" y="204"/>
                </a:lnTo>
                <a:lnTo>
                  <a:pt x="150" y="204"/>
                </a:lnTo>
                <a:close/>
                <a:moveTo>
                  <a:pt x="118" y="128"/>
                </a:moveTo>
                <a:lnTo>
                  <a:pt x="118" y="128"/>
                </a:lnTo>
                <a:lnTo>
                  <a:pt x="118" y="128"/>
                </a:lnTo>
                <a:lnTo>
                  <a:pt x="118" y="128"/>
                </a:lnTo>
                <a:lnTo>
                  <a:pt x="106" y="120"/>
                </a:lnTo>
                <a:lnTo>
                  <a:pt x="106" y="120"/>
                </a:lnTo>
                <a:lnTo>
                  <a:pt x="104" y="116"/>
                </a:lnTo>
                <a:lnTo>
                  <a:pt x="104" y="116"/>
                </a:lnTo>
                <a:lnTo>
                  <a:pt x="118" y="128"/>
                </a:lnTo>
                <a:lnTo>
                  <a:pt x="118" y="128"/>
                </a:lnTo>
                <a:close/>
                <a:moveTo>
                  <a:pt x="230" y="244"/>
                </a:moveTo>
                <a:lnTo>
                  <a:pt x="230" y="244"/>
                </a:lnTo>
                <a:lnTo>
                  <a:pt x="228" y="240"/>
                </a:lnTo>
                <a:lnTo>
                  <a:pt x="228" y="240"/>
                </a:lnTo>
                <a:lnTo>
                  <a:pt x="224" y="234"/>
                </a:lnTo>
                <a:lnTo>
                  <a:pt x="224" y="228"/>
                </a:lnTo>
                <a:lnTo>
                  <a:pt x="224" y="228"/>
                </a:lnTo>
                <a:lnTo>
                  <a:pt x="228" y="238"/>
                </a:lnTo>
                <a:lnTo>
                  <a:pt x="234" y="246"/>
                </a:lnTo>
                <a:lnTo>
                  <a:pt x="234" y="246"/>
                </a:lnTo>
                <a:lnTo>
                  <a:pt x="230" y="244"/>
                </a:lnTo>
                <a:lnTo>
                  <a:pt x="230" y="24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1" name="Freeform 75"/>
          <p:cNvSpPr>
            <a:spLocks noEditPoints="1"/>
          </p:cNvSpPr>
          <p:nvPr/>
        </p:nvSpPr>
        <p:spPr bwMode="auto">
          <a:xfrm>
            <a:off x="8362952" y="1746361"/>
            <a:ext cx="803098" cy="853820"/>
          </a:xfrm>
          <a:custGeom>
            <a:avLst/>
            <a:gdLst>
              <a:gd name="T0" fmla="*/ 554 w 570"/>
              <a:gd name="T1" fmla="*/ 2 h 606"/>
              <a:gd name="T2" fmla="*/ 406 w 570"/>
              <a:gd name="T3" fmla="*/ 2 h 606"/>
              <a:gd name="T4" fmla="*/ 332 w 570"/>
              <a:gd name="T5" fmla="*/ 6 h 606"/>
              <a:gd name="T6" fmla="*/ 328 w 570"/>
              <a:gd name="T7" fmla="*/ 26 h 606"/>
              <a:gd name="T8" fmla="*/ 344 w 570"/>
              <a:gd name="T9" fmla="*/ 36 h 606"/>
              <a:gd name="T10" fmla="*/ 464 w 570"/>
              <a:gd name="T11" fmla="*/ 34 h 606"/>
              <a:gd name="T12" fmla="*/ 368 w 570"/>
              <a:gd name="T13" fmla="*/ 90 h 606"/>
              <a:gd name="T14" fmla="*/ 266 w 570"/>
              <a:gd name="T15" fmla="*/ 208 h 606"/>
              <a:gd name="T16" fmla="*/ 238 w 570"/>
              <a:gd name="T17" fmla="*/ 242 h 606"/>
              <a:gd name="T18" fmla="*/ 172 w 570"/>
              <a:gd name="T19" fmla="*/ 272 h 606"/>
              <a:gd name="T20" fmla="*/ 70 w 570"/>
              <a:gd name="T21" fmla="*/ 370 h 606"/>
              <a:gd name="T22" fmla="*/ 18 w 570"/>
              <a:gd name="T23" fmla="*/ 450 h 606"/>
              <a:gd name="T24" fmla="*/ 2 w 570"/>
              <a:gd name="T25" fmla="*/ 506 h 606"/>
              <a:gd name="T26" fmla="*/ 10 w 570"/>
              <a:gd name="T27" fmla="*/ 568 h 606"/>
              <a:gd name="T28" fmla="*/ 40 w 570"/>
              <a:gd name="T29" fmla="*/ 602 h 606"/>
              <a:gd name="T30" fmla="*/ 56 w 570"/>
              <a:gd name="T31" fmla="*/ 604 h 606"/>
              <a:gd name="T32" fmla="*/ 66 w 570"/>
              <a:gd name="T33" fmla="*/ 586 h 606"/>
              <a:gd name="T34" fmla="*/ 52 w 570"/>
              <a:gd name="T35" fmla="*/ 568 h 606"/>
              <a:gd name="T36" fmla="*/ 36 w 570"/>
              <a:gd name="T37" fmla="*/ 532 h 606"/>
              <a:gd name="T38" fmla="*/ 38 w 570"/>
              <a:gd name="T39" fmla="*/ 496 h 606"/>
              <a:gd name="T40" fmla="*/ 70 w 570"/>
              <a:gd name="T41" fmla="*/ 426 h 606"/>
              <a:gd name="T42" fmla="*/ 182 w 570"/>
              <a:gd name="T43" fmla="*/ 306 h 606"/>
              <a:gd name="T44" fmla="*/ 236 w 570"/>
              <a:gd name="T45" fmla="*/ 276 h 606"/>
              <a:gd name="T46" fmla="*/ 232 w 570"/>
              <a:gd name="T47" fmla="*/ 334 h 606"/>
              <a:gd name="T48" fmla="*/ 264 w 570"/>
              <a:gd name="T49" fmla="*/ 396 h 606"/>
              <a:gd name="T50" fmla="*/ 296 w 570"/>
              <a:gd name="T51" fmla="*/ 414 h 606"/>
              <a:gd name="T52" fmla="*/ 334 w 570"/>
              <a:gd name="T53" fmla="*/ 408 h 606"/>
              <a:gd name="T54" fmla="*/ 364 w 570"/>
              <a:gd name="T55" fmla="*/ 370 h 606"/>
              <a:gd name="T56" fmla="*/ 376 w 570"/>
              <a:gd name="T57" fmla="*/ 328 h 606"/>
              <a:gd name="T58" fmla="*/ 362 w 570"/>
              <a:gd name="T59" fmla="*/ 288 h 606"/>
              <a:gd name="T60" fmla="*/ 328 w 570"/>
              <a:gd name="T61" fmla="*/ 258 h 606"/>
              <a:gd name="T62" fmla="*/ 304 w 570"/>
              <a:gd name="T63" fmla="*/ 210 h 606"/>
              <a:gd name="T64" fmla="*/ 416 w 570"/>
              <a:gd name="T65" fmla="*/ 96 h 606"/>
              <a:gd name="T66" fmla="*/ 480 w 570"/>
              <a:gd name="T67" fmla="*/ 64 h 606"/>
              <a:gd name="T68" fmla="*/ 518 w 570"/>
              <a:gd name="T69" fmla="*/ 58 h 606"/>
              <a:gd name="T70" fmla="*/ 528 w 570"/>
              <a:gd name="T71" fmla="*/ 42 h 606"/>
              <a:gd name="T72" fmla="*/ 532 w 570"/>
              <a:gd name="T73" fmla="*/ 36 h 606"/>
              <a:gd name="T74" fmla="*/ 510 w 570"/>
              <a:gd name="T75" fmla="*/ 148 h 606"/>
              <a:gd name="T76" fmla="*/ 500 w 570"/>
              <a:gd name="T77" fmla="*/ 160 h 606"/>
              <a:gd name="T78" fmla="*/ 508 w 570"/>
              <a:gd name="T79" fmla="*/ 188 h 606"/>
              <a:gd name="T80" fmla="*/ 526 w 570"/>
              <a:gd name="T81" fmla="*/ 194 h 606"/>
              <a:gd name="T82" fmla="*/ 540 w 570"/>
              <a:gd name="T83" fmla="*/ 184 h 606"/>
              <a:gd name="T84" fmla="*/ 546 w 570"/>
              <a:gd name="T85" fmla="*/ 136 h 606"/>
              <a:gd name="T86" fmla="*/ 570 w 570"/>
              <a:gd name="T87" fmla="*/ 22 h 606"/>
              <a:gd name="T88" fmla="*/ 566 w 570"/>
              <a:gd name="T89" fmla="*/ 8 h 606"/>
              <a:gd name="T90" fmla="*/ 342 w 570"/>
              <a:gd name="T91" fmla="*/ 330 h 606"/>
              <a:gd name="T92" fmla="*/ 328 w 570"/>
              <a:gd name="T93" fmla="*/ 364 h 606"/>
              <a:gd name="T94" fmla="*/ 306 w 570"/>
              <a:gd name="T95" fmla="*/ 382 h 606"/>
              <a:gd name="T96" fmla="*/ 286 w 570"/>
              <a:gd name="T97" fmla="*/ 370 h 606"/>
              <a:gd name="T98" fmla="*/ 266 w 570"/>
              <a:gd name="T99" fmla="*/ 328 h 606"/>
              <a:gd name="T100" fmla="*/ 268 w 570"/>
              <a:gd name="T101" fmla="*/ 290 h 606"/>
              <a:gd name="T102" fmla="*/ 308 w 570"/>
              <a:gd name="T103" fmla="*/ 28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0" h="606">
                <a:moveTo>
                  <a:pt x="566" y="8"/>
                </a:moveTo>
                <a:lnTo>
                  <a:pt x="566" y="8"/>
                </a:lnTo>
                <a:lnTo>
                  <a:pt x="560" y="4"/>
                </a:lnTo>
                <a:lnTo>
                  <a:pt x="554" y="2"/>
                </a:lnTo>
                <a:lnTo>
                  <a:pt x="554" y="2"/>
                </a:lnTo>
                <a:lnTo>
                  <a:pt x="480" y="0"/>
                </a:lnTo>
                <a:lnTo>
                  <a:pt x="406" y="2"/>
                </a:lnTo>
                <a:lnTo>
                  <a:pt x="406" y="2"/>
                </a:lnTo>
                <a:lnTo>
                  <a:pt x="344" y="2"/>
                </a:lnTo>
                <a:lnTo>
                  <a:pt x="344" y="2"/>
                </a:lnTo>
                <a:lnTo>
                  <a:pt x="336" y="4"/>
                </a:lnTo>
                <a:lnTo>
                  <a:pt x="332" y="6"/>
                </a:lnTo>
                <a:lnTo>
                  <a:pt x="328" y="12"/>
                </a:lnTo>
                <a:lnTo>
                  <a:pt x="326" y="18"/>
                </a:lnTo>
                <a:lnTo>
                  <a:pt x="326" y="18"/>
                </a:lnTo>
                <a:lnTo>
                  <a:pt x="328" y="26"/>
                </a:lnTo>
                <a:lnTo>
                  <a:pt x="332" y="30"/>
                </a:lnTo>
                <a:lnTo>
                  <a:pt x="336" y="34"/>
                </a:lnTo>
                <a:lnTo>
                  <a:pt x="344" y="36"/>
                </a:lnTo>
                <a:lnTo>
                  <a:pt x="344" y="36"/>
                </a:lnTo>
                <a:lnTo>
                  <a:pt x="406" y="36"/>
                </a:lnTo>
                <a:lnTo>
                  <a:pt x="406" y="36"/>
                </a:lnTo>
                <a:lnTo>
                  <a:pt x="464" y="34"/>
                </a:lnTo>
                <a:lnTo>
                  <a:pt x="464" y="34"/>
                </a:lnTo>
                <a:lnTo>
                  <a:pt x="448" y="42"/>
                </a:lnTo>
                <a:lnTo>
                  <a:pt x="432" y="48"/>
                </a:lnTo>
                <a:lnTo>
                  <a:pt x="400" y="68"/>
                </a:lnTo>
                <a:lnTo>
                  <a:pt x="368" y="90"/>
                </a:lnTo>
                <a:lnTo>
                  <a:pt x="338" y="116"/>
                </a:lnTo>
                <a:lnTo>
                  <a:pt x="312" y="146"/>
                </a:lnTo>
                <a:lnTo>
                  <a:pt x="286" y="176"/>
                </a:lnTo>
                <a:lnTo>
                  <a:pt x="266" y="208"/>
                </a:lnTo>
                <a:lnTo>
                  <a:pt x="250" y="240"/>
                </a:lnTo>
                <a:lnTo>
                  <a:pt x="250" y="240"/>
                </a:lnTo>
                <a:lnTo>
                  <a:pt x="238" y="242"/>
                </a:lnTo>
                <a:lnTo>
                  <a:pt x="238" y="242"/>
                </a:lnTo>
                <a:lnTo>
                  <a:pt x="222" y="246"/>
                </a:lnTo>
                <a:lnTo>
                  <a:pt x="206" y="252"/>
                </a:lnTo>
                <a:lnTo>
                  <a:pt x="190" y="262"/>
                </a:lnTo>
                <a:lnTo>
                  <a:pt x="172" y="272"/>
                </a:lnTo>
                <a:lnTo>
                  <a:pt x="154" y="284"/>
                </a:lnTo>
                <a:lnTo>
                  <a:pt x="136" y="300"/>
                </a:lnTo>
                <a:lnTo>
                  <a:pt x="102" y="332"/>
                </a:lnTo>
                <a:lnTo>
                  <a:pt x="70" y="370"/>
                </a:lnTo>
                <a:lnTo>
                  <a:pt x="54" y="388"/>
                </a:lnTo>
                <a:lnTo>
                  <a:pt x="40" y="408"/>
                </a:lnTo>
                <a:lnTo>
                  <a:pt x="30" y="428"/>
                </a:lnTo>
                <a:lnTo>
                  <a:pt x="18" y="450"/>
                </a:lnTo>
                <a:lnTo>
                  <a:pt x="10" y="470"/>
                </a:lnTo>
                <a:lnTo>
                  <a:pt x="6" y="488"/>
                </a:lnTo>
                <a:lnTo>
                  <a:pt x="6" y="488"/>
                </a:lnTo>
                <a:lnTo>
                  <a:pt x="2" y="506"/>
                </a:lnTo>
                <a:lnTo>
                  <a:pt x="0" y="524"/>
                </a:lnTo>
                <a:lnTo>
                  <a:pt x="2" y="538"/>
                </a:lnTo>
                <a:lnTo>
                  <a:pt x="6" y="554"/>
                </a:lnTo>
                <a:lnTo>
                  <a:pt x="10" y="568"/>
                </a:lnTo>
                <a:lnTo>
                  <a:pt x="18" y="580"/>
                </a:lnTo>
                <a:lnTo>
                  <a:pt x="28" y="592"/>
                </a:lnTo>
                <a:lnTo>
                  <a:pt x="40" y="602"/>
                </a:lnTo>
                <a:lnTo>
                  <a:pt x="40" y="602"/>
                </a:lnTo>
                <a:lnTo>
                  <a:pt x="44" y="604"/>
                </a:lnTo>
                <a:lnTo>
                  <a:pt x="50" y="606"/>
                </a:lnTo>
                <a:lnTo>
                  <a:pt x="50" y="606"/>
                </a:lnTo>
                <a:lnTo>
                  <a:pt x="56" y="604"/>
                </a:lnTo>
                <a:lnTo>
                  <a:pt x="62" y="600"/>
                </a:lnTo>
                <a:lnTo>
                  <a:pt x="62" y="600"/>
                </a:lnTo>
                <a:lnTo>
                  <a:pt x="66" y="594"/>
                </a:lnTo>
                <a:lnTo>
                  <a:pt x="66" y="586"/>
                </a:lnTo>
                <a:lnTo>
                  <a:pt x="64" y="580"/>
                </a:lnTo>
                <a:lnTo>
                  <a:pt x="60" y="576"/>
                </a:lnTo>
                <a:lnTo>
                  <a:pt x="60" y="576"/>
                </a:lnTo>
                <a:lnTo>
                  <a:pt x="52" y="568"/>
                </a:lnTo>
                <a:lnTo>
                  <a:pt x="46" y="560"/>
                </a:lnTo>
                <a:lnTo>
                  <a:pt x="40" y="552"/>
                </a:lnTo>
                <a:lnTo>
                  <a:pt x="38" y="542"/>
                </a:lnTo>
                <a:lnTo>
                  <a:pt x="36" y="532"/>
                </a:lnTo>
                <a:lnTo>
                  <a:pt x="34" y="522"/>
                </a:lnTo>
                <a:lnTo>
                  <a:pt x="36" y="510"/>
                </a:lnTo>
                <a:lnTo>
                  <a:pt x="38" y="496"/>
                </a:lnTo>
                <a:lnTo>
                  <a:pt x="38" y="496"/>
                </a:lnTo>
                <a:lnTo>
                  <a:pt x="44" y="480"/>
                </a:lnTo>
                <a:lnTo>
                  <a:pt x="50" y="462"/>
                </a:lnTo>
                <a:lnTo>
                  <a:pt x="60" y="444"/>
                </a:lnTo>
                <a:lnTo>
                  <a:pt x="70" y="426"/>
                </a:lnTo>
                <a:lnTo>
                  <a:pt x="94" y="392"/>
                </a:lnTo>
                <a:lnTo>
                  <a:pt x="122" y="360"/>
                </a:lnTo>
                <a:lnTo>
                  <a:pt x="152" y="332"/>
                </a:lnTo>
                <a:lnTo>
                  <a:pt x="182" y="306"/>
                </a:lnTo>
                <a:lnTo>
                  <a:pt x="210" y="288"/>
                </a:lnTo>
                <a:lnTo>
                  <a:pt x="224" y="282"/>
                </a:lnTo>
                <a:lnTo>
                  <a:pt x="236" y="276"/>
                </a:lnTo>
                <a:lnTo>
                  <a:pt x="236" y="276"/>
                </a:lnTo>
                <a:lnTo>
                  <a:pt x="232" y="300"/>
                </a:lnTo>
                <a:lnTo>
                  <a:pt x="232" y="300"/>
                </a:lnTo>
                <a:lnTo>
                  <a:pt x="232" y="316"/>
                </a:lnTo>
                <a:lnTo>
                  <a:pt x="232" y="334"/>
                </a:lnTo>
                <a:lnTo>
                  <a:pt x="238" y="350"/>
                </a:lnTo>
                <a:lnTo>
                  <a:pt x="244" y="368"/>
                </a:lnTo>
                <a:lnTo>
                  <a:pt x="252" y="382"/>
                </a:lnTo>
                <a:lnTo>
                  <a:pt x="264" y="396"/>
                </a:lnTo>
                <a:lnTo>
                  <a:pt x="276" y="406"/>
                </a:lnTo>
                <a:lnTo>
                  <a:pt x="290" y="414"/>
                </a:lnTo>
                <a:lnTo>
                  <a:pt x="290" y="414"/>
                </a:lnTo>
                <a:lnTo>
                  <a:pt x="296" y="414"/>
                </a:lnTo>
                <a:lnTo>
                  <a:pt x="304" y="416"/>
                </a:lnTo>
                <a:lnTo>
                  <a:pt x="314" y="414"/>
                </a:lnTo>
                <a:lnTo>
                  <a:pt x="322" y="412"/>
                </a:lnTo>
                <a:lnTo>
                  <a:pt x="334" y="408"/>
                </a:lnTo>
                <a:lnTo>
                  <a:pt x="344" y="398"/>
                </a:lnTo>
                <a:lnTo>
                  <a:pt x="354" y="386"/>
                </a:lnTo>
                <a:lnTo>
                  <a:pt x="364" y="370"/>
                </a:lnTo>
                <a:lnTo>
                  <a:pt x="364" y="370"/>
                </a:lnTo>
                <a:lnTo>
                  <a:pt x="370" y="360"/>
                </a:lnTo>
                <a:lnTo>
                  <a:pt x="374" y="348"/>
                </a:lnTo>
                <a:lnTo>
                  <a:pt x="376" y="338"/>
                </a:lnTo>
                <a:lnTo>
                  <a:pt x="376" y="328"/>
                </a:lnTo>
                <a:lnTo>
                  <a:pt x="376" y="316"/>
                </a:lnTo>
                <a:lnTo>
                  <a:pt x="372" y="306"/>
                </a:lnTo>
                <a:lnTo>
                  <a:pt x="368" y="296"/>
                </a:lnTo>
                <a:lnTo>
                  <a:pt x="362" y="288"/>
                </a:lnTo>
                <a:lnTo>
                  <a:pt x="362" y="288"/>
                </a:lnTo>
                <a:lnTo>
                  <a:pt x="356" y="280"/>
                </a:lnTo>
                <a:lnTo>
                  <a:pt x="348" y="272"/>
                </a:lnTo>
                <a:lnTo>
                  <a:pt x="328" y="258"/>
                </a:lnTo>
                <a:lnTo>
                  <a:pt x="308" y="248"/>
                </a:lnTo>
                <a:lnTo>
                  <a:pt x="286" y="242"/>
                </a:lnTo>
                <a:lnTo>
                  <a:pt x="286" y="242"/>
                </a:lnTo>
                <a:lnTo>
                  <a:pt x="304" y="210"/>
                </a:lnTo>
                <a:lnTo>
                  <a:pt x="328" y="178"/>
                </a:lnTo>
                <a:lnTo>
                  <a:pt x="354" y="148"/>
                </a:lnTo>
                <a:lnTo>
                  <a:pt x="384" y="120"/>
                </a:lnTo>
                <a:lnTo>
                  <a:pt x="416" y="96"/>
                </a:lnTo>
                <a:lnTo>
                  <a:pt x="432" y="86"/>
                </a:lnTo>
                <a:lnTo>
                  <a:pt x="448" y="78"/>
                </a:lnTo>
                <a:lnTo>
                  <a:pt x="464" y="70"/>
                </a:lnTo>
                <a:lnTo>
                  <a:pt x="480" y="64"/>
                </a:lnTo>
                <a:lnTo>
                  <a:pt x="496" y="62"/>
                </a:lnTo>
                <a:lnTo>
                  <a:pt x="512" y="60"/>
                </a:lnTo>
                <a:lnTo>
                  <a:pt x="512" y="60"/>
                </a:lnTo>
                <a:lnTo>
                  <a:pt x="518" y="58"/>
                </a:lnTo>
                <a:lnTo>
                  <a:pt x="524" y="54"/>
                </a:lnTo>
                <a:lnTo>
                  <a:pt x="528" y="50"/>
                </a:lnTo>
                <a:lnTo>
                  <a:pt x="528" y="42"/>
                </a:lnTo>
                <a:lnTo>
                  <a:pt x="528" y="42"/>
                </a:lnTo>
                <a:lnTo>
                  <a:pt x="526" y="36"/>
                </a:lnTo>
                <a:lnTo>
                  <a:pt x="526" y="36"/>
                </a:lnTo>
                <a:lnTo>
                  <a:pt x="532" y="36"/>
                </a:lnTo>
                <a:lnTo>
                  <a:pt x="532" y="36"/>
                </a:lnTo>
                <a:lnTo>
                  <a:pt x="522" y="86"/>
                </a:lnTo>
                <a:lnTo>
                  <a:pt x="522" y="86"/>
                </a:lnTo>
                <a:lnTo>
                  <a:pt x="516" y="116"/>
                </a:lnTo>
                <a:lnTo>
                  <a:pt x="510" y="148"/>
                </a:lnTo>
                <a:lnTo>
                  <a:pt x="510" y="148"/>
                </a:lnTo>
                <a:lnTo>
                  <a:pt x="504" y="152"/>
                </a:lnTo>
                <a:lnTo>
                  <a:pt x="500" y="160"/>
                </a:lnTo>
                <a:lnTo>
                  <a:pt x="500" y="160"/>
                </a:lnTo>
                <a:lnTo>
                  <a:pt x="500" y="172"/>
                </a:lnTo>
                <a:lnTo>
                  <a:pt x="502" y="180"/>
                </a:lnTo>
                <a:lnTo>
                  <a:pt x="508" y="188"/>
                </a:lnTo>
                <a:lnTo>
                  <a:pt x="508" y="188"/>
                </a:lnTo>
                <a:lnTo>
                  <a:pt x="514" y="192"/>
                </a:lnTo>
                <a:lnTo>
                  <a:pt x="522" y="194"/>
                </a:lnTo>
                <a:lnTo>
                  <a:pt x="522" y="194"/>
                </a:lnTo>
                <a:lnTo>
                  <a:pt x="526" y="194"/>
                </a:lnTo>
                <a:lnTo>
                  <a:pt x="526" y="194"/>
                </a:lnTo>
                <a:lnTo>
                  <a:pt x="532" y="192"/>
                </a:lnTo>
                <a:lnTo>
                  <a:pt x="536" y="188"/>
                </a:lnTo>
                <a:lnTo>
                  <a:pt x="540" y="184"/>
                </a:lnTo>
                <a:lnTo>
                  <a:pt x="540" y="178"/>
                </a:lnTo>
                <a:lnTo>
                  <a:pt x="540" y="178"/>
                </a:lnTo>
                <a:lnTo>
                  <a:pt x="544" y="158"/>
                </a:lnTo>
                <a:lnTo>
                  <a:pt x="546" y="136"/>
                </a:lnTo>
                <a:lnTo>
                  <a:pt x="556" y="94"/>
                </a:lnTo>
                <a:lnTo>
                  <a:pt x="556" y="94"/>
                </a:lnTo>
                <a:lnTo>
                  <a:pt x="564" y="58"/>
                </a:lnTo>
                <a:lnTo>
                  <a:pt x="570" y="22"/>
                </a:lnTo>
                <a:lnTo>
                  <a:pt x="570" y="22"/>
                </a:lnTo>
                <a:lnTo>
                  <a:pt x="568" y="16"/>
                </a:lnTo>
                <a:lnTo>
                  <a:pt x="566" y="8"/>
                </a:lnTo>
                <a:lnTo>
                  <a:pt x="566" y="8"/>
                </a:lnTo>
                <a:close/>
                <a:moveTo>
                  <a:pt x="334" y="308"/>
                </a:moveTo>
                <a:lnTo>
                  <a:pt x="334" y="308"/>
                </a:lnTo>
                <a:lnTo>
                  <a:pt x="340" y="318"/>
                </a:lnTo>
                <a:lnTo>
                  <a:pt x="342" y="330"/>
                </a:lnTo>
                <a:lnTo>
                  <a:pt x="340" y="342"/>
                </a:lnTo>
                <a:lnTo>
                  <a:pt x="336" y="354"/>
                </a:lnTo>
                <a:lnTo>
                  <a:pt x="336" y="354"/>
                </a:lnTo>
                <a:lnTo>
                  <a:pt x="328" y="364"/>
                </a:lnTo>
                <a:lnTo>
                  <a:pt x="320" y="374"/>
                </a:lnTo>
                <a:lnTo>
                  <a:pt x="316" y="378"/>
                </a:lnTo>
                <a:lnTo>
                  <a:pt x="310" y="380"/>
                </a:lnTo>
                <a:lnTo>
                  <a:pt x="306" y="382"/>
                </a:lnTo>
                <a:lnTo>
                  <a:pt x="300" y="380"/>
                </a:lnTo>
                <a:lnTo>
                  <a:pt x="300" y="380"/>
                </a:lnTo>
                <a:lnTo>
                  <a:pt x="294" y="376"/>
                </a:lnTo>
                <a:lnTo>
                  <a:pt x="286" y="370"/>
                </a:lnTo>
                <a:lnTo>
                  <a:pt x="280" y="362"/>
                </a:lnTo>
                <a:lnTo>
                  <a:pt x="274" y="352"/>
                </a:lnTo>
                <a:lnTo>
                  <a:pt x="270" y="340"/>
                </a:lnTo>
                <a:lnTo>
                  <a:pt x="266" y="328"/>
                </a:lnTo>
                <a:lnTo>
                  <a:pt x="264" y="316"/>
                </a:lnTo>
                <a:lnTo>
                  <a:pt x="266" y="304"/>
                </a:lnTo>
                <a:lnTo>
                  <a:pt x="266" y="304"/>
                </a:lnTo>
                <a:lnTo>
                  <a:pt x="268" y="290"/>
                </a:lnTo>
                <a:lnTo>
                  <a:pt x="272" y="274"/>
                </a:lnTo>
                <a:lnTo>
                  <a:pt x="272" y="274"/>
                </a:lnTo>
                <a:lnTo>
                  <a:pt x="290" y="278"/>
                </a:lnTo>
                <a:lnTo>
                  <a:pt x="308" y="286"/>
                </a:lnTo>
                <a:lnTo>
                  <a:pt x="322" y="296"/>
                </a:lnTo>
                <a:lnTo>
                  <a:pt x="334" y="308"/>
                </a:lnTo>
                <a:lnTo>
                  <a:pt x="334" y="30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2" name="Freeform 76"/>
          <p:cNvSpPr>
            <a:spLocks/>
          </p:cNvSpPr>
          <p:nvPr/>
        </p:nvSpPr>
        <p:spPr bwMode="auto">
          <a:xfrm>
            <a:off x="9847454" y="1828938"/>
            <a:ext cx="476250" cy="762000"/>
          </a:xfrm>
          <a:custGeom>
            <a:avLst/>
            <a:gdLst>
              <a:gd name="T0" fmla="*/ 300 w 300"/>
              <a:gd name="T1" fmla="*/ 450 h 480"/>
              <a:gd name="T2" fmla="*/ 298 w 300"/>
              <a:gd name="T3" fmla="*/ 422 h 480"/>
              <a:gd name="T4" fmla="*/ 292 w 300"/>
              <a:gd name="T5" fmla="*/ 370 h 480"/>
              <a:gd name="T6" fmla="*/ 276 w 300"/>
              <a:gd name="T7" fmla="*/ 286 h 480"/>
              <a:gd name="T8" fmla="*/ 244 w 300"/>
              <a:gd name="T9" fmla="*/ 208 h 480"/>
              <a:gd name="T10" fmla="*/ 234 w 300"/>
              <a:gd name="T11" fmla="*/ 188 h 480"/>
              <a:gd name="T12" fmla="*/ 204 w 300"/>
              <a:gd name="T13" fmla="*/ 142 h 480"/>
              <a:gd name="T14" fmla="*/ 164 w 300"/>
              <a:gd name="T15" fmla="*/ 94 h 480"/>
              <a:gd name="T16" fmla="*/ 118 w 300"/>
              <a:gd name="T17" fmla="*/ 52 h 480"/>
              <a:gd name="T18" fmla="*/ 92 w 300"/>
              <a:gd name="T19" fmla="*/ 34 h 480"/>
              <a:gd name="T20" fmla="*/ 154 w 300"/>
              <a:gd name="T21" fmla="*/ 38 h 480"/>
              <a:gd name="T22" fmla="*/ 192 w 300"/>
              <a:gd name="T23" fmla="*/ 40 h 480"/>
              <a:gd name="T24" fmla="*/ 198 w 300"/>
              <a:gd name="T25" fmla="*/ 38 h 480"/>
              <a:gd name="T26" fmla="*/ 208 w 300"/>
              <a:gd name="T27" fmla="*/ 30 h 480"/>
              <a:gd name="T28" fmla="*/ 208 w 300"/>
              <a:gd name="T29" fmla="*/ 22 h 480"/>
              <a:gd name="T30" fmla="*/ 204 w 300"/>
              <a:gd name="T31" fmla="*/ 10 h 480"/>
              <a:gd name="T32" fmla="*/ 192 w 300"/>
              <a:gd name="T33" fmla="*/ 6 h 480"/>
              <a:gd name="T34" fmla="*/ 156 w 300"/>
              <a:gd name="T35" fmla="*/ 4 h 480"/>
              <a:gd name="T36" fmla="*/ 116 w 300"/>
              <a:gd name="T37" fmla="*/ 0 h 480"/>
              <a:gd name="T38" fmla="*/ 64 w 300"/>
              <a:gd name="T39" fmla="*/ 2 h 480"/>
              <a:gd name="T40" fmla="*/ 38 w 300"/>
              <a:gd name="T41" fmla="*/ 8 h 480"/>
              <a:gd name="T42" fmla="*/ 28 w 300"/>
              <a:gd name="T43" fmla="*/ 12 h 480"/>
              <a:gd name="T44" fmla="*/ 20 w 300"/>
              <a:gd name="T45" fmla="*/ 12 h 480"/>
              <a:gd name="T46" fmla="*/ 18 w 300"/>
              <a:gd name="T47" fmla="*/ 12 h 480"/>
              <a:gd name="T48" fmla="*/ 6 w 300"/>
              <a:gd name="T49" fmla="*/ 18 h 480"/>
              <a:gd name="T50" fmla="*/ 0 w 300"/>
              <a:gd name="T51" fmla="*/ 30 h 480"/>
              <a:gd name="T52" fmla="*/ 2 w 300"/>
              <a:gd name="T53" fmla="*/ 36 h 480"/>
              <a:gd name="T54" fmla="*/ 8 w 300"/>
              <a:gd name="T55" fmla="*/ 42 h 480"/>
              <a:gd name="T56" fmla="*/ 4 w 300"/>
              <a:gd name="T57" fmla="*/ 76 h 480"/>
              <a:gd name="T58" fmla="*/ 6 w 300"/>
              <a:gd name="T59" fmla="*/ 112 h 480"/>
              <a:gd name="T60" fmla="*/ 24 w 300"/>
              <a:gd name="T61" fmla="*/ 184 h 480"/>
              <a:gd name="T62" fmla="*/ 32 w 300"/>
              <a:gd name="T63" fmla="*/ 206 h 480"/>
              <a:gd name="T64" fmla="*/ 34 w 300"/>
              <a:gd name="T65" fmla="*/ 212 h 480"/>
              <a:gd name="T66" fmla="*/ 42 w 300"/>
              <a:gd name="T67" fmla="*/ 218 h 480"/>
              <a:gd name="T68" fmla="*/ 48 w 300"/>
              <a:gd name="T69" fmla="*/ 220 h 480"/>
              <a:gd name="T70" fmla="*/ 52 w 300"/>
              <a:gd name="T71" fmla="*/ 220 h 480"/>
              <a:gd name="T72" fmla="*/ 62 w 300"/>
              <a:gd name="T73" fmla="*/ 212 h 480"/>
              <a:gd name="T74" fmla="*/ 64 w 300"/>
              <a:gd name="T75" fmla="*/ 198 h 480"/>
              <a:gd name="T76" fmla="*/ 58 w 300"/>
              <a:gd name="T77" fmla="*/ 174 h 480"/>
              <a:gd name="T78" fmla="*/ 48 w 300"/>
              <a:gd name="T79" fmla="*/ 144 h 480"/>
              <a:gd name="T80" fmla="*/ 38 w 300"/>
              <a:gd name="T81" fmla="*/ 92 h 480"/>
              <a:gd name="T82" fmla="*/ 38 w 300"/>
              <a:gd name="T83" fmla="*/ 60 h 480"/>
              <a:gd name="T84" fmla="*/ 42 w 300"/>
              <a:gd name="T85" fmla="*/ 48 h 480"/>
              <a:gd name="T86" fmla="*/ 68 w 300"/>
              <a:gd name="T87" fmla="*/ 60 h 480"/>
              <a:gd name="T88" fmla="*/ 94 w 300"/>
              <a:gd name="T89" fmla="*/ 76 h 480"/>
              <a:gd name="T90" fmla="*/ 144 w 300"/>
              <a:gd name="T91" fmla="*/ 122 h 480"/>
              <a:gd name="T92" fmla="*/ 186 w 300"/>
              <a:gd name="T93" fmla="*/ 174 h 480"/>
              <a:gd name="T94" fmla="*/ 214 w 300"/>
              <a:gd name="T95" fmla="*/ 222 h 480"/>
              <a:gd name="T96" fmla="*/ 230 w 300"/>
              <a:gd name="T97" fmla="*/ 258 h 480"/>
              <a:gd name="T98" fmla="*/ 252 w 300"/>
              <a:gd name="T99" fmla="*/ 334 h 480"/>
              <a:gd name="T100" fmla="*/ 258 w 300"/>
              <a:gd name="T101" fmla="*/ 374 h 480"/>
              <a:gd name="T102" fmla="*/ 266 w 300"/>
              <a:gd name="T103" fmla="*/ 456 h 480"/>
              <a:gd name="T104" fmla="*/ 264 w 300"/>
              <a:gd name="T105" fmla="*/ 464 h 480"/>
              <a:gd name="T106" fmla="*/ 272 w 300"/>
              <a:gd name="T107" fmla="*/ 478 h 480"/>
              <a:gd name="T108" fmla="*/ 282 w 300"/>
              <a:gd name="T109" fmla="*/ 480 h 480"/>
              <a:gd name="T110" fmla="*/ 284 w 300"/>
              <a:gd name="T111" fmla="*/ 480 h 480"/>
              <a:gd name="T112" fmla="*/ 290 w 300"/>
              <a:gd name="T113" fmla="*/ 478 h 480"/>
              <a:gd name="T114" fmla="*/ 296 w 300"/>
              <a:gd name="T115" fmla="*/ 474 h 480"/>
              <a:gd name="T116" fmla="*/ 300 w 300"/>
              <a:gd name="T117" fmla="*/ 460 h 480"/>
              <a:gd name="T118" fmla="*/ 300 w 300"/>
              <a:gd name="T119" fmla="*/ 45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0" h="480">
                <a:moveTo>
                  <a:pt x="300" y="450"/>
                </a:moveTo>
                <a:lnTo>
                  <a:pt x="300" y="450"/>
                </a:lnTo>
                <a:lnTo>
                  <a:pt x="298" y="422"/>
                </a:lnTo>
                <a:lnTo>
                  <a:pt x="298" y="422"/>
                </a:lnTo>
                <a:lnTo>
                  <a:pt x="292" y="370"/>
                </a:lnTo>
                <a:lnTo>
                  <a:pt x="292" y="370"/>
                </a:lnTo>
                <a:lnTo>
                  <a:pt x="286" y="328"/>
                </a:lnTo>
                <a:lnTo>
                  <a:pt x="276" y="286"/>
                </a:lnTo>
                <a:lnTo>
                  <a:pt x="262" y="246"/>
                </a:lnTo>
                <a:lnTo>
                  <a:pt x="244" y="208"/>
                </a:lnTo>
                <a:lnTo>
                  <a:pt x="244" y="208"/>
                </a:lnTo>
                <a:lnTo>
                  <a:pt x="234" y="188"/>
                </a:lnTo>
                <a:lnTo>
                  <a:pt x="220" y="166"/>
                </a:lnTo>
                <a:lnTo>
                  <a:pt x="204" y="142"/>
                </a:lnTo>
                <a:lnTo>
                  <a:pt x="186" y="118"/>
                </a:lnTo>
                <a:lnTo>
                  <a:pt x="164" y="94"/>
                </a:lnTo>
                <a:lnTo>
                  <a:pt x="142" y="72"/>
                </a:lnTo>
                <a:lnTo>
                  <a:pt x="118" y="52"/>
                </a:lnTo>
                <a:lnTo>
                  <a:pt x="92" y="34"/>
                </a:lnTo>
                <a:lnTo>
                  <a:pt x="92" y="34"/>
                </a:lnTo>
                <a:lnTo>
                  <a:pt x="126" y="36"/>
                </a:lnTo>
                <a:lnTo>
                  <a:pt x="154" y="38"/>
                </a:lnTo>
                <a:lnTo>
                  <a:pt x="154" y="38"/>
                </a:lnTo>
                <a:lnTo>
                  <a:pt x="192" y="40"/>
                </a:lnTo>
                <a:lnTo>
                  <a:pt x="192" y="40"/>
                </a:lnTo>
                <a:lnTo>
                  <a:pt x="198" y="38"/>
                </a:lnTo>
                <a:lnTo>
                  <a:pt x="204" y="34"/>
                </a:lnTo>
                <a:lnTo>
                  <a:pt x="208" y="30"/>
                </a:lnTo>
                <a:lnTo>
                  <a:pt x="208" y="22"/>
                </a:lnTo>
                <a:lnTo>
                  <a:pt x="208" y="22"/>
                </a:lnTo>
                <a:lnTo>
                  <a:pt x="208" y="16"/>
                </a:lnTo>
                <a:lnTo>
                  <a:pt x="204" y="10"/>
                </a:lnTo>
                <a:lnTo>
                  <a:pt x="198" y="8"/>
                </a:lnTo>
                <a:lnTo>
                  <a:pt x="192" y="6"/>
                </a:lnTo>
                <a:lnTo>
                  <a:pt x="192" y="6"/>
                </a:lnTo>
                <a:lnTo>
                  <a:pt x="156" y="4"/>
                </a:lnTo>
                <a:lnTo>
                  <a:pt x="156" y="4"/>
                </a:lnTo>
                <a:lnTo>
                  <a:pt x="116" y="0"/>
                </a:lnTo>
                <a:lnTo>
                  <a:pt x="80" y="0"/>
                </a:lnTo>
                <a:lnTo>
                  <a:pt x="64" y="2"/>
                </a:lnTo>
                <a:lnTo>
                  <a:pt x="50" y="4"/>
                </a:lnTo>
                <a:lnTo>
                  <a:pt x="38" y="8"/>
                </a:lnTo>
                <a:lnTo>
                  <a:pt x="28" y="12"/>
                </a:lnTo>
                <a:lnTo>
                  <a:pt x="28" y="12"/>
                </a:lnTo>
                <a:lnTo>
                  <a:pt x="20" y="12"/>
                </a:lnTo>
                <a:lnTo>
                  <a:pt x="20" y="12"/>
                </a:lnTo>
                <a:lnTo>
                  <a:pt x="18" y="12"/>
                </a:lnTo>
                <a:lnTo>
                  <a:pt x="18" y="12"/>
                </a:lnTo>
                <a:lnTo>
                  <a:pt x="10" y="14"/>
                </a:lnTo>
                <a:lnTo>
                  <a:pt x="6" y="18"/>
                </a:lnTo>
                <a:lnTo>
                  <a:pt x="2" y="22"/>
                </a:lnTo>
                <a:lnTo>
                  <a:pt x="0" y="30"/>
                </a:lnTo>
                <a:lnTo>
                  <a:pt x="0" y="30"/>
                </a:lnTo>
                <a:lnTo>
                  <a:pt x="2" y="36"/>
                </a:lnTo>
                <a:lnTo>
                  <a:pt x="8" y="42"/>
                </a:lnTo>
                <a:lnTo>
                  <a:pt x="8" y="42"/>
                </a:lnTo>
                <a:lnTo>
                  <a:pt x="4" y="58"/>
                </a:lnTo>
                <a:lnTo>
                  <a:pt x="4" y="76"/>
                </a:lnTo>
                <a:lnTo>
                  <a:pt x="4" y="94"/>
                </a:lnTo>
                <a:lnTo>
                  <a:pt x="6" y="112"/>
                </a:lnTo>
                <a:lnTo>
                  <a:pt x="16" y="150"/>
                </a:lnTo>
                <a:lnTo>
                  <a:pt x="24" y="184"/>
                </a:lnTo>
                <a:lnTo>
                  <a:pt x="24" y="184"/>
                </a:lnTo>
                <a:lnTo>
                  <a:pt x="32" y="206"/>
                </a:lnTo>
                <a:lnTo>
                  <a:pt x="32" y="206"/>
                </a:lnTo>
                <a:lnTo>
                  <a:pt x="34" y="212"/>
                </a:lnTo>
                <a:lnTo>
                  <a:pt x="38" y="216"/>
                </a:lnTo>
                <a:lnTo>
                  <a:pt x="42" y="218"/>
                </a:lnTo>
                <a:lnTo>
                  <a:pt x="48" y="220"/>
                </a:lnTo>
                <a:lnTo>
                  <a:pt x="48" y="220"/>
                </a:lnTo>
                <a:lnTo>
                  <a:pt x="52" y="220"/>
                </a:lnTo>
                <a:lnTo>
                  <a:pt x="52" y="220"/>
                </a:lnTo>
                <a:lnTo>
                  <a:pt x="58" y="216"/>
                </a:lnTo>
                <a:lnTo>
                  <a:pt x="62" y="212"/>
                </a:lnTo>
                <a:lnTo>
                  <a:pt x="64" y="206"/>
                </a:lnTo>
                <a:lnTo>
                  <a:pt x="64" y="198"/>
                </a:lnTo>
                <a:lnTo>
                  <a:pt x="64" y="198"/>
                </a:lnTo>
                <a:lnTo>
                  <a:pt x="58" y="174"/>
                </a:lnTo>
                <a:lnTo>
                  <a:pt x="58" y="174"/>
                </a:lnTo>
                <a:lnTo>
                  <a:pt x="48" y="144"/>
                </a:lnTo>
                <a:lnTo>
                  <a:pt x="40" y="110"/>
                </a:lnTo>
                <a:lnTo>
                  <a:pt x="38" y="92"/>
                </a:lnTo>
                <a:lnTo>
                  <a:pt x="36" y="74"/>
                </a:lnTo>
                <a:lnTo>
                  <a:pt x="38" y="60"/>
                </a:lnTo>
                <a:lnTo>
                  <a:pt x="42" y="48"/>
                </a:lnTo>
                <a:lnTo>
                  <a:pt x="42" y="48"/>
                </a:lnTo>
                <a:lnTo>
                  <a:pt x="54" y="54"/>
                </a:lnTo>
                <a:lnTo>
                  <a:pt x="68" y="60"/>
                </a:lnTo>
                <a:lnTo>
                  <a:pt x="80" y="66"/>
                </a:lnTo>
                <a:lnTo>
                  <a:pt x="94" y="76"/>
                </a:lnTo>
                <a:lnTo>
                  <a:pt x="120" y="98"/>
                </a:lnTo>
                <a:lnTo>
                  <a:pt x="144" y="122"/>
                </a:lnTo>
                <a:lnTo>
                  <a:pt x="166" y="148"/>
                </a:lnTo>
                <a:lnTo>
                  <a:pt x="186" y="174"/>
                </a:lnTo>
                <a:lnTo>
                  <a:pt x="202" y="200"/>
                </a:lnTo>
                <a:lnTo>
                  <a:pt x="214" y="222"/>
                </a:lnTo>
                <a:lnTo>
                  <a:pt x="214" y="222"/>
                </a:lnTo>
                <a:lnTo>
                  <a:pt x="230" y="258"/>
                </a:lnTo>
                <a:lnTo>
                  <a:pt x="244" y="296"/>
                </a:lnTo>
                <a:lnTo>
                  <a:pt x="252" y="334"/>
                </a:lnTo>
                <a:lnTo>
                  <a:pt x="258" y="374"/>
                </a:lnTo>
                <a:lnTo>
                  <a:pt x="258" y="374"/>
                </a:lnTo>
                <a:lnTo>
                  <a:pt x="266" y="456"/>
                </a:lnTo>
                <a:lnTo>
                  <a:pt x="266" y="456"/>
                </a:lnTo>
                <a:lnTo>
                  <a:pt x="264" y="464"/>
                </a:lnTo>
                <a:lnTo>
                  <a:pt x="264" y="464"/>
                </a:lnTo>
                <a:lnTo>
                  <a:pt x="268" y="472"/>
                </a:lnTo>
                <a:lnTo>
                  <a:pt x="272" y="478"/>
                </a:lnTo>
                <a:lnTo>
                  <a:pt x="278" y="480"/>
                </a:lnTo>
                <a:lnTo>
                  <a:pt x="282" y="480"/>
                </a:lnTo>
                <a:lnTo>
                  <a:pt x="282" y="480"/>
                </a:lnTo>
                <a:lnTo>
                  <a:pt x="284" y="480"/>
                </a:lnTo>
                <a:lnTo>
                  <a:pt x="284" y="480"/>
                </a:lnTo>
                <a:lnTo>
                  <a:pt x="290" y="478"/>
                </a:lnTo>
                <a:lnTo>
                  <a:pt x="294" y="476"/>
                </a:lnTo>
                <a:lnTo>
                  <a:pt x="296" y="474"/>
                </a:lnTo>
                <a:lnTo>
                  <a:pt x="298" y="470"/>
                </a:lnTo>
                <a:lnTo>
                  <a:pt x="300" y="460"/>
                </a:lnTo>
                <a:lnTo>
                  <a:pt x="300" y="450"/>
                </a:lnTo>
                <a:lnTo>
                  <a:pt x="300" y="45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52" name="グループ化 151"/>
          <p:cNvGrpSpPr/>
          <p:nvPr/>
        </p:nvGrpSpPr>
        <p:grpSpPr>
          <a:xfrm>
            <a:off x="2209473" y="4975815"/>
            <a:ext cx="1244600" cy="1304925"/>
            <a:chOff x="2767013" y="5829300"/>
            <a:chExt cx="1244600" cy="1304925"/>
          </a:xfrm>
          <a:solidFill>
            <a:schemeClr val="accent2"/>
          </a:solidFill>
        </p:grpSpPr>
        <p:sp>
          <p:nvSpPr>
            <p:cNvPr id="113" name="Freeform 77"/>
            <p:cNvSpPr>
              <a:spLocks noEditPoints="1"/>
            </p:cNvSpPr>
            <p:nvPr/>
          </p:nvSpPr>
          <p:spPr bwMode="auto">
            <a:xfrm>
              <a:off x="3043238" y="6143625"/>
              <a:ext cx="685800" cy="682625"/>
            </a:xfrm>
            <a:custGeom>
              <a:avLst/>
              <a:gdLst>
                <a:gd name="T0" fmla="*/ 410 w 432"/>
                <a:gd name="T1" fmla="*/ 140 h 430"/>
                <a:gd name="T2" fmla="*/ 380 w 432"/>
                <a:gd name="T3" fmla="*/ 96 h 430"/>
                <a:gd name="T4" fmla="*/ 338 w 432"/>
                <a:gd name="T5" fmla="*/ 58 h 430"/>
                <a:gd name="T6" fmla="*/ 290 w 432"/>
                <a:gd name="T7" fmla="*/ 26 h 430"/>
                <a:gd name="T8" fmla="*/ 238 w 432"/>
                <a:gd name="T9" fmla="*/ 8 h 430"/>
                <a:gd name="T10" fmla="*/ 184 w 432"/>
                <a:gd name="T11" fmla="*/ 0 h 430"/>
                <a:gd name="T12" fmla="*/ 148 w 432"/>
                <a:gd name="T13" fmla="*/ 4 h 430"/>
                <a:gd name="T14" fmla="*/ 98 w 432"/>
                <a:gd name="T15" fmla="*/ 26 h 430"/>
                <a:gd name="T16" fmla="*/ 58 w 432"/>
                <a:gd name="T17" fmla="*/ 64 h 430"/>
                <a:gd name="T18" fmla="*/ 32 w 432"/>
                <a:gd name="T19" fmla="*/ 104 h 430"/>
                <a:gd name="T20" fmla="*/ 6 w 432"/>
                <a:gd name="T21" fmla="*/ 168 h 430"/>
                <a:gd name="T22" fmla="*/ 0 w 432"/>
                <a:gd name="T23" fmla="*/ 214 h 430"/>
                <a:gd name="T24" fmla="*/ 10 w 432"/>
                <a:gd name="T25" fmla="*/ 282 h 430"/>
                <a:gd name="T26" fmla="*/ 34 w 432"/>
                <a:gd name="T27" fmla="*/ 340 h 430"/>
                <a:gd name="T28" fmla="*/ 74 w 432"/>
                <a:gd name="T29" fmla="*/ 384 h 430"/>
                <a:gd name="T30" fmla="*/ 126 w 432"/>
                <a:gd name="T31" fmla="*/ 414 h 430"/>
                <a:gd name="T32" fmla="*/ 190 w 432"/>
                <a:gd name="T33" fmla="*/ 430 h 430"/>
                <a:gd name="T34" fmla="*/ 242 w 432"/>
                <a:gd name="T35" fmla="*/ 428 h 430"/>
                <a:gd name="T36" fmla="*/ 294 w 432"/>
                <a:gd name="T37" fmla="*/ 418 h 430"/>
                <a:gd name="T38" fmla="*/ 358 w 432"/>
                <a:gd name="T39" fmla="*/ 384 h 430"/>
                <a:gd name="T40" fmla="*/ 406 w 432"/>
                <a:gd name="T41" fmla="*/ 332 h 430"/>
                <a:gd name="T42" fmla="*/ 424 w 432"/>
                <a:gd name="T43" fmla="*/ 292 h 430"/>
                <a:gd name="T44" fmla="*/ 432 w 432"/>
                <a:gd name="T45" fmla="*/ 226 h 430"/>
                <a:gd name="T46" fmla="*/ 416 w 432"/>
                <a:gd name="T47" fmla="*/ 156 h 430"/>
                <a:gd name="T48" fmla="*/ 376 w 432"/>
                <a:gd name="T49" fmla="*/ 314 h 430"/>
                <a:gd name="T50" fmla="*/ 336 w 432"/>
                <a:gd name="T51" fmla="*/ 358 h 430"/>
                <a:gd name="T52" fmla="*/ 282 w 432"/>
                <a:gd name="T53" fmla="*/ 386 h 430"/>
                <a:gd name="T54" fmla="*/ 238 w 432"/>
                <a:gd name="T55" fmla="*/ 396 h 430"/>
                <a:gd name="T56" fmla="*/ 192 w 432"/>
                <a:gd name="T57" fmla="*/ 396 h 430"/>
                <a:gd name="T58" fmla="*/ 140 w 432"/>
                <a:gd name="T59" fmla="*/ 384 h 430"/>
                <a:gd name="T60" fmla="*/ 96 w 432"/>
                <a:gd name="T61" fmla="*/ 358 h 430"/>
                <a:gd name="T62" fmla="*/ 62 w 432"/>
                <a:gd name="T63" fmla="*/ 320 h 430"/>
                <a:gd name="T64" fmla="*/ 42 w 432"/>
                <a:gd name="T65" fmla="*/ 272 h 430"/>
                <a:gd name="T66" fmla="*/ 34 w 432"/>
                <a:gd name="T67" fmla="*/ 214 h 430"/>
                <a:gd name="T68" fmla="*/ 38 w 432"/>
                <a:gd name="T69" fmla="*/ 184 h 430"/>
                <a:gd name="T70" fmla="*/ 56 w 432"/>
                <a:gd name="T71" fmla="*/ 134 h 430"/>
                <a:gd name="T72" fmla="*/ 86 w 432"/>
                <a:gd name="T73" fmla="*/ 84 h 430"/>
                <a:gd name="T74" fmla="*/ 106 w 432"/>
                <a:gd name="T75" fmla="*/ 62 h 430"/>
                <a:gd name="T76" fmla="*/ 142 w 432"/>
                <a:gd name="T77" fmla="*/ 40 h 430"/>
                <a:gd name="T78" fmla="*/ 184 w 432"/>
                <a:gd name="T79" fmla="*/ 34 h 430"/>
                <a:gd name="T80" fmla="*/ 214 w 432"/>
                <a:gd name="T81" fmla="*/ 36 h 430"/>
                <a:gd name="T82" fmla="*/ 276 w 432"/>
                <a:gd name="T83" fmla="*/ 58 h 430"/>
                <a:gd name="T84" fmla="*/ 352 w 432"/>
                <a:gd name="T85" fmla="*/ 118 h 430"/>
                <a:gd name="T86" fmla="*/ 378 w 432"/>
                <a:gd name="T87" fmla="*/ 154 h 430"/>
                <a:gd name="T88" fmla="*/ 392 w 432"/>
                <a:gd name="T89" fmla="*/ 188 h 430"/>
                <a:gd name="T90" fmla="*/ 398 w 432"/>
                <a:gd name="T91" fmla="*/ 244 h 430"/>
                <a:gd name="T92" fmla="*/ 384 w 432"/>
                <a:gd name="T93" fmla="*/ 298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2" h="430">
                  <a:moveTo>
                    <a:pt x="416" y="156"/>
                  </a:moveTo>
                  <a:lnTo>
                    <a:pt x="416" y="156"/>
                  </a:lnTo>
                  <a:lnTo>
                    <a:pt x="410" y="140"/>
                  </a:lnTo>
                  <a:lnTo>
                    <a:pt x="400" y="124"/>
                  </a:lnTo>
                  <a:lnTo>
                    <a:pt x="390" y="110"/>
                  </a:lnTo>
                  <a:lnTo>
                    <a:pt x="380" y="96"/>
                  </a:lnTo>
                  <a:lnTo>
                    <a:pt x="366" y="82"/>
                  </a:lnTo>
                  <a:lnTo>
                    <a:pt x="354" y="70"/>
                  </a:lnTo>
                  <a:lnTo>
                    <a:pt x="338" y="58"/>
                  </a:lnTo>
                  <a:lnTo>
                    <a:pt x="324" y="46"/>
                  </a:lnTo>
                  <a:lnTo>
                    <a:pt x="306" y="36"/>
                  </a:lnTo>
                  <a:lnTo>
                    <a:pt x="290" y="26"/>
                  </a:lnTo>
                  <a:lnTo>
                    <a:pt x="272" y="20"/>
                  </a:lnTo>
                  <a:lnTo>
                    <a:pt x="256" y="12"/>
                  </a:lnTo>
                  <a:lnTo>
                    <a:pt x="238" y="8"/>
                  </a:lnTo>
                  <a:lnTo>
                    <a:pt x="220" y="4"/>
                  </a:lnTo>
                  <a:lnTo>
                    <a:pt x="202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66" y="0"/>
                  </a:lnTo>
                  <a:lnTo>
                    <a:pt x="148" y="4"/>
                  </a:lnTo>
                  <a:lnTo>
                    <a:pt x="130" y="10"/>
                  </a:lnTo>
                  <a:lnTo>
                    <a:pt x="114" y="16"/>
                  </a:lnTo>
                  <a:lnTo>
                    <a:pt x="98" y="26"/>
                  </a:lnTo>
                  <a:lnTo>
                    <a:pt x="84" y="36"/>
                  </a:lnTo>
                  <a:lnTo>
                    <a:pt x="70" y="48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42" y="88"/>
                  </a:lnTo>
                  <a:lnTo>
                    <a:pt x="32" y="104"/>
                  </a:lnTo>
                  <a:lnTo>
                    <a:pt x="22" y="124"/>
                  </a:lnTo>
                  <a:lnTo>
                    <a:pt x="14" y="144"/>
                  </a:lnTo>
                  <a:lnTo>
                    <a:pt x="6" y="168"/>
                  </a:lnTo>
                  <a:lnTo>
                    <a:pt x="2" y="190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2" y="238"/>
                  </a:lnTo>
                  <a:lnTo>
                    <a:pt x="4" y="260"/>
                  </a:lnTo>
                  <a:lnTo>
                    <a:pt x="10" y="282"/>
                  </a:lnTo>
                  <a:lnTo>
                    <a:pt x="16" y="302"/>
                  </a:lnTo>
                  <a:lnTo>
                    <a:pt x="24" y="322"/>
                  </a:lnTo>
                  <a:lnTo>
                    <a:pt x="34" y="340"/>
                  </a:lnTo>
                  <a:lnTo>
                    <a:pt x="46" y="356"/>
                  </a:lnTo>
                  <a:lnTo>
                    <a:pt x="60" y="370"/>
                  </a:lnTo>
                  <a:lnTo>
                    <a:pt x="74" y="384"/>
                  </a:lnTo>
                  <a:lnTo>
                    <a:pt x="90" y="396"/>
                  </a:lnTo>
                  <a:lnTo>
                    <a:pt x="108" y="406"/>
                  </a:lnTo>
                  <a:lnTo>
                    <a:pt x="126" y="414"/>
                  </a:lnTo>
                  <a:lnTo>
                    <a:pt x="146" y="422"/>
                  </a:lnTo>
                  <a:lnTo>
                    <a:pt x="168" y="426"/>
                  </a:lnTo>
                  <a:lnTo>
                    <a:pt x="190" y="430"/>
                  </a:lnTo>
                  <a:lnTo>
                    <a:pt x="212" y="430"/>
                  </a:lnTo>
                  <a:lnTo>
                    <a:pt x="212" y="430"/>
                  </a:lnTo>
                  <a:lnTo>
                    <a:pt x="242" y="428"/>
                  </a:lnTo>
                  <a:lnTo>
                    <a:pt x="242" y="428"/>
                  </a:lnTo>
                  <a:lnTo>
                    <a:pt x="268" y="424"/>
                  </a:lnTo>
                  <a:lnTo>
                    <a:pt x="294" y="418"/>
                  </a:lnTo>
                  <a:lnTo>
                    <a:pt x="316" y="410"/>
                  </a:lnTo>
                  <a:lnTo>
                    <a:pt x="338" y="398"/>
                  </a:lnTo>
                  <a:lnTo>
                    <a:pt x="358" y="384"/>
                  </a:lnTo>
                  <a:lnTo>
                    <a:pt x="376" y="368"/>
                  </a:lnTo>
                  <a:lnTo>
                    <a:pt x="392" y="352"/>
                  </a:lnTo>
                  <a:lnTo>
                    <a:pt x="406" y="332"/>
                  </a:lnTo>
                  <a:lnTo>
                    <a:pt x="406" y="332"/>
                  </a:lnTo>
                  <a:lnTo>
                    <a:pt x="416" y="312"/>
                  </a:lnTo>
                  <a:lnTo>
                    <a:pt x="424" y="292"/>
                  </a:lnTo>
                  <a:lnTo>
                    <a:pt x="430" y="270"/>
                  </a:lnTo>
                  <a:lnTo>
                    <a:pt x="432" y="248"/>
                  </a:lnTo>
                  <a:lnTo>
                    <a:pt x="432" y="226"/>
                  </a:lnTo>
                  <a:lnTo>
                    <a:pt x="430" y="202"/>
                  </a:lnTo>
                  <a:lnTo>
                    <a:pt x="424" y="178"/>
                  </a:lnTo>
                  <a:lnTo>
                    <a:pt x="416" y="156"/>
                  </a:lnTo>
                  <a:lnTo>
                    <a:pt x="416" y="156"/>
                  </a:lnTo>
                  <a:close/>
                  <a:moveTo>
                    <a:pt x="376" y="314"/>
                  </a:moveTo>
                  <a:lnTo>
                    <a:pt x="376" y="314"/>
                  </a:lnTo>
                  <a:lnTo>
                    <a:pt x="366" y="330"/>
                  </a:lnTo>
                  <a:lnTo>
                    <a:pt x="352" y="344"/>
                  </a:lnTo>
                  <a:lnTo>
                    <a:pt x="336" y="358"/>
                  </a:lnTo>
                  <a:lnTo>
                    <a:pt x="320" y="370"/>
                  </a:lnTo>
                  <a:lnTo>
                    <a:pt x="302" y="378"/>
                  </a:lnTo>
                  <a:lnTo>
                    <a:pt x="282" y="386"/>
                  </a:lnTo>
                  <a:lnTo>
                    <a:pt x="260" y="392"/>
                  </a:lnTo>
                  <a:lnTo>
                    <a:pt x="238" y="396"/>
                  </a:lnTo>
                  <a:lnTo>
                    <a:pt x="238" y="396"/>
                  </a:lnTo>
                  <a:lnTo>
                    <a:pt x="212" y="396"/>
                  </a:lnTo>
                  <a:lnTo>
                    <a:pt x="212" y="396"/>
                  </a:lnTo>
                  <a:lnTo>
                    <a:pt x="192" y="396"/>
                  </a:lnTo>
                  <a:lnTo>
                    <a:pt x="174" y="394"/>
                  </a:lnTo>
                  <a:lnTo>
                    <a:pt x="156" y="390"/>
                  </a:lnTo>
                  <a:lnTo>
                    <a:pt x="140" y="384"/>
                  </a:lnTo>
                  <a:lnTo>
                    <a:pt x="124" y="376"/>
                  </a:lnTo>
                  <a:lnTo>
                    <a:pt x="110" y="368"/>
                  </a:lnTo>
                  <a:lnTo>
                    <a:pt x="96" y="358"/>
                  </a:lnTo>
                  <a:lnTo>
                    <a:pt x="84" y="346"/>
                  </a:lnTo>
                  <a:lnTo>
                    <a:pt x="72" y="334"/>
                  </a:lnTo>
                  <a:lnTo>
                    <a:pt x="62" y="320"/>
                  </a:lnTo>
                  <a:lnTo>
                    <a:pt x="54" y="306"/>
                  </a:lnTo>
                  <a:lnTo>
                    <a:pt x="48" y="290"/>
                  </a:lnTo>
                  <a:lnTo>
                    <a:pt x="42" y="272"/>
                  </a:lnTo>
                  <a:lnTo>
                    <a:pt x="38" y="254"/>
                  </a:lnTo>
                  <a:lnTo>
                    <a:pt x="36" y="234"/>
                  </a:lnTo>
                  <a:lnTo>
                    <a:pt x="34" y="214"/>
                  </a:lnTo>
                  <a:lnTo>
                    <a:pt x="34" y="214"/>
                  </a:lnTo>
                  <a:lnTo>
                    <a:pt x="36" y="200"/>
                  </a:lnTo>
                  <a:lnTo>
                    <a:pt x="38" y="184"/>
                  </a:lnTo>
                  <a:lnTo>
                    <a:pt x="42" y="168"/>
                  </a:lnTo>
                  <a:lnTo>
                    <a:pt x="48" y="152"/>
                  </a:lnTo>
                  <a:lnTo>
                    <a:pt x="56" y="134"/>
                  </a:lnTo>
                  <a:lnTo>
                    <a:pt x="64" y="118"/>
                  </a:lnTo>
                  <a:lnTo>
                    <a:pt x="74" y="100"/>
                  </a:lnTo>
                  <a:lnTo>
                    <a:pt x="86" y="84"/>
                  </a:lnTo>
                  <a:lnTo>
                    <a:pt x="86" y="84"/>
                  </a:lnTo>
                  <a:lnTo>
                    <a:pt x="96" y="72"/>
                  </a:lnTo>
                  <a:lnTo>
                    <a:pt x="106" y="62"/>
                  </a:lnTo>
                  <a:lnTo>
                    <a:pt x="116" y="54"/>
                  </a:lnTo>
                  <a:lnTo>
                    <a:pt x="128" y="46"/>
                  </a:lnTo>
                  <a:lnTo>
                    <a:pt x="142" y="40"/>
                  </a:lnTo>
                  <a:lnTo>
                    <a:pt x="156" y="38"/>
                  </a:lnTo>
                  <a:lnTo>
                    <a:pt x="170" y="34"/>
                  </a:lnTo>
                  <a:lnTo>
                    <a:pt x="184" y="34"/>
                  </a:lnTo>
                  <a:lnTo>
                    <a:pt x="184" y="34"/>
                  </a:lnTo>
                  <a:lnTo>
                    <a:pt x="200" y="34"/>
                  </a:lnTo>
                  <a:lnTo>
                    <a:pt x="214" y="36"/>
                  </a:lnTo>
                  <a:lnTo>
                    <a:pt x="230" y="40"/>
                  </a:lnTo>
                  <a:lnTo>
                    <a:pt x="246" y="44"/>
                  </a:lnTo>
                  <a:lnTo>
                    <a:pt x="276" y="58"/>
                  </a:lnTo>
                  <a:lnTo>
                    <a:pt x="304" y="74"/>
                  </a:lnTo>
                  <a:lnTo>
                    <a:pt x="330" y="94"/>
                  </a:lnTo>
                  <a:lnTo>
                    <a:pt x="352" y="118"/>
                  </a:lnTo>
                  <a:lnTo>
                    <a:pt x="362" y="130"/>
                  </a:lnTo>
                  <a:lnTo>
                    <a:pt x="372" y="142"/>
                  </a:lnTo>
                  <a:lnTo>
                    <a:pt x="378" y="154"/>
                  </a:lnTo>
                  <a:lnTo>
                    <a:pt x="384" y="168"/>
                  </a:lnTo>
                  <a:lnTo>
                    <a:pt x="384" y="168"/>
                  </a:lnTo>
                  <a:lnTo>
                    <a:pt x="392" y="188"/>
                  </a:lnTo>
                  <a:lnTo>
                    <a:pt x="396" y="206"/>
                  </a:lnTo>
                  <a:lnTo>
                    <a:pt x="398" y="226"/>
                  </a:lnTo>
                  <a:lnTo>
                    <a:pt x="398" y="244"/>
                  </a:lnTo>
                  <a:lnTo>
                    <a:pt x="396" y="262"/>
                  </a:lnTo>
                  <a:lnTo>
                    <a:pt x="392" y="280"/>
                  </a:lnTo>
                  <a:lnTo>
                    <a:pt x="384" y="298"/>
                  </a:lnTo>
                  <a:lnTo>
                    <a:pt x="376" y="314"/>
                  </a:lnTo>
                  <a:lnTo>
                    <a:pt x="376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78"/>
            <p:cNvSpPr>
              <a:spLocks/>
            </p:cNvSpPr>
            <p:nvPr/>
          </p:nvSpPr>
          <p:spPr bwMode="auto">
            <a:xfrm>
              <a:off x="3284538" y="5829300"/>
              <a:ext cx="92075" cy="244475"/>
            </a:xfrm>
            <a:custGeom>
              <a:avLst/>
              <a:gdLst>
                <a:gd name="T0" fmla="*/ 40 w 58"/>
                <a:gd name="T1" fmla="*/ 154 h 154"/>
                <a:gd name="T2" fmla="*/ 40 w 58"/>
                <a:gd name="T3" fmla="*/ 154 h 154"/>
                <a:gd name="T4" fmla="*/ 46 w 58"/>
                <a:gd name="T5" fmla="*/ 154 h 154"/>
                <a:gd name="T6" fmla="*/ 50 w 58"/>
                <a:gd name="T7" fmla="*/ 152 h 154"/>
                <a:gd name="T8" fmla="*/ 50 w 58"/>
                <a:gd name="T9" fmla="*/ 152 h 154"/>
                <a:gd name="T10" fmla="*/ 54 w 58"/>
                <a:gd name="T11" fmla="*/ 148 h 154"/>
                <a:gd name="T12" fmla="*/ 58 w 58"/>
                <a:gd name="T13" fmla="*/ 142 h 154"/>
                <a:gd name="T14" fmla="*/ 58 w 58"/>
                <a:gd name="T15" fmla="*/ 134 h 154"/>
                <a:gd name="T16" fmla="*/ 56 w 58"/>
                <a:gd name="T17" fmla="*/ 128 h 154"/>
                <a:gd name="T18" fmla="*/ 56 w 58"/>
                <a:gd name="T19" fmla="*/ 128 h 154"/>
                <a:gd name="T20" fmla="*/ 52 w 58"/>
                <a:gd name="T21" fmla="*/ 120 h 154"/>
                <a:gd name="T22" fmla="*/ 48 w 58"/>
                <a:gd name="T23" fmla="*/ 108 h 154"/>
                <a:gd name="T24" fmla="*/ 40 w 58"/>
                <a:gd name="T25" fmla="*/ 78 h 154"/>
                <a:gd name="T26" fmla="*/ 36 w 58"/>
                <a:gd name="T27" fmla="*/ 46 h 154"/>
                <a:gd name="T28" fmla="*/ 34 w 58"/>
                <a:gd name="T29" fmla="*/ 18 h 154"/>
                <a:gd name="T30" fmla="*/ 34 w 58"/>
                <a:gd name="T31" fmla="*/ 18 h 154"/>
                <a:gd name="T32" fmla="*/ 32 w 58"/>
                <a:gd name="T33" fmla="*/ 10 h 154"/>
                <a:gd name="T34" fmla="*/ 28 w 58"/>
                <a:gd name="T35" fmla="*/ 6 h 154"/>
                <a:gd name="T36" fmla="*/ 24 w 58"/>
                <a:gd name="T37" fmla="*/ 2 h 154"/>
                <a:gd name="T38" fmla="*/ 16 w 58"/>
                <a:gd name="T39" fmla="*/ 0 h 154"/>
                <a:gd name="T40" fmla="*/ 16 w 58"/>
                <a:gd name="T41" fmla="*/ 0 h 154"/>
                <a:gd name="T42" fmla="*/ 10 w 58"/>
                <a:gd name="T43" fmla="*/ 2 h 154"/>
                <a:gd name="T44" fmla="*/ 4 w 58"/>
                <a:gd name="T45" fmla="*/ 4 h 154"/>
                <a:gd name="T46" fmla="*/ 0 w 58"/>
                <a:gd name="T47" fmla="*/ 10 h 154"/>
                <a:gd name="T48" fmla="*/ 0 w 58"/>
                <a:gd name="T49" fmla="*/ 16 h 154"/>
                <a:gd name="T50" fmla="*/ 0 w 58"/>
                <a:gd name="T51" fmla="*/ 16 h 154"/>
                <a:gd name="T52" fmla="*/ 2 w 58"/>
                <a:gd name="T53" fmla="*/ 48 h 154"/>
                <a:gd name="T54" fmla="*/ 6 w 58"/>
                <a:gd name="T55" fmla="*/ 84 h 154"/>
                <a:gd name="T56" fmla="*/ 16 w 58"/>
                <a:gd name="T57" fmla="*/ 120 h 154"/>
                <a:gd name="T58" fmla="*/ 20 w 58"/>
                <a:gd name="T59" fmla="*/ 134 h 154"/>
                <a:gd name="T60" fmla="*/ 26 w 58"/>
                <a:gd name="T61" fmla="*/ 146 h 154"/>
                <a:gd name="T62" fmla="*/ 26 w 58"/>
                <a:gd name="T63" fmla="*/ 146 h 154"/>
                <a:gd name="T64" fmla="*/ 32 w 58"/>
                <a:gd name="T65" fmla="*/ 152 h 154"/>
                <a:gd name="T66" fmla="*/ 40 w 58"/>
                <a:gd name="T67" fmla="*/ 154 h 154"/>
                <a:gd name="T68" fmla="*/ 40 w 58"/>
                <a:gd name="T6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" h="154">
                  <a:moveTo>
                    <a:pt x="40" y="154"/>
                  </a:moveTo>
                  <a:lnTo>
                    <a:pt x="40" y="154"/>
                  </a:lnTo>
                  <a:lnTo>
                    <a:pt x="46" y="154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4" y="148"/>
                  </a:lnTo>
                  <a:lnTo>
                    <a:pt x="58" y="142"/>
                  </a:lnTo>
                  <a:lnTo>
                    <a:pt x="58" y="134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2" y="120"/>
                  </a:lnTo>
                  <a:lnTo>
                    <a:pt x="48" y="108"/>
                  </a:lnTo>
                  <a:lnTo>
                    <a:pt x="40" y="78"/>
                  </a:lnTo>
                  <a:lnTo>
                    <a:pt x="36" y="46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2" y="10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48"/>
                  </a:lnTo>
                  <a:lnTo>
                    <a:pt x="6" y="84"/>
                  </a:lnTo>
                  <a:lnTo>
                    <a:pt x="16" y="120"/>
                  </a:lnTo>
                  <a:lnTo>
                    <a:pt x="20" y="134"/>
                  </a:lnTo>
                  <a:lnTo>
                    <a:pt x="26" y="146"/>
                  </a:lnTo>
                  <a:lnTo>
                    <a:pt x="26" y="146"/>
                  </a:lnTo>
                  <a:lnTo>
                    <a:pt x="32" y="152"/>
                  </a:lnTo>
                  <a:lnTo>
                    <a:pt x="40" y="154"/>
                  </a:lnTo>
                  <a:lnTo>
                    <a:pt x="40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79"/>
            <p:cNvSpPr>
              <a:spLocks/>
            </p:cNvSpPr>
            <p:nvPr/>
          </p:nvSpPr>
          <p:spPr bwMode="auto">
            <a:xfrm>
              <a:off x="3627438" y="5937250"/>
              <a:ext cx="250825" cy="193675"/>
            </a:xfrm>
            <a:custGeom>
              <a:avLst/>
              <a:gdLst>
                <a:gd name="T0" fmla="*/ 16 w 158"/>
                <a:gd name="T1" fmla="*/ 122 h 122"/>
                <a:gd name="T2" fmla="*/ 16 w 158"/>
                <a:gd name="T3" fmla="*/ 122 h 122"/>
                <a:gd name="T4" fmla="*/ 22 w 158"/>
                <a:gd name="T5" fmla="*/ 122 h 122"/>
                <a:gd name="T6" fmla="*/ 22 w 158"/>
                <a:gd name="T7" fmla="*/ 122 h 122"/>
                <a:gd name="T8" fmla="*/ 38 w 158"/>
                <a:gd name="T9" fmla="*/ 116 h 122"/>
                <a:gd name="T10" fmla="*/ 52 w 158"/>
                <a:gd name="T11" fmla="*/ 106 h 122"/>
                <a:gd name="T12" fmla="*/ 66 w 158"/>
                <a:gd name="T13" fmla="*/ 96 h 122"/>
                <a:gd name="T14" fmla="*/ 78 w 158"/>
                <a:gd name="T15" fmla="*/ 84 h 122"/>
                <a:gd name="T16" fmla="*/ 78 w 158"/>
                <a:gd name="T17" fmla="*/ 84 h 122"/>
                <a:gd name="T18" fmla="*/ 92 w 158"/>
                <a:gd name="T19" fmla="*/ 74 h 122"/>
                <a:gd name="T20" fmla="*/ 104 w 158"/>
                <a:gd name="T21" fmla="*/ 64 h 122"/>
                <a:gd name="T22" fmla="*/ 104 w 158"/>
                <a:gd name="T23" fmla="*/ 64 h 122"/>
                <a:gd name="T24" fmla="*/ 122 w 158"/>
                <a:gd name="T25" fmla="*/ 52 h 122"/>
                <a:gd name="T26" fmla="*/ 122 w 158"/>
                <a:gd name="T27" fmla="*/ 52 h 122"/>
                <a:gd name="T28" fmla="*/ 136 w 158"/>
                <a:gd name="T29" fmla="*/ 46 h 122"/>
                <a:gd name="T30" fmla="*/ 146 w 158"/>
                <a:gd name="T31" fmla="*/ 38 h 122"/>
                <a:gd name="T32" fmla="*/ 154 w 158"/>
                <a:gd name="T33" fmla="*/ 32 h 122"/>
                <a:gd name="T34" fmla="*/ 158 w 158"/>
                <a:gd name="T35" fmla="*/ 24 h 122"/>
                <a:gd name="T36" fmla="*/ 158 w 158"/>
                <a:gd name="T37" fmla="*/ 24 h 122"/>
                <a:gd name="T38" fmla="*/ 158 w 158"/>
                <a:gd name="T39" fmla="*/ 16 h 122"/>
                <a:gd name="T40" fmla="*/ 154 w 158"/>
                <a:gd name="T41" fmla="*/ 8 h 122"/>
                <a:gd name="T42" fmla="*/ 154 w 158"/>
                <a:gd name="T43" fmla="*/ 8 h 122"/>
                <a:gd name="T44" fmla="*/ 150 w 158"/>
                <a:gd name="T45" fmla="*/ 4 h 122"/>
                <a:gd name="T46" fmla="*/ 144 w 158"/>
                <a:gd name="T47" fmla="*/ 0 h 122"/>
                <a:gd name="T48" fmla="*/ 138 w 158"/>
                <a:gd name="T49" fmla="*/ 0 h 122"/>
                <a:gd name="T50" fmla="*/ 132 w 158"/>
                <a:gd name="T51" fmla="*/ 2 h 122"/>
                <a:gd name="T52" fmla="*/ 132 w 158"/>
                <a:gd name="T53" fmla="*/ 2 h 122"/>
                <a:gd name="T54" fmla="*/ 126 w 158"/>
                <a:gd name="T55" fmla="*/ 8 h 122"/>
                <a:gd name="T56" fmla="*/ 124 w 158"/>
                <a:gd name="T57" fmla="*/ 12 h 122"/>
                <a:gd name="T58" fmla="*/ 124 w 158"/>
                <a:gd name="T59" fmla="*/ 12 h 122"/>
                <a:gd name="T60" fmla="*/ 106 w 158"/>
                <a:gd name="T61" fmla="*/ 22 h 122"/>
                <a:gd name="T62" fmla="*/ 106 w 158"/>
                <a:gd name="T63" fmla="*/ 22 h 122"/>
                <a:gd name="T64" fmla="*/ 84 w 158"/>
                <a:gd name="T65" fmla="*/ 36 h 122"/>
                <a:gd name="T66" fmla="*/ 84 w 158"/>
                <a:gd name="T67" fmla="*/ 36 h 122"/>
                <a:gd name="T68" fmla="*/ 70 w 158"/>
                <a:gd name="T69" fmla="*/ 46 h 122"/>
                <a:gd name="T70" fmla="*/ 56 w 158"/>
                <a:gd name="T71" fmla="*/ 58 h 122"/>
                <a:gd name="T72" fmla="*/ 56 w 158"/>
                <a:gd name="T73" fmla="*/ 58 h 122"/>
                <a:gd name="T74" fmla="*/ 34 w 158"/>
                <a:gd name="T75" fmla="*/ 78 h 122"/>
                <a:gd name="T76" fmla="*/ 24 w 158"/>
                <a:gd name="T77" fmla="*/ 84 h 122"/>
                <a:gd name="T78" fmla="*/ 12 w 158"/>
                <a:gd name="T79" fmla="*/ 88 h 122"/>
                <a:gd name="T80" fmla="*/ 12 w 158"/>
                <a:gd name="T81" fmla="*/ 88 h 122"/>
                <a:gd name="T82" fmla="*/ 6 w 158"/>
                <a:gd name="T83" fmla="*/ 92 h 122"/>
                <a:gd name="T84" fmla="*/ 2 w 158"/>
                <a:gd name="T85" fmla="*/ 96 h 122"/>
                <a:gd name="T86" fmla="*/ 0 w 158"/>
                <a:gd name="T87" fmla="*/ 102 h 122"/>
                <a:gd name="T88" fmla="*/ 0 w 158"/>
                <a:gd name="T89" fmla="*/ 110 h 122"/>
                <a:gd name="T90" fmla="*/ 0 w 158"/>
                <a:gd name="T91" fmla="*/ 110 h 122"/>
                <a:gd name="T92" fmla="*/ 2 w 158"/>
                <a:gd name="T93" fmla="*/ 114 h 122"/>
                <a:gd name="T94" fmla="*/ 6 w 158"/>
                <a:gd name="T95" fmla="*/ 118 h 122"/>
                <a:gd name="T96" fmla="*/ 12 w 158"/>
                <a:gd name="T97" fmla="*/ 122 h 122"/>
                <a:gd name="T98" fmla="*/ 16 w 158"/>
                <a:gd name="T99" fmla="*/ 122 h 122"/>
                <a:gd name="T100" fmla="*/ 16 w 158"/>
                <a:gd name="T10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8" h="122">
                  <a:moveTo>
                    <a:pt x="16" y="122"/>
                  </a:moveTo>
                  <a:lnTo>
                    <a:pt x="16" y="122"/>
                  </a:lnTo>
                  <a:lnTo>
                    <a:pt x="22" y="122"/>
                  </a:lnTo>
                  <a:lnTo>
                    <a:pt x="22" y="122"/>
                  </a:lnTo>
                  <a:lnTo>
                    <a:pt x="38" y="116"/>
                  </a:lnTo>
                  <a:lnTo>
                    <a:pt x="52" y="106"/>
                  </a:lnTo>
                  <a:lnTo>
                    <a:pt x="66" y="96"/>
                  </a:lnTo>
                  <a:lnTo>
                    <a:pt x="78" y="84"/>
                  </a:lnTo>
                  <a:lnTo>
                    <a:pt x="78" y="84"/>
                  </a:lnTo>
                  <a:lnTo>
                    <a:pt x="92" y="7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36" y="46"/>
                  </a:lnTo>
                  <a:lnTo>
                    <a:pt x="146" y="38"/>
                  </a:lnTo>
                  <a:lnTo>
                    <a:pt x="154" y="32"/>
                  </a:lnTo>
                  <a:lnTo>
                    <a:pt x="158" y="24"/>
                  </a:lnTo>
                  <a:lnTo>
                    <a:pt x="158" y="24"/>
                  </a:lnTo>
                  <a:lnTo>
                    <a:pt x="158" y="16"/>
                  </a:lnTo>
                  <a:lnTo>
                    <a:pt x="154" y="8"/>
                  </a:lnTo>
                  <a:lnTo>
                    <a:pt x="154" y="8"/>
                  </a:lnTo>
                  <a:lnTo>
                    <a:pt x="150" y="4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32" y="2"/>
                  </a:lnTo>
                  <a:lnTo>
                    <a:pt x="132" y="2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24" y="12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70" y="46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34" y="78"/>
                  </a:lnTo>
                  <a:lnTo>
                    <a:pt x="24" y="84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6" y="92"/>
                  </a:lnTo>
                  <a:lnTo>
                    <a:pt x="2" y="96"/>
                  </a:lnTo>
                  <a:lnTo>
                    <a:pt x="0" y="102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114"/>
                  </a:lnTo>
                  <a:lnTo>
                    <a:pt x="6" y="118"/>
                  </a:lnTo>
                  <a:lnTo>
                    <a:pt x="12" y="122"/>
                  </a:lnTo>
                  <a:lnTo>
                    <a:pt x="16" y="122"/>
                  </a:lnTo>
                  <a:lnTo>
                    <a:pt x="16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80"/>
            <p:cNvSpPr>
              <a:spLocks/>
            </p:cNvSpPr>
            <p:nvPr/>
          </p:nvSpPr>
          <p:spPr bwMode="auto">
            <a:xfrm>
              <a:off x="3779838" y="6375400"/>
              <a:ext cx="231775" cy="79375"/>
            </a:xfrm>
            <a:custGeom>
              <a:avLst/>
              <a:gdLst>
                <a:gd name="T0" fmla="*/ 144 w 146"/>
                <a:gd name="T1" fmla="*/ 10 h 50"/>
                <a:gd name="T2" fmla="*/ 144 w 146"/>
                <a:gd name="T3" fmla="*/ 10 h 50"/>
                <a:gd name="T4" fmla="*/ 140 w 146"/>
                <a:gd name="T5" fmla="*/ 4 h 50"/>
                <a:gd name="T6" fmla="*/ 134 w 146"/>
                <a:gd name="T7" fmla="*/ 2 h 50"/>
                <a:gd name="T8" fmla="*/ 128 w 146"/>
                <a:gd name="T9" fmla="*/ 0 h 50"/>
                <a:gd name="T10" fmla="*/ 122 w 146"/>
                <a:gd name="T11" fmla="*/ 2 h 50"/>
                <a:gd name="T12" fmla="*/ 122 w 146"/>
                <a:gd name="T13" fmla="*/ 2 h 50"/>
                <a:gd name="T14" fmla="*/ 104 w 146"/>
                <a:gd name="T15" fmla="*/ 8 h 50"/>
                <a:gd name="T16" fmla="*/ 82 w 146"/>
                <a:gd name="T17" fmla="*/ 12 h 50"/>
                <a:gd name="T18" fmla="*/ 36 w 146"/>
                <a:gd name="T19" fmla="*/ 16 h 50"/>
                <a:gd name="T20" fmla="*/ 36 w 146"/>
                <a:gd name="T21" fmla="*/ 16 h 50"/>
                <a:gd name="T22" fmla="*/ 16 w 146"/>
                <a:gd name="T23" fmla="*/ 16 h 50"/>
                <a:gd name="T24" fmla="*/ 16 w 146"/>
                <a:gd name="T25" fmla="*/ 16 h 50"/>
                <a:gd name="T26" fmla="*/ 8 w 146"/>
                <a:gd name="T27" fmla="*/ 18 h 50"/>
                <a:gd name="T28" fmla="*/ 4 w 146"/>
                <a:gd name="T29" fmla="*/ 22 h 50"/>
                <a:gd name="T30" fmla="*/ 0 w 146"/>
                <a:gd name="T31" fmla="*/ 28 h 50"/>
                <a:gd name="T32" fmla="*/ 0 w 146"/>
                <a:gd name="T33" fmla="*/ 34 h 50"/>
                <a:gd name="T34" fmla="*/ 0 w 146"/>
                <a:gd name="T35" fmla="*/ 34 h 50"/>
                <a:gd name="T36" fmla="*/ 2 w 146"/>
                <a:gd name="T37" fmla="*/ 40 h 50"/>
                <a:gd name="T38" fmla="*/ 6 w 146"/>
                <a:gd name="T39" fmla="*/ 46 h 50"/>
                <a:gd name="T40" fmla="*/ 10 w 146"/>
                <a:gd name="T41" fmla="*/ 48 h 50"/>
                <a:gd name="T42" fmla="*/ 16 w 146"/>
                <a:gd name="T43" fmla="*/ 50 h 50"/>
                <a:gd name="T44" fmla="*/ 16 w 146"/>
                <a:gd name="T45" fmla="*/ 50 h 50"/>
                <a:gd name="T46" fmla="*/ 18 w 146"/>
                <a:gd name="T47" fmla="*/ 50 h 50"/>
                <a:gd name="T48" fmla="*/ 18 w 146"/>
                <a:gd name="T49" fmla="*/ 50 h 50"/>
                <a:gd name="T50" fmla="*/ 38 w 146"/>
                <a:gd name="T51" fmla="*/ 48 h 50"/>
                <a:gd name="T52" fmla="*/ 38 w 146"/>
                <a:gd name="T53" fmla="*/ 48 h 50"/>
                <a:gd name="T54" fmla="*/ 64 w 146"/>
                <a:gd name="T55" fmla="*/ 48 h 50"/>
                <a:gd name="T56" fmla="*/ 88 w 146"/>
                <a:gd name="T57" fmla="*/ 46 h 50"/>
                <a:gd name="T58" fmla="*/ 114 w 146"/>
                <a:gd name="T59" fmla="*/ 40 h 50"/>
                <a:gd name="T60" fmla="*/ 136 w 146"/>
                <a:gd name="T61" fmla="*/ 32 h 50"/>
                <a:gd name="T62" fmla="*/ 136 w 146"/>
                <a:gd name="T63" fmla="*/ 32 h 50"/>
                <a:gd name="T64" fmla="*/ 142 w 146"/>
                <a:gd name="T65" fmla="*/ 28 h 50"/>
                <a:gd name="T66" fmla="*/ 144 w 146"/>
                <a:gd name="T67" fmla="*/ 22 h 50"/>
                <a:gd name="T68" fmla="*/ 146 w 146"/>
                <a:gd name="T69" fmla="*/ 16 h 50"/>
                <a:gd name="T70" fmla="*/ 144 w 146"/>
                <a:gd name="T71" fmla="*/ 10 h 50"/>
                <a:gd name="T72" fmla="*/ 144 w 146"/>
                <a:gd name="T7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6" h="50">
                  <a:moveTo>
                    <a:pt x="144" y="10"/>
                  </a:moveTo>
                  <a:lnTo>
                    <a:pt x="144" y="10"/>
                  </a:lnTo>
                  <a:lnTo>
                    <a:pt x="140" y="4"/>
                  </a:lnTo>
                  <a:lnTo>
                    <a:pt x="134" y="2"/>
                  </a:lnTo>
                  <a:lnTo>
                    <a:pt x="128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04" y="8"/>
                  </a:lnTo>
                  <a:lnTo>
                    <a:pt x="82" y="12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8" y="18"/>
                  </a:lnTo>
                  <a:lnTo>
                    <a:pt x="4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6" y="46"/>
                  </a:lnTo>
                  <a:lnTo>
                    <a:pt x="10" y="48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64" y="48"/>
                  </a:lnTo>
                  <a:lnTo>
                    <a:pt x="88" y="46"/>
                  </a:lnTo>
                  <a:lnTo>
                    <a:pt x="114" y="4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2" y="28"/>
                  </a:lnTo>
                  <a:lnTo>
                    <a:pt x="144" y="22"/>
                  </a:lnTo>
                  <a:lnTo>
                    <a:pt x="146" y="16"/>
                  </a:lnTo>
                  <a:lnTo>
                    <a:pt x="144" y="10"/>
                  </a:lnTo>
                  <a:lnTo>
                    <a:pt x="14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81"/>
            <p:cNvSpPr>
              <a:spLocks/>
            </p:cNvSpPr>
            <p:nvPr/>
          </p:nvSpPr>
          <p:spPr bwMode="auto">
            <a:xfrm>
              <a:off x="3665538" y="6826250"/>
              <a:ext cx="193675" cy="168275"/>
            </a:xfrm>
            <a:custGeom>
              <a:avLst/>
              <a:gdLst>
                <a:gd name="T0" fmla="*/ 22 w 122"/>
                <a:gd name="T1" fmla="*/ 2 h 106"/>
                <a:gd name="T2" fmla="*/ 22 w 122"/>
                <a:gd name="T3" fmla="*/ 2 h 106"/>
                <a:gd name="T4" fmla="*/ 16 w 122"/>
                <a:gd name="T5" fmla="*/ 0 h 106"/>
                <a:gd name="T6" fmla="*/ 10 w 122"/>
                <a:gd name="T7" fmla="*/ 2 h 106"/>
                <a:gd name="T8" fmla="*/ 4 w 122"/>
                <a:gd name="T9" fmla="*/ 6 h 106"/>
                <a:gd name="T10" fmla="*/ 0 w 122"/>
                <a:gd name="T11" fmla="*/ 10 h 106"/>
                <a:gd name="T12" fmla="*/ 0 w 122"/>
                <a:gd name="T13" fmla="*/ 10 h 106"/>
                <a:gd name="T14" fmla="*/ 0 w 122"/>
                <a:gd name="T15" fmla="*/ 18 h 106"/>
                <a:gd name="T16" fmla="*/ 0 w 122"/>
                <a:gd name="T17" fmla="*/ 24 h 106"/>
                <a:gd name="T18" fmla="*/ 4 w 122"/>
                <a:gd name="T19" fmla="*/ 30 h 106"/>
                <a:gd name="T20" fmla="*/ 10 w 122"/>
                <a:gd name="T21" fmla="*/ 32 h 106"/>
                <a:gd name="T22" fmla="*/ 10 w 122"/>
                <a:gd name="T23" fmla="*/ 32 h 106"/>
                <a:gd name="T24" fmla="*/ 32 w 122"/>
                <a:gd name="T25" fmla="*/ 44 h 106"/>
                <a:gd name="T26" fmla="*/ 54 w 122"/>
                <a:gd name="T27" fmla="*/ 60 h 106"/>
                <a:gd name="T28" fmla="*/ 74 w 122"/>
                <a:gd name="T29" fmla="*/ 80 h 106"/>
                <a:gd name="T30" fmla="*/ 90 w 122"/>
                <a:gd name="T31" fmla="*/ 100 h 106"/>
                <a:gd name="T32" fmla="*/ 90 w 122"/>
                <a:gd name="T33" fmla="*/ 100 h 106"/>
                <a:gd name="T34" fmla="*/ 96 w 122"/>
                <a:gd name="T35" fmla="*/ 104 h 106"/>
                <a:gd name="T36" fmla="*/ 104 w 122"/>
                <a:gd name="T37" fmla="*/ 106 h 106"/>
                <a:gd name="T38" fmla="*/ 104 w 122"/>
                <a:gd name="T39" fmla="*/ 106 h 106"/>
                <a:gd name="T40" fmla="*/ 110 w 122"/>
                <a:gd name="T41" fmla="*/ 106 h 106"/>
                <a:gd name="T42" fmla="*/ 114 w 122"/>
                <a:gd name="T43" fmla="*/ 102 h 106"/>
                <a:gd name="T44" fmla="*/ 114 w 122"/>
                <a:gd name="T45" fmla="*/ 102 h 106"/>
                <a:gd name="T46" fmla="*/ 120 w 122"/>
                <a:gd name="T47" fmla="*/ 98 h 106"/>
                <a:gd name="T48" fmla="*/ 122 w 122"/>
                <a:gd name="T49" fmla="*/ 92 h 106"/>
                <a:gd name="T50" fmla="*/ 122 w 122"/>
                <a:gd name="T51" fmla="*/ 86 h 106"/>
                <a:gd name="T52" fmla="*/ 118 w 122"/>
                <a:gd name="T53" fmla="*/ 80 h 106"/>
                <a:gd name="T54" fmla="*/ 118 w 122"/>
                <a:gd name="T55" fmla="*/ 80 h 106"/>
                <a:gd name="T56" fmla="*/ 98 w 122"/>
                <a:gd name="T57" fmla="*/ 56 h 106"/>
                <a:gd name="T58" fmla="*/ 74 w 122"/>
                <a:gd name="T59" fmla="*/ 34 h 106"/>
                <a:gd name="T60" fmla="*/ 48 w 122"/>
                <a:gd name="T61" fmla="*/ 14 h 106"/>
                <a:gd name="T62" fmla="*/ 36 w 122"/>
                <a:gd name="T63" fmla="*/ 8 h 106"/>
                <a:gd name="T64" fmla="*/ 22 w 122"/>
                <a:gd name="T65" fmla="*/ 2 h 106"/>
                <a:gd name="T66" fmla="*/ 22 w 122"/>
                <a:gd name="T67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06">
                  <a:moveTo>
                    <a:pt x="22" y="2"/>
                  </a:moveTo>
                  <a:lnTo>
                    <a:pt x="22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32" y="44"/>
                  </a:lnTo>
                  <a:lnTo>
                    <a:pt x="54" y="60"/>
                  </a:lnTo>
                  <a:lnTo>
                    <a:pt x="74" y="80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96" y="104"/>
                  </a:lnTo>
                  <a:lnTo>
                    <a:pt x="104" y="106"/>
                  </a:lnTo>
                  <a:lnTo>
                    <a:pt x="104" y="106"/>
                  </a:lnTo>
                  <a:lnTo>
                    <a:pt x="110" y="106"/>
                  </a:lnTo>
                  <a:lnTo>
                    <a:pt x="114" y="102"/>
                  </a:lnTo>
                  <a:lnTo>
                    <a:pt x="114" y="102"/>
                  </a:lnTo>
                  <a:lnTo>
                    <a:pt x="120" y="98"/>
                  </a:lnTo>
                  <a:lnTo>
                    <a:pt x="122" y="92"/>
                  </a:lnTo>
                  <a:lnTo>
                    <a:pt x="122" y="86"/>
                  </a:lnTo>
                  <a:lnTo>
                    <a:pt x="118" y="80"/>
                  </a:lnTo>
                  <a:lnTo>
                    <a:pt x="118" y="80"/>
                  </a:lnTo>
                  <a:lnTo>
                    <a:pt x="98" y="56"/>
                  </a:lnTo>
                  <a:lnTo>
                    <a:pt x="74" y="34"/>
                  </a:lnTo>
                  <a:lnTo>
                    <a:pt x="48" y="14"/>
                  </a:lnTo>
                  <a:lnTo>
                    <a:pt x="36" y="8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82"/>
            <p:cNvSpPr>
              <a:spLocks/>
            </p:cNvSpPr>
            <p:nvPr/>
          </p:nvSpPr>
          <p:spPr bwMode="auto">
            <a:xfrm>
              <a:off x="3316288" y="6921500"/>
              <a:ext cx="66675" cy="212725"/>
            </a:xfrm>
            <a:custGeom>
              <a:avLst/>
              <a:gdLst>
                <a:gd name="T0" fmla="*/ 34 w 42"/>
                <a:gd name="T1" fmla="*/ 18 h 134"/>
                <a:gd name="T2" fmla="*/ 34 w 42"/>
                <a:gd name="T3" fmla="*/ 18 h 134"/>
                <a:gd name="T4" fmla="*/ 32 w 42"/>
                <a:gd name="T5" fmla="*/ 12 h 134"/>
                <a:gd name="T6" fmla="*/ 30 w 42"/>
                <a:gd name="T7" fmla="*/ 6 h 134"/>
                <a:gd name="T8" fmla="*/ 24 w 42"/>
                <a:gd name="T9" fmla="*/ 2 h 134"/>
                <a:gd name="T10" fmla="*/ 18 w 42"/>
                <a:gd name="T11" fmla="*/ 0 h 134"/>
                <a:gd name="T12" fmla="*/ 18 w 42"/>
                <a:gd name="T13" fmla="*/ 0 h 134"/>
                <a:gd name="T14" fmla="*/ 12 w 42"/>
                <a:gd name="T15" fmla="*/ 0 h 134"/>
                <a:gd name="T16" fmla="*/ 6 w 42"/>
                <a:gd name="T17" fmla="*/ 4 h 134"/>
                <a:gd name="T18" fmla="*/ 2 w 42"/>
                <a:gd name="T19" fmla="*/ 10 h 134"/>
                <a:gd name="T20" fmla="*/ 0 w 42"/>
                <a:gd name="T21" fmla="*/ 16 h 134"/>
                <a:gd name="T22" fmla="*/ 0 w 42"/>
                <a:gd name="T23" fmla="*/ 16 h 134"/>
                <a:gd name="T24" fmla="*/ 0 w 42"/>
                <a:gd name="T25" fmla="*/ 30 h 134"/>
                <a:gd name="T26" fmla="*/ 0 w 42"/>
                <a:gd name="T27" fmla="*/ 44 h 134"/>
                <a:gd name="T28" fmla="*/ 4 w 42"/>
                <a:gd name="T29" fmla="*/ 70 h 134"/>
                <a:gd name="T30" fmla="*/ 4 w 42"/>
                <a:gd name="T31" fmla="*/ 70 h 134"/>
                <a:gd name="T32" fmla="*/ 8 w 42"/>
                <a:gd name="T33" fmla="*/ 94 h 134"/>
                <a:gd name="T34" fmla="*/ 8 w 42"/>
                <a:gd name="T35" fmla="*/ 116 h 134"/>
                <a:gd name="T36" fmla="*/ 8 w 42"/>
                <a:gd name="T37" fmla="*/ 116 h 134"/>
                <a:gd name="T38" fmla="*/ 8 w 42"/>
                <a:gd name="T39" fmla="*/ 122 h 134"/>
                <a:gd name="T40" fmla="*/ 12 w 42"/>
                <a:gd name="T41" fmla="*/ 128 h 134"/>
                <a:gd name="T42" fmla="*/ 16 w 42"/>
                <a:gd name="T43" fmla="*/ 132 h 134"/>
                <a:gd name="T44" fmla="*/ 24 w 42"/>
                <a:gd name="T45" fmla="*/ 134 h 134"/>
                <a:gd name="T46" fmla="*/ 24 w 42"/>
                <a:gd name="T47" fmla="*/ 134 h 134"/>
                <a:gd name="T48" fmla="*/ 24 w 42"/>
                <a:gd name="T49" fmla="*/ 134 h 134"/>
                <a:gd name="T50" fmla="*/ 24 w 42"/>
                <a:gd name="T51" fmla="*/ 134 h 134"/>
                <a:gd name="T52" fmla="*/ 30 w 42"/>
                <a:gd name="T53" fmla="*/ 132 h 134"/>
                <a:gd name="T54" fmla="*/ 36 w 42"/>
                <a:gd name="T55" fmla="*/ 130 h 134"/>
                <a:gd name="T56" fmla="*/ 40 w 42"/>
                <a:gd name="T57" fmla="*/ 124 h 134"/>
                <a:gd name="T58" fmla="*/ 42 w 42"/>
                <a:gd name="T59" fmla="*/ 118 h 134"/>
                <a:gd name="T60" fmla="*/ 42 w 42"/>
                <a:gd name="T61" fmla="*/ 118 h 134"/>
                <a:gd name="T62" fmla="*/ 42 w 42"/>
                <a:gd name="T63" fmla="*/ 104 h 134"/>
                <a:gd name="T64" fmla="*/ 42 w 42"/>
                <a:gd name="T65" fmla="*/ 90 h 134"/>
                <a:gd name="T66" fmla="*/ 38 w 42"/>
                <a:gd name="T67" fmla="*/ 64 h 134"/>
                <a:gd name="T68" fmla="*/ 38 w 42"/>
                <a:gd name="T69" fmla="*/ 64 h 134"/>
                <a:gd name="T70" fmla="*/ 34 w 42"/>
                <a:gd name="T71" fmla="*/ 42 h 134"/>
                <a:gd name="T72" fmla="*/ 34 w 42"/>
                <a:gd name="T73" fmla="*/ 18 h 134"/>
                <a:gd name="T74" fmla="*/ 34 w 42"/>
                <a:gd name="T75" fmla="*/ 1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" h="134">
                  <a:moveTo>
                    <a:pt x="34" y="18"/>
                  </a:moveTo>
                  <a:lnTo>
                    <a:pt x="34" y="18"/>
                  </a:lnTo>
                  <a:lnTo>
                    <a:pt x="32" y="12"/>
                  </a:lnTo>
                  <a:lnTo>
                    <a:pt x="30" y="6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30"/>
                  </a:lnTo>
                  <a:lnTo>
                    <a:pt x="0" y="44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8" y="94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8" y="122"/>
                  </a:lnTo>
                  <a:lnTo>
                    <a:pt x="12" y="128"/>
                  </a:lnTo>
                  <a:lnTo>
                    <a:pt x="16" y="132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30" y="132"/>
                  </a:lnTo>
                  <a:lnTo>
                    <a:pt x="36" y="130"/>
                  </a:lnTo>
                  <a:lnTo>
                    <a:pt x="40" y="124"/>
                  </a:lnTo>
                  <a:lnTo>
                    <a:pt x="42" y="118"/>
                  </a:lnTo>
                  <a:lnTo>
                    <a:pt x="42" y="118"/>
                  </a:lnTo>
                  <a:lnTo>
                    <a:pt x="42" y="104"/>
                  </a:lnTo>
                  <a:lnTo>
                    <a:pt x="42" y="9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4" y="42"/>
                  </a:lnTo>
                  <a:lnTo>
                    <a:pt x="34" y="18"/>
                  </a:lnTo>
                  <a:lnTo>
                    <a:pt x="3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83"/>
            <p:cNvSpPr>
              <a:spLocks/>
            </p:cNvSpPr>
            <p:nvPr/>
          </p:nvSpPr>
          <p:spPr bwMode="auto">
            <a:xfrm>
              <a:off x="2865438" y="6807200"/>
              <a:ext cx="231775" cy="174625"/>
            </a:xfrm>
            <a:custGeom>
              <a:avLst/>
              <a:gdLst>
                <a:gd name="T0" fmla="*/ 120 w 146"/>
                <a:gd name="T1" fmla="*/ 2 h 110"/>
                <a:gd name="T2" fmla="*/ 120 w 146"/>
                <a:gd name="T3" fmla="*/ 2 h 110"/>
                <a:gd name="T4" fmla="*/ 96 w 146"/>
                <a:gd name="T5" fmla="*/ 18 h 110"/>
                <a:gd name="T6" fmla="*/ 72 w 146"/>
                <a:gd name="T7" fmla="*/ 36 h 110"/>
                <a:gd name="T8" fmla="*/ 72 w 146"/>
                <a:gd name="T9" fmla="*/ 36 h 110"/>
                <a:gd name="T10" fmla="*/ 40 w 146"/>
                <a:gd name="T11" fmla="*/ 58 h 110"/>
                <a:gd name="T12" fmla="*/ 8 w 146"/>
                <a:gd name="T13" fmla="*/ 78 h 110"/>
                <a:gd name="T14" fmla="*/ 8 w 146"/>
                <a:gd name="T15" fmla="*/ 78 h 110"/>
                <a:gd name="T16" fmla="*/ 4 w 146"/>
                <a:gd name="T17" fmla="*/ 82 h 110"/>
                <a:gd name="T18" fmla="*/ 0 w 146"/>
                <a:gd name="T19" fmla="*/ 88 h 110"/>
                <a:gd name="T20" fmla="*/ 0 w 146"/>
                <a:gd name="T21" fmla="*/ 94 h 110"/>
                <a:gd name="T22" fmla="*/ 2 w 146"/>
                <a:gd name="T23" fmla="*/ 102 h 110"/>
                <a:gd name="T24" fmla="*/ 2 w 146"/>
                <a:gd name="T25" fmla="*/ 102 h 110"/>
                <a:gd name="T26" fmla="*/ 4 w 146"/>
                <a:gd name="T27" fmla="*/ 106 h 110"/>
                <a:gd name="T28" fmla="*/ 8 w 146"/>
                <a:gd name="T29" fmla="*/ 108 h 110"/>
                <a:gd name="T30" fmla="*/ 16 w 146"/>
                <a:gd name="T31" fmla="*/ 110 h 110"/>
                <a:gd name="T32" fmla="*/ 16 w 146"/>
                <a:gd name="T33" fmla="*/ 110 h 110"/>
                <a:gd name="T34" fmla="*/ 24 w 146"/>
                <a:gd name="T35" fmla="*/ 108 h 110"/>
                <a:gd name="T36" fmla="*/ 24 w 146"/>
                <a:gd name="T37" fmla="*/ 108 h 110"/>
                <a:gd name="T38" fmla="*/ 58 w 146"/>
                <a:gd name="T39" fmla="*/ 88 h 110"/>
                <a:gd name="T40" fmla="*/ 92 w 146"/>
                <a:gd name="T41" fmla="*/ 64 h 110"/>
                <a:gd name="T42" fmla="*/ 92 w 146"/>
                <a:gd name="T43" fmla="*/ 64 h 110"/>
                <a:gd name="T44" fmla="*/ 138 w 146"/>
                <a:gd name="T45" fmla="*/ 32 h 110"/>
                <a:gd name="T46" fmla="*/ 138 w 146"/>
                <a:gd name="T47" fmla="*/ 32 h 110"/>
                <a:gd name="T48" fmla="*/ 142 w 146"/>
                <a:gd name="T49" fmla="*/ 26 h 110"/>
                <a:gd name="T50" fmla="*/ 146 w 146"/>
                <a:gd name="T51" fmla="*/ 20 h 110"/>
                <a:gd name="T52" fmla="*/ 146 w 146"/>
                <a:gd name="T53" fmla="*/ 14 h 110"/>
                <a:gd name="T54" fmla="*/ 142 w 146"/>
                <a:gd name="T55" fmla="*/ 8 h 110"/>
                <a:gd name="T56" fmla="*/ 142 w 146"/>
                <a:gd name="T57" fmla="*/ 8 h 110"/>
                <a:gd name="T58" fmla="*/ 138 w 146"/>
                <a:gd name="T59" fmla="*/ 4 h 110"/>
                <a:gd name="T60" fmla="*/ 132 w 146"/>
                <a:gd name="T61" fmla="*/ 0 h 110"/>
                <a:gd name="T62" fmla="*/ 126 w 146"/>
                <a:gd name="T63" fmla="*/ 0 h 110"/>
                <a:gd name="T64" fmla="*/ 120 w 146"/>
                <a:gd name="T65" fmla="*/ 2 h 110"/>
                <a:gd name="T66" fmla="*/ 120 w 146"/>
                <a:gd name="T67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6" h="110">
                  <a:moveTo>
                    <a:pt x="120" y="2"/>
                  </a:moveTo>
                  <a:lnTo>
                    <a:pt x="120" y="2"/>
                  </a:lnTo>
                  <a:lnTo>
                    <a:pt x="96" y="18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40" y="5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4" y="82"/>
                  </a:lnTo>
                  <a:lnTo>
                    <a:pt x="0" y="88"/>
                  </a:lnTo>
                  <a:lnTo>
                    <a:pt x="0" y="94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4" y="106"/>
                  </a:lnTo>
                  <a:lnTo>
                    <a:pt x="8" y="108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58" y="88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138" y="32"/>
                  </a:lnTo>
                  <a:lnTo>
                    <a:pt x="138" y="32"/>
                  </a:lnTo>
                  <a:lnTo>
                    <a:pt x="142" y="26"/>
                  </a:lnTo>
                  <a:lnTo>
                    <a:pt x="146" y="20"/>
                  </a:lnTo>
                  <a:lnTo>
                    <a:pt x="146" y="14"/>
                  </a:lnTo>
                  <a:lnTo>
                    <a:pt x="142" y="8"/>
                  </a:lnTo>
                  <a:lnTo>
                    <a:pt x="142" y="8"/>
                  </a:lnTo>
                  <a:lnTo>
                    <a:pt x="138" y="4"/>
                  </a:lnTo>
                  <a:lnTo>
                    <a:pt x="132" y="0"/>
                  </a:lnTo>
                  <a:lnTo>
                    <a:pt x="126" y="0"/>
                  </a:lnTo>
                  <a:lnTo>
                    <a:pt x="120" y="2"/>
                  </a:lnTo>
                  <a:lnTo>
                    <a:pt x="12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Freeform 84"/>
            <p:cNvSpPr>
              <a:spLocks/>
            </p:cNvSpPr>
            <p:nvPr/>
          </p:nvSpPr>
          <p:spPr bwMode="auto">
            <a:xfrm>
              <a:off x="2767013" y="6489700"/>
              <a:ext cx="241300" cy="66675"/>
            </a:xfrm>
            <a:custGeom>
              <a:avLst/>
              <a:gdLst>
                <a:gd name="T0" fmla="*/ 152 w 152"/>
                <a:gd name="T1" fmla="*/ 18 h 42"/>
                <a:gd name="T2" fmla="*/ 152 w 152"/>
                <a:gd name="T3" fmla="*/ 18 h 42"/>
                <a:gd name="T4" fmla="*/ 150 w 152"/>
                <a:gd name="T5" fmla="*/ 10 h 42"/>
                <a:gd name="T6" fmla="*/ 146 w 152"/>
                <a:gd name="T7" fmla="*/ 6 h 42"/>
                <a:gd name="T8" fmla="*/ 142 w 152"/>
                <a:gd name="T9" fmla="*/ 2 h 42"/>
                <a:gd name="T10" fmla="*/ 134 w 152"/>
                <a:gd name="T11" fmla="*/ 0 h 42"/>
                <a:gd name="T12" fmla="*/ 134 w 152"/>
                <a:gd name="T13" fmla="*/ 0 h 42"/>
                <a:gd name="T14" fmla="*/ 134 w 152"/>
                <a:gd name="T15" fmla="*/ 0 h 42"/>
                <a:gd name="T16" fmla="*/ 134 w 152"/>
                <a:gd name="T17" fmla="*/ 0 h 42"/>
                <a:gd name="T18" fmla="*/ 86 w 152"/>
                <a:gd name="T19" fmla="*/ 2 h 42"/>
                <a:gd name="T20" fmla="*/ 60 w 152"/>
                <a:gd name="T21" fmla="*/ 4 h 42"/>
                <a:gd name="T22" fmla="*/ 30 w 152"/>
                <a:gd name="T23" fmla="*/ 6 h 42"/>
                <a:gd name="T24" fmla="*/ 30 w 152"/>
                <a:gd name="T25" fmla="*/ 6 h 42"/>
                <a:gd name="T26" fmla="*/ 26 w 152"/>
                <a:gd name="T27" fmla="*/ 4 h 42"/>
                <a:gd name="T28" fmla="*/ 22 w 152"/>
                <a:gd name="T29" fmla="*/ 4 h 42"/>
                <a:gd name="T30" fmla="*/ 16 w 152"/>
                <a:gd name="T31" fmla="*/ 6 h 42"/>
                <a:gd name="T32" fmla="*/ 12 w 152"/>
                <a:gd name="T33" fmla="*/ 8 h 42"/>
                <a:gd name="T34" fmla="*/ 12 w 152"/>
                <a:gd name="T35" fmla="*/ 8 h 42"/>
                <a:gd name="T36" fmla="*/ 12 w 152"/>
                <a:gd name="T37" fmla="*/ 8 h 42"/>
                <a:gd name="T38" fmla="*/ 12 w 152"/>
                <a:gd name="T39" fmla="*/ 8 h 42"/>
                <a:gd name="T40" fmla="*/ 4 w 152"/>
                <a:gd name="T41" fmla="*/ 14 h 42"/>
                <a:gd name="T42" fmla="*/ 0 w 152"/>
                <a:gd name="T43" fmla="*/ 20 h 42"/>
                <a:gd name="T44" fmla="*/ 0 w 152"/>
                <a:gd name="T45" fmla="*/ 26 h 42"/>
                <a:gd name="T46" fmla="*/ 0 w 152"/>
                <a:gd name="T47" fmla="*/ 30 h 42"/>
                <a:gd name="T48" fmla="*/ 0 w 152"/>
                <a:gd name="T49" fmla="*/ 30 h 42"/>
                <a:gd name="T50" fmla="*/ 2 w 152"/>
                <a:gd name="T51" fmla="*/ 34 h 42"/>
                <a:gd name="T52" fmla="*/ 6 w 152"/>
                <a:gd name="T53" fmla="*/ 38 h 42"/>
                <a:gd name="T54" fmla="*/ 10 w 152"/>
                <a:gd name="T55" fmla="*/ 42 h 42"/>
                <a:gd name="T56" fmla="*/ 18 w 152"/>
                <a:gd name="T57" fmla="*/ 42 h 42"/>
                <a:gd name="T58" fmla="*/ 18 w 152"/>
                <a:gd name="T59" fmla="*/ 42 h 42"/>
                <a:gd name="T60" fmla="*/ 20 w 152"/>
                <a:gd name="T61" fmla="*/ 42 h 42"/>
                <a:gd name="T62" fmla="*/ 20 w 152"/>
                <a:gd name="T63" fmla="*/ 42 h 42"/>
                <a:gd name="T64" fmla="*/ 20 w 152"/>
                <a:gd name="T65" fmla="*/ 42 h 42"/>
                <a:gd name="T66" fmla="*/ 20 w 152"/>
                <a:gd name="T67" fmla="*/ 42 h 42"/>
                <a:gd name="T68" fmla="*/ 46 w 152"/>
                <a:gd name="T69" fmla="*/ 38 h 42"/>
                <a:gd name="T70" fmla="*/ 72 w 152"/>
                <a:gd name="T71" fmla="*/ 36 h 42"/>
                <a:gd name="T72" fmla="*/ 134 w 152"/>
                <a:gd name="T73" fmla="*/ 34 h 42"/>
                <a:gd name="T74" fmla="*/ 134 w 152"/>
                <a:gd name="T75" fmla="*/ 34 h 42"/>
                <a:gd name="T76" fmla="*/ 142 w 152"/>
                <a:gd name="T77" fmla="*/ 32 h 42"/>
                <a:gd name="T78" fmla="*/ 146 w 152"/>
                <a:gd name="T79" fmla="*/ 30 h 42"/>
                <a:gd name="T80" fmla="*/ 150 w 152"/>
                <a:gd name="T81" fmla="*/ 24 h 42"/>
                <a:gd name="T82" fmla="*/ 152 w 152"/>
                <a:gd name="T83" fmla="*/ 18 h 42"/>
                <a:gd name="T84" fmla="*/ 152 w 152"/>
                <a:gd name="T85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2" h="42">
                  <a:moveTo>
                    <a:pt x="152" y="18"/>
                  </a:moveTo>
                  <a:lnTo>
                    <a:pt x="152" y="18"/>
                  </a:lnTo>
                  <a:lnTo>
                    <a:pt x="150" y="10"/>
                  </a:lnTo>
                  <a:lnTo>
                    <a:pt x="146" y="6"/>
                  </a:lnTo>
                  <a:lnTo>
                    <a:pt x="142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86" y="2"/>
                  </a:lnTo>
                  <a:lnTo>
                    <a:pt x="60" y="4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4" y="14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4"/>
                  </a:lnTo>
                  <a:lnTo>
                    <a:pt x="6" y="38"/>
                  </a:lnTo>
                  <a:lnTo>
                    <a:pt x="10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46" y="38"/>
                  </a:lnTo>
                  <a:lnTo>
                    <a:pt x="72" y="36"/>
                  </a:lnTo>
                  <a:lnTo>
                    <a:pt x="134" y="34"/>
                  </a:lnTo>
                  <a:lnTo>
                    <a:pt x="134" y="34"/>
                  </a:lnTo>
                  <a:lnTo>
                    <a:pt x="142" y="32"/>
                  </a:lnTo>
                  <a:lnTo>
                    <a:pt x="146" y="30"/>
                  </a:lnTo>
                  <a:lnTo>
                    <a:pt x="150" y="24"/>
                  </a:lnTo>
                  <a:lnTo>
                    <a:pt x="152" y="18"/>
                  </a:lnTo>
                  <a:lnTo>
                    <a:pt x="15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Freeform 85"/>
            <p:cNvSpPr>
              <a:spLocks/>
            </p:cNvSpPr>
            <p:nvPr/>
          </p:nvSpPr>
          <p:spPr bwMode="auto">
            <a:xfrm>
              <a:off x="2801938" y="6026150"/>
              <a:ext cx="263525" cy="168275"/>
            </a:xfrm>
            <a:custGeom>
              <a:avLst/>
              <a:gdLst>
                <a:gd name="T0" fmla="*/ 6 w 166"/>
                <a:gd name="T1" fmla="*/ 30 h 106"/>
                <a:gd name="T2" fmla="*/ 6 w 166"/>
                <a:gd name="T3" fmla="*/ 30 h 106"/>
                <a:gd name="T4" fmla="*/ 24 w 166"/>
                <a:gd name="T5" fmla="*/ 42 h 106"/>
                <a:gd name="T6" fmla="*/ 44 w 166"/>
                <a:gd name="T7" fmla="*/ 54 h 106"/>
                <a:gd name="T8" fmla="*/ 82 w 166"/>
                <a:gd name="T9" fmla="*/ 74 h 106"/>
                <a:gd name="T10" fmla="*/ 82 w 166"/>
                <a:gd name="T11" fmla="*/ 74 h 106"/>
                <a:gd name="T12" fmla="*/ 112 w 166"/>
                <a:gd name="T13" fmla="*/ 88 h 106"/>
                <a:gd name="T14" fmla="*/ 140 w 166"/>
                <a:gd name="T15" fmla="*/ 104 h 106"/>
                <a:gd name="T16" fmla="*/ 140 w 166"/>
                <a:gd name="T17" fmla="*/ 104 h 106"/>
                <a:gd name="T18" fmla="*/ 144 w 166"/>
                <a:gd name="T19" fmla="*/ 106 h 106"/>
                <a:gd name="T20" fmla="*/ 148 w 166"/>
                <a:gd name="T21" fmla="*/ 106 h 106"/>
                <a:gd name="T22" fmla="*/ 148 w 166"/>
                <a:gd name="T23" fmla="*/ 106 h 106"/>
                <a:gd name="T24" fmla="*/ 156 w 166"/>
                <a:gd name="T25" fmla="*/ 104 h 106"/>
                <a:gd name="T26" fmla="*/ 164 w 166"/>
                <a:gd name="T27" fmla="*/ 98 h 106"/>
                <a:gd name="T28" fmla="*/ 164 w 166"/>
                <a:gd name="T29" fmla="*/ 98 h 106"/>
                <a:gd name="T30" fmla="*/ 166 w 166"/>
                <a:gd name="T31" fmla="*/ 92 h 106"/>
                <a:gd name="T32" fmla="*/ 166 w 166"/>
                <a:gd name="T33" fmla="*/ 86 h 106"/>
                <a:gd name="T34" fmla="*/ 162 w 166"/>
                <a:gd name="T35" fmla="*/ 80 h 106"/>
                <a:gd name="T36" fmla="*/ 158 w 166"/>
                <a:gd name="T37" fmla="*/ 74 h 106"/>
                <a:gd name="T38" fmla="*/ 158 w 166"/>
                <a:gd name="T39" fmla="*/ 74 h 106"/>
                <a:gd name="T40" fmla="*/ 128 w 166"/>
                <a:gd name="T41" fmla="*/ 58 h 106"/>
                <a:gd name="T42" fmla="*/ 98 w 166"/>
                <a:gd name="T43" fmla="*/ 42 h 106"/>
                <a:gd name="T44" fmla="*/ 98 w 166"/>
                <a:gd name="T45" fmla="*/ 42 h 106"/>
                <a:gd name="T46" fmla="*/ 60 w 166"/>
                <a:gd name="T47" fmla="*/ 24 h 106"/>
                <a:gd name="T48" fmla="*/ 44 w 166"/>
                <a:gd name="T49" fmla="*/ 14 h 106"/>
                <a:gd name="T50" fmla="*/ 26 w 166"/>
                <a:gd name="T51" fmla="*/ 4 h 106"/>
                <a:gd name="T52" fmla="*/ 26 w 166"/>
                <a:gd name="T53" fmla="*/ 4 h 106"/>
                <a:gd name="T54" fmla="*/ 20 w 166"/>
                <a:gd name="T55" fmla="*/ 0 h 106"/>
                <a:gd name="T56" fmla="*/ 14 w 166"/>
                <a:gd name="T57" fmla="*/ 0 h 106"/>
                <a:gd name="T58" fmla="*/ 8 w 166"/>
                <a:gd name="T59" fmla="*/ 2 h 106"/>
                <a:gd name="T60" fmla="*/ 2 w 166"/>
                <a:gd name="T61" fmla="*/ 8 h 106"/>
                <a:gd name="T62" fmla="*/ 2 w 166"/>
                <a:gd name="T63" fmla="*/ 8 h 106"/>
                <a:gd name="T64" fmla="*/ 0 w 166"/>
                <a:gd name="T65" fmla="*/ 14 h 106"/>
                <a:gd name="T66" fmla="*/ 0 w 166"/>
                <a:gd name="T67" fmla="*/ 20 h 106"/>
                <a:gd name="T68" fmla="*/ 2 w 166"/>
                <a:gd name="T69" fmla="*/ 26 h 106"/>
                <a:gd name="T70" fmla="*/ 6 w 166"/>
                <a:gd name="T71" fmla="*/ 30 h 106"/>
                <a:gd name="T72" fmla="*/ 6 w 166"/>
                <a:gd name="T73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106">
                  <a:moveTo>
                    <a:pt x="6" y="30"/>
                  </a:moveTo>
                  <a:lnTo>
                    <a:pt x="6" y="30"/>
                  </a:lnTo>
                  <a:lnTo>
                    <a:pt x="24" y="42"/>
                  </a:lnTo>
                  <a:lnTo>
                    <a:pt x="44" y="5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112" y="88"/>
                  </a:lnTo>
                  <a:lnTo>
                    <a:pt x="140" y="104"/>
                  </a:lnTo>
                  <a:lnTo>
                    <a:pt x="140" y="104"/>
                  </a:lnTo>
                  <a:lnTo>
                    <a:pt x="144" y="106"/>
                  </a:lnTo>
                  <a:lnTo>
                    <a:pt x="148" y="106"/>
                  </a:lnTo>
                  <a:lnTo>
                    <a:pt x="148" y="106"/>
                  </a:lnTo>
                  <a:lnTo>
                    <a:pt x="156" y="104"/>
                  </a:lnTo>
                  <a:lnTo>
                    <a:pt x="164" y="98"/>
                  </a:lnTo>
                  <a:lnTo>
                    <a:pt x="164" y="98"/>
                  </a:lnTo>
                  <a:lnTo>
                    <a:pt x="166" y="92"/>
                  </a:lnTo>
                  <a:lnTo>
                    <a:pt x="166" y="86"/>
                  </a:lnTo>
                  <a:lnTo>
                    <a:pt x="162" y="80"/>
                  </a:lnTo>
                  <a:lnTo>
                    <a:pt x="158" y="74"/>
                  </a:lnTo>
                  <a:lnTo>
                    <a:pt x="158" y="74"/>
                  </a:lnTo>
                  <a:lnTo>
                    <a:pt x="128" y="58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60" y="24"/>
                  </a:lnTo>
                  <a:lnTo>
                    <a:pt x="44" y="1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6" y="30"/>
                  </a:ln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Freeform 86"/>
            <p:cNvSpPr>
              <a:spLocks/>
            </p:cNvSpPr>
            <p:nvPr/>
          </p:nvSpPr>
          <p:spPr bwMode="auto">
            <a:xfrm>
              <a:off x="3195638" y="6388100"/>
              <a:ext cx="85725" cy="85725"/>
            </a:xfrm>
            <a:custGeom>
              <a:avLst/>
              <a:gdLst>
                <a:gd name="T0" fmla="*/ 52 w 54"/>
                <a:gd name="T1" fmla="*/ 36 h 54"/>
                <a:gd name="T2" fmla="*/ 52 w 54"/>
                <a:gd name="T3" fmla="*/ 36 h 54"/>
                <a:gd name="T4" fmla="*/ 54 w 54"/>
                <a:gd name="T5" fmla="*/ 32 h 54"/>
                <a:gd name="T6" fmla="*/ 54 w 54"/>
                <a:gd name="T7" fmla="*/ 32 h 54"/>
                <a:gd name="T8" fmla="*/ 52 w 54"/>
                <a:gd name="T9" fmla="*/ 16 h 54"/>
                <a:gd name="T10" fmla="*/ 52 w 54"/>
                <a:gd name="T11" fmla="*/ 16 h 54"/>
                <a:gd name="T12" fmla="*/ 52 w 54"/>
                <a:gd name="T13" fmla="*/ 10 h 54"/>
                <a:gd name="T14" fmla="*/ 48 w 54"/>
                <a:gd name="T15" fmla="*/ 6 h 54"/>
                <a:gd name="T16" fmla="*/ 46 w 54"/>
                <a:gd name="T17" fmla="*/ 4 h 54"/>
                <a:gd name="T18" fmla="*/ 42 w 54"/>
                <a:gd name="T19" fmla="*/ 2 h 54"/>
                <a:gd name="T20" fmla="*/ 42 w 54"/>
                <a:gd name="T21" fmla="*/ 2 h 54"/>
                <a:gd name="T22" fmla="*/ 32 w 54"/>
                <a:gd name="T23" fmla="*/ 0 h 54"/>
                <a:gd name="T24" fmla="*/ 24 w 54"/>
                <a:gd name="T25" fmla="*/ 0 h 54"/>
                <a:gd name="T26" fmla="*/ 24 w 54"/>
                <a:gd name="T27" fmla="*/ 0 h 54"/>
                <a:gd name="T28" fmla="*/ 16 w 54"/>
                <a:gd name="T29" fmla="*/ 0 h 54"/>
                <a:gd name="T30" fmla="*/ 10 w 54"/>
                <a:gd name="T31" fmla="*/ 2 h 54"/>
                <a:gd name="T32" fmla="*/ 10 w 54"/>
                <a:gd name="T33" fmla="*/ 2 h 54"/>
                <a:gd name="T34" fmla="*/ 4 w 54"/>
                <a:gd name="T35" fmla="*/ 8 h 54"/>
                <a:gd name="T36" fmla="*/ 0 w 54"/>
                <a:gd name="T37" fmla="*/ 16 h 54"/>
                <a:gd name="T38" fmla="*/ 0 w 54"/>
                <a:gd name="T39" fmla="*/ 16 h 54"/>
                <a:gd name="T40" fmla="*/ 0 w 54"/>
                <a:gd name="T41" fmla="*/ 28 h 54"/>
                <a:gd name="T42" fmla="*/ 0 w 54"/>
                <a:gd name="T43" fmla="*/ 40 h 54"/>
                <a:gd name="T44" fmla="*/ 0 w 54"/>
                <a:gd name="T45" fmla="*/ 40 h 54"/>
                <a:gd name="T46" fmla="*/ 2 w 54"/>
                <a:gd name="T47" fmla="*/ 44 h 54"/>
                <a:gd name="T48" fmla="*/ 6 w 54"/>
                <a:gd name="T49" fmla="*/ 48 h 54"/>
                <a:gd name="T50" fmla="*/ 10 w 54"/>
                <a:gd name="T51" fmla="*/ 52 h 54"/>
                <a:gd name="T52" fmla="*/ 14 w 54"/>
                <a:gd name="T53" fmla="*/ 54 h 54"/>
                <a:gd name="T54" fmla="*/ 14 w 54"/>
                <a:gd name="T55" fmla="*/ 54 h 54"/>
                <a:gd name="T56" fmla="*/ 26 w 54"/>
                <a:gd name="T57" fmla="*/ 54 h 54"/>
                <a:gd name="T58" fmla="*/ 26 w 54"/>
                <a:gd name="T59" fmla="*/ 54 h 54"/>
                <a:gd name="T60" fmla="*/ 38 w 54"/>
                <a:gd name="T61" fmla="*/ 54 h 54"/>
                <a:gd name="T62" fmla="*/ 38 w 54"/>
                <a:gd name="T63" fmla="*/ 54 h 54"/>
                <a:gd name="T64" fmla="*/ 44 w 54"/>
                <a:gd name="T65" fmla="*/ 52 h 54"/>
                <a:gd name="T66" fmla="*/ 48 w 54"/>
                <a:gd name="T67" fmla="*/ 48 h 54"/>
                <a:gd name="T68" fmla="*/ 52 w 54"/>
                <a:gd name="T69" fmla="*/ 42 h 54"/>
                <a:gd name="T70" fmla="*/ 52 w 54"/>
                <a:gd name="T71" fmla="*/ 36 h 54"/>
                <a:gd name="T72" fmla="*/ 52 w 54"/>
                <a:gd name="T7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54">
                  <a:moveTo>
                    <a:pt x="52" y="36"/>
                  </a:moveTo>
                  <a:lnTo>
                    <a:pt x="52" y="36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6" y="48"/>
                  </a:lnTo>
                  <a:lnTo>
                    <a:pt x="10" y="52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44" y="52"/>
                  </a:lnTo>
                  <a:lnTo>
                    <a:pt x="48" y="48"/>
                  </a:lnTo>
                  <a:lnTo>
                    <a:pt x="52" y="42"/>
                  </a:lnTo>
                  <a:lnTo>
                    <a:pt x="52" y="36"/>
                  </a:lnTo>
                  <a:lnTo>
                    <a:pt x="5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Freeform 87"/>
            <p:cNvSpPr>
              <a:spLocks/>
            </p:cNvSpPr>
            <p:nvPr/>
          </p:nvSpPr>
          <p:spPr bwMode="auto">
            <a:xfrm>
              <a:off x="3449638" y="6350000"/>
              <a:ext cx="79375" cy="85725"/>
            </a:xfrm>
            <a:custGeom>
              <a:avLst/>
              <a:gdLst>
                <a:gd name="T0" fmla="*/ 30 w 50"/>
                <a:gd name="T1" fmla="*/ 0 h 54"/>
                <a:gd name="T2" fmla="*/ 30 w 50"/>
                <a:gd name="T3" fmla="*/ 0 h 54"/>
                <a:gd name="T4" fmla="*/ 24 w 50"/>
                <a:gd name="T5" fmla="*/ 0 h 54"/>
                <a:gd name="T6" fmla="*/ 24 w 50"/>
                <a:gd name="T7" fmla="*/ 0 h 54"/>
                <a:gd name="T8" fmla="*/ 18 w 50"/>
                <a:gd name="T9" fmla="*/ 2 h 54"/>
                <a:gd name="T10" fmla="*/ 12 w 50"/>
                <a:gd name="T11" fmla="*/ 4 h 54"/>
                <a:gd name="T12" fmla="*/ 12 w 50"/>
                <a:gd name="T13" fmla="*/ 4 h 54"/>
                <a:gd name="T14" fmla="*/ 8 w 50"/>
                <a:gd name="T15" fmla="*/ 8 h 54"/>
                <a:gd name="T16" fmla="*/ 4 w 50"/>
                <a:gd name="T17" fmla="*/ 14 h 54"/>
                <a:gd name="T18" fmla="*/ 4 w 50"/>
                <a:gd name="T19" fmla="*/ 14 h 54"/>
                <a:gd name="T20" fmla="*/ 4 w 50"/>
                <a:gd name="T21" fmla="*/ 18 h 54"/>
                <a:gd name="T22" fmla="*/ 4 w 50"/>
                <a:gd name="T23" fmla="*/ 18 h 54"/>
                <a:gd name="T24" fmla="*/ 4 w 50"/>
                <a:gd name="T25" fmla="*/ 18 h 54"/>
                <a:gd name="T26" fmla="*/ 4 w 50"/>
                <a:gd name="T27" fmla="*/ 18 h 54"/>
                <a:gd name="T28" fmla="*/ 0 w 50"/>
                <a:gd name="T29" fmla="*/ 24 h 54"/>
                <a:gd name="T30" fmla="*/ 0 w 50"/>
                <a:gd name="T31" fmla="*/ 30 h 54"/>
                <a:gd name="T32" fmla="*/ 2 w 50"/>
                <a:gd name="T33" fmla="*/ 36 h 54"/>
                <a:gd name="T34" fmla="*/ 6 w 50"/>
                <a:gd name="T35" fmla="*/ 42 h 54"/>
                <a:gd name="T36" fmla="*/ 6 w 50"/>
                <a:gd name="T37" fmla="*/ 42 h 54"/>
                <a:gd name="T38" fmla="*/ 10 w 50"/>
                <a:gd name="T39" fmla="*/ 46 h 54"/>
                <a:gd name="T40" fmla="*/ 18 w 50"/>
                <a:gd name="T41" fmla="*/ 50 h 54"/>
                <a:gd name="T42" fmla="*/ 18 w 50"/>
                <a:gd name="T43" fmla="*/ 50 h 54"/>
                <a:gd name="T44" fmla="*/ 24 w 50"/>
                <a:gd name="T45" fmla="*/ 54 h 54"/>
                <a:gd name="T46" fmla="*/ 28 w 50"/>
                <a:gd name="T47" fmla="*/ 54 h 54"/>
                <a:gd name="T48" fmla="*/ 28 w 50"/>
                <a:gd name="T49" fmla="*/ 54 h 54"/>
                <a:gd name="T50" fmla="*/ 36 w 50"/>
                <a:gd name="T51" fmla="*/ 52 h 54"/>
                <a:gd name="T52" fmla="*/ 36 w 50"/>
                <a:gd name="T53" fmla="*/ 52 h 54"/>
                <a:gd name="T54" fmla="*/ 42 w 50"/>
                <a:gd name="T55" fmla="*/ 46 h 54"/>
                <a:gd name="T56" fmla="*/ 46 w 50"/>
                <a:gd name="T57" fmla="*/ 40 h 54"/>
                <a:gd name="T58" fmla="*/ 46 w 50"/>
                <a:gd name="T59" fmla="*/ 40 h 54"/>
                <a:gd name="T60" fmla="*/ 48 w 50"/>
                <a:gd name="T61" fmla="*/ 28 h 54"/>
                <a:gd name="T62" fmla="*/ 50 w 50"/>
                <a:gd name="T63" fmla="*/ 18 h 54"/>
                <a:gd name="T64" fmla="*/ 50 w 50"/>
                <a:gd name="T65" fmla="*/ 18 h 54"/>
                <a:gd name="T66" fmla="*/ 48 w 50"/>
                <a:gd name="T67" fmla="*/ 12 h 54"/>
                <a:gd name="T68" fmla="*/ 44 w 50"/>
                <a:gd name="T69" fmla="*/ 6 h 54"/>
                <a:gd name="T70" fmla="*/ 44 w 50"/>
                <a:gd name="T71" fmla="*/ 6 h 54"/>
                <a:gd name="T72" fmla="*/ 38 w 50"/>
                <a:gd name="T73" fmla="*/ 2 h 54"/>
                <a:gd name="T74" fmla="*/ 30 w 50"/>
                <a:gd name="T75" fmla="*/ 0 h 54"/>
                <a:gd name="T76" fmla="*/ 30 w 50"/>
                <a:gd name="T7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" h="54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10" y="46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4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42" y="46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48" y="1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88"/>
            <p:cNvSpPr>
              <a:spLocks/>
            </p:cNvSpPr>
            <p:nvPr/>
          </p:nvSpPr>
          <p:spPr bwMode="auto">
            <a:xfrm>
              <a:off x="3268663" y="6496050"/>
              <a:ext cx="209550" cy="142875"/>
            </a:xfrm>
            <a:custGeom>
              <a:avLst/>
              <a:gdLst>
                <a:gd name="T0" fmla="*/ 112 w 132"/>
                <a:gd name="T1" fmla="*/ 0 h 90"/>
                <a:gd name="T2" fmla="*/ 112 w 132"/>
                <a:gd name="T3" fmla="*/ 0 h 90"/>
                <a:gd name="T4" fmla="*/ 106 w 132"/>
                <a:gd name="T5" fmla="*/ 2 h 90"/>
                <a:gd name="T6" fmla="*/ 102 w 132"/>
                <a:gd name="T7" fmla="*/ 6 h 90"/>
                <a:gd name="T8" fmla="*/ 98 w 132"/>
                <a:gd name="T9" fmla="*/ 12 h 90"/>
                <a:gd name="T10" fmla="*/ 98 w 132"/>
                <a:gd name="T11" fmla="*/ 18 h 90"/>
                <a:gd name="T12" fmla="*/ 98 w 132"/>
                <a:gd name="T13" fmla="*/ 18 h 90"/>
                <a:gd name="T14" fmla="*/ 98 w 132"/>
                <a:gd name="T15" fmla="*/ 30 h 90"/>
                <a:gd name="T16" fmla="*/ 94 w 132"/>
                <a:gd name="T17" fmla="*/ 38 h 90"/>
                <a:gd name="T18" fmla="*/ 88 w 132"/>
                <a:gd name="T19" fmla="*/ 46 h 90"/>
                <a:gd name="T20" fmla="*/ 82 w 132"/>
                <a:gd name="T21" fmla="*/ 50 h 90"/>
                <a:gd name="T22" fmla="*/ 82 w 132"/>
                <a:gd name="T23" fmla="*/ 50 h 90"/>
                <a:gd name="T24" fmla="*/ 72 w 132"/>
                <a:gd name="T25" fmla="*/ 54 h 90"/>
                <a:gd name="T26" fmla="*/ 62 w 132"/>
                <a:gd name="T27" fmla="*/ 56 h 90"/>
                <a:gd name="T28" fmla="*/ 52 w 132"/>
                <a:gd name="T29" fmla="*/ 54 h 90"/>
                <a:gd name="T30" fmla="*/ 44 w 132"/>
                <a:gd name="T31" fmla="*/ 52 h 90"/>
                <a:gd name="T32" fmla="*/ 44 w 132"/>
                <a:gd name="T33" fmla="*/ 52 h 90"/>
                <a:gd name="T34" fmla="*/ 38 w 132"/>
                <a:gd name="T35" fmla="*/ 46 h 90"/>
                <a:gd name="T36" fmla="*/ 36 w 132"/>
                <a:gd name="T37" fmla="*/ 40 h 90"/>
                <a:gd name="T38" fmla="*/ 34 w 132"/>
                <a:gd name="T39" fmla="*/ 32 h 90"/>
                <a:gd name="T40" fmla="*/ 36 w 132"/>
                <a:gd name="T41" fmla="*/ 24 h 90"/>
                <a:gd name="T42" fmla="*/ 36 w 132"/>
                <a:gd name="T43" fmla="*/ 24 h 90"/>
                <a:gd name="T44" fmla="*/ 36 w 132"/>
                <a:gd name="T45" fmla="*/ 18 h 90"/>
                <a:gd name="T46" fmla="*/ 32 w 132"/>
                <a:gd name="T47" fmla="*/ 12 h 90"/>
                <a:gd name="T48" fmla="*/ 28 w 132"/>
                <a:gd name="T49" fmla="*/ 6 h 90"/>
                <a:gd name="T50" fmla="*/ 22 w 132"/>
                <a:gd name="T51" fmla="*/ 4 h 90"/>
                <a:gd name="T52" fmla="*/ 22 w 132"/>
                <a:gd name="T53" fmla="*/ 4 h 90"/>
                <a:gd name="T54" fmla="*/ 14 w 132"/>
                <a:gd name="T55" fmla="*/ 4 h 90"/>
                <a:gd name="T56" fmla="*/ 8 w 132"/>
                <a:gd name="T57" fmla="*/ 8 h 90"/>
                <a:gd name="T58" fmla="*/ 4 w 132"/>
                <a:gd name="T59" fmla="*/ 12 h 90"/>
                <a:gd name="T60" fmla="*/ 2 w 132"/>
                <a:gd name="T61" fmla="*/ 18 h 90"/>
                <a:gd name="T62" fmla="*/ 2 w 132"/>
                <a:gd name="T63" fmla="*/ 18 h 90"/>
                <a:gd name="T64" fmla="*/ 0 w 132"/>
                <a:gd name="T65" fmla="*/ 38 h 90"/>
                <a:gd name="T66" fmla="*/ 4 w 132"/>
                <a:gd name="T67" fmla="*/ 54 h 90"/>
                <a:gd name="T68" fmla="*/ 8 w 132"/>
                <a:gd name="T69" fmla="*/ 62 h 90"/>
                <a:gd name="T70" fmla="*/ 12 w 132"/>
                <a:gd name="T71" fmla="*/ 68 h 90"/>
                <a:gd name="T72" fmla="*/ 18 w 132"/>
                <a:gd name="T73" fmla="*/ 74 h 90"/>
                <a:gd name="T74" fmla="*/ 24 w 132"/>
                <a:gd name="T75" fmla="*/ 80 h 90"/>
                <a:gd name="T76" fmla="*/ 24 w 132"/>
                <a:gd name="T77" fmla="*/ 80 h 90"/>
                <a:gd name="T78" fmla="*/ 32 w 132"/>
                <a:gd name="T79" fmla="*/ 84 h 90"/>
                <a:gd name="T80" fmla="*/ 42 w 132"/>
                <a:gd name="T81" fmla="*/ 86 h 90"/>
                <a:gd name="T82" fmla="*/ 50 w 132"/>
                <a:gd name="T83" fmla="*/ 88 h 90"/>
                <a:gd name="T84" fmla="*/ 60 w 132"/>
                <a:gd name="T85" fmla="*/ 90 h 90"/>
                <a:gd name="T86" fmla="*/ 60 w 132"/>
                <a:gd name="T87" fmla="*/ 90 h 90"/>
                <a:gd name="T88" fmla="*/ 70 w 132"/>
                <a:gd name="T89" fmla="*/ 88 h 90"/>
                <a:gd name="T90" fmla="*/ 80 w 132"/>
                <a:gd name="T91" fmla="*/ 86 h 90"/>
                <a:gd name="T92" fmla="*/ 90 w 132"/>
                <a:gd name="T93" fmla="*/ 84 h 90"/>
                <a:gd name="T94" fmla="*/ 100 w 132"/>
                <a:gd name="T95" fmla="*/ 78 h 90"/>
                <a:gd name="T96" fmla="*/ 100 w 132"/>
                <a:gd name="T97" fmla="*/ 78 h 90"/>
                <a:gd name="T98" fmla="*/ 108 w 132"/>
                <a:gd name="T99" fmla="*/ 74 h 90"/>
                <a:gd name="T100" fmla="*/ 114 w 132"/>
                <a:gd name="T101" fmla="*/ 68 h 90"/>
                <a:gd name="T102" fmla="*/ 120 w 132"/>
                <a:gd name="T103" fmla="*/ 60 h 90"/>
                <a:gd name="T104" fmla="*/ 126 w 132"/>
                <a:gd name="T105" fmla="*/ 52 h 90"/>
                <a:gd name="T106" fmla="*/ 128 w 132"/>
                <a:gd name="T107" fmla="*/ 44 h 90"/>
                <a:gd name="T108" fmla="*/ 130 w 132"/>
                <a:gd name="T109" fmla="*/ 34 h 90"/>
                <a:gd name="T110" fmla="*/ 132 w 132"/>
                <a:gd name="T111" fmla="*/ 26 h 90"/>
                <a:gd name="T112" fmla="*/ 132 w 132"/>
                <a:gd name="T113" fmla="*/ 16 h 90"/>
                <a:gd name="T114" fmla="*/ 132 w 132"/>
                <a:gd name="T115" fmla="*/ 16 h 90"/>
                <a:gd name="T116" fmla="*/ 130 w 132"/>
                <a:gd name="T117" fmla="*/ 8 h 90"/>
                <a:gd name="T118" fmla="*/ 126 w 132"/>
                <a:gd name="T119" fmla="*/ 4 h 90"/>
                <a:gd name="T120" fmla="*/ 120 w 132"/>
                <a:gd name="T121" fmla="*/ 0 h 90"/>
                <a:gd name="T122" fmla="*/ 112 w 132"/>
                <a:gd name="T123" fmla="*/ 0 h 90"/>
                <a:gd name="T124" fmla="*/ 112 w 132"/>
                <a:gd name="T12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" h="90">
                  <a:moveTo>
                    <a:pt x="112" y="0"/>
                  </a:moveTo>
                  <a:lnTo>
                    <a:pt x="112" y="0"/>
                  </a:lnTo>
                  <a:lnTo>
                    <a:pt x="106" y="2"/>
                  </a:lnTo>
                  <a:lnTo>
                    <a:pt x="102" y="6"/>
                  </a:lnTo>
                  <a:lnTo>
                    <a:pt x="98" y="12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8" y="30"/>
                  </a:lnTo>
                  <a:lnTo>
                    <a:pt x="94" y="38"/>
                  </a:lnTo>
                  <a:lnTo>
                    <a:pt x="88" y="46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72" y="54"/>
                  </a:lnTo>
                  <a:lnTo>
                    <a:pt x="62" y="56"/>
                  </a:lnTo>
                  <a:lnTo>
                    <a:pt x="52" y="54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38" y="46"/>
                  </a:lnTo>
                  <a:lnTo>
                    <a:pt x="36" y="40"/>
                  </a:lnTo>
                  <a:lnTo>
                    <a:pt x="34" y="32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32" y="12"/>
                  </a:lnTo>
                  <a:lnTo>
                    <a:pt x="28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4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38"/>
                  </a:lnTo>
                  <a:lnTo>
                    <a:pt x="4" y="54"/>
                  </a:lnTo>
                  <a:lnTo>
                    <a:pt x="8" y="62"/>
                  </a:lnTo>
                  <a:lnTo>
                    <a:pt x="12" y="68"/>
                  </a:lnTo>
                  <a:lnTo>
                    <a:pt x="18" y="74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32" y="84"/>
                  </a:lnTo>
                  <a:lnTo>
                    <a:pt x="42" y="86"/>
                  </a:lnTo>
                  <a:lnTo>
                    <a:pt x="50" y="88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70" y="88"/>
                  </a:lnTo>
                  <a:lnTo>
                    <a:pt x="80" y="86"/>
                  </a:lnTo>
                  <a:lnTo>
                    <a:pt x="90" y="84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108" y="74"/>
                  </a:lnTo>
                  <a:lnTo>
                    <a:pt x="114" y="68"/>
                  </a:lnTo>
                  <a:lnTo>
                    <a:pt x="120" y="60"/>
                  </a:lnTo>
                  <a:lnTo>
                    <a:pt x="126" y="52"/>
                  </a:lnTo>
                  <a:lnTo>
                    <a:pt x="128" y="44"/>
                  </a:lnTo>
                  <a:lnTo>
                    <a:pt x="130" y="34"/>
                  </a:lnTo>
                  <a:lnTo>
                    <a:pt x="132" y="26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0" y="8"/>
                  </a:lnTo>
                  <a:lnTo>
                    <a:pt x="126" y="4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25" name="Freeform 89"/>
          <p:cNvSpPr>
            <a:spLocks noEditPoints="1"/>
          </p:cNvSpPr>
          <p:nvPr/>
        </p:nvSpPr>
        <p:spPr bwMode="auto">
          <a:xfrm>
            <a:off x="2949983" y="6140042"/>
            <a:ext cx="2006600" cy="1193800"/>
          </a:xfrm>
          <a:custGeom>
            <a:avLst/>
            <a:gdLst>
              <a:gd name="T0" fmla="*/ 1184 w 1264"/>
              <a:gd name="T1" fmla="*/ 394 h 752"/>
              <a:gd name="T2" fmla="*/ 950 w 1264"/>
              <a:gd name="T3" fmla="*/ 60 h 752"/>
              <a:gd name="T4" fmla="*/ 572 w 1264"/>
              <a:gd name="T5" fmla="*/ 16 h 752"/>
              <a:gd name="T6" fmla="*/ 196 w 1264"/>
              <a:gd name="T7" fmla="*/ 342 h 752"/>
              <a:gd name="T8" fmla="*/ 148 w 1264"/>
              <a:gd name="T9" fmla="*/ 428 h 752"/>
              <a:gd name="T10" fmla="*/ 20 w 1264"/>
              <a:gd name="T11" fmla="*/ 470 h 752"/>
              <a:gd name="T12" fmla="*/ 38 w 1264"/>
              <a:gd name="T13" fmla="*/ 602 h 752"/>
              <a:gd name="T14" fmla="*/ 70 w 1264"/>
              <a:gd name="T15" fmla="*/ 684 h 752"/>
              <a:gd name="T16" fmla="*/ 196 w 1264"/>
              <a:gd name="T17" fmla="*/ 736 h 752"/>
              <a:gd name="T18" fmla="*/ 336 w 1264"/>
              <a:gd name="T19" fmla="*/ 750 h 752"/>
              <a:gd name="T20" fmla="*/ 440 w 1264"/>
              <a:gd name="T21" fmla="*/ 656 h 752"/>
              <a:gd name="T22" fmla="*/ 482 w 1264"/>
              <a:gd name="T23" fmla="*/ 498 h 752"/>
              <a:gd name="T24" fmla="*/ 376 w 1264"/>
              <a:gd name="T25" fmla="*/ 418 h 752"/>
              <a:gd name="T26" fmla="*/ 484 w 1264"/>
              <a:gd name="T27" fmla="*/ 236 h 752"/>
              <a:gd name="T28" fmla="*/ 762 w 1264"/>
              <a:gd name="T29" fmla="*/ 180 h 752"/>
              <a:gd name="T30" fmla="*/ 980 w 1264"/>
              <a:gd name="T31" fmla="*/ 336 h 752"/>
              <a:gd name="T32" fmla="*/ 962 w 1264"/>
              <a:gd name="T33" fmla="*/ 460 h 752"/>
              <a:gd name="T34" fmla="*/ 924 w 1264"/>
              <a:gd name="T35" fmla="*/ 554 h 752"/>
              <a:gd name="T36" fmla="*/ 1024 w 1264"/>
              <a:gd name="T37" fmla="*/ 622 h 752"/>
              <a:gd name="T38" fmla="*/ 1152 w 1264"/>
              <a:gd name="T39" fmla="*/ 654 h 752"/>
              <a:gd name="T40" fmla="*/ 1254 w 1264"/>
              <a:gd name="T41" fmla="*/ 548 h 752"/>
              <a:gd name="T42" fmla="*/ 722 w 1264"/>
              <a:gd name="T43" fmla="*/ 34 h 752"/>
              <a:gd name="T44" fmla="*/ 1046 w 1264"/>
              <a:gd name="T45" fmla="*/ 180 h 752"/>
              <a:gd name="T46" fmla="*/ 1134 w 1264"/>
              <a:gd name="T47" fmla="*/ 430 h 752"/>
              <a:gd name="T48" fmla="*/ 1042 w 1264"/>
              <a:gd name="T49" fmla="*/ 230 h 752"/>
              <a:gd name="T50" fmla="*/ 764 w 1264"/>
              <a:gd name="T51" fmla="*/ 70 h 752"/>
              <a:gd name="T52" fmla="*/ 426 w 1264"/>
              <a:gd name="T53" fmla="*/ 144 h 752"/>
              <a:gd name="T54" fmla="*/ 274 w 1264"/>
              <a:gd name="T55" fmla="*/ 348 h 752"/>
              <a:gd name="T56" fmla="*/ 370 w 1264"/>
              <a:gd name="T57" fmla="*/ 144 h 752"/>
              <a:gd name="T58" fmla="*/ 364 w 1264"/>
              <a:gd name="T59" fmla="*/ 484 h 752"/>
              <a:gd name="T60" fmla="*/ 466 w 1264"/>
              <a:gd name="T61" fmla="*/ 554 h 752"/>
              <a:gd name="T62" fmla="*/ 404 w 1264"/>
              <a:gd name="T63" fmla="*/ 618 h 752"/>
              <a:gd name="T64" fmla="*/ 346 w 1264"/>
              <a:gd name="T65" fmla="*/ 714 h 752"/>
              <a:gd name="T66" fmla="*/ 266 w 1264"/>
              <a:gd name="T67" fmla="*/ 686 h 752"/>
              <a:gd name="T68" fmla="*/ 226 w 1264"/>
              <a:gd name="T69" fmla="*/ 680 h 752"/>
              <a:gd name="T70" fmla="*/ 100 w 1264"/>
              <a:gd name="T71" fmla="*/ 662 h 752"/>
              <a:gd name="T72" fmla="*/ 126 w 1264"/>
              <a:gd name="T73" fmla="*/ 598 h 752"/>
              <a:gd name="T74" fmla="*/ 40 w 1264"/>
              <a:gd name="T75" fmla="*/ 550 h 752"/>
              <a:gd name="T76" fmla="*/ 84 w 1264"/>
              <a:gd name="T77" fmla="*/ 460 h 752"/>
              <a:gd name="T78" fmla="*/ 190 w 1264"/>
              <a:gd name="T79" fmla="*/ 498 h 752"/>
              <a:gd name="T80" fmla="*/ 230 w 1264"/>
              <a:gd name="T81" fmla="*/ 404 h 752"/>
              <a:gd name="T82" fmla="*/ 334 w 1264"/>
              <a:gd name="T83" fmla="*/ 410 h 752"/>
              <a:gd name="T84" fmla="*/ 1030 w 1264"/>
              <a:gd name="T85" fmla="*/ 366 h 752"/>
              <a:gd name="T86" fmla="*/ 906 w 1264"/>
              <a:gd name="T87" fmla="*/ 202 h 752"/>
              <a:gd name="T88" fmla="*/ 620 w 1264"/>
              <a:gd name="T89" fmla="*/ 148 h 752"/>
              <a:gd name="T90" fmla="*/ 344 w 1264"/>
              <a:gd name="T91" fmla="*/ 338 h 752"/>
              <a:gd name="T92" fmla="*/ 368 w 1264"/>
              <a:gd name="T93" fmla="*/ 234 h 752"/>
              <a:gd name="T94" fmla="*/ 624 w 1264"/>
              <a:gd name="T95" fmla="*/ 106 h 752"/>
              <a:gd name="T96" fmla="*/ 996 w 1264"/>
              <a:gd name="T97" fmla="*/ 226 h 752"/>
              <a:gd name="T98" fmla="*/ 1030 w 1264"/>
              <a:gd name="T99" fmla="*/ 366 h 752"/>
              <a:gd name="T100" fmla="*/ 1168 w 1264"/>
              <a:gd name="T101" fmla="*/ 558 h 752"/>
              <a:gd name="T102" fmla="*/ 1094 w 1264"/>
              <a:gd name="T103" fmla="*/ 632 h 752"/>
              <a:gd name="T104" fmla="*/ 1058 w 1264"/>
              <a:gd name="T105" fmla="*/ 592 h 752"/>
              <a:gd name="T106" fmla="*/ 986 w 1264"/>
              <a:gd name="T107" fmla="*/ 592 h 752"/>
              <a:gd name="T108" fmla="*/ 968 w 1264"/>
              <a:gd name="T109" fmla="*/ 524 h 752"/>
              <a:gd name="T110" fmla="*/ 1020 w 1264"/>
              <a:gd name="T111" fmla="*/ 484 h 752"/>
              <a:gd name="T112" fmla="*/ 1024 w 1264"/>
              <a:gd name="T113" fmla="*/ 416 h 752"/>
              <a:gd name="T114" fmla="*/ 1090 w 1264"/>
              <a:gd name="T115" fmla="*/ 408 h 752"/>
              <a:gd name="T116" fmla="*/ 1110 w 1264"/>
              <a:gd name="T117" fmla="*/ 474 h 752"/>
              <a:gd name="T118" fmla="*/ 1204 w 1264"/>
              <a:gd name="T119" fmla="*/ 456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4" h="752">
                <a:moveTo>
                  <a:pt x="1252" y="466"/>
                </a:moveTo>
                <a:lnTo>
                  <a:pt x="1252" y="466"/>
                </a:lnTo>
                <a:lnTo>
                  <a:pt x="1246" y="454"/>
                </a:lnTo>
                <a:lnTo>
                  <a:pt x="1238" y="444"/>
                </a:lnTo>
                <a:lnTo>
                  <a:pt x="1232" y="436"/>
                </a:lnTo>
                <a:lnTo>
                  <a:pt x="1224" y="428"/>
                </a:lnTo>
                <a:lnTo>
                  <a:pt x="1216" y="422"/>
                </a:lnTo>
                <a:lnTo>
                  <a:pt x="1206" y="418"/>
                </a:lnTo>
                <a:lnTo>
                  <a:pt x="1198" y="416"/>
                </a:lnTo>
                <a:lnTo>
                  <a:pt x="1188" y="414"/>
                </a:lnTo>
                <a:lnTo>
                  <a:pt x="1188" y="414"/>
                </a:lnTo>
                <a:lnTo>
                  <a:pt x="1184" y="394"/>
                </a:lnTo>
                <a:lnTo>
                  <a:pt x="1178" y="362"/>
                </a:lnTo>
                <a:lnTo>
                  <a:pt x="1178" y="362"/>
                </a:lnTo>
                <a:lnTo>
                  <a:pt x="1168" y="324"/>
                </a:lnTo>
                <a:lnTo>
                  <a:pt x="1154" y="286"/>
                </a:lnTo>
                <a:lnTo>
                  <a:pt x="1138" y="252"/>
                </a:lnTo>
                <a:lnTo>
                  <a:pt x="1118" y="218"/>
                </a:lnTo>
                <a:lnTo>
                  <a:pt x="1096" y="186"/>
                </a:lnTo>
                <a:lnTo>
                  <a:pt x="1072" y="156"/>
                </a:lnTo>
                <a:lnTo>
                  <a:pt x="1044" y="130"/>
                </a:lnTo>
                <a:lnTo>
                  <a:pt x="1014" y="104"/>
                </a:lnTo>
                <a:lnTo>
                  <a:pt x="984" y="80"/>
                </a:lnTo>
                <a:lnTo>
                  <a:pt x="950" y="60"/>
                </a:lnTo>
                <a:lnTo>
                  <a:pt x="916" y="42"/>
                </a:lnTo>
                <a:lnTo>
                  <a:pt x="880" y="28"/>
                </a:lnTo>
                <a:lnTo>
                  <a:pt x="842" y="16"/>
                </a:lnTo>
                <a:lnTo>
                  <a:pt x="804" y="8"/>
                </a:lnTo>
                <a:lnTo>
                  <a:pt x="764" y="2"/>
                </a:lnTo>
                <a:lnTo>
                  <a:pt x="724" y="0"/>
                </a:lnTo>
                <a:lnTo>
                  <a:pt x="724" y="0"/>
                </a:lnTo>
                <a:lnTo>
                  <a:pt x="722" y="0"/>
                </a:lnTo>
                <a:lnTo>
                  <a:pt x="722" y="0"/>
                </a:lnTo>
                <a:lnTo>
                  <a:pt x="670" y="2"/>
                </a:lnTo>
                <a:lnTo>
                  <a:pt x="620" y="8"/>
                </a:lnTo>
                <a:lnTo>
                  <a:pt x="572" y="16"/>
                </a:lnTo>
                <a:lnTo>
                  <a:pt x="526" y="26"/>
                </a:lnTo>
                <a:lnTo>
                  <a:pt x="482" y="42"/>
                </a:lnTo>
                <a:lnTo>
                  <a:pt x="442" y="60"/>
                </a:lnTo>
                <a:lnTo>
                  <a:pt x="402" y="80"/>
                </a:lnTo>
                <a:lnTo>
                  <a:pt x="366" y="104"/>
                </a:lnTo>
                <a:lnTo>
                  <a:pt x="334" y="130"/>
                </a:lnTo>
                <a:lnTo>
                  <a:pt x="304" y="158"/>
                </a:lnTo>
                <a:lnTo>
                  <a:pt x="276" y="190"/>
                </a:lnTo>
                <a:lnTo>
                  <a:pt x="252" y="224"/>
                </a:lnTo>
                <a:lnTo>
                  <a:pt x="230" y="260"/>
                </a:lnTo>
                <a:lnTo>
                  <a:pt x="212" y="300"/>
                </a:lnTo>
                <a:lnTo>
                  <a:pt x="196" y="342"/>
                </a:lnTo>
                <a:lnTo>
                  <a:pt x="186" y="386"/>
                </a:lnTo>
                <a:lnTo>
                  <a:pt x="186" y="386"/>
                </a:lnTo>
                <a:lnTo>
                  <a:pt x="186" y="390"/>
                </a:lnTo>
                <a:lnTo>
                  <a:pt x="186" y="396"/>
                </a:lnTo>
                <a:lnTo>
                  <a:pt x="188" y="400"/>
                </a:lnTo>
                <a:lnTo>
                  <a:pt x="192" y="402"/>
                </a:lnTo>
                <a:lnTo>
                  <a:pt x="192" y="402"/>
                </a:lnTo>
                <a:lnTo>
                  <a:pt x="184" y="424"/>
                </a:lnTo>
                <a:lnTo>
                  <a:pt x="178" y="448"/>
                </a:lnTo>
                <a:lnTo>
                  <a:pt x="178" y="448"/>
                </a:lnTo>
                <a:lnTo>
                  <a:pt x="164" y="436"/>
                </a:lnTo>
                <a:lnTo>
                  <a:pt x="148" y="428"/>
                </a:lnTo>
                <a:lnTo>
                  <a:pt x="132" y="422"/>
                </a:lnTo>
                <a:lnTo>
                  <a:pt x="116" y="420"/>
                </a:lnTo>
                <a:lnTo>
                  <a:pt x="116" y="420"/>
                </a:lnTo>
                <a:lnTo>
                  <a:pt x="104" y="420"/>
                </a:lnTo>
                <a:lnTo>
                  <a:pt x="94" y="420"/>
                </a:lnTo>
                <a:lnTo>
                  <a:pt x="82" y="424"/>
                </a:lnTo>
                <a:lnTo>
                  <a:pt x="72" y="428"/>
                </a:lnTo>
                <a:lnTo>
                  <a:pt x="62" y="434"/>
                </a:lnTo>
                <a:lnTo>
                  <a:pt x="50" y="440"/>
                </a:lnTo>
                <a:lnTo>
                  <a:pt x="30" y="458"/>
                </a:lnTo>
                <a:lnTo>
                  <a:pt x="30" y="458"/>
                </a:lnTo>
                <a:lnTo>
                  <a:pt x="20" y="470"/>
                </a:lnTo>
                <a:lnTo>
                  <a:pt x="12" y="482"/>
                </a:lnTo>
                <a:lnTo>
                  <a:pt x="6" y="494"/>
                </a:lnTo>
                <a:lnTo>
                  <a:pt x="2" y="508"/>
                </a:lnTo>
                <a:lnTo>
                  <a:pt x="0" y="522"/>
                </a:lnTo>
                <a:lnTo>
                  <a:pt x="0" y="536"/>
                </a:lnTo>
                <a:lnTo>
                  <a:pt x="4" y="550"/>
                </a:lnTo>
                <a:lnTo>
                  <a:pt x="10" y="566"/>
                </a:lnTo>
                <a:lnTo>
                  <a:pt x="10" y="566"/>
                </a:lnTo>
                <a:lnTo>
                  <a:pt x="14" y="576"/>
                </a:lnTo>
                <a:lnTo>
                  <a:pt x="22" y="586"/>
                </a:lnTo>
                <a:lnTo>
                  <a:pt x="28" y="594"/>
                </a:lnTo>
                <a:lnTo>
                  <a:pt x="38" y="602"/>
                </a:lnTo>
                <a:lnTo>
                  <a:pt x="46" y="608"/>
                </a:lnTo>
                <a:lnTo>
                  <a:pt x="56" y="614"/>
                </a:lnTo>
                <a:lnTo>
                  <a:pt x="66" y="620"/>
                </a:lnTo>
                <a:lnTo>
                  <a:pt x="78" y="622"/>
                </a:lnTo>
                <a:lnTo>
                  <a:pt x="78" y="622"/>
                </a:lnTo>
                <a:lnTo>
                  <a:pt x="72" y="632"/>
                </a:lnTo>
                <a:lnTo>
                  <a:pt x="68" y="644"/>
                </a:lnTo>
                <a:lnTo>
                  <a:pt x="68" y="654"/>
                </a:lnTo>
                <a:lnTo>
                  <a:pt x="66" y="666"/>
                </a:lnTo>
                <a:lnTo>
                  <a:pt x="66" y="666"/>
                </a:lnTo>
                <a:lnTo>
                  <a:pt x="68" y="676"/>
                </a:lnTo>
                <a:lnTo>
                  <a:pt x="70" y="684"/>
                </a:lnTo>
                <a:lnTo>
                  <a:pt x="76" y="694"/>
                </a:lnTo>
                <a:lnTo>
                  <a:pt x="80" y="702"/>
                </a:lnTo>
                <a:lnTo>
                  <a:pt x="86" y="712"/>
                </a:lnTo>
                <a:lnTo>
                  <a:pt x="94" y="718"/>
                </a:lnTo>
                <a:lnTo>
                  <a:pt x="104" y="726"/>
                </a:lnTo>
                <a:lnTo>
                  <a:pt x="114" y="732"/>
                </a:lnTo>
                <a:lnTo>
                  <a:pt x="114" y="732"/>
                </a:lnTo>
                <a:lnTo>
                  <a:pt x="132" y="740"/>
                </a:lnTo>
                <a:lnTo>
                  <a:pt x="150" y="744"/>
                </a:lnTo>
                <a:lnTo>
                  <a:pt x="166" y="744"/>
                </a:lnTo>
                <a:lnTo>
                  <a:pt x="182" y="742"/>
                </a:lnTo>
                <a:lnTo>
                  <a:pt x="196" y="736"/>
                </a:lnTo>
                <a:lnTo>
                  <a:pt x="212" y="730"/>
                </a:lnTo>
                <a:lnTo>
                  <a:pt x="238" y="714"/>
                </a:lnTo>
                <a:lnTo>
                  <a:pt x="238" y="714"/>
                </a:lnTo>
                <a:lnTo>
                  <a:pt x="246" y="726"/>
                </a:lnTo>
                <a:lnTo>
                  <a:pt x="256" y="736"/>
                </a:lnTo>
                <a:lnTo>
                  <a:pt x="256" y="736"/>
                </a:lnTo>
                <a:lnTo>
                  <a:pt x="270" y="744"/>
                </a:lnTo>
                <a:lnTo>
                  <a:pt x="284" y="748"/>
                </a:lnTo>
                <a:lnTo>
                  <a:pt x="300" y="752"/>
                </a:lnTo>
                <a:lnTo>
                  <a:pt x="316" y="752"/>
                </a:lnTo>
                <a:lnTo>
                  <a:pt x="316" y="752"/>
                </a:lnTo>
                <a:lnTo>
                  <a:pt x="336" y="750"/>
                </a:lnTo>
                <a:lnTo>
                  <a:pt x="356" y="746"/>
                </a:lnTo>
                <a:lnTo>
                  <a:pt x="356" y="746"/>
                </a:lnTo>
                <a:lnTo>
                  <a:pt x="374" y="740"/>
                </a:lnTo>
                <a:lnTo>
                  <a:pt x="390" y="730"/>
                </a:lnTo>
                <a:lnTo>
                  <a:pt x="402" y="722"/>
                </a:lnTo>
                <a:lnTo>
                  <a:pt x="410" y="710"/>
                </a:lnTo>
                <a:lnTo>
                  <a:pt x="416" y="698"/>
                </a:lnTo>
                <a:lnTo>
                  <a:pt x="420" y="686"/>
                </a:lnTo>
                <a:lnTo>
                  <a:pt x="422" y="670"/>
                </a:lnTo>
                <a:lnTo>
                  <a:pt x="422" y="656"/>
                </a:lnTo>
                <a:lnTo>
                  <a:pt x="422" y="656"/>
                </a:lnTo>
                <a:lnTo>
                  <a:pt x="440" y="656"/>
                </a:lnTo>
                <a:lnTo>
                  <a:pt x="456" y="650"/>
                </a:lnTo>
                <a:lnTo>
                  <a:pt x="470" y="642"/>
                </a:lnTo>
                <a:lnTo>
                  <a:pt x="482" y="630"/>
                </a:lnTo>
                <a:lnTo>
                  <a:pt x="482" y="630"/>
                </a:lnTo>
                <a:lnTo>
                  <a:pt x="490" y="618"/>
                </a:lnTo>
                <a:lnTo>
                  <a:pt x="496" y="602"/>
                </a:lnTo>
                <a:lnTo>
                  <a:pt x="500" y="586"/>
                </a:lnTo>
                <a:lnTo>
                  <a:pt x="500" y="568"/>
                </a:lnTo>
                <a:lnTo>
                  <a:pt x="500" y="550"/>
                </a:lnTo>
                <a:lnTo>
                  <a:pt x="496" y="532"/>
                </a:lnTo>
                <a:lnTo>
                  <a:pt x="490" y="514"/>
                </a:lnTo>
                <a:lnTo>
                  <a:pt x="482" y="498"/>
                </a:lnTo>
                <a:lnTo>
                  <a:pt x="482" y="498"/>
                </a:lnTo>
                <a:lnTo>
                  <a:pt x="472" y="486"/>
                </a:lnTo>
                <a:lnTo>
                  <a:pt x="462" y="476"/>
                </a:lnTo>
                <a:lnTo>
                  <a:pt x="452" y="466"/>
                </a:lnTo>
                <a:lnTo>
                  <a:pt x="438" y="460"/>
                </a:lnTo>
                <a:lnTo>
                  <a:pt x="426" y="454"/>
                </a:lnTo>
                <a:lnTo>
                  <a:pt x="412" y="450"/>
                </a:lnTo>
                <a:lnTo>
                  <a:pt x="396" y="448"/>
                </a:lnTo>
                <a:lnTo>
                  <a:pt x="380" y="448"/>
                </a:lnTo>
                <a:lnTo>
                  <a:pt x="380" y="448"/>
                </a:lnTo>
                <a:lnTo>
                  <a:pt x="380" y="432"/>
                </a:lnTo>
                <a:lnTo>
                  <a:pt x="376" y="418"/>
                </a:lnTo>
                <a:lnTo>
                  <a:pt x="370" y="404"/>
                </a:lnTo>
                <a:lnTo>
                  <a:pt x="362" y="390"/>
                </a:lnTo>
                <a:lnTo>
                  <a:pt x="362" y="390"/>
                </a:lnTo>
                <a:lnTo>
                  <a:pt x="360" y="388"/>
                </a:lnTo>
                <a:lnTo>
                  <a:pt x="360" y="388"/>
                </a:lnTo>
                <a:lnTo>
                  <a:pt x="372" y="360"/>
                </a:lnTo>
                <a:lnTo>
                  <a:pt x="386" y="334"/>
                </a:lnTo>
                <a:lnTo>
                  <a:pt x="402" y="312"/>
                </a:lnTo>
                <a:lnTo>
                  <a:pt x="420" y="290"/>
                </a:lnTo>
                <a:lnTo>
                  <a:pt x="440" y="270"/>
                </a:lnTo>
                <a:lnTo>
                  <a:pt x="462" y="252"/>
                </a:lnTo>
                <a:lnTo>
                  <a:pt x="484" y="236"/>
                </a:lnTo>
                <a:lnTo>
                  <a:pt x="508" y="224"/>
                </a:lnTo>
                <a:lnTo>
                  <a:pt x="534" y="210"/>
                </a:lnTo>
                <a:lnTo>
                  <a:pt x="558" y="200"/>
                </a:lnTo>
                <a:lnTo>
                  <a:pt x="584" y="192"/>
                </a:lnTo>
                <a:lnTo>
                  <a:pt x="610" y="186"/>
                </a:lnTo>
                <a:lnTo>
                  <a:pt x="636" y="180"/>
                </a:lnTo>
                <a:lnTo>
                  <a:pt x="662" y="178"/>
                </a:lnTo>
                <a:lnTo>
                  <a:pt x="686" y="176"/>
                </a:lnTo>
                <a:lnTo>
                  <a:pt x="710" y="176"/>
                </a:lnTo>
                <a:lnTo>
                  <a:pt x="710" y="176"/>
                </a:lnTo>
                <a:lnTo>
                  <a:pt x="738" y="178"/>
                </a:lnTo>
                <a:lnTo>
                  <a:pt x="762" y="180"/>
                </a:lnTo>
                <a:lnTo>
                  <a:pt x="788" y="186"/>
                </a:lnTo>
                <a:lnTo>
                  <a:pt x="810" y="192"/>
                </a:lnTo>
                <a:lnTo>
                  <a:pt x="834" y="200"/>
                </a:lnTo>
                <a:lnTo>
                  <a:pt x="854" y="210"/>
                </a:lnTo>
                <a:lnTo>
                  <a:pt x="874" y="220"/>
                </a:lnTo>
                <a:lnTo>
                  <a:pt x="894" y="234"/>
                </a:lnTo>
                <a:lnTo>
                  <a:pt x="912" y="248"/>
                </a:lnTo>
                <a:lnTo>
                  <a:pt x="928" y="262"/>
                </a:lnTo>
                <a:lnTo>
                  <a:pt x="944" y="280"/>
                </a:lnTo>
                <a:lnTo>
                  <a:pt x="958" y="298"/>
                </a:lnTo>
                <a:lnTo>
                  <a:pt x="970" y="316"/>
                </a:lnTo>
                <a:lnTo>
                  <a:pt x="980" y="336"/>
                </a:lnTo>
                <a:lnTo>
                  <a:pt x="990" y="358"/>
                </a:lnTo>
                <a:lnTo>
                  <a:pt x="998" y="380"/>
                </a:lnTo>
                <a:lnTo>
                  <a:pt x="998" y="380"/>
                </a:lnTo>
                <a:lnTo>
                  <a:pt x="1000" y="386"/>
                </a:lnTo>
                <a:lnTo>
                  <a:pt x="1004" y="390"/>
                </a:lnTo>
                <a:lnTo>
                  <a:pt x="1004" y="390"/>
                </a:lnTo>
                <a:lnTo>
                  <a:pt x="988" y="402"/>
                </a:lnTo>
                <a:lnTo>
                  <a:pt x="976" y="418"/>
                </a:lnTo>
                <a:lnTo>
                  <a:pt x="968" y="434"/>
                </a:lnTo>
                <a:lnTo>
                  <a:pt x="962" y="450"/>
                </a:lnTo>
                <a:lnTo>
                  <a:pt x="962" y="450"/>
                </a:lnTo>
                <a:lnTo>
                  <a:pt x="962" y="460"/>
                </a:lnTo>
                <a:lnTo>
                  <a:pt x="962" y="468"/>
                </a:lnTo>
                <a:lnTo>
                  <a:pt x="964" y="476"/>
                </a:lnTo>
                <a:lnTo>
                  <a:pt x="968" y="482"/>
                </a:lnTo>
                <a:lnTo>
                  <a:pt x="968" y="482"/>
                </a:lnTo>
                <a:lnTo>
                  <a:pt x="954" y="492"/>
                </a:lnTo>
                <a:lnTo>
                  <a:pt x="944" y="500"/>
                </a:lnTo>
                <a:lnTo>
                  <a:pt x="944" y="500"/>
                </a:lnTo>
                <a:lnTo>
                  <a:pt x="936" y="512"/>
                </a:lnTo>
                <a:lnTo>
                  <a:pt x="930" y="524"/>
                </a:lnTo>
                <a:lnTo>
                  <a:pt x="926" y="538"/>
                </a:lnTo>
                <a:lnTo>
                  <a:pt x="924" y="554"/>
                </a:lnTo>
                <a:lnTo>
                  <a:pt x="924" y="554"/>
                </a:lnTo>
                <a:lnTo>
                  <a:pt x="926" y="566"/>
                </a:lnTo>
                <a:lnTo>
                  <a:pt x="928" y="580"/>
                </a:lnTo>
                <a:lnTo>
                  <a:pt x="934" y="592"/>
                </a:lnTo>
                <a:lnTo>
                  <a:pt x="942" y="604"/>
                </a:lnTo>
                <a:lnTo>
                  <a:pt x="952" y="612"/>
                </a:lnTo>
                <a:lnTo>
                  <a:pt x="964" y="620"/>
                </a:lnTo>
                <a:lnTo>
                  <a:pt x="980" y="624"/>
                </a:lnTo>
                <a:lnTo>
                  <a:pt x="996" y="626"/>
                </a:lnTo>
                <a:lnTo>
                  <a:pt x="996" y="626"/>
                </a:lnTo>
                <a:lnTo>
                  <a:pt x="1010" y="626"/>
                </a:lnTo>
                <a:lnTo>
                  <a:pt x="1024" y="622"/>
                </a:lnTo>
                <a:lnTo>
                  <a:pt x="1024" y="622"/>
                </a:lnTo>
                <a:lnTo>
                  <a:pt x="1028" y="634"/>
                </a:lnTo>
                <a:lnTo>
                  <a:pt x="1034" y="644"/>
                </a:lnTo>
                <a:lnTo>
                  <a:pt x="1034" y="644"/>
                </a:lnTo>
                <a:lnTo>
                  <a:pt x="1046" y="654"/>
                </a:lnTo>
                <a:lnTo>
                  <a:pt x="1058" y="660"/>
                </a:lnTo>
                <a:lnTo>
                  <a:pt x="1076" y="664"/>
                </a:lnTo>
                <a:lnTo>
                  <a:pt x="1094" y="666"/>
                </a:lnTo>
                <a:lnTo>
                  <a:pt x="1094" y="666"/>
                </a:lnTo>
                <a:lnTo>
                  <a:pt x="1114" y="664"/>
                </a:lnTo>
                <a:lnTo>
                  <a:pt x="1134" y="660"/>
                </a:lnTo>
                <a:lnTo>
                  <a:pt x="1134" y="660"/>
                </a:lnTo>
                <a:lnTo>
                  <a:pt x="1152" y="654"/>
                </a:lnTo>
                <a:lnTo>
                  <a:pt x="1168" y="648"/>
                </a:lnTo>
                <a:lnTo>
                  <a:pt x="1182" y="640"/>
                </a:lnTo>
                <a:lnTo>
                  <a:pt x="1192" y="630"/>
                </a:lnTo>
                <a:lnTo>
                  <a:pt x="1198" y="618"/>
                </a:lnTo>
                <a:lnTo>
                  <a:pt x="1204" y="606"/>
                </a:lnTo>
                <a:lnTo>
                  <a:pt x="1206" y="590"/>
                </a:lnTo>
                <a:lnTo>
                  <a:pt x="1206" y="574"/>
                </a:lnTo>
                <a:lnTo>
                  <a:pt x="1206" y="574"/>
                </a:lnTo>
                <a:lnTo>
                  <a:pt x="1220" y="572"/>
                </a:lnTo>
                <a:lnTo>
                  <a:pt x="1234" y="566"/>
                </a:lnTo>
                <a:lnTo>
                  <a:pt x="1244" y="558"/>
                </a:lnTo>
                <a:lnTo>
                  <a:pt x="1254" y="548"/>
                </a:lnTo>
                <a:lnTo>
                  <a:pt x="1254" y="548"/>
                </a:lnTo>
                <a:lnTo>
                  <a:pt x="1258" y="540"/>
                </a:lnTo>
                <a:lnTo>
                  <a:pt x="1260" y="530"/>
                </a:lnTo>
                <a:lnTo>
                  <a:pt x="1262" y="520"/>
                </a:lnTo>
                <a:lnTo>
                  <a:pt x="1264" y="510"/>
                </a:lnTo>
                <a:lnTo>
                  <a:pt x="1262" y="498"/>
                </a:lnTo>
                <a:lnTo>
                  <a:pt x="1260" y="488"/>
                </a:lnTo>
                <a:lnTo>
                  <a:pt x="1256" y="476"/>
                </a:lnTo>
                <a:lnTo>
                  <a:pt x="1252" y="466"/>
                </a:lnTo>
                <a:lnTo>
                  <a:pt x="1252" y="466"/>
                </a:lnTo>
                <a:close/>
                <a:moveTo>
                  <a:pt x="722" y="34"/>
                </a:moveTo>
                <a:lnTo>
                  <a:pt x="722" y="34"/>
                </a:lnTo>
                <a:lnTo>
                  <a:pt x="724" y="34"/>
                </a:lnTo>
                <a:lnTo>
                  <a:pt x="724" y="34"/>
                </a:lnTo>
                <a:lnTo>
                  <a:pt x="762" y="36"/>
                </a:lnTo>
                <a:lnTo>
                  <a:pt x="798" y="40"/>
                </a:lnTo>
                <a:lnTo>
                  <a:pt x="834" y="48"/>
                </a:lnTo>
                <a:lnTo>
                  <a:pt x="868" y="60"/>
                </a:lnTo>
                <a:lnTo>
                  <a:pt x="902" y="74"/>
                </a:lnTo>
                <a:lnTo>
                  <a:pt x="934" y="90"/>
                </a:lnTo>
                <a:lnTo>
                  <a:pt x="964" y="108"/>
                </a:lnTo>
                <a:lnTo>
                  <a:pt x="994" y="130"/>
                </a:lnTo>
                <a:lnTo>
                  <a:pt x="1020" y="154"/>
                </a:lnTo>
                <a:lnTo>
                  <a:pt x="1046" y="180"/>
                </a:lnTo>
                <a:lnTo>
                  <a:pt x="1068" y="206"/>
                </a:lnTo>
                <a:lnTo>
                  <a:pt x="1090" y="236"/>
                </a:lnTo>
                <a:lnTo>
                  <a:pt x="1108" y="268"/>
                </a:lnTo>
                <a:lnTo>
                  <a:pt x="1122" y="300"/>
                </a:lnTo>
                <a:lnTo>
                  <a:pt x="1136" y="334"/>
                </a:lnTo>
                <a:lnTo>
                  <a:pt x="1144" y="368"/>
                </a:lnTo>
                <a:lnTo>
                  <a:pt x="1144" y="368"/>
                </a:lnTo>
                <a:lnTo>
                  <a:pt x="1152" y="406"/>
                </a:lnTo>
                <a:lnTo>
                  <a:pt x="1154" y="422"/>
                </a:lnTo>
                <a:lnTo>
                  <a:pt x="1154" y="422"/>
                </a:lnTo>
                <a:lnTo>
                  <a:pt x="1134" y="430"/>
                </a:lnTo>
                <a:lnTo>
                  <a:pt x="1134" y="430"/>
                </a:lnTo>
                <a:lnTo>
                  <a:pt x="1130" y="414"/>
                </a:lnTo>
                <a:lnTo>
                  <a:pt x="1126" y="400"/>
                </a:lnTo>
                <a:lnTo>
                  <a:pt x="1120" y="388"/>
                </a:lnTo>
                <a:lnTo>
                  <a:pt x="1112" y="378"/>
                </a:lnTo>
                <a:lnTo>
                  <a:pt x="1112" y="378"/>
                </a:lnTo>
                <a:lnTo>
                  <a:pt x="1102" y="370"/>
                </a:lnTo>
                <a:lnTo>
                  <a:pt x="1102" y="370"/>
                </a:lnTo>
                <a:lnTo>
                  <a:pt x="1096" y="340"/>
                </a:lnTo>
                <a:lnTo>
                  <a:pt x="1086" y="312"/>
                </a:lnTo>
                <a:lnTo>
                  <a:pt x="1074" y="282"/>
                </a:lnTo>
                <a:lnTo>
                  <a:pt x="1060" y="256"/>
                </a:lnTo>
                <a:lnTo>
                  <a:pt x="1042" y="230"/>
                </a:lnTo>
                <a:lnTo>
                  <a:pt x="1024" y="206"/>
                </a:lnTo>
                <a:lnTo>
                  <a:pt x="1002" y="184"/>
                </a:lnTo>
                <a:lnTo>
                  <a:pt x="978" y="164"/>
                </a:lnTo>
                <a:lnTo>
                  <a:pt x="978" y="164"/>
                </a:lnTo>
                <a:lnTo>
                  <a:pt x="936" y="136"/>
                </a:lnTo>
                <a:lnTo>
                  <a:pt x="892" y="112"/>
                </a:lnTo>
                <a:lnTo>
                  <a:pt x="872" y="100"/>
                </a:lnTo>
                <a:lnTo>
                  <a:pt x="850" y="92"/>
                </a:lnTo>
                <a:lnTo>
                  <a:pt x="828" y="84"/>
                </a:lnTo>
                <a:lnTo>
                  <a:pt x="808" y="78"/>
                </a:lnTo>
                <a:lnTo>
                  <a:pt x="786" y="74"/>
                </a:lnTo>
                <a:lnTo>
                  <a:pt x="764" y="70"/>
                </a:lnTo>
                <a:lnTo>
                  <a:pt x="740" y="68"/>
                </a:lnTo>
                <a:lnTo>
                  <a:pt x="718" y="66"/>
                </a:lnTo>
                <a:lnTo>
                  <a:pt x="670" y="66"/>
                </a:lnTo>
                <a:lnTo>
                  <a:pt x="620" y="72"/>
                </a:lnTo>
                <a:lnTo>
                  <a:pt x="620" y="72"/>
                </a:lnTo>
                <a:lnTo>
                  <a:pt x="592" y="78"/>
                </a:lnTo>
                <a:lnTo>
                  <a:pt x="564" y="84"/>
                </a:lnTo>
                <a:lnTo>
                  <a:pt x="534" y="94"/>
                </a:lnTo>
                <a:lnTo>
                  <a:pt x="506" y="104"/>
                </a:lnTo>
                <a:lnTo>
                  <a:pt x="478" y="116"/>
                </a:lnTo>
                <a:lnTo>
                  <a:pt x="452" y="130"/>
                </a:lnTo>
                <a:lnTo>
                  <a:pt x="426" y="144"/>
                </a:lnTo>
                <a:lnTo>
                  <a:pt x="400" y="162"/>
                </a:lnTo>
                <a:lnTo>
                  <a:pt x="376" y="180"/>
                </a:lnTo>
                <a:lnTo>
                  <a:pt x="356" y="198"/>
                </a:lnTo>
                <a:lnTo>
                  <a:pt x="336" y="220"/>
                </a:lnTo>
                <a:lnTo>
                  <a:pt x="318" y="242"/>
                </a:lnTo>
                <a:lnTo>
                  <a:pt x="302" y="266"/>
                </a:lnTo>
                <a:lnTo>
                  <a:pt x="290" y="290"/>
                </a:lnTo>
                <a:lnTo>
                  <a:pt x="280" y="316"/>
                </a:lnTo>
                <a:lnTo>
                  <a:pt x="274" y="342"/>
                </a:lnTo>
                <a:lnTo>
                  <a:pt x="274" y="342"/>
                </a:lnTo>
                <a:lnTo>
                  <a:pt x="274" y="348"/>
                </a:lnTo>
                <a:lnTo>
                  <a:pt x="274" y="348"/>
                </a:lnTo>
                <a:lnTo>
                  <a:pt x="260" y="350"/>
                </a:lnTo>
                <a:lnTo>
                  <a:pt x="248" y="352"/>
                </a:lnTo>
                <a:lnTo>
                  <a:pt x="236" y="356"/>
                </a:lnTo>
                <a:lnTo>
                  <a:pt x="226" y="362"/>
                </a:lnTo>
                <a:lnTo>
                  <a:pt x="226" y="362"/>
                </a:lnTo>
                <a:lnTo>
                  <a:pt x="238" y="324"/>
                </a:lnTo>
                <a:lnTo>
                  <a:pt x="254" y="290"/>
                </a:lnTo>
                <a:lnTo>
                  <a:pt x="272" y="256"/>
                </a:lnTo>
                <a:lnTo>
                  <a:pt x="292" y="224"/>
                </a:lnTo>
                <a:lnTo>
                  <a:pt x="316" y="196"/>
                </a:lnTo>
                <a:lnTo>
                  <a:pt x="342" y="168"/>
                </a:lnTo>
                <a:lnTo>
                  <a:pt x="370" y="144"/>
                </a:lnTo>
                <a:lnTo>
                  <a:pt x="400" y="122"/>
                </a:lnTo>
                <a:lnTo>
                  <a:pt x="434" y="102"/>
                </a:lnTo>
                <a:lnTo>
                  <a:pt x="470" y="84"/>
                </a:lnTo>
                <a:lnTo>
                  <a:pt x="506" y="70"/>
                </a:lnTo>
                <a:lnTo>
                  <a:pt x="546" y="56"/>
                </a:lnTo>
                <a:lnTo>
                  <a:pt x="588" y="48"/>
                </a:lnTo>
                <a:lnTo>
                  <a:pt x="630" y="40"/>
                </a:lnTo>
                <a:lnTo>
                  <a:pt x="676" y="36"/>
                </a:lnTo>
                <a:lnTo>
                  <a:pt x="722" y="34"/>
                </a:lnTo>
                <a:lnTo>
                  <a:pt x="722" y="34"/>
                </a:lnTo>
                <a:close/>
                <a:moveTo>
                  <a:pt x="364" y="484"/>
                </a:moveTo>
                <a:lnTo>
                  <a:pt x="364" y="484"/>
                </a:lnTo>
                <a:lnTo>
                  <a:pt x="380" y="482"/>
                </a:lnTo>
                <a:lnTo>
                  <a:pt x="396" y="482"/>
                </a:lnTo>
                <a:lnTo>
                  <a:pt x="410" y="484"/>
                </a:lnTo>
                <a:lnTo>
                  <a:pt x="422" y="488"/>
                </a:lnTo>
                <a:lnTo>
                  <a:pt x="432" y="494"/>
                </a:lnTo>
                <a:lnTo>
                  <a:pt x="440" y="502"/>
                </a:lnTo>
                <a:lnTo>
                  <a:pt x="448" y="508"/>
                </a:lnTo>
                <a:lnTo>
                  <a:pt x="452" y="516"/>
                </a:lnTo>
                <a:lnTo>
                  <a:pt x="452" y="516"/>
                </a:lnTo>
                <a:lnTo>
                  <a:pt x="458" y="528"/>
                </a:lnTo>
                <a:lnTo>
                  <a:pt x="464" y="540"/>
                </a:lnTo>
                <a:lnTo>
                  <a:pt x="466" y="554"/>
                </a:lnTo>
                <a:lnTo>
                  <a:pt x="466" y="566"/>
                </a:lnTo>
                <a:lnTo>
                  <a:pt x="466" y="578"/>
                </a:lnTo>
                <a:lnTo>
                  <a:pt x="464" y="590"/>
                </a:lnTo>
                <a:lnTo>
                  <a:pt x="460" y="600"/>
                </a:lnTo>
                <a:lnTo>
                  <a:pt x="454" y="610"/>
                </a:lnTo>
                <a:lnTo>
                  <a:pt x="454" y="610"/>
                </a:lnTo>
                <a:lnTo>
                  <a:pt x="446" y="618"/>
                </a:lnTo>
                <a:lnTo>
                  <a:pt x="436" y="622"/>
                </a:lnTo>
                <a:lnTo>
                  <a:pt x="424" y="622"/>
                </a:lnTo>
                <a:lnTo>
                  <a:pt x="412" y="618"/>
                </a:lnTo>
                <a:lnTo>
                  <a:pt x="412" y="618"/>
                </a:lnTo>
                <a:lnTo>
                  <a:pt x="404" y="618"/>
                </a:lnTo>
                <a:lnTo>
                  <a:pt x="396" y="622"/>
                </a:lnTo>
                <a:lnTo>
                  <a:pt x="396" y="622"/>
                </a:lnTo>
                <a:lnTo>
                  <a:pt x="390" y="628"/>
                </a:lnTo>
                <a:lnTo>
                  <a:pt x="388" y="636"/>
                </a:lnTo>
                <a:lnTo>
                  <a:pt x="388" y="636"/>
                </a:lnTo>
                <a:lnTo>
                  <a:pt x="388" y="666"/>
                </a:lnTo>
                <a:lnTo>
                  <a:pt x="386" y="678"/>
                </a:lnTo>
                <a:lnTo>
                  <a:pt x="384" y="688"/>
                </a:lnTo>
                <a:lnTo>
                  <a:pt x="378" y="696"/>
                </a:lnTo>
                <a:lnTo>
                  <a:pt x="370" y="702"/>
                </a:lnTo>
                <a:lnTo>
                  <a:pt x="360" y="708"/>
                </a:lnTo>
                <a:lnTo>
                  <a:pt x="346" y="714"/>
                </a:lnTo>
                <a:lnTo>
                  <a:pt x="346" y="714"/>
                </a:lnTo>
                <a:lnTo>
                  <a:pt x="328" y="718"/>
                </a:lnTo>
                <a:lnTo>
                  <a:pt x="310" y="718"/>
                </a:lnTo>
                <a:lnTo>
                  <a:pt x="292" y="716"/>
                </a:lnTo>
                <a:lnTo>
                  <a:pt x="284" y="712"/>
                </a:lnTo>
                <a:lnTo>
                  <a:pt x="276" y="708"/>
                </a:lnTo>
                <a:lnTo>
                  <a:pt x="276" y="708"/>
                </a:lnTo>
                <a:lnTo>
                  <a:pt x="272" y="704"/>
                </a:lnTo>
                <a:lnTo>
                  <a:pt x="268" y="700"/>
                </a:lnTo>
                <a:lnTo>
                  <a:pt x="266" y="692"/>
                </a:lnTo>
                <a:lnTo>
                  <a:pt x="266" y="686"/>
                </a:lnTo>
                <a:lnTo>
                  <a:pt x="266" y="686"/>
                </a:lnTo>
                <a:lnTo>
                  <a:pt x="266" y="682"/>
                </a:lnTo>
                <a:lnTo>
                  <a:pt x="264" y="678"/>
                </a:lnTo>
                <a:lnTo>
                  <a:pt x="262" y="674"/>
                </a:lnTo>
                <a:lnTo>
                  <a:pt x="258" y="670"/>
                </a:lnTo>
                <a:lnTo>
                  <a:pt x="258" y="670"/>
                </a:lnTo>
                <a:lnTo>
                  <a:pt x="250" y="668"/>
                </a:lnTo>
                <a:lnTo>
                  <a:pt x="250" y="668"/>
                </a:lnTo>
                <a:lnTo>
                  <a:pt x="244" y="670"/>
                </a:lnTo>
                <a:lnTo>
                  <a:pt x="240" y="672"/>
                </a:lnTo>
                <a:lnTo>
                  <a:pt x="240" y="672"/>
                </a:lnTo>
                <a:lnTo>
                  <a:pt x="226" y="680"/>
                </a:lnTo>
                <a:lnTo>
                  <a:pt x="226" y="680"/>
                </a:lnTo>
                <a:lnTo>
                  <a:pt x="200" y="698"/>
                </a:lnTo>
                <a:lnTo>
                  <a:pt x="188" y="704"/>
                </a:lnTo>
                <a:lnTo>
                  <a:pt x="176" y="708"/>
                </a:lnTo>
                <a:lnTo>
                  <a:pt x="164" y="710"/>
                </a:lnTo>
                <a:lnTo>
                  <a:pt x="154" y="710"/>
                </a:lnTo>
                <a:lnTo>
                  <a:pt x="142" y="708"/>
                </a:lnTo>
                <a:lnTo>
                  <a:pt x="130" y="702"/>
                </a:lnTo>
                <a:lnTo>
                  <a:pt x="130" y="702"/>
                </a:lnTo>
                <a:lnTo>
                  <a:pt x="118" y="694"/>
                </a:lnTo>
                <a:lnTo>
                  <a:pt x="110" y="684"/>
                </a:lnTo>
                <a:lnTo>
                  <a:pt x="104" y="674"/>
                </a:lnTo>
                <a:lnTo>
                  <a:pt x="100" y="662"/>
                </a:lnTo>
                <a:lnTo>
                  <a:pt x="100" y="662"/>
                </a:lnTo>
                <a:lnTo>
                  <a:pt x="102" y="652"/>
                </a:lnTo>
                <a:lnTo>
                  <a:pt x="106" y="642"/>
                </a:lnTo>
                <a:lnTo>
                  <a:pt x="112" y="632"/>
                </a:lnTo>
                <a:lnTo>
                  <a:pt x="122" y="622"/>
                </a:lnTo>
                <a:lnTo>
                  <a:pt x="122" y="622"/>
                </a:lnTo>
                <a:lnTo>
                  <a:pt x="126" y="618"/>
                </a:lnTo>
                <a:lnTo>
                  <a:pt x="128" y="614"/>
                </a:lnTo>
                <a:lnTo>
                  <a:pt x="130" y="608"/>
                </a:lnTo>
                <a:lnTo>
                  <a:pt x="128" y="602"/>
                </a:lnTo>
                <a:lnTo>
                  <a:pt x="128" y="602"/>
                </a:lnTo>
                <a:lnTo>
                  <a:pt x="126" y="598"/>
                </a:lnTo>
                <a:lnTo>
                  <a:pt x="122" y="594"/>
                </a:lnTo>
                <a:lnTo>
                  <a:pt x="116" y="592"/>
                </a:lnTo>
                <a:lnTo>
                  <a:pt x="110" y="592"/>
                </a:lnTo>
                <a:lnTo>
                  <a:pt x="110" y="592"/>
                </a:lnTo>
                <a:lnTo>
                  <a:pt x="98" y="592"/>
                </a:lnTo>
                <a:lnTo>
                  <a:pt x="86" y="590"/>
                </a:lnTo>
                <a:lnTo>
                  <a:pt x="76" y="586"/>
                </a:lnTo>
                <a:lnTo>
                  <a:pt x="66" y="582"/>
                </a:lnTo>
                <a:lnTo>
                  <a:pt x="58" y="574"/>
                </a:lnTo>
                <a:lnTo>
                  <a:pt x="50" y="568"/>
                </a:lnTo>
                <a:lnTo>
                  <a:pt x="44" y="560"/>
                </a:lnTo>
                <a:lnTo>
                  <a:pt x="40" y="550"/>
                </a:lnTo>
                <a:lnTo>
                  <a:pt x="40" y="550"/>
                </a:lnTo>
                <a:lnTo>
                  <a:pt x="36" y="542"/>
                </a:lnTo>
                <a:lnTo>
                  <a:pt x="34" y="532"/>
                </a:lnTo>
                <a:lnTo>
                  <a:pt x="34" y="524"/>
                </a:lnTo>
                <a:lnTo>
                  <a:pt x="34" y="514"/>
                </a:lnTo>
                <a:lnTo>
                  <a:pt x="38" y="506"/>
                </a:lnTo>
                <a:lnTo>
                  <a:pt x="42" y="498"/>
                </a:lnTo>
                <a:lnTo>
                  <a:pt x="46" y="490"/>
                </a:lnTo>
                <a:lnTo>
                  <a:pt x="52" y="482"/>
                </a:lnTo>
                <a:lnTo>
                  <a:pt x="52" y="482"/>
                </a:lnTo>
                <a:lnTo>
                  <a:pt x="68" y="470"/>
                </a:lnTo>
                <a:lnTo>
                  <a:pt x="84" y="460"/>
                </a:lnTo>
                <a:lnTo>
                  <a:pt x="98" y="454"/>
                </a:lnTo>
                <a:lnTo>
                  <a:pt x="114" y="454"/>
                </a:lnTo>
                <a:lnTo>
                  <a:pt x="114" y="454"/>
                </a:lnTo>
                <a:lnTo>
                  <a:pt x="128" y="456"/>
                </a:lnTo>
                <a:lnTo>
                  <a:pt x="144" y="464"/>
                </a:lnTo>
                <a:lnTo>
                  <a:pt x="158" y="476"/>
                </a:lnTo>
                <a:lnTo>
                  <a:pt x="172" y="492"/>
                </a:lnTo>
                <a:lnTo>
                  <a:pt x="172" y="492"/>
                </a:lnTo>
                <a:lnTo>
                  <a:pt x="176" y="496"/>
                </a:lnTo>
                <a:lnTo>
                  <a:pt x="180" y="498"/>
                </a:lnTo>
                <a:lnTo>
                  <a:pt x="186" y="498"/>
                </a:lnTo>
                <a:lnTo>
                  <a:pt x="190" y="498"/>
                </a:lnTo>
                <a:lnTo>
                  <a:pt x="190" y="498"/>
                </a:lnTo>
                <a:lnTo>
                  <a:pt x="194" y="498"/>
                </a:lnTo>
                <a:lnTo>
                  <a:pt x="194" y="498"/>
                </a:lnTo>
                <a:lnTo>
                  <a:pt x="200" y="496"/>
                </a:lnTo>
                <a:lnTo>
                  <a:pt x="206" y="494"/>
                </a:lnTo>
                <a:lnTo>
                  <a:pt x="210" y="488"/>
                </a:lnTo>
                <a:lnTo>
                  <a:pt x="210" y="482"/>
                </a:lnTo>
                <a:lnTo>
                  <a:pt x="210" y="482"/>
                </a:lnTo>
                <a:lnTo>
                  <a:pt x="212" y="454"/>
                </a:lnTo>
                <a:lnTo>
                  <a:pt x="218" y="430"/>
                </a:lnTo>
                <a:lnTo>
                  <a:pt x="224" y="412"/>
                </a:lnTo>
                <a:lnTo>
                  <a:pt x="230" y="404"/>
                </a:lnTo>
                <a:lnTo>
                  <a:pt x="234" y="398"/>
                </a:lnTo>
                <a:lnTo>
                  <a:pt x="234" y="398"/>
                </a:lnTo>
                <a:lnTo>
                  <a:pt x="244" y="390"/>
                </a:lnTo>
                <a:lnTo>
                  <a:pt x="256" y="386"/>
                </a:lnTo>
                <a:lnTo>
                  <a:pt x="268" y="382"/>
                </a:lnTo>
                <a:lnTo>
                  <a:pt x="282" y="382"/>
                </a:lnTo>
                <a:lnTo>
                  <a:pt x="282" y="382"/>
                </a:lnTo>
                <a:lnTo>
                  <a:pt x="298" y="384"/>
                </a:lnTo>
                <a:lnTo>
                  <a:pt x="312" y="390"/>
                </a:lnTo>
                <a:lnTo>
                  <a:pt x="324" y="398"/>
                </a:lnTo>
                <a:lnTo>
                  <a:pt x="334" y="410"/>
                </a:lnTo>
                <a:lnTo>
                  <a:pt x="334" y="410"/>
                </a:lnTo>
                <a:lnTo>
                  <a:pt x="342" y="422"/>
                </a:lnTo>
                <a:lnTo>
                  <a:pt x="346" y="436"/>
                </a:lnTo>
                <a:lnTo>
                  <a:pt x="346" y="450"/>
                </a:lnTo>
                <a:lnTo>
                  <a:pt x="344" y="462"/>
                </a:lnTo>
                <a:lnTo>
                  <a:pt x="344" y="462"/>
                </a:lnTo>
                <a:lnTo>
                  <a:pt x="342" y="472"/>
                </a:lnTo>
                <a:lnTo>
                  <a:pt x="346" y="480"/>
                </a:lnTo>
                <a:lnTo>
                  <a:pt x="346" y="480"/>
                </a:lnTo>
                <a:lnTo>
                  <a:pt x="354" y="484"/>
                </a:lnTo>
                <a:lnTo>
                  <a:pt x="364" y="484"/>
                </a:lnTo>
                <a:lnTo>
                  <a:pt x="364" y="484"/>
                </a:lnTo>
                <a:close/>
                <a:moveTo>
                  <a:pt x="1030" y="366"/>
                </a:moveTo>
                <a:lnTo>
                  <a:pt x="1030" y="366"/>
                </a:lnTo>
                <a:lnTo>
                  <a:pt x="1030" y="358"/>
                </a:lnTo>
                <a:lnTo>
                  <a:pt x="1024" y="352"/>
                </a:lnTo>
                <a:lnTo>
                  <a:pt x="1024" y="352"/>
                </a:lnTo>
                <a:lnTo>
                  <a:pt x="1014" y="328"/>
                </a:lnTo>
                <a:lnTo>
                  <a:pt x="1004" y="306"/>
                </a:lnTo>
                <a:lnTo>
                  <a:pt x="990" y="286"/>
                </a:lnTo>
                <a:lnTo>
                  <a:pt x="976" y="266"/>
                </a:lnTo>
                <a:lnTo>
                  <a:pt x="960" y="248"/>
                </a:lnTo>
                <a:lnTo>
                  <a:pt x="944" y="232"/>
                </a:lnTo>
                <a:lnTo>
                  <a:pt x="926" y="216"/>
                </a:lnTo>
                <a:lnTo>
                  <a:pt x="906" y="202"/>
                </a:lnTo>
                <a:lnTo>
                  <a:pt x="886" y="188"/>
                </a:lnTo>
                <a:lnTo>
                  <a:pt x="864" y="176"/>
                </a:lnTo>
                <a:lnTo>
                  <a:pt x="840" y="168"/>
                </a:lnTo>
                <a:lnTo>
                  <a:pt x="816" y="158"/>
                </a:lnTo>
                <a:lnTo>
                  <a:pt x="792" y="152"/>
                </a:lnTo>
                <a:lnTo>
                  <a:pt x="766" y="146"/>
                </a:lnTo>
                <a:lnTo>
                  <a:pt x="740" y="144"/>
                </a:lnTo>
                <a:lnTo>
                  <a:pt x="712" y="142"/>
                </a:lnTo>
                <a:lnTo>
                  <a:pt x="712" y="142"/>
                </a:lnTo>
                <a:lnTo>
                  <a:pt x="680" y="142"/>
                </a:lnTo>
                <a:lnTo>
                  <a:pt x="650" y="144"/>
                </a:lnTo>
                <a:lnTo>
                  <a:pt x="620" y="148"/>
                </a:lnTo>
                <a:lnTo>
                  <a:pt x="590" y="154"/>
                </a:lnTo>
                <a:lnTo>
                  <a:pt x="562" y="164"/>
                </a:lnTo>
                <a:lnTo>
                  <a:pt x="534" y="174"/>
                </a:lnTo>
                <a:lnTo>
                  <a:pt x="508" y="186"/>
                </a:lnTo>
                <a:lnTo>
                  <a:pt x="482" y="200"/>
                </a:lnTo>
                <a:lnTo>
                  <a:pt x="458" y="214"/>
                </a:lnTo>
                <a:lnTo>
                  <a:pt x="434" y="232"/>
                </a:lnTo>
                <a:lnTo>
                  <a:pt x="414" y="250"/>
                </a:lnTo>
                <a:lnTo>
                  <a:pt x="394" y="270"/>
                </a:lnTo>
                <a:lnTo>
                  <a:pt x="376" y="292"/>
                </a:lnTo>
                <a:lnTo>
                  <a:pt x="360" y="314"/>
                </a:lnTo>
                <a:lnTo>
                  <a:pt x="344" y="338"/>
                </a:lnTo>
                <a:lnTo>
                  <a:pt x="332" y="364"/>
                </a:lnTo>
                <a:lnTo>
                  <a:pt x="332" y="364"/>
                </a:lnTo>
                <a:lnTo>
                  <a:pt x="320" y="356"/>
                </a:lnTo>
                <a:lnTo>
                  <a:pt x="306" y="352"/>
                </a:lnTo>
                <a:lnTo>
                  <a:pt x="306" y="352"/>
                </a:lnTo>
                <a:lnTo>
                  <a:pt x="306" y="348"/>
                </a:lnTo>
                <a:lnTo>
                  <a:pt x="306" y="348"/>
                </a:lnTo>
                <a:lnTo>
                  <a:pt x="314" y="322"/>
                </a:lnTo>
                <a:lnTo>
                  <a:pt x="322" y="298"/>
                </a:lnTo>
                <a:lnTo>
                  <a:pt x="336" y="276"/>
                </a:lnTo>
                <a:lnTo>
                  <a:pt x="350" y="254"/>
                </a:lnTo>
                <a:lnTo>
                  <a:pt x="368" y="234"/>
                </a:lnTo>
                <a:lnTo>
                  <a:pt x="388" y="216"/>
                </a:lnTo>
                <a:lnTo>
                  <a:pt x="408" y="198"/>
                </a:lnTo>
                <a:lnTo>
                  <a:pt x="430" y="182"/>
                </a:lnTo>
                <a:lnTo>
                  <a:pt x="454" y="168"/>
                </a:lnTo>
                <a:lnTo>
                  <a:pt x="480" y="154"/>
                </a:lnTo>
                <a:lnTo>
                  <a:pt x="504" y="142"/>
                </a:lnTo>
                <a:lnTo>
                  <a:pt x="528" y="132"/>
                </a:lnTo>
                <a:lnTo>
                  <a:pt x="554" y="124"/>
                </a:lnTo>
                <a:lnTo>
                  <a:pt x="578" y="116"/>
                </a:lnTo>
                <a:lnTo>
                  <a:pt x="602" y="110"/>
                </a:lnTo>
                <a:lnTo>
                  <a:pt x="624" y="106"/>
                </a:lnTo>
                <a:lnTo>
                  <a:pt x="624" y="106"/>
                </a:lnTo>
                <a:lnTo>
                  <a:pt x="672" y="100"/>
                </a:lnTo>
                <a:lnTo>
                  <a:pt x="716" y="100"/>
                </a:lnTo>
                <a:lnTo>
                  <a:pt x="758" y="104"/>
                </a:lnTo>
                <a:lnTo>
                  <a:pt x="778" y="106"/>
                </a:lnTo>
                <a:lnTo>
                  <a:pt x="798" y="112"/>
                </a:lnTo>
                <a:lnTo>
                  <a:pt x="838" y="124"/>
                </a:lnTo>
                <a:lnTo>
                  <a:pt x="878" y="142"/>
                </a:lnTo>
                <a:lnTo>
                  <a:pt x="918" y="164"/>
                </a:lnTo>
                <a:lnTo>
                  <a:pt x="958" y="192"/>
                </a:lnTo>
                <a:lnTo>
                  <a:pt x="958" y="192"/>
                </a:lnTo>
                <a:lnTo>
                  <a:pt x="978" y="208"/>
                </a:lnTo>
                <a:lnTo>
                  <a:pt x="996" y="226"/>
                </a:lnTo>
                <a:lnTo>
                  <a:pt x="1012" y="246"/>
                </a:lnTo>
                <a:lnTo>
                  <a:pt x="1028" y="266"/>
                </a:lnTo>
                <a:lnTo>
                  <a:pt x="1040" y="290"/>
                </a:lnTo>
                <a:lnTo>
                  <a:pt x="1050" y="312"/>
                </a:lnTo>
                <a:lnTo>
                  <a:pt x="1060" y="336"/>
                </a:lnTo>
                <a:lnTo>
                  <a:pt x="1066" y="362"/>
                </a:lnTo>
                <a:lnTo>
                  <a:pt x="1066" y="362"/>
                </a:lnTo>
                <a:lnTo>
                  <a:pt x="1048" y="364"/>
                </a:lnTo>
                <a:lnTo>
                  <a:pt x="1030" y="372"/>
                </a:lnTo>
                <a:lnTo>
                  <a:pt x="1030" y="372"/>
                </a:lnTo>
                <a:lnTo>
                  <a:pt x="1030" y="366"/>
                </a:lnTo>
                <a:lnTo>
                  <a:pt x="1030" y="366"/>
                </a:lnTo>
                <a:close/>
                <a:moveTo>
                  <a:pt x="1224" y="530"/>
                </a:moveTo>
                <a:lnTo>
                  <a:pt x="1224" y="530"/>
                </a:lnTo>
                <a:lnTo>
                  <a:pt x="1218" y="536"/>
                </a:lnTo>
                <a:lnTo>
                  <a:pt x="1210" y="540"/>
                </a:lnTo>
                <a:lnTo>
                  <a:pt x="1202" y="540"/>
                </a:lnTo>
                <a:lnTo>
                  <a:pt x="1190" y="538"/>
                </a:lnTo>
                <a:lnTo>
                  <a:pt x="1190" y="538"/>
                </a:lnTo>
                <a:lnTo>
                  <a:pt x="1182" y="538"/>
                </a:lnTo>
                <a:lnTo>
                  <a:pt x="1174" y="542"/>
                </a:lnTo>
                <a:lnTo>
                  <a:pt x="1174" y="542"/>
                </a:lnTo>
                <a:lnTo>
                  <a:pt x="1170" y="550"/>
                </a:lnTo>
                <a:lnTo>
                  <a:pt x="1168" y="558"/>
                </a:lnTo>
                <a:lnTo>
                  <a:pt x="1168" y="558"/>
                </a:lnTo>
                <a:lnTo>
                  <a:pt x="1172" y="572"/>
                </a:lnTo>
                <a:lnTo>
                  <a:pt x="1172" y="584"/>
                </a:lnTo>
                <a:lnTo>
                  <a:pt x="1172" y="596"/>
                </a:lnTo>
                <a:lnTo>
                  <a:pt x="1168" y="604"/>
                </a:lnTo>
                <a:lnTo>
                  <a:pt x="1162" y="612"/>
                </a:lnTo>
                <a:lnTo>
                  <a:pt x="1154" y="618"/>
                </a:lnTo>
                <a:lnTo>
                  <a:pt x="1142" y="622"/>
                </a:lnTo>
                <a:lnTo>
                  <a:pt x="1126" y="628"/>
                </a:lnTo>
                <a:lnTo>
                  <a:pt x="1126" y="628"/>
                </a:lnTo>
                <a:lnTo>
                  <a:pt x="1110" y="630"/>
                </a:lnTo>
                <a:lnTo>
                  <a:pt x="1094" y="632"/>
                </a:lnTo>
                <a:lnTo>
                  <a:pt x="1094" y="632"/>
                </a:lnTo>
                <a:lnTo>
                  <a:pt x="1082" y="632"/>
                </a:lnTo>
                <a:lnTo>
                  <a:pt x="1074" y="630"/>
                </a:lnTo>
                <a:lnTo>
                  <a:pt x="1066" y="626"/>
                </a:lnTo>
                <a:lnTo>
                  <a:pt x="1060" y="622"/>
                </a:lnTo>
                <a:lnTo>
                  <a:pt x="1060" y="622"/>
                </a:lnTo>
                <a:lnTo>
                  <a:pt x="1058" y="618"/>
                </a:lnTo>
                <a:lnTo>
                  <a:pt x="1058" y="614"/>
                </a:lnTo>
                <a:lnTo>
                  <a:pt x="1058" y="600"/>
                </a:lnTo>
                <a:lnTo>
                  <a:pt x="1058" y="600"/>
                </a:lnTo>
                <a:lnTo>
                  <a:pt x="1058" y="596"/>
                </a:lnTo>
                <a:lnTo>
                  <a:pt x="1058" y="592"/>
                </a:lnTo>
                <a:lnTo>
                  <a:pt x="1056" y="588"/>
                </a:lnTo>
                <a:lnTo>
                  <a:pt x="1052" y="584"/>
                </a:lnTo>
                <a:lnTo>
                  <a:pt x="1052" y="584"/>
                </a:lnTo>
                <a:lnTo>
                  <a:pt x="1046" y="582"/>
                </a:lnTo>
                <a:lnTo>
                  <a:pt x="1042" y="580"/>
                </a:lnTo>
                <a:lnTo>
                  <a:pt x="1042" y="580"/>
                </a:lnTo>
                <a:lnTo>
                  <a:pt x="1034" y="582"/>
                </a:lnTo>
                <a:lnTo>
                  <a:pt x="1034" y="582"/>
                </a:lnTo>
                <a:lnTo>
                  <a:pt x="1014" y="590"/>
                </a:lnTo>
                <a:lnTo>
                  <a:pt x="996" y="592"/>
                </a:lnTo>
                <a:lnTo>
                  <a:pt x="996" y="592"/>
                </a:lnTo>
                <a:lnTo>
                  <a:pt x="986" y="592"/>
                </a:lnTo>
                <a:lnTo>
                  <a:pt x="978" y="590"/>
                </a:lnTo>
                <a:lnTo>
                  <a:pt x="972" y="586"/>
                </a:lnTo>
                <a:lnTo>
                  <a:pt x="968" y="580"/>
                </a:lnTo>
                <a:lnTo>
                  <a:pt x="964" y="574"/>
                </a:lnTo>
                <a:lnTo>
                  <a:pt x="960" y="568"/>
                </a:lnTo>
                <a:lnTo>
                  <a:pt x="958" y="554"/>
                </a:lnTo>
                <a:lnTo>
                  <a:pt x="958" y="554"/>
                </a:lnTo>
                <a:lnTo>
                  <a:pt x="958" y="544"/>
                </a:lnTo>
                <a:lnTo>
                  <a:pt x="960" y="536"/>
                </a:lnTo>
                <a:lnTo>
                  <a:pt x="964" y="530"/>
                </a:lnTo>
                <a:lnTo>
                  <a:pt x="968" y="524"/>
                </a:lnTo>
                <a:lnTo>
                  <a:pt x="968" y="524"/>
                </a:lnTo>
                <a:lnTo>
                  <a:pt x="976" y="518"/>
                </a:lnTo>
                <a:lnTo>
                  <a:pt x="984" y="512"/>
                </a:lnTo>
                <a:lnTo>
                  <a:pt x="994" y="510"/>
                </a:lnTo>
                <a:lnTo>
                  <a:pt x="1006" y="510"/>
                </a:lnTo>
                <a:lnTo>
                  <a:pt x="1006" y="510"/>
                </a:lnTo>
                <a:lnTo>
                  <a:pt x="1012" y="510"/>
                </a:lnTo>
                <a:lnTo>
                  <a:pt x="1016" y="506"/>
                </a:lnTo>
                <a:lnTo>
                  <a:pt x="1020" y="502"/>
                </a:lnTo>
                <a:lnTo>
                  <a:pt x="1022" y="496"/>
                </a:lnTo>
                <a:lnTo>
                  <a:pt x="1022" y="496"/>
                </a:lnTo>
                <a:lnTo>
                  <a:pt x="1022" y="490"/>
                </a:lnTo>
                <a:lnTo>
                  <a:pt x="1020" y="484"/>
                </a:lnTo>
                <a:lnTo>
                  <a:pt x="1016" y="480"/>
                </a:lnTo>
                <a:lnTo>
                  <a:pt x="1012" y="478"/>
                </a:lnTo>
                <a:lnTo>
                  <a:pt x="1012" y="478"/>
                </a:lnTo>
                <a:lnTo>
                  <a:pt x="1002" y="472"/>
                </a:lnTo>
                <a:lnTo>
                  <a:pt x="998" y="468"/>
                </a:lnTo>
                <a:lnTo>
                  <a:pt x="996" y="462"/>
                </a:lnTo>
                <a:lnTo>
                  <a:pt x="996" y="456"/>
                </a:lnTo>
                <a:lnTo>
                  <a:pt x="996" y="456"/>
                </a:lnTo>
                <a:lnTo>
                  <a:pt x="1000" y="446"/>
                </a:lnTo>
                <a:lnTo>
                  <a:pt x="1006" y="436"/>
                </a:lnTo>
                <a:lnTo>
                  <a:pt x="1014" y="426"/>
                </a:lnTo>
                <a:lnTo>
                  <a:pt x="1024" y="416"/>
                </a:lnTo>
                <a:lnTo>
                  <a:pt x="1036" y="408"/>
                </a:lnTo>
                <a:lnTo>
                  <a:pt x="1046" y="402"/>
                </a:lnTo>
                <a:lnTo>
                  <a:pt x="1060" y="396"/>
                </a:lnTo>
                <a:lnTo>
                  <a:pt x="1070" y="396"/>
                </a:lnTo>
                <a:lnTo>
                  <a:pt x="1070" y="396"/>
                </a:lnTo>
                <a:lnTo>
                  <a:pt x="1072" y="396"/>
                </a:lnTo>
                <a:lnTo>
                  <a:pt x="1072" y="396"/>
                </a:lnTo>
                <a:lnTo>
                  <a:pt x="1074" y="398"/>
                </a:lnTo>
                <a:lnTo>
                  <a:pt x="1074" y="398"/>
                </a:lnTo>
                <a:lnTo>
                  <a:pt x="1082" y="406"/>
                </a:lnTo>
                <a:lnTo>
                  <a:pt x="1090" y="408"/>
                </a:lnTo>
                <a:lnTo>
                  <a:pt x="1090" y="408"/>
                </a:lnTo>
                <a:lnTo>
                  <a:pt x="1092" y="408"/>
                </a:lnTo>
                <a:lnTo>
                  <a:pt x="1092" y="408"/>
                </a:lnTo>
                <a:lnTo>
                  <a:pt x="1096" y="418"/>
                </a:lnTo>
                <a:lnTo>
                  <a:pt x="1100" y="430"/>
                </a:lnTo>
                <a:lnTo>
                  <a:pt x="1100" y="444"/>
                </a:lnTo>
                <a:lnTo>
                  <a:pt x="1100" y="460"/>
                </a:lnTo>
                <a:lnTo>
                  <a:pt x="1100" y="460"/>
                </a:lnTo>
                <a:lnTo>
                  <a:pt x="1102" y="464"/>
                </a:lnTo>
                <a:lnTo>
                  <a:pt x="1102" y="468"/>
                </a:lnTo>
                <a:lnTo>
                  <a:pt x="1106" y="472"/>
                </a:lnTo>
                <a:lnTo>
                  <a:pt x="1110" y="474"/>
                </a:lnTo>
                <a:lnTo>
                  <a:pt x="1110" y="474"/>
                </a:lnTo>
                <a:lnTo>
                  <a:pt x="1114" y="476"/>
                </a:lnTo>
                <a:lnTo>
                  <a:pt x="1118" y="476"/>
                </a:lnTo>
                <a:lnTo>
                  <a:pt x="1122" y="476"/>
                </a:lnTo>
                <a:lnTo>
                  <a:pt x="1126" y="474"/>
                </a:lnTo>
                <a:lnTo>
                  <a:pt x="1126" y="474"/>
                </a:lnTo>
                <a:lnTo>
                  <a:pt x="1158" y="456"/>
                </a:lnTo>
                <a:lnTo>
                  <a:pt x="1172" y="452"/>
                </a:lnTo>
                <a:lnTo>
                  <a:pt x="1186" y="448"/>
                </a:lnTo>
                <a:lnTo>
                  <a:pt x="1186" y="448"/>
                </a:lnTo>
                <a:lnTo>
                  <a:pt x="1192" y="450"/>
                </a:lnTo>
                <a:lnTo>
                  <a:pt x="1200" y="452"/>
                </a:lnTo>
                <a:lnTo>
                  <a:pt x="1204" y="456"/>
                </a:lnTo>
                <a:lnTo>
                  <a:pt x="1210" y="462"/>
                </a:lnTo>
                <a:lnTo>
                  <a:pt x="1216" y="470"/>
                </a:lnTo>
                <a:lnTo>
                  <a:pt x="1222" y="480"/>
                </a:lnTo>
                <a:lnTo>
                  <a:pt x="1222" y="480"/>
                </a:lnTo>
                <a:lnTo>
                  <a:pt x="1226" y="494"/>
                </a:lnTo>
                <a:lnTo>
                  <a:pt x="1230" y="508"/>
                </a:lnTo>
                <a:lnTo>
                  <a:pt x="1228" y="520"/>
                </a:lnTo>
                <a:lnTo>
                  <a:pt x="1224" y="530"/>
                </a:lnTo>
                <a:lnTo>
                  <a:pt x="1224" y="530"/>
                </a:lnTo>
                <a:close/>
              </a:path>
            </a:pathLst>
          </a:custGeom>
          <a:solidFill>
            <a:srgbClr val="16BA9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6" name="Freeform 90"/>
          <p:cNvSpPr>
            <a:spLocks noEditPoints="1"/>
          </p:cNvSpPr>
          <p:nvPr/>
        </p:nvSpPr>
        <p:spPr bwMode="auto">
          <a:xfrm>
            <a:off x="1126942" y="6496641"/>
            <a:ext cx="450850" cy="619125"/>
          </a:xfrm>
          <a:custGeom>
            <a:avLst/>
            <a:gdLst>
              <a:gd name="T0" fmla="*/ 256 w 284"/>
              <a:gd name="T1" fmla="*/ 44 h 390"/>
              <a:gd name="T2" fmla="*/ 200 w 284"/>
              <a:gd name="T3" fmla="*/ 30 h 390"/>
              <a:gd name="T4" fmla="*/ 150 w 284"/>
              <a:gd name="T5" fmla="*/ 16 h 390"/>
              <a:gd name="T6" fmla="*/ 96 w 284"/>
              <a:gd name="T7" fmla="*/ 0 h 390"/>
              <a:gd name="T8" fmla="*/ 80 w 284"/>
              <a:gd name="T9" fmla="*/ 10 h 390"/>
              <a:gd name="T10" fmla="*/ 82 w 284"/>
              <a:gd name="T11" fmla="*/ 26 h 390"/>
              <a:gd name="T12" fmla="*/ 80 w 284"/>
              <a:gd name="T13" fmla="*/ 46 h 390"/>
              <a:gd name="T14" fmla="*/ 80 w 284"/>
              <a:gd name="T15" fmla="*/ 58 h 390"/>
              <a:gd name="T16" fmla="*/ 84 w 284"/>
              <a:gd name="T17" fmla="*/ 74 h 390"/>
              <a:gd name="T18" fmla="*/ 92 w 284"/>
              <a:gd name="T19" fmla="*/ 80 h 390"/>
              <a:gd name="T20" fmla="*/ 110 w 284"/>
              <a:gd name="T21" fmla="*/ 160 h 390"/>
              <a:gd name="T22" fmla="*/ 142 w 284"/>
              <a:gd name="T23" fmla="*/ 240 h 390"/>
              <a:gd name="T24" fmla="*/ 112 w 284"/>
              <a:gd name="T25" fmla="*/ 240 h 390"/>
              <a:gd name="T26" fmla="*/ 72 w 284"/>
              <a:gd name="T27" fmla="*/ 256 h 390"/>
              <a:gd name="T28" fmla="*/ 8 w 284"/>
              <a:gd name="T29" fmla="*/ 314 h 390"/>
              <a:gd name="T30" fmla="*/ 0 w 284"/>
              <a:gd name="T31" fmla="*/ 342 h 390"/>
              <a:gd name="T32" fmla="*/ 8 w 284"/>
              <a:gd name="T33" fmla="*/ 372 h 390"/>
              <a:gd name="T34" fmla="*/ 56 w 284"/>
              <a:gd name="T35" fmla="*/ 390 h 390"/>
              <a:gd name="T36" fmla="*/ 82 w 284"/>
              <a:gd name="T37" fmla="*/ 388 h 390"/>
              <a:gd name="T38" fmla="*/ 106 w 284"/>
              <a:gd name="T39" fmla="*/ 386 h 390"/>
              <a:gd name="T40" fmla="*/ 144 w 284"/>
              <a:gd name="T41" fmla="*/ 366 h 390"/>
              <a:gd name="T42" fmla="*/ 172 w 284"/>
              <a:gd name="T43" fmla="*/ 328 h 390"/>
              <a:gd name="T44" fmla="*/ 180 w 284"/>
              <a:gd name="T45" fmla="*/ 310 h 390"/>
              <a:gd name="T46" fmla="*/ 178 w 284"/>
              <a:gd name="T47" fmla="*/ 242 h 390"/>
              <a:gd name="T48" fmla="*/ 136 w 284"/>
              <a:gd name="T49" fmla="*/ 134 h 390"/>
              <a:gd name="T50" fmla="*/ 156 w 284"/>
              <a:gd name="T51" fmla="*/ 94 h 390"/>
              <a:gd name="T52" fmla="*/ 182 w 284"/>
              <a:gd name="T53" fmla="*/ 94 h 390"/>
              <a:gd name="T54" fmla="*/ 212 w 284"/>
              <a:gd name="T55" fmla="*/ 86 h 390"/>
              <a:gd name="T56" fmla="*/ 236 w 284"/>
              <a:gd name="T57" fmla="*/ 72 h 390"/>
              <a:gd name="T58" fmla="*/ 246 w 284"/>
              <a:gd name="T59" fmla="*/ 82 h 390"/>
              <a:gd name="T60" fmla="*/ 248 w 284"/>
              <a:gd name="T61" fmla="*/ 140 h 390"/>
              <a:gd name="T62" fmla="*/ 246 w 284"/>
              <a:gd name="T63" fmla="*/ 152 h 390"/>
              <a:gd name="T64" fmla="*/ 244 w 284"/>
              <a:gd name="T65" fmla="*/ 168 h 390"/>
              <a:gd name="T66" fmla="*/ 248 w 284"/>
              <a:gd name="T67" fmla="*/ 174 h 390"/>
              <a:gd name="T68" fmla="*/ 264 w 284"/>
              <a:gd name="T69" fmla="*/ 186 h 390"/>
              <a:gd name="T70" fmla="*/ 274 w 284"/>
              <a:gd name="T71" fmla="*/ 182 h 390"/>
              <a:gd name="T72" fmla="*/ 282 w 284"/>
              <a:gd name="T73" fmla="*/ 166 h 390"/>
              <a:gd name="T74" fmla="*/ 284 w 284"/>
              <a:gd name="T75" fmla="*/ 96 h 390"/>
              <a:gd name="T76" fmla="*/ 270 w 284"/>
              <a:gd name="T77" fmla="*/ 56 h 390"/>
              <a:gd name="T78" fmla="*/ 34 w 284"/>
              <a:gd name="T79" fmla="*/ 348 h 390"/>
              <a:gd name="T80" fmla="*/ 38 w 284"/>
              <a:gd name="T81" fmla="*/ 344 h 390"/>
              <a:gd name="T82" fmla="*/ 36 w 284"/>
              <a:gd name="T83" fmla="*/ 350 h 390"/>
              <a:gd name="T84" fmla="*/ 116 w 284"/>
              <a:gd name="T85" fmla="*/ 338 h 390"/>
              <a:gd name="T86" fmla="*/ 80 w 284"/>
              <a:gd name="T87" fmla="*/ 352 h 390"/>
              <a:gd name="T88" fmla="*/ 72 w 284"/>
              <a:gd name="T89" fmla="*/ 342 h 390"/>
              <a:gd name="T90" fmla="*/ 98 w 284"/>
              <a:gd name="T91" fmla="*/ 342 h 390"/>
              <a:gd name="T92" fmla="*/ 124 w 284"/>
              <a:gd name="T93" fmla="*/ 324 h 390"/>
              <a:gd name="T94" fmla="*/ 132 w 284"/>
              <a:gd name="T95" fmla="*/ 294 h 390"/>
              <a:gd name="T96" fmla="*/ 116 w 284"/>
              <a:gd name="T97" fmla="*/ 278 h 390"/>
              <a:gd name="T98" fmla="*/ 110 w 284"/>
              <a:gd name="T99" fmla="*/ 276 h 390"/>
              <a:gd name="T100" fmla="*/ 132 w 284"/>
              <a:gd name="T101" fmla="*/ 272 h 390"/>
              <a:gd name="T102" fmla="*/ 142 w 284"/>
              <a:gd name="T103" fmla="*/ 29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4" h="390">
                <a:moveTo>
                  <a:pt x="270" y="56"/>
                </a:moveTo>
                <a:lnTo>
                  <a:pt x="270" y="56"/>
                </a:lnTo>
                <a:lnTo>
                  <a:pt x="262" y="50"/>
                </a:lnTo>
                <a:lnTo>
                  <a:pt x="256" y="44"/>
                </a:lnTo>
                <a:lnTo>
                  <a:pt x="238" y="38"/>
                </a:lnTo>
                <a:lnTo>
                  <a:pt x="220" y="34"/>
                </a:lnTo>
                <a:lnTo>
                  <a:pt x="200" y="30"/>
                </a:lnTo>
                <a:lnTo>
                  <a:pt x="200" y="30"/>
                </a:lnTo>
                <a:lnTo>
                  <a:pt x="184" y="28"/>
                </a:lnTo>
                <a:lnTo>
                  <a:pt x="174" y="26"/>
                </a:lnTo>
                <a:lnTo>
                  <a:pt x="174" y="26"/>
                </a:lnTo>
                <a:lnTo>
                  <a:pt x="150" y="16"/>
                </a:lnTo>
                <a:lnTo>
                  <a:pt x="150" y="16"/>
                </a:lnTo>
                <a:lnTo>
                  <a:pt x="124" y="6"/>
                </a:lnTo>
                <a:lnTo>
                  <a:pt x="112" y="2"/>
                </a:lnTo>
                <a:lnTo>
                  <a:pt x="96" y="0"/>
                </a:lnTo>
                <a:lnTo>
                  <a:pt x="96" y="0"/>
                </a:lnTo>
                <a:lnTo>
                  <a:pt x="90" y="2"/>
                </a:lnTo>
                <a:lnTo>
                  <a:pt x="84" y="6"/>
                </a:lnTo>
                <a:lnTo>
                  <a:pt x="80" y="10"/>
                </a:lnTo>
                <a:lnTo>
                  <a:pt x="80" y="18"/>
                </a:lnTo>
                <a:lnTo>
                  <a:pt x="80" y="18"/>
                </a:lnTo>
                <a:lnTo>
                  <a:pt x="80" y="22"/>
                </a:lnTo>
                <a:lnTo>
                  <a:pt x="82" y="26"/>
                </a:lnTo>
                <a:lnTo>
                  <a:pt x="88" y="32"/>
                </a:lnTo>
                <a:lnTo>
                  <a:pt x="88" y="32"/>
                </a:lnTo>
                <a:lnTo>
                  <a:pt x="82" y="38"/>
                </a:lnTo>
                <a:lnTo>
                  <a:pt x="80" y="46"/>
                </a:lnTo>
                <a:lnTo>
                  <a:pt x="80" y="46"/>
                </a:lnTo>
                <a:lnTo>
                  <a:pt x="82" y="52"/>
                </a:lnTo>
                <a:lnTo>
                  <a:pt x="82" y="52"/>
                </a:lnTo>
                <a:lnTo>
                  <a:pt x="80" y="58"/>
                </a:lnTo>
                <a:lnTo>
                  <a:pt x="80" y="58"/>
                </a:lnTo>
                <a:lnTo>
                  <a:pt x="78" y="64"/>
                </a:lnTo>
                <a:lnTo>
                  <a:pt x="80" y="70"/>
                </a:lnTo>
                <a:lnTo>
                  <a:pt x="84" y="74"/>
                </a:lnTo>
                <a:lnTo>
                  <a:pt x="88" y="78"/>
                </a:lnTo>
                <a:lnTo>
                  <a:pt x="88" y="78"/>
                </a:lnTo>
                <a:lnTo>
                  <a:pt x="92" y="80"/>
                </a:lnTo>
                <a:lnTo>
                  <a:pt x="92" y="80"/>
                </a:lnTo>
                <a:lnTo>
                  <a:pt x="92" y="92"/>
                </a:lnTo>
                <a:lnTo>
                  <a:pt x="94" y="106"/>
                </a:lnTo>
                <a:lnTo>
                  <a:pt x="100" y="132"/>
                </a:lnTo>
                <a:lnTo>
                  <a:pt x="110" y="160"/>
                </a:lnTo>
                <a:lnTo>
                  <a:pt x="122" y="186"/>
                </a:lnTo>
                <a:lnTo>
                  <a:pt x="122" y="186"/>
                </a:lnTo>
                <a:lnTo>
                  <a:pt x="132" y="214"/>
                </a:lnTo>
                <a:lnTo>
                  <a:pt x="142" y="240"/>
                </a:lnTo>
                <a:lnTo>
                  <a:pt x="142" y="240"/>
                </a:lnTo>
                <a:lnTo>
                  <a:pt x="132" y="238"/>
                </a:lnTo>
                <a:lnTo>
                  <a:pt x="122" y="238"/>
                </a:lnTo>
                <a:lnTo>
                  <a:pt x="112" y="240"/>
                </a:lnTo>
                <a:lnTo>
                  <a:pt x="100" y="244"/>
                </a:lnTo>
                <a:lnTo>
                  <a:pt x="100" y="244"/>
                </a:lnTo>
                <a:lnTo>
                  <a:pt x="86" y="250"/>
                </a:lnTo>
                <a:lnTo>
                  <a:pt x="72" y="256"/>
                </a:lnTo>
                <a:lnTo>
                  <a:pt x="44" y="276"/>
                </a:lnTo>
                <a:lnTo>
                  <a:pt x="20" y="296"/>
                </a:lnTo>
                <a:lnTo>
                  <a:pt x="12" y="304"/>
                </a:lnTo>
                <a:lnTo>
                  <a:pt x="8" y="314"/>
                </a:lnTo>
                <a:lnTo>
                  <a:pt x="8" y="314"/>
                </a:lnTo>
                <a:lnTo>
                  <a:pt x="4" y="324"/>
                </a:lnTo>
                <a:lnTo>
                  <a:pt x="0" y="334"/>
                </a:lnTo>
                <a:lnTo>
                  <a:pt x="0" y="342"/>
                </a:lnTo>
                <a:lnTo>
                  <a:pt x="0" y="350"/>
                </a:lnTo>
                <a:lnTo>
                  <a:pt x="4" y="362"/>
                </a:lnTo>
                <a:lnTo>
                  <a:pt x="8" y="372"/>
                </a:lnTo>
                <a:lnTo>
                  <a:pt x="8" y="372"/>
                </a:lnTo>
                <a:lnTo>
                  <a:pt x="18" y="380"/>
                </a:lnTo>
                <a:lnTo>
                  <a:pt x="28" y="386"/>
                </a:lnTo>
                <a:lnTo>
                  <a:pt x="42" y="390"/>
                </a:lnTo>
                <a:lnTo>
                  <a:pt x="56" y="390"/>
                </a:lnTo>
                <a:lnTo>
                  <a:pt x="56" y="390"/>
                </a:lnTo>
                <a:lnTo>
                  <a:pt x="68" y="390"/>
                </a:lnTo>
                <a:lnTo>
                  <a:pt x="82" y="388"/>
                </a:lnTo>
                <a:lnTo>
                  <a:pt x="82" y="388"/>
                </a:lnTo>
                <a:lnTo>
                  <a:pt x="82" y="388"/>
                </a:lnTo>
                <a:lnTo>
                  <a:pt x="82" y="388"/>
                </a:lnTo>
                <a:lnTo>
                  <a:pt x="96" y="388"/>
                </a:lnTo>
                <a:lnTo>
                  <a:pt x="106" y="386"/>
                </a:lnTo>
                <a:lnTo>
                  <a:pt x="114" y="384"/>
                </a:lnTo>
                <a:lnTo>
                  <a:pt x="124" y="380"/>
                </a:lnTo>
                <a:lnTo>
                  <a:pt x="134" y="374"/>
                </a:lnTo>
                <a:lnTo>
                  <a:pt x="144" y="366"/>
                </a:lnTo>
                <a:lnTo>
                  <a:pt x="156" y="358"/>
                </a:lnTo>
                <a:lnTo>
                  <a:pt x="156" y="358"/>
                </a:lnTo>
                <a:lnTo>
                  <a:pt x="166" y="344"/>
                </a:lnTo>
                <a:lnTo>
                  <a:pt x="172" y="328"/>
                </a:lnTo>
                <a:lnTo>
                  <a:pt x="172" y="328"/>
                </a:lnTo>
                <a:lnTo>
                  <a:pt x="176" y="320"/>
                </a:lnTo>
                <a:lnTo>
                  <a:pt x="180" y="310"/>
                </a:lnTo>
                <a:lnTo>
                  <a:pt x="180" y="310"/>
                </a:lnTo>
                <a:lnTo>
                  <a:pt x="184" y="294"/>
                </a:lnTo>
                <a:lnTo>
                  <a:pt x="184" y="278"/>
                </a:lnTo>
                <a:lnTo>
                  <a:pt x="182" y="260"/>
                </a:lnTo>
                <a:lnTo>
                  <a:pt x="178" y="242"/>
                </a:lnTo>
                <a:lnTo>
                  <a:pt x="166" y="208"/>
                </a:lnTo>
                <a:lnTo>
                  <a:pt x="152" y="174"/>
                </a:lnTo>
                <a:lnTo>
                  <a:pt x="152" y="174"/>
                </a:lnTo>
                <a:lnTo>
                  <a:pt x="136" y="134"/>
                </a:lnTo>
                <a:lnTo>
                  <a:pt x="130" y="114"/>
                </a:lnTo>
                <a:lnTo>
                  <a:pt x="126" y="94"/>
                </a:lnTo>
                <a:lnTo>
                  <a:pt x="156" y="94"/>
                </a:lnTo>
                <a:lnTo>
                  <a:pt x="156" y="94"/>
                </a:lnTo>
                <a:lnTo>
                  <a:pt x="170" y="94"/>
                </a:lnTo>
                <a:lnTo>
                  <a:pt x="170" y="94"/>
                </a:lnTo>
                <a:lnTo>
                  <a:pt x="182" y="94"/>
                </a:lnTo>
                <a:lnTo>
                  <a:pt x="182" y="94"/>
                </a:lnTo>
                <a:lnTo>
                  <a:pt x="190" y="94"/>
                </a:lnTo>
                <a:lnTo>
                  <a:pt x="194" y="90"/>
                </a:lnTo>
                <a:lnTo>
                  <a:pt x="194" y="90"/>
                </a:lnTo>
                <a:lnTo>
                  <a:pt x="212" y="86"/>
                </a:lnTo>
                <a:lnTo>
                  <a:pt x="228" y="80"/>
                </a:lnTo>
                <a:lnTo>
                  <a:pt x="228" y="80"/>
                </a:lnTo>
                <a:lnTo>
                  <a:pt x="232" y="78"/>
                </a:lnTo>
                <a:lnTo>
                  <a:pt x="236" y="72"/>
                </a:lnTo>
                <a:lnTo>
                  <a:pt x="236" y="72"/>
                </a:lnTo>
                <a:lnTo>
                  <a:pt x="244" y="78"/>
                </a:lnTo>
                <a:lnTo>
                  <a:pt x="244" y="78"/>
                </a:lnTo>
                <a:lnTo>
                  <a:pt x="246" y="82"/>
                </a:lnTo>
                <a:lnTo>
                  <a:pt x="248" y="90"/>
                </a:lnTo>
                <a:lnTo>
                  <a:pt x="250" y="106"/>
                </a:lnTo>
                <a:lnTo>
                  <a:pt x="250" y="124"/>
                </a:lnTo>
                <a:lnTo>
                  <a:pt x="248" y="140"/>
                </a:lnTo>
                <a:lnTo>
                  <a:pt x="248" y="140"/>
                </a:lnTo>
                <a:lnTo>
                  <a:pt x="248" y="150"/>
                </a:lnTo>
                <a:lnTo>
                  <a:pt x="248" y="150"/>
                </a:lnTo>
                <a:lnTo>
                  <a:pt x="246" y="152"/>
                </a:lnTo>
                <a:lnTo>
                  <a:pt x="246" y="152"/>
                </a:lnTo>
                <a:lnTo>
                  <a:pt x="244" y="158"/>
                </a:lnTo>
                <a:lnTo>
                  <a:pt x="244" y="164"/>
                </a:lnTo>
                <a:lnTo>
                  <a:pt x="244" y="168"/>
                </a:lnTo>
                <a:lnTo>
                  <a:pt x="246" y="172"/>
                </a:lnTo>
                <a:lnTo>
                  <a:pt x="246" y="172"/>
                </a:lnTo>
                <a:lnTo>
                  <a:pt x="248" y="174"/>
                </a:lnTo>
                <a:lnTo>
                  <a:pt x="248" y="174"/>
                </a:lnTo>
                <a:lnTo>
                  <a:pt x="252" y="180"/>
                </a:lnTo>
                <a:lnTo>
                  <a:pt x="256" y="182"/>
                </a:lnTo>
                <a:lnTo>
                  <a:pt x="260" y="184"/>
                </a:lnTo>
                <a:lnTo>
                  <a:pt x="264" y="186"/>
                </a:lnTo>
                <a:lnTo>
                  <a:pt x="264" y="186"/>
                </a:lnTo>
                <a:lnTo>
                  <a:pt x="270" y="184"/>
                </a:lnTo>
                <a:lnTo>
                  <a:pt x="270" y="184"/>
                </a:lnTo>
                <a:lnTo>
                  <a:pt x="274" y="182"/>
                </a:lnTo>
                <a:lnTo>
                  <a:pt x="278" y="178"/>
                </a:lnTo>
                <a:lnTo>
                  <a:pt x="280" y="174"/>
                </a:lnTo>
                <a:lnTo>
                  <a:pt x="282" y="166"/>
                </a:lnTo>
                <a:lnTo>
                  <a:pt x="282" y="166"/>
                </a:lnTo>
                <a:lnTo>
                  <a:pt x="282" y="144"/>
                </a:lnTo>
                <a:lnTo>
                  <a:pt x="282" y="144"/>
                </a:lnTo>
                <a:lnTo>
                  <a:pt x="284" y="120"/>
                </a:lnTo>
                <a:lnTo>
                  <a:pt x="284" y="96"/>
                </a:lnTo>
                <a:lnTo>
                  <a:pt x="282" y="84"/>
                </a:lnTo>
                <a:lnTo>
                  <a:pt x="280" y="74"/>
                </a:lnTo>
                <a:lnTo>
                  <a:pt x="276" y="64"/>
                </a:lnTo>
                <a:lnTo>
                  <a:pt x="270" y="56"/>
                </a:lnTo>
                <a:lnTo>
                  <a:pt x="270" y="56"/>
                </a:lnTo>
                <a:close/>
                <a:moveTo>
                  <a:pt x="36" y="350"/>
                </a:moveTo>
                <a:lnTo>
                  <a:pt x="36" y="350"/>
                </a:lnTo>
                <a:lnTo>
                  <a:pt x="34" y="348"/>
                </a:lnTo>
                <a:lnTo>
                  <a:pt x="34" y="344"/>
                </a:lnTo>
                <a:lnTo>
                  <a:pt x="36" y="334"/>
                </a:lnTo>
                <a:lnTo>
                  <a:pt x="36" y="334"/>
                </a:lnTo>
                <a:lnTo>
                  <a:pt x="38" y="344"/>
                </a:lnTo>
                <a:lnTo>
                  <a:pt x="40" y="354"/>
                </a:lnTo>
                <a:lnTo>
                  <a:pt x="40" y="354"/>
                </a:lnTo>
                <a:lnTo>
                  <a:pt x="36" y="350"/>
                </a:lnTo>
                <a:lnTo>
                  <a:pt x="36" y="350"/>
                </a:lnTo>
                <a:close/>
                <a:moveTo>
                  <a:pt x="142" y="314"/>
                </a:moveTo>
                <a:lnTo>
                  <a:pt x="142" y="314"/>
                </a:lnTo>
                <a:lnTo>
                  <a:pt x="130" y="326"/>
                </a:lnTo>
                <a:lnTo>
                  <a:pt x="116" y="338"/>
                </a:lnTo>
                <a:lnTo>
                  <a:pt x="100" y="346"/>
                </a:lnTo>
                <a:lnTo>
                  <a:pt x="82" y="352"/>
                </a:lnTo>
                <a:lnTo>
                  <a:pt x="82" y="352"/>
                </a:lnTo>
                <a:lnTo>
                  <a:pt x="80" y="352"/>
                </a:lnTo>
                <a:lnTo>
                  <a:pt x="80" y="352"/>
                </a:lnTo>
                <a:lnTo>
                  <a:pt x="76" y="348"/>
                </a:lnTo>
                <a:lnTo>
                  <a:pt x="72" y="342"/>
                </a:lnTo>
                <a:lnTo>
                  <a:pt x="72" y="342"/>
                </a:lnTo>
                <a:lnTo>
                  <a:pt x="74" y="342"/>
                </a:lnTo>
                <a:lnTo>
                  <a:pt x="74" y="342"/>
                </a:lnTo>
                <a:lnTo>
                  <a:pt x="86" y="344"/>
                </a:lnTo>
                <a:lnTo>
                  <a:pt x="98" y="342"/>
                </a:lnTo>
                <a:lnTo>
                  <a:pt x="108" y="338"/>
                </a:lnTo>
                <a:lnTo>
                  <a:pt x="118" y="330"/>
                </a:lnTo>
                <a:lnTo>
                  <a:pt x="118" y="330"/>
                </a:lnTo>
                <a:lnTo>
                  <a:pt x="124" y="324"/>
                </a:lnTo>
                <a:lnTo>
                  <a:pt x="130" y="314"/>
                </a:lnTo>
                <a:lnTo>
                  <a:pt x="132" y="304"/>
                </a:lnTo>
                <a:lnTo>
                  <a:pt x="132" y="294"/>
                </a:lnTo>
                <a:lnTo>
                  <a:pt x="132" y="294"/>
                </a:lnTo>
                <a:lnTo>
                  <a:pt x="132" y="288"/>
                </a:lnTo>
                <a:lnTo>
                  <a:pt x="128" y="282"/>
                </a:lnTo>
                <a:lnTo>
                  <a:pt x="122" y="278"/>
                </a:lnTo>
                <a:lnTo>
                  <a:pt x="116" y="278"/>
                </a:lnTo>
                <a:lnTo>
                  <a:pt x="116" y="278"/>
                </a:lnTo>
                <a:lnTo>
                  <a:pt x="106" y="278"/>
                </a:lnTo>
                <a:lnTo>
                  <a:pt x="106" y="278"/>
                </a:lnTo>
                <a:lnTo>
                  <a:pt x="110" y="276"/>
                </a:lnTo>
                <a:lnTo>
                  <a:pt x="110" y="276"/>
                </a:lnTo>
                <a:lnTo>
                  <a:pt x="126" y="272"/>
                </a:lnTo>
                <a:lnTo>
                  <a:pt x="132" y="272"/>
                </a:lnTo>
                <a:lnTo>
                  <a:pt x="132" y="272"/>
                </a:lnTo>
                <a:lnTo>
                  <a:pt x="136" y="276"/>
                </a:lnTo>
                <a:lnTo>
                  <a:pt x="140" y="280"/>
                </a:lnTo>
                <a:lnTo>
                  <a:pt x="142" y="290"/>
                </a:lnTo>
                <a:lnTo>
                  <a:pt x="142" y="290"/>
                </a:lnTo>
                <a:lnTo>
                  <a:pt x="144" y="302"/>
                </a:lnTo>
                <a:lnTo>
                  <a:pt x="142" y="314"/>
                </a:lnTo>
                <a:lnTo>
                  <a:pt x="142" y="314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7" name="Freeform 91"/>
          <p:cNvSpPr>
            <a:spLocks noEditPoints="1"/>
          </p:cNvSpPr>
          <p:nvPr/>
        </p:nvSpPr>
        <p:spPr bwMode="auto">
          <a:xfrm>
            <a:off x="6610943" y="4845640"/>
            <a:ext cx="1092200" cy="863600"/>
          </a:xfrm>
          <a:custGeom>
            <a:avLst/>
            <a:gdLst>
              <a:gd name="T0" fmla="*/ 644 w 688"/>
              <a:gd name="T1" fmla="*/ 128 h 544"/>
              <a:gd name="T2" fmla="*/ 670 w 688"/>
              <a:gd name="T3" fmla="*/ 94 h 544"/>
              <a:gd name="T4" fmla="*/ 668 w 688"/>
              <a:gd name="T5" fmla="*/ 58 h 544"/>
              <a:gd name="T6" fmla="*/ 642 w 688"/>
              <a:gd name="T7" fmla="*/ 32 h 544"/>
              <a:gd name="T8" fmla="*/ 618 w 688"/>
              <a:gd name="T9" fmla="*/ 28 h 544"/>
              <a:gd name="T10" fmla="*/ 590 w 688"/>
              <a:gd name="T11" fmla="*/ 36 h 544"/>
              <a:gd name="T12" fmla="*/ 572 w 688"/>
              <a:gd name="T13" fmla="*/ 62 h 544"/>
              <a:gd name="T14" fmla="*/ 570 w 688"/>
              <a:gd name="T15" fmla="*/ 94 h 544"/>
              <a:gd name="T16" fmla="*/ 382 w 688"/>
              <a:gd name="T17" fmla="*/ 102 h 544"/>
              <a:gd name="T18" fmla="*/ 420 w 688"/>
              <a:gd name="T19" fmla="*/ 74 h 544"/>
              <a:gd name="T20" fmla="*/ 426 w 688"/>
              <a:gd name="T21" fmla="*/ 44 h 544"/>
              <a:gd name="T22" fmla="*/ 404 w 688"/>
              <a:gd name="T23" fmla="*/ 12 h 544"/>
              <a:gd name="T24" fmla="*/ 368 w 688"/>
              <a:gd name="T25" fmla="*/ 0 h 544"/>
              <a:gd name="T26" fmla="*/ 334 w 688"/>
              <a:gd name="T27" fmla="*/ 10 h 544"/>
              <a:gd name="T28" fmla="*/ 312 w 688"/>
              <a:gd name="T29" fmla="*/ 34 h 544"/>
              <a:gd name="T30" fmla="*/ 318 w 688"/>
              <a:gd name="T31" fmla="*/ 86 h 544"/>
              <a:gd name="T32" fmla="*/ 222 w 688"/>
              <a:gd name="T33" fmla="*/ 274 h 544"/>
              <a:gd name="T34" fmla="*/ 104 w 688"/>
              <a:gd name="T35" fmla="*/ 136 h 544"/>
              <a:gd name="T36" fmla="*/ 112 w 688"/>
              <a:gd name="T37" fmla="*/ 102 h 544"/>
              <a:gd name="T38" fmla="*/ 96 w 688"/>
              <a:gd name="T39" fmla="*/ 60 h 544"/>
              <a:gd name="T40" fmla="*/ 66 w 688"/>
              <a:gd name="T41" fmla="*/ 42 h 544"/>
              <a:gd name="T42" fmla="*/ 28 w 688"/>
              <a:gd name="T43" fmla="*/ 44 h 544"/>
              <a:gd name="T44" fmla="*/ 4 w 688"/>
              <a:gd name="T45" fmla="*/ 68 h 544"/>
              <a:gd name="T46" fmla="*/ 0 w 688"/>
              <a:gd name="T47" fmla="*/ 98 h 544"/>
              <a:gd name="T48" fmla="*/ 16 w 688"/>
              <a:gd name="T49" fmla="*/ 138 h 544"/>
              <a:gd name="T50" fmla="*/ 38 w 688"/>
              <a:gd name="T51" fmla="*/ 160 h 544"/>
              <a:gd name="T52" fmla="*/ 26 w 688"/>
              <a:gd name="T53" fmla="*/ 538 h 544"/>
              <a:gd name="T54" fmla="*/ 38 w 688"/>
              <a:gd name="T55" fmla="*/ 544 h 544"/>
              <a:gd name="T56" fmla="*/ 678 w 688"/>
              <a:gd name="T57" fmla="*/ 536 h 544"/>
              <a:gd name="T58" fmla="*/ 688 w 688"/>
              <a:gd name="T59" fmla="*/ 518 h 544"/>
              <a:gd name="T60" fmla="*/ 606 w 688"/>
              <a:gd name="T61" fmla="*/ 68 h 544"/>
              <a:gd name="T62" fmla="*/ 618 w 688"/>
              <a:gd name="T63" fmla="*/ 62 h 544"/>
              <a:gd name="T64" fmla="*/ 634 w 688"/>
              <a:gd name="T65" fmla="*/ 70 h 544"/>
              <a:gd name="T66" fmla="*/ 638 w 688"/>
              <a:gd name="T67" fmla="*/ 86 h 544"/>
              <a:gd name="T68" fmla="*/ 624 w 688"/>
              <a:gd name="T69" fmla="*/ 100 h 544"/>
              <a:gd name="T70" fmla="*/ 606 w 688"/>
              <a:gd name="T71" fmla="*/ 88 h 544"/>
              <a:gd name="T72" fmla="*/ 604 w 688"/>
              <a:gd name="T73" fmla="*/ 74 h 544"/>
              <a:gd name="T74" fmla="*/ 352 w 688"/>
              <a:gd name="T75" fmla="*/ 38 h 544"/>
              <a:gd name="T76" fmla="*/ 376 w 688"/>
              <a:gd name="T77" fmla="*/ 36 h 544"/>
              <a:gd name="T78" fmla="*/ 392 w 688"/>
              <a:gd name="T79" fmla="*/ 52 h 544"/>
              <a:gd name="T80" fmla="*/ 372 w 688"/>
              <a:gd name="T81" fmla="*/ 70 h 544"/>
              <a:gd name="T82" fmla="*/ 344 w 688"/>
              <a:gd name="T83" fmla="*/ 64 h 544"/>
              <a:gd name="T84" fmla="*/ 342 w 688"/>
              <a:gd name="T85" fmla="*/ 48 h 544"/>
              <a:gd name="T86" fmla="*/ 40 w 688"/>
              <a:gd name="T87" fmla="*/ 76 h 544"/>
              <a:gd name="T88" fmla="*/ 58 w 688"/>
              <a:gd name="T89" fmla="*/ 76 h 544"/>
              <a:gd name="T90" fmla="*/ 74 w 688"/>
              <a:gd name="T91" fmla="*/ 86 h 544"/>
              <a:gd name="T92" fmla="*/ 78 w 688"/>
              <a:gd name="T93" fmla="*/ 108 h 544"/>
              <a:gd name="T94" fmla="*/ 66 w 688"/>
              <a:gd name="T95" fmla="*/ 132 h 544"/>
              <a:gd name="T96" fmla="*/ 52 w 688"/>
              <a:gd name="T97" fmla="*/ 128 h 544"/>
              <a:gd name="T98" fmla="*/ 36 w 688"/>
              <a:gd name="T99" fmla="*/ 102 h 544"/>
              <a:gd name="T100" fmla="*/ 56 w 688"/>
              <a:gd name="T101" fmla="*/ 510 h 544"/>
              <a:gd name="T102" fmla="*/ 222 w 688"/>
              <a:gd name="T103" fmla="*/ 316 h 544"/>
              <a:gd name="T104" fmla="*/ 240 w 688"/>
              <a:gd name="T105" fmla="*/ 308 h 544"/>
              <a:gd name="T106" fmla="*/ 448 w 688"/>
              <a:gd name="T107" fmla="*/ 300 h 544"/>
              <a:gd name="T108" fmla="*/ 470 w 688"/>
              <a:gd name="T109" fmla="*/ 298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88" h="544">
                <a:moveTo>
                  <a:pt x="688" y="518"/>
                </a:moveTo>
                <a:lnTo>
                  <a:pt x="630" y="132"/>
                </a:lnTo>
                <a:lnTo>
                  <a:pt x="630" y="132"/>
                </a:lnTo>
                <a:lnTo>
                  <a:pt x="644" y="128"/>
                </a:lnTo>
                <a:lnTo>
                  <a:pt x="656" y="120"/>
                </a:lnTo>
                <a:lnTo>
                  <a:pt x="664" y="108"/>
                </a:lnTo>
                <a:lnTo>
                  <a:pt x="670" y="94"/>
                </a:lnTo>
                <a:lnTo>
                  <a:pt x="670" y="94"/>
                </a:lnTo>
                <a:lnTo>
                  <a:pt x="672" y="84"/>
                </a:lnTo>
                <a:lnTo>
                  <a:pt x="672" y="76"/>
                </a:lnTo>
                <a:lnTo>
                  <a:pt x="670" y="66"/>
                </a:lnTo>
                <a:lnTo>
                  <a:pt x="668" y="58"/>
                </a:lnTo>
                <a:lnTo>
                  <a:pt x="662" y="50"/>
                </a:lnTo>
                <a:lnTo>
                  <a:pt x="658" y="44"/>
                </a:lnTo>
                <a:lnTo>
                  <a:pt x="650" y="38"/>
                </a:lnTo>
                <a:lnTo>
                  <a:pt x="642" y="32"/>
                </a:lnTo>
                <a:lnTo>
                  <a:pt x="642" y="32"/>
                </a:lnTo>
                <a:lnTo>
                  <a:pt x="630" y="28"/>
                </a:lnTo>
                <a:lnTo>
                  <a:pt x="618" y="28"/>
                </a:lnTo>
                <a:lnTo>
                  <a:pt x="618" y="28"/>
                </a:lnTo>
                <a:lnTo>
                  <a:pt x="610" y="28"/>
                </a:lnTo>
                <a:lnTo>
                  <a:pt x="602" y="30"/>
                </a:lnTo>
                <a:lnTo>
                  <a:pt x="596" y="32"/>
                </a:lnTo>
                <a:lnTo>
                  <a:pt x="590" y="36"/>
                </a:lnTo>
                <a:lnTo>
                  <a:pt x="584" y="42"/>
                </a:lnTo>
                <a:lnTo>
                  <a:pt x="578" y="48"/>
                </a:lnTo>
                <a:lnTo>
                  <a:pt x="574" y="56"/>
                </a:lnTo>
                <a:lnTo>
                  <a:pt x="572" y="62"/>
                </a:lnTo>
                <a:lnTo>
                  <a:pt x="572" y="62"/>
                </a:lnTo>
                <a:lnTo>
                  <a:pt x="570" y="70"/>
                </a:lnTo>
                <a:lnTo>
                  <a:pt x="568" y="78"/>
                </a:lnTo>
                <a:lnTo>
                  <a:pt x="570" y="94"/>
                </a:lnTo>
                <a:lnTo>
                  <a:pt x="578" y="108"/>
                </a:lnTo>
                <a:lnTo>
                  <a:pt x="588" y="118"/>
                </a:lnTo>
                <a:lnTo>
                  <a:pt x="462" y="256"/>
                </a:lnTo>
                <a:lnTo>
                  <a:pt x="382" y="102"/>
                </a:lnTo>
                <a:lnTo>
                  <a:pt x="382" y="102"/>
                </a:lnTo>
                <a:lnTo>
                  <a:pt x="398" y="96"/>
                </a:lnTo>
                <a:lnTo>
                  <a:pt x="410" y="86"/>
                </a:lnTo>
                <a:lnTo>
                  <a:pt x="420" y="74"/>
                </a:lnTo>
                <a:lnTo>
                  <a:pt x="424" y="60"/>
                </a:lnTo>
                <a:lnTo>
                  <a:pt x="424" y="60"/>
                </a:lnTo>
                <a:lnTo>
                  <a:pt x="426" y="50"/>
                </a:lnTo>
                <a:lnTo>
                  <a:pt x="426" y="44"/>
                </a:lnTo>
                <a:lnTo>
                  <a:pt x="424" y="36"/>
                </a:lnTo>
                <a:lnTo>
                  <a:pt x="420" y="28"/>
                </a:lnTo>
                <a:lnTo>
                  <a:pt x="412" y="20"/>
                </a:lnTo>
                <a:lnTo>
                  <a:pt x="404" y="12"/>
                </a:lnTo>
                <a:lnTo>
                  <a:pt x="390" y="4"/>
                </a:lnTo>
                <a:lnTo>
                  <a:pt x="390" y="4"/>
                </a:lnTo>
                <a:lnTo>
                  <a:pt x="380" y="0"/>
                </a:lnTo>
                <a:lnTo>
                  <a:pt x="368" y="0"/>
                </a:lnTo>
                <a:lnTo>
                  <a:pt x="368" y="0"/>
                </a:lnTo>
                <a:lnTo>
                  <a:pt x="358" y="0"/>
                </a:lnTo>
                <a:lnTo>
                  <a:pt x="350" y="2"/>
                </a:lnTo>
                <a:lnTo>
                  <a:pt x="334" y="10"/>
                </a:lnTo>
                <a:lnTo>
                  <a:pt x="320" y="20"/>
                </a:lnTo>
                <a:lnTo>
                  <a:pt x="316" y="26"/>
                </a:lnTo>
                <a:lnTo>
                  <a:pt x="312" y="34"/>
                </a:lnTo>
                <a:lnTo>
                  <a:pt x="312" y="34"/>
                </a:lnTo>
                <a:lnTo>
                  <a:pt x="306" y="46"/>
                </a:lnTo>
                <a:lnTo>
                  <a:pt x="306" y="60"/>
                </a:lnTo>
                <a:lnTo>
                  <a:pt x="310" y="74"/>
                </a:lnTo>
                <a:lnTo>
                  <a:pt x="318" y="86"/>
                </a:lnTo>
                <a:lnTo>
                  <a:pt x="318" y="86"/>
                </a:lnTo>
                <a:lnTo>
                  <a:pt x="326" y="94"/>
                </a:lnTo>
                <a:lnTo>
                  <a:pt x="334" y="98"/>
                </a:lnTo>
                <a:lnTo>
                  <a:pt x="222" y="274"/>
                </a:lnTo>
                <a:lnTo>
                  <a:pt x="92" y="154"/>
                </a:lnTo>
                <a:lnTo>
                  <a:pt x="92" y="154"/>
                </a:lnTo>
                <a:lnTo>
                  <a:pt x="98" y="146"/>
                </a:lnTo>
                <a:lnTo>
                  <a:pt x="104" y="136"/>
                </a:lnTo>
                <a:lnTo>
                  <a:pt x="108" y="124"/>
                </a:lnTo>
                <a:lnTo>
                  <a:pt x="110" y="112"/>
                </a:lnTo>
                <a:lnTo>
                  <a:pt x="110" y="112"/>
                </a:lnTo>
                <a:lnTo>
                  <a:pt x="112" y="102"/>
                </a:lnTo>
                <a:lnTo>
                  <a:pt x="110" y="90"/>
                </a:lnTo>
                <a:lnTo>
                  <a:pt x="108" y="80"/>
                </a:lnTo>
                <a:lnTo>
                  <a:pt x="104" y="70"/>
                </a:lnTo>
                <a:lnTo>
                  <a:pt x="96" y="60"/>
                </a:lnTo>
                <a:lnTo>
                  <a:pt x="88" y="52"/>
                </a:lnTo>
                <a:lnTo>
                  <a:pt x="78" y="46"/>
                </a:lnTo>
                <a:lnTo>
                  <a:pt x="66" y="42"/>
                </a:lnTo>
                <a:lnTo>
                  <a:pt x="66" y="42"/>
                </a:lnTo>
                <a:lnTo>
                  <a:pt x="56" y="40"/>
                </a:lnTo>
                <a:lnTo>
                  <a:pt x="46" y="40"/>
                </a:lnTo>
                <a:lnTo>
                  <a:pt x="36" y="42"/>
                </a:lnTo>
                <a:lnTo>
                  <a:pt x="28" y="44"/>
                </a:lnTo>
                <a:lnTo>
                  <a:pt x="20" y="48"/>
                </a:lnTo>
                <a:lnTo>
                  <a:pt x="14" y="54"/>
                </a:lnTo>
                <a:lnTo>
                  <a:pt x="8" y="60"/>
                </a:lnTo>
                <a:lnTo>
                  <a:pt x="4" y="68"/>
                </a:lnTo>
                <a:lnTo>
                  <a:pt x="4" y="68"/>
                </a:lnTo>
                <a:lnTo>
                  <a:pt x="2" y="78"/>
                </a:lnTo>
                <a:lnTo>
                  <a:pt x="0" y="88"/>
                </a:lnTo>
                <a:lnTo>
                  <a:pt x="0" y="98"/>
                </a:lnTo>
                <a:lnTo>
                  <a:pt x="2" y="108"/>
                </a:lnTo>
                <a:lnTo>
                  <a:pt x="6" y="118"/>
                </a:lnTo>
                <a:lnTo>
                  <a:pt x="10" y="128"/>
                </a:lnTo>
                <a:lnTo>
                  <a:pt x="16" y="138"/>
                </a:lnTo>
                <a:lnTo>
                  <a:pt x="22" y="146"/>
                </a:lnTo>
                <a:lnTo>
                  <a:pt x="22" y="146"/>
                </a:lnTo>
                <a:lnTo>
                  <a:pt x="30" y="154"/>
                </a:lnTo>
                <a:lnTo>
                  <a:pt x="38" y="160"/>
                </a:lnTo>
                <a:lnTo>
                  <a:pt x="22" y="526"/>
                </a:lnTo>
                <a:lnTo>
                  <a:pt x="22" y="526"/>
                </a:lnTo>
                <a:lnTo>
                  <a:pt x="24" y="532"/>
                </a:lnTo>
                <a:lnTo>
                  <a:pt x="26" y="538"/>
                </a:lnTo>
                <a:lnTo>
                  <a:pt x="26" y="538"/>
                </a:lnTo>
                <a:lnTo>
                  <a:pt x="32" y="542"/>
                </a:lnTo>
                <a:lnTo>
                  <a:pt x="38" y="544"/>
                </a:lnTo>
                <a:lnTo>
                  <a:pt x="38" y="544"/>
                </a:lnTo>
                <a:lnTo>
                  <a:pt x="40" y="544"/>
                </a:lnTo>
                <a:lnTo>
                  <a:pt x="672" y="536"/>
                </a:lnTo>
                <a:lnTo>
                  <a:pt x="672" y="536"/>
                </a:lnTo>
                <a:lnTo>
                  <a:pt x="678" y="536"/>
                </a:lnTo>
                <a:lnTo>
                  <a:pt x="684" y="530"/>
                </a:lnTo>
                <a:lnTo>
                  <a:pt x="684" y="530"/>
                </a:lnTo>
                <a:lnTo>
                  <a:pt x="688" y="524"/>
                </a:lnTo>
                <a:lnTo>
                  <a:pt x="688" y="518"/>
                </a:lnTo>
                <a:lnTo>
                  <a:pt x="688" y="518"/>
                </a:lnTo>
                <a:close/>
                <a:moveTo>
                  <a:pt x="604" y="74"/>
                </a:moveTo>
                <a:lnTo>
                  <a:pt x="604" y="74"/>
                </a:lnTo>
                <a:lnTo>
                  <a:pt x="606" y="68"/>
                </a:lnTo>
                <a:lnTo>
                  <a:pt x="608" y="64"/>
                </a:lnTo>
                <a:lnTo>
                  <a:pt x="614" y="62"/>
                </a:lnTo>
                <a:lnTo>
                  <a:pt x="618" y="62"/>
                </a:lnTo>
                <a:lnTo>
                  <a:pt x="618" y="62"/>
                </a:lnTo>
                <a:lnTo>
                  <a:pt x="628" y="64"/>
                </a:lnTo>
                <a:lnTo>
                  <a:pt x="628" y="64"/>
                </a:lnTo>
                <a:lnTo>
                  <a:pt x="632" y="66"/>
                </a:lnTo>
                <a:lnTo>
                  <a:pt x="634" y="70"/>
                </a:lnTo>
                <a:lnTo>
                  <a:pt x="638" y="76"/>
                </a:lnTo>
                <a:lnTo>
                  <a:pt x="638" y="82"/>
                </a:lnTo>
                <a:lnTo>
                  <a:pt x="638" y="86"/>
                </a:lnTo>
                <a:lnTo>
                  <a:pt x="638" y="86"/>
                </a:lnTo>
                <a:lnTo>
                  <a:pt x="634" y="94"/>
                </a:lnTo>
                <a:lnTo>
                  <a:pt x="630" y="98"/>
                </a:lnTo>
                <a:lnTo>
                  <a:pt x="624" y="100"/>
                </a:lnTo>
                <a:lnTo>
                  <a:pt x="624" y="100"/>
                </a:lnTo>
                <a:lnTo>
                  <a:pt x="618" y="98"/>
                </a:lnTo>
                <a:lnTo>
                  <a:pt x="610" y="94"/>
                </a:lnTo>
                <a:lnTo>
                  <a:pt x="610" y="94"/>
                </a:lnTo>
                <a:lnTo>
                  <a:pt x="606" y="88"/>
                </a:lnTo>
                <a:lnTo>
                  <a:pt x="602" y="82"/>
                </a:lnTo>
                <a:lnTo>
                  <a:pt x="602" y="76"/>
                </a:lnTo>
                <a:lnTo>
                  <a:pt x="604" y="74"/>
                </a:lnTo>
                <a:lnTo>
                  <a:pt x="604" y="74"/>
                </a:lnTo>
                <a:close/>
                <a:moveTo>
                  <a:pt x="342" y="48"/>
                </a:moveTo>
                <a:lnTo>
                  <a:pt x="342" y="48"/>
                </a:lnTo>
                <a:lnTo>
                  <a:pt x="346" y="42"/>
                </a:lnTo>
                <a:lnTo>
                  <a:pt x="352" y="38"/>
                </a:lnTo>
                <a:lnTo>
                  <a:pt x="360" y="34"/>
                </a:lnTo>
                <a:lnTo>
                  <a:pt x="368" y="34"/>
                </a:lnTo>
                <a:lnTo>
                  <a:pt x="368" y="34"/>
                </a:lnTo>
                <a:lnTo>
                  <a:pt x="376" y="36"/>
                </a:lnTo>
                <a:lnTo>
                  <a:pt x="376" y="36"/>
                </a:lnTo>
                <a:lnTo>
                  <a:pt x="388" y="42"/>
                </a:lnTo>
                <a:lnTo>
                  <a:pt x="392" y="48"/>
                </a:lnTo>
                <a:lnTo>
                  <a:pt x="392" y="52"/>
                </a:lnTo>
                <a:lnTo>
                  <a:pt x="392" y="52"/>
                </a:lnTo>
                <a:lnTo>
                  <a:pt x="388" y="60"/>
                </a:lnTo>
                <a:lnTo>
                  <a:pt x="382" y="66"/>
                </a:lnTo>
                <a:lnTo>
                  <a:pt x="372" y="70"/>
                </a:lnTo>
                <a:lnTo>
                  <a:pt x="362" y="72"/>
                </a:lnTo>
                <a:lnTo>
                  <a:pt x="362" y="72"/>
                </a:lnTo>
                <a:lnTo>
                  <a:pt x="352" y="70"/>
                </a:lnTo>
                <a:lnTo>
                  <a:pt x="344" y="64"/>
                </a:lnTo>
                <a:lnTo>
                  <a:pt x="344" y="64"/>
                </a:lnTo>
                <a:lnTo>
                  <a:pt x="342" y="60"/>
                </a:lnTo>
                <a:lnTo>
                  <a:pt x="340" y="54"/>
                </a:lnTo>
                <a:lnTo>
                  <a:pt x="342" y="48"/>
                </a:lnTo>
                <a:lnTo>
                  <a:pt x="342" y="48"/>
                </a:lnTo>
                <a:close/>
                <a:moveTo>
                  <a:pt x="36" y="82"/>
                </a:moveTo>
                <a:lnTo>
                  <a:pt x="36" y="82"/>
                </a:lnTo>
                <a:lnTo>
                  <a:pt x="40" y="76"/>
                </a:lnTo>
                <a:lnTo>
                  <a:pt x="44" y="74"/>
                </a:lnTo>
                <a:lnTo>
                  <a:pt x="48" y="74"/>
                </a:lnTo>
                <a:lnTo>
                  <a:pt x="48" y="74"/>
                </a:lnTo>
                <a:lnTo>
                  <a:pt x="58" y="76"/>
                </a:lnTo>
                <a:lnTo>
                  <a:pt x="58" y="76"/>
                </a:lnTo>
                <a:lnTo>
                  <a:pt x="64" y="78"/>
                </a:lnTo>
                <a:lnTo>
                  <a:pt x="70" y="82"/>
                </a:lnTo>
                <a:lnTo>
                  <a:pt x="74" y="86"/>
                </a:lnTo>
                <a:lnTo>
                  <a:pt x="76" y="92"/>
                </a:lnTo>
                <a:lnTo>
                  <a:pt x="78" y="102"/>
                </a:lnTo>
                <a:lnTo>
                  <a:pt x="78" y="108"/>
                </a:lnTo>
                <a:lnTo>
                  <a:pt x="78" y="108"/>
                </a:lnTo>
                <a:lnTo>
                  <a:pt x="76" y="116"/>
                </a:lnTo>
                <a:lnTo>
                  <a:pt x="72" y="122"/>
                </a:lnTo>
                <a:lnTo>
                  <a:pt x="70" y="128"/>
                </a:lnTo>
                <a:lnTo>
                  <a:pt x="66" y="132"/>
                </a:lnTo>
                <a:lnTo>
                  <a:pt x="66" y="132"/>
                </a:lnTo>
                <a:lnTo>
                  <a:pt x="60" y="128"/>
                </a:lnTo>
                <a:lnTo>
                  <a:pt x="52" y="128"/>
                </a:lnTo>
                <a:lnTo>
                  <a:pt x="52" y="128"/>
                </a:lnTo>
                <a:lnTo>
                  <a:pt x="48" y="124"/>
                </a:lnTo>
                <a:lnTo>
                  <a:pt x="48" y="124"/>
                </a:lnTo>
                <a:lnTo>
                  <a:pt x="40" y="112"/>
                </a:lnTo>
                <a:lnTo>
                  <a:pt x="36" y="102"/>
                </a:lnTo>
                <a:lnTo>
                  <a:pt x="34" y="90"/>
                </a:lnTo>
                <a:lnTo>
                  <a:pt x="36" y="82"/>
                </a:lnTo>
                <a:lnTo>
                  <a:pt x="36" y="82"/>
                </a:lnTo>
                <a:close/>
                <a:moveTo>
                  <a:pt x="56" y="510"/>
                </a:moveTo>
                <a:lnTo>
                  <a:pt x="70" y="182"/>
                </a:lnTo>
                <a:lnTo>
                  <a:pt x="216" y="312"/>
                </a:lnTo>
                <a:lnTo>
                  <a:pt x="216" y="312"/>
                </a:lnTo>
                <a:lnTo>
                  <a:pt x="222" y="316"/>
                </a:lnTo>
                <a:lnTo>
                  <a:pt x="228" y="316"/>
                </a:lnTo>
                <a:lnTo>
                  <a:pt x="228" y="316"/>
                </a:lnTo>
                <a:lnTo>
                  <a:pt x="236" y="314"/>
                </a:lnTo>
                <a:lnTo>
                  <a:pt x="240" y="308"/>
                </a:lnTo>
                <a:lnTo>
                  <a:pt x="356" y="126"/>
                </a:lnTo>
                <a:lnTo>
                  <a:pt x="442" y="294"/>
                </a:lnTo>
                <a:lnTo>
                  <a:pt x="442" y="294"/>
                </a:lnTo>
                <a:lnTo>
                  <a:pt x="448" y="300"/>
                </a:lnTo>
                <a:lnTo>
                  <a:pt x="454" y="302"/>
                </a:lnTo>
                <a:lnTo>
                  <a:pt x="454" y="302"/>
                </a:lnTo>
                <a:lnTo>
                  <a:pt x="462" y="302"/>
                </a:lnTo>
                <a:lnTo>
                  <a:pt x="470" y="298"/>
                </a:lnTo>
                <a:lnTo>
                  <a:pt x="600" y="156"/>
                </a:lnTo>
                <a:lnTo>
                  <a:pt x="652" y="502"/>
                </a:lnTo>
                <a:lnTo>
                  <a:pt x="56" y="51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47" name="グループ化 146"/>
          <p:cNvGrpSpPr/>
          <p:nvPr/>
        </p:nvGrpSpPr>
        <p:grpSpPr>
          <a:xfrm>
            <a:off x="6812213" y="3202398"/>
            <a:ext cx="911225" cy="1095375"/>
            <a:chOff x="3424238" y="3022600"/>
            <a:chExt cx="911225" cy="1095375"/>
          </a:xfrm>
          <a:solidFill>
            <a:schemeClr val="accent4"/>
          </a:solidFill>
        </p:grpSpPr>
        <p:sp>
          <p:nvSpPr>
            <p:cNvPr id="128" name="Freeform 92"/>
            <p:cNvSpPr>
              <a:spLocks noEditPoints="1"/>
            </p:cNvSpPr>
            <p:nvPr/>
          </p:nvSpPr>
          <p:spPr bwMode="auto">
            <a:xfrm>
              <a:off x="3424238" y="3063875"/>
              <a:ext cx="409575" cy="1054100"/>
            </a:xfrm>
            <a:custGeom>
              <a:avLst/>
              <a:gdLst>
                <a:gd name="T0" fmla="*/ 244 w 258"/>
                <a:gd name="T1" fmla="*/ 48 h 664"/>
                <a:gd name="T2" fmla="*/ 218 w 258"/>
                <a:gd name="T3" fmla="*/ 6 h 664"/>
                <a:gd name="T4" fmla="*/ 196 w 258"/>
                <a:gd name="T5" fmla="*/ 0 h 664"/>
                <a:gd name="T6" fmla="*/ 168 w 258"/>
                <a:gd name="T7" fmla="*/ 8 h 664"/>
                <a:gd name="T8" fmla="*/ 148 w 258"/>
                <a:gd name="T9" fmla="*/ 14 h 664"/>
                <a:gd name="T10" fmla="*/ 120 w 258"/>
                <a:gd name="T11" fmla="*/ 2 h 664"/>
                <a:gd name="T12" fmla="*/ 100 w 258"/>
                <a:gd name="T13" fmla="*/ 8 h 664"/>
                <a:gd name="T14" fmla="*/ 82 w 258"/>
                <a:gd name="T15" fmla="*/ 18 h 664"/>
                <a:gd name="T16" fmla="*/ 76 w 258"/>
                <a:gd name="T17" fmla="*/ 18 h 664"/>
                <a:gd name="T18" fmla="*/ 28 w 258"/>
                <a:gd name="T19" fmla="*/ 36 h 664"/>
                <a:gd name="T20" fmla="*/ 2 w 258"/>
                <a:gd name="T21" fmla="*/ 90 h 664"/>
                <a:gd name="T22" fmla="*/ 6 w 258"/>
                <a:gd name="T23" fmla="*/ 170 h 664"/>
                <a:gd name="T24" fmla="*/ 52 w 258"/>
                <a:gd name="T25" fmla="*/ 268 h 664"/>
                <a:gd name="T26" fmla="*/ 66 w 258"/>
                <a:gd name="T27" fmla="*/ 316 h 664"/>
                <a:gd name="T28" fmla="*/ 52 w 258"/>
                <a:gd name="T29" fmla="*/ 508 h 664"/>
                <a:gd name="T30" fmla="*/ 58 w 258"/>
                <a:gd name="T31" fmla="*/ 626 h 664"/>
                <a:gd name="T32" fmla="*/ 72 w 258"/>
                <a:gd name="T33" fmla="*/ 652 h 664"/>
                <a:gd name="T34" fmla="*/ 98 w 258"/>
                <a:gd name="T35" fmla="*/ 664 h 664"/>
                <a:gd name="T36" fmla="*/ 110 w 258"/>
                <a:gd name="T37" fmla="*/ 662 h 664"/>
                <a:gd name="T38" fmla="*/ 130 w 258"/>
                <a:gd name="T39" fmla="*/ 644 h 664"/>
                <a:gd name="T40" fmla="*/ 154 w 258"/>
                <a:gd name="T41" fmla="*/ 536 h 664"/>
                <a:gd name="T42" fmla="*/ 176 w 258"/>
                <a:gd name="T43" fmla="*/ 324 h 664"/>
                <a:gd name="T44" fmla="*/ 208 w 258"/>
                <a:gd name="T45" fmla="*/ 282 h 664"/>
                <a:gd name="T46" fmla="*/ 240 w 258"/>
                <a:gd name="T47" fmla="*/ 252 h 664"/>
                <a:gd name="T48" fmla="*/ 258 w 258"/>
                <a:gd name="T49" fmla="*/ 182 h 664"/>
                <a:gd name="T50" fmla="*/ 254 w 258"/>
                <a:gd name="T51" fmla="*/ 108 h 664"/>
                <a:gd name="T52" fmla="*/ 206 w 258"/>
                <a:gd name="T53" fmla="*/ 242 h 664"/>
                <a:gd name="T54" fmla="*/ 168 w 258"/>
                <a:gd name="T55" fmla="*/ 258 h 664"/>
                <a:gd name="T56" fmla="*/ 156 w 258"/>
                <a:gd name="T57" fmla="*/ 262 h 664"/>
                <a:gd name="T58" fmla="*/ 144 w 258"/>
                <a:gd name="T59" fmla="*/ 306 h 664"/>
                <a:gd name="T60" fmla="*/ 124 w 258"/>
                <a:gd name="T61" fmla="*/ 494 h 664"/>
                <a:gd name="T62" fmla="*/ 104 w 258"/>
                <a:gd name="T63" fmla="*/ 620 h 664"/>
                <a:gd name="T64" fmla="*/ 90 w 258"/>
                <a:gd name="T65" fmla="*/ 612 h 664"/>
                <a:gd name="T66" fmla="*/ 86 w 258"/>
                <a:gd name="T67" fmla="*/ 494 h 664"/>
                <a:gd name="T68" fmla="*/ 102 w 258"/>
                <a:gd name="T69" fmla="*/ 308 h 664"/>
                <a:gd name="T70" fmla="*/ 100 w 258"/>
                <a:gd name="T71" fmla="*/ 260 h 664"/>
                <a:gd name="T72" fmla="*/ 86 w 258"/>
                <a:gd name="T73" fmla="*/ 252 h 664"/>
                <a:gd name="T74" fmla="*/ 48 w 258"/>
                <a:gd name="T75" fmla="*/ 194 h 664"/>
                <a:gd name="T76" fmla="*/ 36 w 258"/>
                <a:gd name="T77" fmla="*/ 94 h 664"/>
                <a:gd name="T78" fmla="*/ 56 w 258"/>
                <a:gd name="T79" fmla="*/ 56 h 664"/>
                <a:gd name="T80" fmla="*/ 68 w 258"/>
                <a:gd name="T81" fmla="*/ 76 h 664"/>
                <a:gd name="T82" fmla="*/ 66 w 258"/>
                <a:gd name="T83" fmla="*/ 158 h 664"/>
                <a:gd name="T84" fmla="*/ 78 w 258"/>
                <a:gd name="T85" fmla="*/ 170 h 664"/>
                <a:gd name="T86" fmla="*/ 96 w 258"/>
                <a:gd name="T87" fmla="*/ 164 h 664"/>
                <a:gd name="T88" fmla="*/ 100 w 258"/>
                <a:gd name="T89" fmla="*/ 138 h 664"/>
                <a:gd name="T90" fmla="*/ 102 w 258"/>
                <a:gd name="T91" fmla="*/ 100 h 664"/>
                <a:gd name="T92" fmla="*/ 120 w 258"/>
                <a:gd name="T93" fmla="*/ 38 h 664"/>
                <a:gd name="T94" fmla="*/ 124 w 258"/>
                <a:gd name="T95" fmla="*/ 38 h 664"/>
                <a:gd name="T96" fmla="*/ 134 w 258"/>
                <a:gd name="T97" fmla="*/ 100 h 664"/>
                <a:gd name="T98" fmla="*/ 132 w 258"/>
                <a:gd name="T99" fmla="*/ 146 h 664"/>
                <a:gd name="T100" fmla="*/ 136 w 258"/>
                <a:gd name="T101" fmla="*/ 160 h 664"/>
                <a:gd name="T102" fmla="*/ 154 w 258"/>
                <a:gd name="T103" fmla="*/ 164 h 664"/>
                <a:gd name="T104" fmla="*/ 166 w 258"/>
                <a:gd name="T105" fmla="*/ 148 h 664"/>
                <a:gd name="T106" fmla="*/ 168 w 258"/>
                <a:gd name="T107" fmla="*/ 100 h 664"/>
                <a:gd name="T108" fmla="*/ 182 w 258"/>
                <a:gd name="T109" fmla="*/ 42 h 664"/>
                <a:gd name="T110" fmla="*/ 196 w 258"/>
                <a:gd name="T111" fmla="*/ 34 h 664"/>
                <a:gd name="T112" fmla="*/ 208 w 258"/>
                <a:gd name="T113" fmla="*/ 48 h 664"/>
                <a:gd name="T114" fmla="*/ 218 w 258"/>
                <a:gd name="T115" fmla="*/ 98 h 664"/>
                <a:gd name="T116" fmla="*/ 224 w 258"/>
                <a:gd name="T117" fmla="*/ 176 h 664"/>
                <a:gd name="T118" fmla="*/ 212 w 258"/>
                <a:gd name="T119" fmla="*/ 232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664">
                  <a:moveTo>
                    <a:pt x="252" y="94"/>
                  </a:moveTo>
                  <a:lnTo>
                    <a:pt x="252" y="94"/>
                  </a:lnTo>
                  <a:lnTo>
                    <a:pt x="248" y="64"/>
                  </a:lnTo>
                  <a:lnTo>
                    <a:pt x="244" y="48"/>
                  </a:lnTo>
                  <a:lnTo>
                    <a:pt x="240" y="34"/>
                  </a:lnTo>
                  <a:lnTo>
                    <a:pt x="232" y="20"/>
                  </a:lnTo>
                  <a:lnTo>
                    <a:pt x="224" y="10"/>
                  </a:lnTo>
                  <a:lnTo>
                    <a:pt x="218" y="6"/>
                  </a:lnTo>
                  <a:lnTo>
                    <a:pt x="210" y="2"/>
                  </a:lnTo>
                  <a:lnTo>
                    <a:pt x="204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76" y="4"/>
                  </a:lnTo>
                  <a:lnTo>
                    <a:pt x="168" y="8"/>
                  </a:lnTo>
                  <a:lnTo>
                    <a:pt x="160" y="16"/>
                  </a:lnTo>
                  <a:lnTo>
                    <a:pt x="154" y="22"/>
                  </a:lnTo>
                  <a:lnTo>
                    <a:pt x="154" y="22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40" y="8"/>
                  </a:lnTo>
                  <a:lnTo>
                    <a:pt x="130" y="4"/>
                  </a:lnTo>
                  <a:lnTo>
                    <a:pt x="120" y="2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06" y="6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88" y="22"/>
                  </a:lnTo>
                  <a:lnTo>
                    <a:pt x="88" y="22"/>
                  </a:lnTo>
                  <a:lnTo>
                    <a:pt x="82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62" y="18"/>
                  </a:lnTo>
                  <a:lnTo>
                    <a:pt x="50" y="22"/>
                  </a:lnTo>
                  <a:lnTo>
                    <a:pt x="38" y="28"/>
                  </a:lnTo>
                  <a:lnTo>
                    <a:pt x="28" y="36"/>
                  </a:lnTo>
                  <a:lnTo>
                    <a:pt x="20" y="46"/>
                  </a:lnTo>
                  <a:lnTo>
                    <a:pt x="12" y="58"/>
                  </a:lnTo>
                  <a:lnTo>
                    <a:pt x="6" y="74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0" y="114"/>
                  </a:lnTo>
                  <a:lnTo>
                    <a:pt x="2" y="142"/>
                  </a:lnTo>
                  <a:lnTo>
                    <a:pt x="6" y="170"/>
                  </a:lnTo>
                  <a:lnTo>
                    <a:pt x="14" y="198"/>
                  </a:lnTo>
                  <a:lnTo>
                    <a:pt x="24" y="224"/>
                  </a:lnTo>
                  <a:lnTo>
                    <a:pt x="38" y="248"/>
                  </a:lnTo>
                  <a:lnTo>
                    <a:pt x="52" y="268"/>
                  </a:lnTo>
                  <a:lnTo>
                    <a:pt x="60" y="274"/>
                  </a:lnTo>
                  <a:lnTo>
                    <a:pt x="68" y="282"/>
                  </a:lnTo>
                  <a:lnTo>
                    <a:pt x="68" y="282"/>
                  </a:lnTo>
                  <a:lnTo>
                    <a:pt x="66" y="316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54" y="462"/>
                  </a:lnTo>
                  <a:lnTo>
                    <a:pt x="52" y="508"/>
                  </a:lnTo>
                  <a:lnTo>
                    <a:pt x="50" y="548"/>
                  </a:lnTo>
                  <a:lnTo>
                    <a:pt x="52" y="584"/>
                  </a:lnTo>
                  <a:lnTo>
                    <a:pt x="56" y="612"/>
                  </a:lnTo>
                  <a:lnTo>
                    <a:pt x="58" y="626"/>
                  </a:lnTo>
                  <a:lnTo>
                    <a:pt x="62" y="636"/>
                  </a:lnTo>
                  <a:lnTo>
                    <a:pt x="68" y="644"/>
                  </a:lnTo>
                  <a:lnTo>
                    <a:pt x="72" y="652"/>
                  </a:lnTo>
                  <a:lnTo>
                    <a:pt x="72" y="652"/>
                  </a:lnTo>
                  <a:lnTo>
                    <a:pt x="78" y="658"/>
                  </a:lnTo>
                  <a:lnTo>
                    <a:pt x="84" y="662"/>
                  </a:lnTo>
                  <a:lnTo>
                    <a:pt x="90" y="664"/>
                  </a:lnTo>
                  <a:lnTo>
                    <a:pt x="98" y="664"/>
                  </a:lnTo>
                  <a:lnTo>
                    <a:pt x="98" y="664"/>
                  </a:lnTo>
                  <a:lnTo>
                    <a:pt x="108" y="662"/>
                  </a:lnTo>
                  <a:lnTo>
                    <a:pt x="108" y="662"/>
                  </a:lnTo>
                  <a:lnTo>
                    <a:pt x="110" y="662"/>
                  </a:lnTo>
                  <a:lnTo>
                    <a:pt x="110" y="662"/>
                  </a:lnTo>
                  <a:lnTo>
                    <a:pt x="116" y="660"/>
                  </a:lnTo>
                  <a:lnTo>
                    <a:pt x="120" y="656"/>
                  </a:lnTo>
                  <a:lnTo>
                    <a:pt x="130" y="644"/>
                  </a:lnTo>
                  <a:lnTo>
                    <a:pt x="136" y="626"/>
                  </a:lnTo>
                  <a:lnTo>
                    <a:pt x="144" y="602"/>
                  </a:lnTo>
                  <a:lnTo>
                    <a:pt x="148" y="572"/>
                  </a:lnTo>
                  <a:lnTo>
                    <a:pt x="154" y="536"/>
                  </a:lnTo>
                  <a:lnTo>
                    <a:pt x="164" y="440"/>
                  </a:lnTo>
                  <a:lnTo>
                    <a:pt x="164" y="440"/>
                  </a:lnTo>
                  <a:lnTo>
                    <a:pt x="170" y="360"/>
                  </a:lnTo>
                  <a:lnTo>
                    <a:pt x="176" y="324"/>
                  </a:lnTo>
                  <a:lnTo>
                    <a:pt x="180" y="290"/>
                  </a:lnTo>
                  <a:lnTo>
                    <a:pt x="180" y="290"/>
                  </a:lnTo>
                  <a:lnTo>
                    <a:pt x="196" y="288"/>
                  </a:lnTo>
                  <a:lnTo>
                    <a:pt x="208" y="282"/>
                  </a:lnTo>
                  <a:lnTo>
                    <a:pt x="220" y="274"/>
                  </a:lnTo>
                  <a:lnTo>
                    <a:pt x="232" y="264"/>
                  </a:lnTo>
                  <a:lnTo>
                    <a:pt x="232" y="264"/>
                  </a:lnTo>
                  <a:lnTo>
                    <a:pt x="240" y="252"/>
                  </a:lnTo>
                  <a:lnTo>
                    <a:pt x="248" y="238"/>
                  </a:lnTo>
                  <a:lnTo>
                    <a:pt x="252" y="222"/>
                  </a:lnTo>
                  <a:lnTo>
                    <a:pt x="256" y="202"/>
                  </a:lnTo>
                  <a:lnTo>
                    <a:pt x="258" y="182"/>
                  </a:lnTo>
                  <a:lnTo>
                    <a:pt x="258" y="158"/>
                  </a:lnTo>
                  <a:lnTo>
                    <a:pt x="256" y="134"/>
                  </a:lnTo>
                  <a:lnTo>
                    <a:pt x="254" y="108"/>
                  </a:lnTo>
                  <a:lnTo>
                    <a:pt x="254" y="108"/>
                  </a:lnTo>
                  <a:lnTo>
                    <a:pt x="252" y="94"/>
                  </a:lnTo>
                  <a:lnTo>
                    <a:pt x="252" y="94"/>
                  </a:lnTo>
                  <a:close/>
                  <a:moveTo>
                    <a:pt x="206" y="242"/>
                  </a:moveTo>
                  <a:lnTo>
                    <a:pt x="206" y="242"/>
                  </a:lnTo>
                  <a:lnTo>
                    <a:pt x="198" y="250"/>
                  </a:lnTo>
                  <a:lnTo>
                    <a:pt x="190" y="254"/>
                  </a:lnTo>
                  <a:lnTo>
                    <a:pt x="180" y="256"/>
                  </a:lnTo>
                  <a:lnTo>
                    <a:pt x="168" y="258"/>
                  </a:lnTo>
                  <a:lnTo>
                    <a:pt x="166" y="258"/>
                  </a:lnTo>
                  <a:lnTo>
                    <a:pt x="166" y="258"/>
                  </a:lnTo>
                  <a:lnTo>
                    <a:pt x="160" y="258"/>
                  </a:lnTo>
                  <a:lnTo>
                    <a:pt x="156" y="262"/>
                  </a:lnTo>
                  <a:lnTo>
                    <a:pt x="152" y="266"/>
                  </a:lnTo>
                  <a:lnTo>
                    <a:pt x="150" y="272"/>
                  </a:lnTo>
                  <a:lnTo>
                    <a:pt x="150" y="272"/>
                  </a:lnTo>
                  <a:lnTo>
                    <a:pt x="144" y="306"/>
                  </a:lnTo>
                  <a:lnTo>
                    <a:pt x="138" y="346"/>
                  </a:lnTo>
                  <a:lnTo>
                    <a:pt x="130" y="436"/>
                  </a:lnTo>
                  <a:lnTo>
                    <a:pt x="130" y="436"/>
                  </a:lnTo>
                  <a:lnTo>
                    <a:pt x="124" y="494"/>
                  </a:lnTo>
                  <a:lnTo>
                    <a:pt x="118" y="554"/>
                  </a:lnTo>
                  <a:lnTo>
                    <a:pt x="114" y="580"/>
                  </a:lnTo>
                  <a:lnTo>
                    <a:pt x="108" y="602"/>
                  </a:lnTo>
                  <a:lnTo>
                    <a:pt x="104" y="620"/>
                  </a:lnTo>
                  <a:lnTo>
                    <a:pt x="98" y="630"/>
                  </a:lnTo>
                  <a:lnTo>
                    <a:pt x="98" y="630"/>
                  </a:lnTo>
                  <a:lnTo>
                    <a:pt x="94" y="626"/>
                  </a:lnTo>
                  <a:lnTo>
                    <a:pt x="90" y="612"/>
                  </a:lnTo>
                  <a:lnTo>
                    <a:pt x="86" y="584"/>
                  </a:lnTo>
                  <a:lnTo>
                    <a:pt x="84" y="536"/>
                  </a:lnTo>
                  <a:lnTo>
                    <a:pt x="84" y="536"/>
                  </a:lnTo>
                  <a:lnTo>
                    <a:pt x="86" y="494"/>
                  </a:lnTo>
                  <a:lnTo>
                    <a:pt x="88" y="450"/>
                  </a:lnTo>
                  <a:lnTo>
                    <a:pt x="96" y="364"/>
                  </a:lnTo>
                  <a:lnTo>
                    <a:pt x="96" y="364"/>
                  </a:lnTo>
                  <a:lnTo>
                    <a:pt x="102" y="308"/>
                  </a:lnTo>
                  <a:lnTo>
                    <a:pt x="102" y="270"/>
                  </a:lnTo>
                  <a:lnTo>
                    <a:pt x="102" y="270"/>
                  </a:lnTo>
                  <a:lnTo>
                    <a:pt x="102" y="264"/>
                  </a:lnTo>
                  <a:lnTo>
                    <a:pt x="100" y="260"/>
                  </a:lnTo>
                  <a:lnTo>
                    <a:pt x="96" y="256"/>
                  </a:lnTo>
                  <a:lnTo>
                    <a:pt x="92" y="254"/>
                  </a:lnTo>
                  <a:lnTo>
                    <a:pt x="92" y="254"/>
                  </a:lnTo>
                  <a:lnTo>
                    <a:pt x="86" y="252"/>
                  </a:lnTo>
                  <a:lnTo>
                    <a:pt x="80" y="248"/>
                  </a:lnTo>
                  <a:lnTo>
                    <a:pt x="68" y="234"/>
                  </a:lnTo>
                  <a:lnTo>
                    <a:pt x="58" y="216"/>
                  </a:lnTo>
                  <a:lnTo>
                    <a:pt x="48" y="194"/>
                  </a:lnTo>
                  <a:lnTo>
                    <a:pt x="40" y="170"/>
                  </a:lnTo>
                  <a:lnTo>
                    <a:pt x="36" y="144"/>
                  </a:lnTo>
                  <a:lnTo>
                    <a:pt x="34" y="120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42" y="76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6" y="64"/>
                  </a:lnTo>
                  <a:lnTo>
                    <a:pt x="68" y="76"/>
                  </a:lnTo>
                  <a:lnTo>
                    <a:pt x="68" y="96"/>
                  </a:lnTo>
                  <a:lnTo>
                    <a:pt x="68" y="96"/>
                  </a:lnTo>
                  <a:lnTo>
                    <a:pt x="66" y="132"/>
                  </a:lnTo>
                  <a:lnTo>
                    <a:pt x="66" y="158"/>
                  </a:lnTo>
                  <a:lnTo>
                    <a:pt x="66" y="158"/>
                  </a:lnTo>
                  <a:lnTo>
                    <a:pt x="68" y="164"/>
                  </a:lnTo>
                  <a:lnTo>
                    <a:pt x="72" y="168"/>
                  </a:lnTo>
                  <a:lnTo>
                    <a:pt x="78" y="170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92" y="168"/>
                  </a:lnTo>
                  <a:lnTo>
                    <a:pt x="96" y="164"/>
                  </a:lnTo>
                  <a:lnTo>
                    <a:pt x="100" y="160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100" y="138"/>
                  </a:lnTo>
                  <a:lnTo>
                    <a:pt x="100" y="120"/>
                  </a:lnTo>
                  <a:lnTo>
                    <a:pt x="100" y="120"/>
                  </a:lnTo>
                  <a:lnTo>
                    <a:pt x="102" y="100"/>
                  </a:lnTo>
                  <a:lnTo>
                    <a:pt x="102" y="100"/>
                  </a:lnTo>
                  <a:lnTo>
                    <a:pt x="106" y="72"/>
                  </a:lnTo>
                  <a:lnTo>
                    <a:pt x="112" y="54"/>
                  </a:lnTo>
                  <a:lnTo>
                    <a:pt x="116" y="42"/>
                  </a:lnTo>
                  <a:lnTo>
                    <a:pt x="120" y="38"/>
                  </a:lnTo>
                  <a:lnTo>
                    <a:pt x="120" y="38"/>
                  </a:lnTo>
                  <a:lnTo>
                    <a:pt x="122" y="36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8" y="44"/>
                  </a:lnTo>
                  <a:lnTo>
                    <a:pt x="130" y="56"/>
                  </a:lnTo>
                  <a:lnTo>
                    <a:pt x="134" y="74"/>
                  </a:lnTo>
                  <a:lnTo>
                    <a:pt x="134" y="100"/>
                  </a:lnTo>
                  <a:lnTo>
                    <a:pt x="134" y="100"/>
                  </a:lnTo>
                  <a:lnTo>
                    <a:pt x="132" y="128"/>
                  </a:lnTo>
                  <a:lnTo>
                    <a:pt x="132" y="128"/>
                  </a:lnTo>
                  <a:lnTo>
                    <a:pt x="132" y="146"/>
                  </a:lnTo>
                  <a:lnTo>
                    <a:pt x="132" y="146"/>
                  </a:lnTo>
                  <a:lnTo>
                    <a:pt x="132" y="146"/>
                  </a:lnTo>
                  <a:lnTo>
                    <a:pt x="132" y="154"/>
                  </a:lnTo>
                  <a:lnTo>
                    <a:pt x="136" y="160"/>
                  </a:lnTo>
                  <a:lnTo>
                    <a:pt x="140" y="164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54" y="164"/>
                  </a:lnTo>
                  <a:lnTo>
                    <a:pt x="160" y="162"/>
                  </a:lnTo>
                  <a:lnTo>
                    <a:pt x="164" y="156"/>
                  </a:lnTo>
                  <a:lnTo>
                    <a:pt x="166" y="150"/>
                  </a:lnTo>
                  <a:lnTo>
                    <a:pt x="166" y="148"/>
                  </a:lnTo>
                  <a:lnTo>
                    <a:pt x="166" y="148"/>
                  </a:lnTo>
                  <a:lnTo>
                    <a:pt x="168" y="128"/>
                  </a:lnTo>
                  <a:lnTo>
                    <a:pt x="168" y="100"/>
                  </a:lnTo>
                  <a:lnTo>
                    <a:pt x="168" y="100"/>
                  </a:lnTo>
                  <a:lnTo>
                    <a:pt x="174" y="68"/>
                  </a:lnTo>
                  <a:lnTo>
                    <a:pt x="176" y="56"/>
                  </a:lnTo>
                  <a:lnTo>
                    <a:pt x="180" y="48"/>
                  </a:lnTo>
                  <a:lnTo>
                    <a:pt x="182" y="42"/>
                  </a:lnTo>
                  <a:lnTo>
                    <a:pt x="186" y="38"/>
                  </a:lnTo>
                  <a:lnTo>
                    <a:pt x="192" y="34"/>
                  </a:lnTo>
                  <a:lnTo>
                    <a:pt x="192" y="34"/>
                  </a:lnTo>
                  <a:lnTo>
                    <a:pt x="196" y="34"/>
                  </a:lnTo>
                  <a:lnTo>
                    <a:pt x="196" y="34"/>
                  </a:lnTo>
                  <a:lnTo>
                    <a:pt x="200" y="36"/>
                  </a:lnTo>
                  <a:lnTo>
                    <a:pt x="206" y="40"/>
                  </a:lnTo>
                  <a:lnTo>
                    <a:pt x="208" y="48"/>
                  </a:lnTo>
                  <a:lnTo>
                    <a:pt x="212" y="58"/>
                  </a:lnTo>
                  <a:lnTo>
                    <a:pt x="216" y="78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20" y="112"/>
                  </a:lnTo>
                  <a:lnTo>
                    <a:pt x="220" y="112"/>
                  </a:lnTo>
                  <a:lnTo>
                    <a:pt x="224" y="156"/>
                  </a:lnTo>
                  <a:lnTo>
                    <a:pt x="224" y="176"/>
                  </a:lnTo>
                  <a:lnTo>
                    <a:pt x="224" y="192"/>
                  </a:lnTo>
                  <a:lnTo>
                    <a:pt x="220" y="208"/>
                  </a:lnTo>
                  <a:lnTo>
                    <a:pt x="218" y="222"/>
                  </a:lnTo>
                  <a:lnTo>
                    <a:pt x="212" y="232"/>
                  </a:lnTo>
                  <a:lnTo>
                    <a:pt x="206" y="242"/>
                  </a:lnTo>
                  <a:lnTo>
                    <a:pt x="206" y="2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93"/>
            <p:cNvSpPr>
              <a:spLocks noEditPoints="1"/>
            </p:cNvSpPr>
            <p:nvPr/>
          </p:nvSpPr>
          <p:spPr bwMode="auto">
            <a:xfrm>
              <a:off x="3906838" y="3022600"/>
              <a:ext cx="428625" cy="1095375"/>
            </a:xfrm>
            <a:custGeom>
              <a:avLst/>
              <a:gdLst>
                <a:gd name="T0" fmla="*/ 210 w 270"/>
                <a:gd name="T1" fmla="*/ 18 h 690"/>
                <a:gd name="T2" fmla="*/ 168 w 270"/>
                <a:gd name="T3" fmla="*/ 2 h 690"/>
                <a:gd name="T4" fmla="*/ 130 w 270"/>
                <a:gd name="T5" fmla="*/ 2 h 690"/>
                <a:gd name="T6" fmla="*/ 78 w 270"/>
                <a:gd name="T7" fmla="*/ 26 h 690"/>
                <a:gd name="T8" fmla="*/ 14 w 270"/>
                <a:gd name="T9" fmla="*/ 104 h 690"/>
                <a:gd name="T10" fmla="*/ 0 w 270"/>
                <a:gd name="T11" fmla="*/ 156 h 690"/>
                <a:gd name="T12" fmla="*/ 26 w 270"/>
                <a:gd name="T13" fmla="*/ 264 h 690"/>
                <a:gd name="T14" fmla="*/ 54 w 270"/>
                <a:gd name="T15" fmla="*/ 292 h 690"/>
                <a:gd name="T16" fmla="*/ 78 w 270"/>
                <a:gd name="T17" fmla="*/ 322 h 690"/>
                <a:gd name="T18" fmla="*/ 78 w 270"/>
                <a:gd name="T19" fmla="*/ 362 h 690"/>
                <a:gd name="T20" fmla="*/ 68 w 270"/>
                <a:gd name="T21" fmla="*/ 434 h 690"/>
                <a:gd name="T22" fmla="*/ 64 w 270"/>
                <a:gd name="T23" fmla="*/ 460 h 690"/>
                <a:gd name="T24" fmla="*/ 60 w 270"/>
                <a:gd name="T25" fmla="*/ 606 h 690"/>
                <a:gd name="T26" fmla="*/ 80 w 270"/>
                <a:gd name="T27" fmla="*/ 678 h 690"/>
                <a:gd name="T28" fmla="*/ 100 w 270"/>
                <a:gd name="T29" fmla="*/ 690 h 690"/>
                <a:gd name="T30" fmla="*/ 116 w 270"/>
                <a:gd name="T31" fmla="*/ 688 h 690"/>
                <a:gd name="T32" fmla="*/ 142 w 270"/>
                <a:gd name="T33" fmla="*/ 668 h 690"/>
                <a:gd name="T34" fmla="*/ 168 w 270"/>
                <a:gd name="T35" fmla="*/ 558 h 690"/>
                <a:gd name="T36" fmla="*/ 174 w 270"/>
                <a:gd name="T37" fmla="*/ 440 h 690"/>
                <a:gd name="T38" fmla="*/ 178 w 270"/>
                <a:gd name="T39" fmla="*/ 388 h 690"/>
                <a:gd name="T40" fmla="*/ 194 w 270"/>
                <a:gd name="T41" fmla="*/ 324 h 690"/>
                <a:gd name="T42" fmla="*/ 220 w 270"/>
                <a:gd name="T43" fmla="*/ 290 h 690"/>
                <a:gd name="T44" fmla="*/ 264 w 270"/>
                <a:gd name="T45" fmla="*/ 216 h 690"/>
                <a:gd name="T46" fmla="*/ 270 w 270"/>
                <a:gd name="T47" fmla="*/ 158 h 690"/>
                <a:gd name="T48" fmla="*/ 254 w 270"/>
                <a:gd name="T49" fmla="*/ 72 h 690"/>
                <a:gd name="T50" fmla="*/ 228 w 270"/>
                <a:gd name="T51" fmla="*/ 32 h 690"/>
                <a:gd name="T52" fmla="*/ 232 w 270"/>
                <a:gd name="T53" fmla="*/ 206 h 690"/>
                <a:gd name="T54" fmla="*/ 194 w 270"/>
                <a:gd name="T55" fmla="*/ 268 h 690"/>
                <a:gd name="T56" fmla="*/ 166 w 270"/>
                <a:gd name="T57" fmla="*/ 308 h 690"/>
                <a:gd name="T58" fmla="*/ 144 w 270"/>
                <a:gd name="T59" fmla="*/ 382 h 690"/>
                <a:gd name="T60" fmla="*/ 140 w 270"/>
                <a:gd name="T61" fmla="*/ 436 h 690"/>
                <a:gd name="T62" fmla="*/ 134 w 270"/>
                <a:gd name="T63" fmla="*/ 558 h 690"/>
                <a:gd name="T64" fmla="*/ 122 w 270"/>
                <a:gd name="T65" fmla="*/ 626 h 690"/>
                <a:gd name="T66" fmla="*/ 108 w 270"/>
                <a:gd name="T67" fmla="*/ 656 h 690"/>
                <a:gd name="T68" fmla="*/ 102 w 270"/>
                <a:gd name="T69" fmla="*/ 650 h 690"/>
                <a:gd name="T70" fmla="*/ 92 w 270"/>
                <a:gd name="T71" fmla="*/ 566 h 690"/>
                <a:gd name="T72" fmla="*/ 98 w 270"/>
                <a:gd name="T73" fmla="*/ 456 h 690"/>
                <a:gd name="T74" fmla="*/ 110 w 270"/>
                <a:gd name="T75" fmla="*/ 388 h 690"/>
                <a:gd name="T76" fmla="*/ 110 w 270"/>
                <a:gd name="T77" fmla="*/ 312 h 690"/>
                <a:gd name="T78" fmla="*/ 100 w 270"/>
                <a:gd name="T79" fmla="*/ 292 h 690"/>
                <a:gd name="T80" fmla="*/ 64 w 270"/>
                <a:gd name="T81" fmla="*/ 256 h 690"/>
                <a:gd name="T82" fmla="*/ 38 w 270"/>
                <a:gd name="T83" fmla="*/ 204 h 690"/>
                <a:gd name="T84" fmla="*/ 38 w 270"/>
                <a:gd name="T85" fmla="*/ 140 h 690"/>
                <a:gd name="T86" fmla="*/ 88 w 270"/>
                <a:gd name="T87" fmla="*/ 62 h 690"/>
                <a:gd name="T88" fmla="*/ 146 w 270"/>
                <a:gd name="T89" fmla="*/ 34 h 690"/>
                <a:gd name="T90" fmla="*/ 168 w 270"/>
                <a:gd name="T91" fmla="*/ 36 h 690"/>
                <a:gd name="T92" fmla="*/ 202 w 270"/>
                <a:gd name="T93" fmla="*/ 56 h 690"/>
                <a:gd name="T94" fmla="*/ 230 w 270"/>
                <a:gd name="T95" fmla="*/ 114 h 690"/>
                <a:gd name="T96" fmla="*/ 236 w 270"/>
                <a:gd name="T97" fmla="*/ 182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0" h="690">
                  <a:moveTo>
                    <a:pt x="228" y="32"/>
                  </a:moveTo>
                  <a:lnTo>
                    <a:pt x="228" y="32"/>
                  </a:lnTo>
                  <a:lnTo>
                    <a:pt x="220" y="24"/>
                  </a:lnTo>
                  <a:lnTo>
                    <a:pt x="210" y="18"/>
                  </a:lnTo>
                  <a:lnTo>
                    <a:pt x="200" y="12"/>
                  </a:lnTo>
                  <a:lnTo>
                    <a:pt x="190" y="6"/>
                  </a:lnTo>
                  <a:lnTo>
                    <a:pt x="180" y="4"/>
                  </a:lnTo>
                  <a:lnTo>
                    <a:pt x="168" y="2"/>
                  </a:lnTo>
                  <a:lnTo>
                    <a:pt x="156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30" y="2"/>
                  </a:lnTo>
                  <a:lnTo>
                    <a:pt x="116" y="6"/>
                  </a:lnTo>
                  <a:lnTo>
                    <a:pt x="104" y="12"/>
                  </a:lnTo>
                  <a:lnTo>
                    <a:pt x="90" y="18"/>
                  </a:lnTo>
                  <a:lnTo>
                    <a:pt x="78" y="26"/>
                  </a:lnTo>
                  <a:lnTo>
                    <a:pt x="66" y="34"/>
                  </a:lnTo>
                  <a:lnTo>
                    <a:pt x="46" y="56"/>
                  </a:lnTo>
                  <a:lnTo>
                    <a:pt x="28" y="80"/>
                  </a:lnTo>
                  <a:lnTo>
                    <a:pt x="14" y="104"/>
                  </a:lnTo>
                  <a:lnTo>
                    <a:pt x="4" y="130"/>
                  </a:lnTo>
                  <a:lnTo>
                    <a:pt x="2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86"/>
                  </a:lnTo>
                  <a:lnTo>
                    <a:pt x="4" y="214"/>
                  </a:lnTo>
                  <a:lnTo>
                    <a:pt x="12" y="240"/>
                  </a:lnTo>
                  <a:lnTo>
                    <a:pt x="26" y="264"/>
                  </a:lnTo>
                  <a:lnTo>
                    <a:pt x="26" y="264"/>
                  </a:lnTo>
                  <a:lnTo>
                    <a:pt x="38" y="278"/>
                  </a:lnTo>
                  <a:lnTo>
                    <a:pt x="54" y="292"/>
                  </a:lnTo>
                  <a:lnTo>
                    <a:pt x="54" y="292"/>
                  </a:lnTo>
                  <a:lnTo>
                    <a:pt x="64" y="302"/>
                  </a:lnTo>
                  <a:lnTo>
                    <a:pt x="72" y="312"/>
                  </a:lnTo>
                  <a:lnTo>
                    <a:pt x="72" y="312"/>
                  </a:lnTo>
                  <a:lnTo>
                    <a:pt x="78" y="322"/>
                  </a:lnTo>
                  <a:lnTo>
                    <a:pt x="78" y="322"/>
                  </a:lnTo>
                  <a:lnTo>
                    <a:pt x="78" y="330"/>
                  </a:lnTo>
                  <a:lnTo>
                    <a:pt x="80" y="340"/>
                  </a:lnTo>
                  <a:lnTo>
                    <a:pt x="78" y="362"/>
                  </a:lnTo>
                  <a:lnTo>
                    <a:pt x="76" y="386"/>
                  </a:lnTo>
                  <a:lnTo>
                    <a:pt x="72" y="410"/>
                  </a:lnTo>
                  <a:lnTo>
                    <a:pt x="72" y="410"/>
                  </a:lnTo>
                  <a:lnTo>
                    <a:pt x="68" y="434"/>
                  </a:lnTo>
                  <a:lnTo>
                    <a:pt x="64" y="454"/>
                  </a:lnTo>
                  <a:lnTo>
                    <a:pt x="64" y="454"/>
                  </a:lnTo>
                  <a:lnTo>
                    <a:pt x="64" y="460"/>
                  </a:lnTo>
                  <a:lnTo>
                    <a:pt x="64" y="460"/>
                  </a:lnTo>
                  <a:lnTo>
                    <a:pt x="60" y="504"/>
                  </a:lnTo>
                  <a:lnTo>
                    <a:pt x="58" y="544"/>
                  </a:lnTo>
                  <a:lnTo>
                    <a:pt x="58" y="578"/>
                  </a:lnTo>
                  <a:lnTo>
                    <a:pt x="60" y="606"/>
                  </a:lnTo>
                  <a:lnTo>
                    <a:pt x="62" y="632"/>
                  </a:lnTo>
                  <a:lnTo>
                    <a:pt x="66" y="652"/>
                  </a:lnTo>
                  <a:lnTo>
                    <a:pt x="72" y="666"/>
                  </a:lnTo>
                  <a:lnTo>
                    <a:pt x="80" y="678"/>
                  </a:lnTo>
                  <a:lnTo>
                    <a:pt x="80" y="678"/>
                  </a:lnTo>
                  <a:lnTo>
                    <a:pt x="86" y="684"/>
                  </a:lnTo>
                  <a:lnTo>
                    <a:pt x="92" y="688"/>
                  </a:lnTo>
                  <a:lnTo>
                    <a:pt x="100" y="690"/>
                  </a:lnTo>
                  <a:lnTo>
                    <a:pt x="106" y="690"/>
                  </a:lnTo>
                  <a:lnTo>
                    <a:pt x="106" y="690"/>
                  </a:lnTo>
                  <a:lnTo>
                    <a:pt x="116" y="688"/>
                  </a:lnTo>
                  <a:lnTo>
                    <a:pt x="116" y="688"/>
                  </a:lnTo>
                  <a:lnTo>
                    <a:pt x="124" y="686"/>
                  </a:lnTo>
                  <a:lnTo>
                    <a:pt x="130" y="682"/>
                  </a:lnTo>
                  <a:lnTo>
                    <a:pt x="136" y="676"/>
                  </a:lnTo>
                  <a:lnTo>
                    <a:pt x="142" y="668"/>
                  </a:lnTo>
                  <a:lnTo>
                    <a:pt x="152" y="648"/>
                  </a:lnTo>
                  <a:lnTo>
                    <a:pt x="158" y="624"/>
                  </a:lnTo>
                  <a:lnTo>
                    <a:pt x="164" y="594"/>
                  </a:lnTo>
                  <a:lnTo>
                    <a:pt x="168" y="558"/>
                  </a:lnTo>
                  <a:lnTo>
                    <a:pt x="170" y="516"/>
                  </a:lnTo>
                  <a:lnTo>
                    <a:pt x="172" y="470"/>
                  </a:lnTo>
                  <a:lnTo>
                    <a:pt x="172" y="470"/>
                  </a:lnTo>
                  <a:lnTo>
                    <a:pt x="174" y="440"/>
                  </a:lnTo>
                  <a:lnTo>
                    <a:pt x="174" y="440"/>
                  </a:lnTo>
                  <a:lnTo>
                    <a:pt x="176" y="416"/>
                  </a:lnTo>
                  <a:lnTo>
                    <a:pt x="176" y="416"/>
                  </a:lnTo>
                  <a:lnTo>
                    <a:pt x="178" y="388"/>
                  </a:lnTo>
                  <a:lnTo>
                    <a:pt x="182" y="362"/>
                  </a:lnTo>
                  <a:lnTo>
                    <a:pt x="184" y="348"/>
                  </a:lnTo>
                  <a:lnTo>
                    <a:pt x="188" y="336"/>
                  </a:lnTo>
                  <a:lnTo>
                    <a:pt x="194" y="324"/>
                  </a:lnTo>
                  <a:lnTo>
                    <a:pt x="202" y="312"/>
                  </a:lnTo>
                  <a:lnTo>
                    <a:pt x="202" y="312"/>
                  </a:lnTo>
                  <a:lnTo>
                    <a:pt x="220" y="290"/>
                  </a:lnTo>
                  <a:lnTo>
                    <a:pt x="220" y="290"/>
                  </a:lnTo>
                  <a:lnTo>
                    <a:pt x="238" y="268"/>
                  </a:lnTo>
                  <a:lnTo>
                    <a:pt x="252" y="244"/>
                  </a:lnTo>
                  <a:lnTo>
                    <a:pt x="258" y="230"/>
                  </a:lnTo>
                  <a:lnTo>
                    <a:pt x="264" y="216"/>
                  </a:lnTo>
                  <a:lnTo>
                    <a:pt x="268" y="200"/>
                  </a:lnTo>
                  <a:lnTo>
                    <a:pt x="270" y="184"/>
                  </a:lnTo>
                  <a:lnTo>
                    <a:pt x="270" y="184"/>
                  </a:lnTo>
                  <a:lnTo>
                    <a:pt x="270" y="158"/>
                  </a:lnTo>
                  <a:lnTo>
                    <a:pt x="268" y="138"/>
                  </a:lnTo>
                  <a:lnTo>
                    <a:pt x="266" y="118"/>
                  </a:lnTo>
                  <a:lnTo>
                    <a:pt x="260" y="94"/>
                  </a:lnTo>
                  <a:lnTo>
                    <a:pt x="254" y="72"/>
                  </a:lnTo>
                  <a:lnTo>
                    <a:pt x="242" y="52"/>
                  </a:lnTo>
                  <a:lnTo>
                    <a:pt x="236" y="42"/>
                  </a:lnTo>
                  <a:lnTo>
                    <a:pt x="228" y="32"/>
                  </a:lnTo>
                  <a:lnTo>
                    <a:pt x="228" y="32"/>
                  </a:lnTo>
                  <a:close/>
                  <a:moveTo>
                    <a:pt x="236" y="182"/>
                  </a:moveTo>
                  <a:lnTo>
                    <a:pt x="236" y="182"/>
                  </a:lnTo>
                  <a:lnTo>
                    <a:pt x="234" y="194"/>
                  </a:lnTo>
                  <a:lnTo>
                    <a:pt x="232" y="206"/>
                  </a:lnTo>
                  <a:lnTo>
                    <a:pt x="228" y="218"/>
                  </a:lnTo>
                  <a:lnTo>
                    <a:pt x="222" y="228"/>
                  </a:lnTo>
                  <a:lnTo>
                    <a:pt x="208" y="248"/>
                  </a:lnTo>
                  <a:lnTo>
                    <a:pt x="194" y="268"/>
                  </a:lnTo>
                  <a:lnTo>
                    <a:pt x="194" y="268"/>
                  </a:lnTo>
                  <a:lnTo>
                    <a:pt x="174" y="294"/>
                  </a:lnTo>
                  <a:lnTo>
                    <a:pt x="174" y="294"/>
                  </a:lnTo>
                  <a:lnTo>
                    <a:pt x="166" y="308"/>
                  </a:lnTo>
                  <a:lnTo>
                    <a:pt x="158" y="322"/>
                  </a:lnTo>
                  <a:lnTo>
                    <a:pt x="152" y="336"/>
                  </a:lnTo>
                  <a:lnTo>
                    <a:pt x="148" y="352"/>
                  </a:lnTo>
                  <a:lnTo>
                    <a:pt x="144" y="382"/>
                  </a:lnTo>
                  <a:lnTo>
                    <a:pt x="142" y="414"/>
                  </a:lnTo>
                  <a:lnTo>
                    <a:pt x="142" y="414"/>
                  </a:lnTo>
                  <a:lnTo>
                    <a:pt x="140" y="436"/>
                  </a:lnTo>
                  <a:lnTo>
                    <a:pt x="140" y="436"/>
                  </a:lnTo>
                  <a:lnTo>
                    <a:pt x="138" y="470"/>
                  </a:lnTo>
                  <a:lnTo>
                    <a:pt x="138" y="470"/>
                  </a:lnTo>
                  <a:lnTo>
                    <a:pt x="136" y="526"/>
                  </a:lnTo>
                  <a:lnTo>
                    <a:pt x="134" y="558"/>
                  </a:lnTo>
                  <a:lnTo>
                    <a:pt x="130" y="588"/>
                  </a:lnTo>
                  <a:lnTo>
                    <a:pt x="130" y="588"/>
                  </a:lnTo>
                  <a:lnTo>
                    <a:pt x="126" y="610"/>
                  </a:lnTo>
                  <a:lnTo>
                    <a:pt x="122" y="626"/>
                  </a:lnTo>
                  <a:lnTo>
                    <a:pt x="116" y="646"/>
                  </a:lnTo>
                  <a:lnTo>
                    <a:pt x="110" y="654"/>
                  </a:lnTo>
                  <a:lnTo>
                    <a:pt x="108" y="656"/>
                  </a:lnTo>
                  <a:lnTo>
                    <a:pt x="108" y="656"/>
                  </a:lnTo>
                  <a:lnTo>
                    <a:pt x="106" y="656"/>
                  </a:lnTo>
                  <a:lnTo>
                    <a:pt x="106" y="656"/>
                  </a:lnTo>
                  <a:lnTo>
                    <a:pt x="104" y="654"/>
                  </a:lnTo>
                  <a:lnTo>
                    <a:pt x="102" y="650"/>
                  </a:lnTo>
                  <a:lnTo>
                    <a:pt x="98" y="640"/>
                  </a:lnTo>
                  <a:lnTo>
                    <a:pt x="96" y="624"/>
                  </a:lnTo>
                  <a:lnTo>
                    <a:pt x="92" y="600"/>
                  </a:lnTo>
                  <a:lnTo>
                    <a:pt x="92" y="566"/>
                  </a:lnTo>
                  <a:lnTo>
                    <a:pt x="94" y="522"/>
                  </a:lnTo>
                  <a:lnTo>
                    <a:pt x="98" y="464"/>
                  </a:lnTo>
                  <a:lnTo>
                    <a:pt x="98" y="464"/>
                  </a:lnTo>
                  <a:lnTo>
                    <a:pt x="98" y="456"/>
                  </a:lnTo>
                  <a:lnTo>
                    <a:pt x="98" y="456"/>
                  </a:lnTo>
                  <a:lnTo>
                    <a:pt x="104" y="416"/>
                  </a:lnTo>
                  <a:lnTo>
                    <a:pt x="104" y="416"/>
                  </a:lnTo>
                  <a:lnTo>
                    <a:pt x="110" y="388"/>
                  </a:lnTo>
                  <a:lnTo>
                    <a:pt x="112" y="362"/>
                  </a:lnTo>
                  <a:lnTo>
                    <a:pt x="114" y="336"/>
                  </a:lnTo>
                  <a:lnTo>
                    <a:pt x="112" y="324"/>
                  </a:lnTo>
                  <a:lnTo>
                    <a:pt x="110" y="312"/>
                  </a:lnTo>
                  <a:lnTo>
                    <a:pt x="110" y="312"/>
                  </a:lnTo>
                  <a:lnTo>
                    <a:pt x="106" y="302"/>
                  </a:lnTo>
                  <a:lnTo>
                    <a:pt x="100" y="292"/>
                  </a:lnTo>
                  <a:lnTo>
                    <a:pt x="100" y="292"/>
                  </a:lnTo>
                  <a:lnTo>
                    <a:pt x="88" y="278"/>
                  </a:lnTo>
                  <a:lnTo>
                    <a:pt x="76" y="266"/>
                  </a:lnTo>
                  <a:lnTo>
                    <a:pt x="76" y="266"/>
                  </a:lnTo>
                  <a:lnTo>
                    <a:pt x="64" y="256"/>
                  </a:lnTo>
                  <a:lnTo>
                    <a:pt x="54" y="244"/>
                  </a:lnTo>
                  <a:lnTo>
                    <a:pt x="54" y="244"/>
                  </a:lnTo>
                  <a:lnTo>
                    <a:pt x="44" y="226"/>
                  </a:lnTo>
                  <a:lnTo>
                    <a:pt x="38" y="204"/>
                  </a:lnTo>
                  <a:lnTo>
                    <a:pt x="34" y="182"/>
                  </a:lnTo>
                  <a:lnTo>
                    <a:pt x="34" y="160"/>
                  </a:lnTo>
                  <a:lnTo>
                    <a:pt x="34" y="160"/>
                  </a:lnTo>
                  <a:lnTo>
                    <a:pt x="38" y="140"/>
                  </a:lnTo>
                  <a:lnTo>
                    <a:pt x="46" y="118"/>
                  </a:lnTo>
                  <a:lnTo>
                    <a:pt x="56" y="98"/>
                  </a:lnTo>
                  <a:lnTo>
                    <a:pt x="70" y="78"/>
                  </a:lnTo>
                  <a:lnTo>
                    <a:pt x="88" y="62"/>
                  </a:lnTo>
                  <a:lnTo>
                    <a:pt x="106" y="48"/>
                  </a:lnTo>
                  <a:lnTo>
                    <a:pt x="126" y="40"/>
                  </a:lnTo>
                  <a:lnTo>
                    <a:pt x="136" y="36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54" y="34"/>
                  </a:lnTo>
                  <a:lnTo>
                    <a:pt x="154" y="34"/>
                  </a:lnTo>
                  <a:lnTo>
                    <a:pt x="168" y="36"/>
                  </a:lnTo>
                  <a:lnTo>
                    <a:pt x="180" y="40"/>
                  </a:lnTo>
                  <a:lnTo>
                    <a:pt x="192" y="46"/>
                  </a:lnTo>
                  <a:lnTo>
                    <a:pt x="202" y="56"/>
                  </a:lnTo>
                  <a:lnTo>
                    <a:pt x="202" y="56"/>
                  </a:lnTo>
                  <a:lnTo>
                    <a:pt x="212" y="68"/>
                  </a:lnTo>
                  <a:lnTo>
                    <a:pt x="220" y="82"/>
                  </a:lnTo>
                  <a:lnTo>
                    <a:pt x="226" y="98"/>
                  </a:lnTo>
                  <a:lnTo>
                    <a:pt x="230" y="114"/>
                  </a:lnTo>
                  <a:lnTo>
                    <a:pt x="234" y="132"/>
                  </a:lnTo>
                  <a:lnTo>
                    <a:pt x="236" y="148"/>
                  </a:lnTo>
                  <a:lnTo>
                    <a:pt x="236" y="182"/>
                  </a:lnTo>
                  <a:lnTo>
                    <a:pt x="236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30" name="Freeform 94"/>
          <p:cNvSpPr>
            <a:spLocks noEditPoints="1"/>
          </p:cNvSpPr>
          <p:nvPr/>
        </p:nvSpPr>
        <p:spPr bwMode="auto">
          <a:xfrm>
            <a:off x="1988955" y="3456697"/>
            <a:ext cx="1139788" cy="1157737"/>
          </a:xfrm>
          <a:custGeom>
            <a:avLst/>
            <a:gdLst>
              <a:gd name="T0" fmla="*/ 694 w 762"/>
              <a:gd name="T1" fmla="*/ 214 h 774"/>
              <a:gd name="T2" fmla="*/ 620 w 762"/>
              <a:gd name="T3" fmla="*/ 172 h 774"/>
              <a:gd name="T4" fmla="*/ 504 w 762"/>
              <a:gd name="T5" fmla="*/ 164 h 774"/>
              <a:gd name="T6" fmla="*/ 378 w 762"/>
              <a:gd name="T7" fmla="*/ 196 h 774"/>
              <a:gd name="T8" fmla="*/ 348 w 762"/>
              <a:gd name="T9" fmla="*/ 120 h 774"/>
              <a:gd name="T10" fmla="*/ 388 w 762"/>
              <a:gd name="T11" fmla="*/ 136 h 774"/>
              <a:gd name="T12" fmla="*/ 448 w 762"/>
              <a:gd name="T13" fmla="*/ 146 h 774"/>
              <a:gd name="T14" fmla="*/ 560 w 762"/>
              <a:gd name="T15" fmla="*/ 96 h 774"/>
              <a:gd name="T16" fmla="*/ 602 w 762"/>
              <a:gd name="T17" fmla="*/ 26 h 774"/>
              <a:gd name="T18" fmla="*/ 548 w 762"/>
              <a:gd name="T19" fmla="*/ 4 h 774"/>
              <a:gd name="T20" fmla="*/ 384 w 762"/>
              <a:gd name="T21" fmla="*/ 14 h 774"/>
              <a:gd name="T22" fmla="*/ 336 w 762"/>
              <a:gd name="T23" fmla="*/ 44 h 774"/>
              <a:gd name="T24" fmla="*/ 318 w 762"/>
              <a:gd name="T25" fmla="*/ 60 h 774"/>
              <a:gd name="T26" fmla="*/ 278 w 762"/>
              <a:gd name="T27" fmla="*/ 200 h 774"/>
              <a:gd name="T28" fmla="*/ 198 w 762"/>
              <a:gd name="T29" fmla="*/ 178 h 774"/>
              <a:gd name="T30" fmla="*/ 96 w 762"/>
              <a:gd name="T31" fmla="*/ 214 h 774"/>
              <a:gd name="T32" fmla="*/ 18 w 762"/>
              <a:gd name="T33" fmla="*/ 330 h 774"/>
              <a:gd name="T34" fmla="*/ 2 w 762"/>
              <a:gd name="T35" fmla="*/ 486 h 774"/>
              <a:gd name="T36" fmla="*/ 28 w 762"/>
              <a:gd name="T37" fmla="*/ 606 h 774"/>
              <a:gd name="T38" fmla="*/ 118 w 762"/>
              <a:gd name="T39" fmla="*/ 722 h 774"/>
              <a:gd name="T40" fmla="*/ 236 w 762"/>
              <a:gd name="T41" fmla="*/ 756 h 774"/>
              <a:gd name="T42" fmla="*/ 364 w 762"/>
              <a:gd name="T43" fmla="*/ 742 h 774"/>
              <a:gd name="T44" fmla="*/ 434 w 762"/>
              <a:gd name="T45" fmla="*/ 756 h 774"/>
              <a:gd name="T46" fmla="*/ 514 w 762"/>
              <a:gd name="T47" fmla="*/ 774 h 774"/>
              <a:gd name="T48" fmla="*/ 614 w 762"/>
              <a:gd name="T49" fmla="*/ 746 h 774"/>
              <a:gd name="T50" fmla="*/ 706 w 762"/>
              <a:gd name="T51" fmla="*/ 656 h 774"/>
              <a:gd name="T52" fmla="*/ 758 w 762"/>
              <a:gd name="T53" fmla="*/ 500 h 774"/>
              <a:gd name="T54" fmla="*/ 750 w 762"/>
              <a:gd name="T55" fmla="*/ 340 h 774"/>
              <a:gd name="T56" fmla="*/ 426 w 762"/>
              <a:gd name="T57" fmla="*/ 38 h 774"/>
              <a:gd name="T58" fmla="*/ 562 w 762"/>
              <a:gd name="T59" fmla="*/ 42 h 774"/>
              <a:gd name="T60" fmla="*/ 496 w 762"/>
              <a:gd name="T61" fmla="*/ 98 h 774"/>
              <a:gd name="T62" fmla="*/ 416 w 762"/>
              <a:gd name="T63" fmla="*/ 110 h 774"/>
              <a:gd name="T64" fmla="*/ 368 w 762"/>
              <a:gd name="T65" fmla="*/ 72 h 774"/>
              <a:gd name="T66" fmla="*/ 646 w 762"/>
              <a:gd name="T67" fmla="*/ 676 h 774"/>
              <a:gd name="T68" fmla="*/ 556 w 762"/>
              <a:gd name="T69" fmla="*/ 734 h 774"/>
              <a:gd name="T70" fmla="*/ 472 w 762"/>
              <a:gd name="T71" fmla="*/ 734 h 774"/>
              <a:gd name="T72" fmla="*/ 374 w 762"/>
              <a:gd name="T73" fmla="*/ 708 h 774"/>
              <a:gd name="T74" fmla="*/ 272 w 762"/>
              <a:gd name="T75" fmla="*/ 720 h 774"/>
              <a:gd name="T76" fmla="*/ 154 w 762"/>
              <a:gd name="T77" fmla="*/ 704 h 774"/>
              <a:gd name="T78" fmla="*/ 80 w 762"/>
              <a:gd name="T79" fmla="*/ 634 h 774"/>
              <a:gd name="T80" fmla="*/ 40 w 762"/>
              <a:gd name="T81" fmla="*/ 530 h 774"/>
              <a:gd name="T82" fmla="*/ 40 w 762"/>
              <a:gd name="T83" fmla="*/ 392 h 774"/>
              <a:gd name="T84" fmla="*/ 86 w 762"/>
              <a:gd name="T85" fmla="*/ 268 h 774"/>
              <a:gd name="T86" fmla="*/ 160 w 762"/>
              <a:gd name="T87" fmla="*/ 220 h 774"/>
              <a:gd name="T88" fmla="*/ 230 w 762"/>
              <a:gd name="T89" fmla="*/ 218 h 774"/>
              <a:gd name="T90" fmla="*/ 306 w 762"/>
              <a:gd name="T91" fmla="*/ 246 h 774"/>
              <a:gd name="T92" fmla="*/ 286 w 762"/>
              <a:gd name="T93" fmla="*/ 298 h 774"/>
              <a:gd name="T94" fmla="*/ 264 w 762"/>
              <a:gd name="T95" fmla="*/ 276 h 774"/>
              <a:gd name="T96" fmla="*/ 250 w 762"/>
              <a:gd name="T97" fmla="*/ 294 h 774"/>
              <a:gd name="T98" fmla="*/ 296 w 762"/>
              <a:gd name="T99" fmla="*/ 344 h 774"/>
              <a:gd name="T100" fmla="*/ 350 w 762"/>
              <a:gd name="T101" fmla="*/ 346 h 774"/>
              <a:gd name="T102" fmla="*/ 420 w 762"/>
              <a:gd name="T103" fmla="*/ 304 h 774"/>
              <a:gd name="T104" fmla="*/ 406 w 762"/>
              <a:gd name="T105" fmla="*/ 276 h 774"/>
              <a:gd name="T106" fmla="*/ 390 w 762"/>
              <a:gd name="T107" fmla="*/ 292 h 774"/>
              <a:gd name="T108" fmla="*/ 340 w 762"/>
              <a:gd name="T109" fmla="*/ 246 h 774"/>
              <a:gd name="T110" fmla="*/ 394 w 762"/>
              <a:gd name="T111" fmla="*/ 226 h 774"/>
              <a:gd name="T112" fmla="*/ 478 w 762"/>
              <a:gd name="T113" fmla="*/ 202 h 774"/>
              <a:gd name="T114" fmla="*/ 582 w 762"/>
              <a:gd name="T115" fmla="*/ 200 h 774"/>
              <a:gd name="T116" fmla="*/ 696 w 762"/>
              <a:gd name="T117" fmla="*/ 276 h 774"/>
              <a:gd name="T118" fmla="*/ 728 w 762"/>
              <a:gd name="T119" fmla="*/ 442 h 774"/>
              <a:gd name="T120" fmla="*/ 702 w 762"/>
              <a:gd name="T121" fmla="*/ 590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62" h="774">
                <a:moveTo>
                  <a:pt x="738" y="292"/>
                </a:moveTo>
                <a:lnTo>
                  <a:pt x="738" y="292"/>
                </a:lnTo>
                <a:lnTo>
                  <a:pt x="726" y="262"/>
                </a:lnTo>
                <a:lnTo>
                  <a:pt x="712" y="236"/>
                </a:lnTo>
                <a:lnTo>
                  <a:pt x="704" y="224"/>
                </a:lnTo>
                <a:lnTo>
                  <a:pt x="694" y="214"/>
                </a:lnTo>
                <a:lnTo>
                  <a:pt x="684" y="204"/>
                </a:lnTo>
                <a:lnTo>
                  <a:pt x="674" y="196"/>
                </a:lnTo>
                <a:lnTo>
                  <a:pt x="662" y="188"/>
                </a:lnTo>
                <a:lnTo>
                  <a:pt x="648" y="182"/>
                </a:lnTo>
                <a:lnTo>
                  <a:pt x="636" y="176"/>
                </a:lnTo>
                <a:lnTo>
                  <a:pt x="620" y="172"/>
                </a:lnTo>
                <a:lnTo>
                  <a:pt x="588" y="166"/>
                </a:lnTo>
                <a:lnTo>
                  <a:pt x="552" y="164"/>
                </a:lnTo>
                <a:lnTo>
                  <a:pt x="552" y="164"/>
                </a:lnTo>
                <a:lnTo>
                  <a:pt x="538" y="164"/>
                </a:lnTo>
                <a:lnTo>
                  <a:pt x="538" y="164"/>
                </a:lnTo>
                <a:lnTo>
                  <a:pt x="504" y="164"/>
                </a:lnTo>
                <a:lnTo>
                  <a:pt x="472" y="168"/>
                </a:lnTo>
                <a:lnTo>
                  <a:pt x="444" y="172"/>
                </a:lnTo>
                <a:lnTo>
                  <a:pt x="416" y="180"/>
                </a:lnTo>
                <a:lnTo>
                  <a:pt x="416" y="180"/>
                </a:lnTo>
                <a:lnTo>
                  <a:pt x="398" y="186"/>
                </a:lnTo>
                <a:lnTo>
                  <a:pt x="378" y="196"/>
                </a:lnTo>
                <a:lnTo>
                  <a:pt x="378" y="196"/>
                </a:lnTo>
                <a:lnTo>
                  <a:pt x="360" y="204"/>
                </a:lnTo>
                <a:lnTo>
                  <a:pt x="342" y="210"/>
                </a:lnTo>
                <a:lnTo>
                  <a:pt x="342" y="210"/>
                </a:lnTo>
                <a:lnTo>
                  <a:pt x="348" y="120"/>
                </a:lnTo>
                <a:lnTo>
                  <a:pt x="348" y="120"/>
                </a:lnTo>
                <a:lnTo>
                  <a:pt x="348" y="102"/>
                </a:lnTo>
                <a:lnTo>
                  <a:pt x="348" y="102"/>
                </a:lnTo>
                <a:lnTo>
                  <a:pt x="358" y="112"/>
                </a:lnTo>
                <a:lnTo>
                  <a:pt x="366" y="122"/>
                </a:lnTo>
                <a:lnTo>
                  <a:pt x="376" y="130"/>
                </a:lnTo>
                <a:lnTo>
                  <a:pt x="388" y="136"/>
                </a:lnTo>
                <a:lnTo>
                  <a:pt x="400" y="140"/>
                </a:lnTo>
                <a:lnTo>
                  <a:pt x="412" y="144"/>
                </a:lnTo>
                <a:lnTo>
                  <a:pt x="426" y="146"/>
                </a:lnTo>
                <a:lnTo>
                  <a:pt x="438" y="146"/>
                </a:lnTo>
                <a:lnTo>
                  <a:pt x="438" y="146"/>
                </a:lnTo>
                <a:lnTo>
                  <a:pt x="448" y="146"/>
                </a:lnTo>
                <a:lnTo>
                  <a:pt x="448" y="146"/>
                </a:lnTo>
                <a:lnTo>
                  <a:pt x="472" y="142"/>
                </a:lnTo>
                <a:lnTo>
                  <a:pt x="496" y="136"/>
                </a:lnTo>
                <a:lnTo>
                  <a:pt x="518" y="126"/>
                </a:lnTo>
                <a:lnTo>
                  <a:pt x="540" y="112"/>
                </a:lnTo>
                <a:lnTo>
                  <a:pt x="560" y="96"/>
                </a:lnTo>
                <a:lnTo>
                  <a:pt x="578" y="78"/>
                </a:lnTo>
                <a:lnTo>
                  <a:pt x="592" y="60"/>
                </a:lnTo>
                <a:lnTo>
                  <a:pt x="602" y="38"/>
                </a:lnTo>
                <a:lnTo>
                  <a:pt x="602" y="38"/>
                </a:lnTo>
                <a:lnTo>
                  <a:pt x="604" y="32"/>
                </a:lnTo>
                <a:lnTo>
                  <a:pt x="602" y="26"/>
                </a:lnTo>
                <a:lnTo>
                  <a:pt x="602" y="26"/>
                </a:lnTo>
                <a:lnTo>
                  <a:pt x="598" y="20"/>
                </a:lnTo>
                <a:lnTo>
                  <a:pt x="594" y="16"/>
                </a:lnTo>
                <a:lnTo>
                  <a:pt x="594" y="16"/>
                </a:lnTo>
                <a:lnTo>
                  <a:pt x="574" y="10"/>
                </a:lnTo>
                <a:lnTo>
                  <a:pt x="548" y="4"/>
                </a:lnTo>
                <a:lnTo>
                  <a:pt x="520" y="2"/>
                </a:lnTo>
                <a:lnTo>
                  <a:pt x="490" y="0"/>
                </a:lnTo>
                <a:lnTo>
                  <a:pt x="458" y="0"/>
                </a:lnTo>
                <a:lnTo>
                  <a:pt x="426" y="4"/>
                </a:lnTo>
                <a:lnTo>
                  <a:pt x="398" y="10"/>
                </a:lnTo>
                <a:lnTo>
                  <a:pt x="384" y="14"/>
                </a:lnTo>
                <a:lnTo>
                  <a:pt x="370" y="20"/>
                </a:lnTo>
                <a:lnTo>
                  <a:pt x="370" y="20"/>
                </a:lnTo>
                <a:lnTo>
                  <a:pt x="354" y="32"/>
                </a:lnTo>
                <a:lnTo>
                  <a:pt x="340" y="44"/>
                </a:lnTo>
                <a:lnTo>
                  <a:pt x="340" y="44"/>
                </a:lnTo>
                <a:lnTo>
                  <a:pt x="336" y="44"/>
                </a:lnTo>
                <a:lnTo>
                  <a:pt x="336" y="44"/>
                </a:lnTo>
                <a:lnTo>
                  <a:pt x="328" y="44"/>
                </a:lnTo>
                <a:lnTo>
                  <a:pt x="322" y="48"/>
                </a:lnTo>
                <a:lnTo>
                  <a:pt x="318" y="54"/>
                </a:lnTo>
                <a:lnTo>
                  <a:pt x="318" y="60"/>
                </a:lnTo>
                <a:lnTo>
                  <a:pt x="318" y="60"/>
                </a:lnTo>
                <a:lnTo>
                  <a:pt x="314" y="118"/>
                </a:lnTo>
                <a:lnTo>
                  <a:pt x="314" y="118"/>
                </a:lnTo>
                <a:lnTo>
                  <a:pt x="308" y="212"/>
                </a:lnTo>
                <a:lnTo>
                  <a:pt x="308" y="212"/>
                </a:lnTo>
                <a:lnTo>
                  <a:pt x="292" y="206"/>
                </a:lnTo>
                <a:lnTo>
                  <a:pt x="278" y="200"/>
                </a:lnTo>
                <a:lnTo>
                  <a:pt x="278" y="200"/>
                </a:lnTo>
                <a:lnTo>
                  <a:pt x="258" y="192"/>
                </a:lnTo>
                <a:lnTo>
                  <a:pt x="238" y="184"/>
                </a:lnTo>
                <a:lnTo>
                  <a:pt x="238" y="184"/>
                </a:lnTo>
                <a:lnTo>
                  <a:pt x="218" y="180"/>
                </a:lnTo>
                <a:lnTo>
                  <a:pt x="198" y="178"/>
                </a:lnTo>
                <a:lnTo>
                  <a:pt x="198" y="178"/>
                </a:lnTo>
                <a:lnTo>
                  <a:pt x="172" y="180"/>
                </a:lnTo>
                <a:lnTo>
                  <a:pt x="148" y="188"/>
                </a:lnTo>
                <a:lnTo>
                  <a:pt x="124" y="198"/>
                </a:lnTo>
                <a:lnTo>
                  <a:pt x="96" y="214"/>
                </a:lnTo>
                <a:lnTo>
                  <a:pt x="96" y="214"/>
                </a:lnTo>
                <a:lnTo>
                  <a:pt x="80" y="228"/>
                </a:lnTo>
                <a:lnTo>
                  <a:pt x="64" y="244"/>
                </a:lnTo>
                <a:lnTo>
                  <a:pt x="50" y="262"/>
                </a:lnTo>
                <a:lnTo>
                  <a:pt x="38" y="284"/>
                </a:lnTo>
                <a:lnTo>
                  <a:pt x="28" y="306"/>
                </a:lnTo>
                <a:lnTo>
                  <a:pt x="18" y="330"/>
                </a:lnTo>
                <a:lnTo>
                  <a:pt x="12" y="356"/>
                </a:lnTo>
                <a:lnTo>
                  <a:pt x="6" y="382"/>
                </a:lnTo>
                <a:lnTo>
                  <a:pt x="4" y="408"/>
                </a:lnTo>
                <a:lnTo>
                  <a:pt x="2" y="434"/>
                </a:lnTo>
                <a:lnTo>
                  <a:pt x="0" y="460"/>
                </a:lnTo>
                <a:lnTo>
                  <a:pt x="2" y="486"/>
                </a:lnTo>
                <a:lnTo>
                  <a:pt x="4" y="512"/>
                </a:lnTo>
                <a:lnTo>
                  <a:pt x="8" y="536"/>
                </a:lnTo>
                <a:lnTo>
                  <a:pt x="12" y="558"/>
                </a:lnTo>
                <a:lnTo>
                  <a:pt x="18" y="578"/>
                </a:lnTo>
                <a:lnTo>
                  <a:pt x="18" y="578"/>
                </a:lnTo>
                <a:lnTo>
                  <a:pt x="28" y="606"/>
                </a:lnTo>
                <a:lnTo>
                  <a:pt x="40" y="630"/>
                </a:lnTo>
                <a:lnTo>
                  <a:pt x="52" y="654"/>
                </a:lnTo>
                <a:lnTo>
                  <a:pt x="66" y="674"/>
                </a:lnTo>
                <a:lnTo>
                  <a:pt x="82" y="692"/>
                </a:lnTo>
                <a:lnTo>
                  <a:pt x="100" y="708"/>
                </a:lnTo>
                <a:lnTo>
                  <a:pt x="118" y="722"/>
                </a:lnTo>
                <a:lnTo>
                  <a:pt x="138" y="734"/>
                </a:lnTo>
                <a:lnTo>
                  <a:pt x="138" y="734"/>
                </a:lnTo>
                <a:lnTo>
                  <a:pt x="162" y="744"/>
                </a:lnTo>
                <a:lnTo>
                  <a:pt x="186" y="752"/>
                </a:lnTo>
                <a:lnTo>
                  <a:pt x="210" y="756"/>
                </a:lnTo>
                <a:lnTo>
                  <a:pt x="236" y="756"/>
                </a:lnTo>
                <a:lnTo>
                  <a:pt x="236" y="756"/>
                </a:lnTo>
                <a:lnTo>
                  <a:pt x="256" y="756"/>
                </a:lnTo>
                <a:lnTo>
                  <a:pt x="276" y="754"/>
                </a:lnTo>
                <a:lnTo>
                  <a:pt x="316" y="748"/>
                </a:lnTo>
                <a:lnTo>
                  <a:pt x="316" y="748"/>
                </a:lnTo>
                <a:lnTo>
                  <a:pt x="364" y="742"/>
                </a:lnTo>
                <a:lnTo>
                  <a:pt x="364" y="742"/>
                </a:lnTo>
                <a:lnTo>
                  <a:pt x="374" y="742"/>
                </a:lnTo>
                <a:lnTo>
                  <a:pt x="374" y="742"/>
                </a:lnTo>
                <a:lnTo>
                  <a:pt x="390" y="742"/>
                </a:lnTo>
                <a:lnTo>
                  <a:pt x="404" y="746"/>
                </a:lnTo>
                <a:lnTo>
                  <a:pt x="434" y="756"/>
                </a:lnTo>
                <a:lnTo>
                  <a:pt x="434" y="756"/>
                </a:lnTo>
                <a:lnTo>
                  <a:pt x="464" y="768"/>
                </a:lnTo>
                <a:lnTo>
                  <a:pt x="480" y="772"/>
                </a:lnTo>
                <a:lnTo>
                  <a:pt x="496" y="774"/>
                </a:lnTo>
                <a:lnTo>
                  <a:pt x="496" y="774"/>
                </a:lnTo>
                <a:lnTo>
                  <a:pt x="514" y="774"/>
                </a:lnTo>
                <a:lnTo>
                  <a:pt x="514" y="774"/>
                </a:lnTo>
                <a:lnTo>
                  <a:pt x="536" y="774"/>
                </a:lnTo>
                <a:lnTo>
                  <a:pt x="556" y="770"/>
                </a:lnTo>
                <a:lnTo>
                  <a:pt x="576" y="764"/>
                </a:lnTo>
                <a:lnTo>
                  <a:pt x="594" y="756"/>
                </a:lnTo>
                <a:lnTo>
                  <a:pt x="614" y="746"/>
                </a:lnTo>
                <a:lnTo>
                  <a:pt x="634" y="732"/>
                </a:lnTo>
                <a:lnTo>
                  <a:pt x="652" y="718"/>
                </a:lnTo>
                <a:lnTo>
                  <a:pt x="670" y="700"/>
                </a:lnTo>
                <a:lnTo>
                  <a:pt x="670" y="700"/>
                </a:lnTo>
                <a:lnTo>
                  <a:pt x="690" y="678"/>
                </a:lnTo>
                <a:lnTo>
                  <a:pt x="706" y="656"/>
                </a:lnTo>
                <a:lnTo>
                  <a:pt x="720" y="632"/>
                </a:lnTo>
                <a:lnTo>
                  <a:pt x="732" y="606"/>
                </a:lnTo>
                <a:lnTo>
                  <a:pt x="742" y="580"/>
                </a:lnTo>
                <a:lnTo>
                  <a:pt x="750" y="554"/>
                </a:lnTo>
                <a:lnTo>
                  <a:pt x="754" y="526"/>
                </a:lnTo>
                <a:lnTo>
                  <a:pt x="758" y="500"/>
                </a:lnTo>
                <a:lnTo>
                  <a:pt x="760" y="472"/>
                </a:lnTo>
                <a:lnTo>
                  <a:pt x="762" y="444"/>
                </a:lnTo>
                <a:lnTo>
                  <a:pt x="760" y="418"/>
                </a:lnTo>
                <a:lnTo>
                  <a:pt x="758" y="390"/>
                </a:lnTo>
                <a:lnTo>
                  <a:pt x="754" y="364"/>
                </a:lnTo>
                <a:lnTo>
                  <a:pt x="750" y="340"/>
                </a:lnTo>
                <a:lnTo>
                  <a:pt x="738" y="292"/>
                </a:lnTo>
                <a:lnTo>
                  <a:pt x="738" y="292"/>
                </a:lnTo>
                <a:close/>
                <a:moveTo>
                  <a:pt x="386" y="50"/>
                </a:moveTo>
                <a:lnTo>
                  <a:pt x="386" y="50"/>
                </a:lnTo>
                <a:lnTo>
                  <a:pt x="404" y="44"/>
                </a:lnTo>
                <a:lnTo>
                  <a:pt x="426" y="38"/>
                </a:lnTo>
                <a:lnTo>
                  <a:pt x="448" y="34"/>
                </a:lnTo>
                <a:lnTo>
                  <a:pt x="472" y="34"/>
                </a:lnTo>
                <a:lnTo>
                  <a:pt x="498" y="34"/>
                </a:lnTo>
                <a:lnTo>
                  <a:pt x="520" y="36"/>
                </a:lnTo>
                <a:lnTo>
                  <a:pt x="542" y="38"/>
                </a:lnTo>
                <a:lnTo>
                  <a:pt x="562" y="42"/>
                </a:lnTo>
                <a:lnTo>
                  <a:pt x="562" y="42"/>
                </a:lnTo>
                <a:lnTo>
                  <a:pt x="552" y="56"/>
                </a:lnTo>
                <a:lnTo>
                  <a:pt x="540" y="68"/>
                </a:lnTo>
                <a:lnTo>
                  <a:pt x="526" y="80"/>
                </a:lnTo>
                <a:lnTo>
                  <a:pt x="512" y="90"/>
                </a:lnTo>
                <a:lnTo>
                  <a:pt x="496" y="98"/>
                </a:lnTo>
                <a:lnTo>
                  <a:pt x="480" y="106"/>
                </a:lnTo>
                <a:lnTo>
                  <a:pt x="462" y="110"/>
                </a:lnTo>
                <a:lnTo>
                  <a:pt x="446" y="112"/>
                </a:lnTo>
                <a:lnTo>
                  <a:pt x="446" y="112"/>
                </a:lnTo>
                <a:lnTo>
                  <a:pt x="426" y="112"/>
                </a:lnTo>
                <a:lnTo>
                  <a:pt x="416" y="110"/>
                </a:lnTo>
                <a:lnTo>
                  <a:pt x="406" y="106"/>
                </a:lnTo>
                <a:lnTo>
                  <a:pt x="396" y="102"/>
                </a:lnTo>
                <a:lnTo>
                  <a:pt x="386" y="94"/>
                </a:lnTo>
                <a:lnTo>
                  <a:pt x="378" y="84"/>
                </a:lnTo>
                <a:lnTo>
                  <a:pt x="368" y="72"/>
                </a:lnTo>
                <a:lnTo>
                  <a:pt x="368" y="72"/>
                </a:lnTo>
                <a:lnTo>
                  <a:pt x="366" y="68"/>
                </a:lnTo>
                <a:lnTo>
                  <a:pt x="366" y="68"/>
                </a:lnTo>
                <a:lnTo>
                  <a:pt x="374" y="58"/>
                </a:lnTo>
                <a:lnTo>
                  <a:pt x="386" y="50"/>
                </a:lnTo>
                <a:lnTo>
                  <a:pt x="386" y="50"/>
                </a:lnTo>
                <a:close/>
                <a:moveTo>
                  <a:pt x="646" y="676"/>
                </a:moveTo>
                <a:lnTo>
                  <a:pt x="646" y="676"/>
                </a:lnTo>
                <a:lnTo>
                  <a:pt x="628" y="692"/>
                </a:lnTo>
                <a:lnTo>
                  <a:pt x="610" y="708"/>
                </a:lnTo>
                <a:lnTo>
                  <a:pt x="592" y="718"/>
                </a:lnTo>
                <a:lnTo>
                  <a:pt x="574" y="728"/>
                </a:lnTo>
                <a:lnTo>
                  <a:pt x="556" y="734"/>
                </a:lnTo>
                <a:lnTo>
                  <a:pt x="538" y="738"/>
                </a:lnTo>
                <a:lnTo>
                  <a:pt x="518" y="740"/>
                </a:lnTo>
                <a:lnTo>
                  <a:pt x="500" y="740"/>
                </a:lnTo>
                <a:lnTo>
                  <a:pt x="500" y="740"/>
                </a:lnTo>
                <a:lnTo>
                  <a:pt x="486" y="738"/>
                </a:lnTo>
                <a:lnTo>
                  <a:pt x="472" y="734"/>
                </a:lnTo>
                <a:lnTo>
                  <a:pt x="446" y="724"/>
                </a:lnTo>
                <a:lnTo>
                  <a:pt x="446" y="724"/>
                </a:lnTo>
                <a:lnTo>
                  <a:pt x="430" y="718"/>
                </a:lnTo>
                <a:lnTo>
                  <a:pt x="412" y="712"/>
                </a:lnTo>
                <a:lnTo>
                  <a:pt x="394" y="708"/>
                </a:lnTo>
                <a:lnTo>
                  <a:pt x="374" y="708"/>
                </a:lnTo>
                <a:lnTo>
                  <a:pt x="374" y="708"/>
                </a:lnTo>
                <a:lnTo>
                  <a:pt x="360" y="708"/>
                </a:lnTo>
                <a:lnTo>
                  <a:pt x="360" y="708"/>
                </a:lnTo>
                <a:lnTo>
                  <a:pt x="310" y="714"/>
                </a:lnTo>
                <a:lnTo>
                  <a:pt x="310" y="714"/>
                </a:lnTo>
                <a:lnTo>
                  <a:pt x="272" y="720"/>
                </a:lnTo>
                <a:lnTo>
                  <a:pt x="236" y="722"/>
                </a:lnTo>
                <a:lnTo>
                  <a:pt x="236" y="722"/>
                </a:lnTo>
                <a:lnTo>
                  <a:pt x="214" y="722"/>
                </a:lnTo>
                <a:lnTo>
                  <a:pt x="194" y="718"/>
                </a:lnTo>
                <a:lnTo>
                  <a:pt x="174" y="712"/>
                </a:lnTo>
                <a:lnTo>
                  <a:pt x="154" y="704"/>
                </a:lnTo>
                <a:lnTo>
                  <a:pt x="154" y="704"/>
                </a:lnTo>
                <a:lnTo>
                  <a:pt x="136" y="694"/>
                </a:lnTo>
                <a:lnTo>
                  <a:pt x="120" y="682"/>
                </a:lnTo>
                <a:lnTo>
                  <a:pt x="106" y="668"/>
                </a:lnTo>
                <a:lnTo>
                  <a:pt x="92" y="652"/>
                </a:lnTo>
                <a:lnTo>
                  <a:pt x="80" y="634"/>
                </a:lnTo>
                <a:lnTo>
                  <a:pt x="70" y="614"/>
                </a:lnTo>
                <a:lnTo>
                  <a:pt x="60" y="592"/>
                </a:lnTo>
                <a:lnTo>
                  <a:pt x="50" y="568"/>
                </a:lnTo>
                <a:lnTo>
                  <a:pt x="50" y="568"/>
                </a:lnTo>
                <a:lnTo>
                  <a:pt x="44" y="550"/>
                </a:lnTo>
                <a:lnTo>
                  <a:pt x="40" y="530"/>
                </a:lnTo>
                <a:lnTo>
                  <a:pt x="38" y="508"/>
                </a:lnTo>
                <a:lnTo>
                  <a:pt x="36" y="486"/>
                </a:lnTo>
                <a:lnTo>
                  <a:pt x="34" y="462"/>
                </a:lnTo>
                <a:lnTo>
                  <a:pt x="34" y="438"/>
                </a:lnTo>
                <a:lnTo>
                  <a:pt x="36" y="416"/>
                </a:lnTo>
                <a:lnTo>
                  <a:pt x="40" y="392"/>
                </a:lnTo>
                <a:lnTo>
                  <a:pt x="44" y="368"/>
                </a:lnTo>
                <a:lnTo>
                  <a:pt x="50" y="346"/>
                </a:lnTo>
                <a:lnTo>
                  <a:pt x="56" y="324"/>
                </a:lnTo>
                <a:lnTo>
                  <a:pt x="66" y="304"/>
                </a:lnTo>
                <a:lnTo>
                  <a:pt x="76" y="286"/>
                </a:lnTo>
                <a:lnTo>
                  <a:pt x="86" y="268"/>
                </a:lnTo>
                <a:lnTo>
                  <a:pt x="100" y="254"/>
                </a:lnTo>
                <a:lnTo>
                  <a:pt x="116" y="242"/>
                </a:lnTo>
                <a:lnTo>
                  <a:pt x="116" y="242"/>
                </a:lnTo>
                <a:lnTo>
                  <a:pt x="132" y="232"/>
                </a:lnTo>
                <a:lnTo>
                  <a:pt x="146" y="224"/>
                </a:lnTo>
                <a:lnTo>
                  <a:pt x="160" y="220"/>
                </a:lnTo>
                <a:lnTo>
                  <a:pt x="174" y="216"/>
                </a:lnTo>
                <a:lnTo>
                  <a:pt x="188" y="214"/>
                </a:lnTo>
                <a:lnTo>
                  <a:pt x="202" y="212"/>
                </a:lnTo>
                <a:lnTo>
                  <a:pt x="216" y="214"/>
                </a:lnTo>
                <a:lnTo>
                  <a:pt x="230" y="218"/>
                </a:lnTo>
                <a:lnTo>
                  <a:pt x="230" y="218"/>
                </a:lnTo>
                <a:lnTo>
                  <a:pt x="246" y="222"/>
                </a:lnTo>
                <a:lnTo>
                  <a:pt x="262" y="230"/>
                </a:lnTo>
                <a:lnTo>
                  <a:pt x="262" y="230"/>
                </a:lnTo>
                <a:lnTo>
                  <a:pt x="284" y="240"/>
                </a:lnTo>
                <a:lnTo>
                  <a:pt x="296" y="244"/>
                </a:lnTo>
                <a:lnTo>
                  <a:pt x="306" y="246"/>
                </a:lnTo>
                <a:lnTo>
                  <a:pt x="306" y="246"/>
                </a:lnTo>
                <a:lnTo>
                  <a:pt x="306" y="310"/>
                </a:lnTo>
                <a:lnTo>
                  <a:pt x="306" y="310"/>
                </a:lnTo>
                <a:lnTo>
                  <a:pt x="298" y="308"/>
                </a:lnTo>
                <a:lnTo>
                  <a:pt x="290" y="304"/>
                </a:lnTo>
                <a:lnTo>
                  <a:pt x="286" y="298"/>
                </a:lnTo>
                <a:lnTo>
                  <a:pt x="284" y="290"/>
                </a:lnTo>
                <a:lnTo>
                  <a:pt x="284" y="290"/>
                </a:lnTo>
                <a:lnTo>
                  <a:pt x="280" y="284"/>
                </a:lnTo>
                <a:lnTo>
                  <a:pt x="276" y="280"/>
                </a:lnTo>
                <a:lnTo>
                  <a:pt x="270" y="276"/>
                </a:lnTo>
                <a:lnTo>
                  <a:pt x="264" y="276"/>
                </a:lnTo>
                <a:lnTo>
                  <a:pt x="264" y="276"/>
                </a:lnTo>
                <a:lnTo>
                  <a:pt x="258" y="278"/>
                </a:lnTo>
                <a:lnTo>
                  <a:pt x="252" y="282"/>
                </a:lnTo>
                <a:lnTo>
                  <a:pt x="250" y="288"/>
                </a:lnTo>
                <a:lnTo>
                  <a:pt x="250" y="294"/>
                </a:lnTo>
                <a:lnTo>
                  <a:pt x="250" y="294"/>
                </a:lnTo>
                <a:lnTo>
                  <a:pt x="252" y="306"/>
                </a:lnTo>
                <a:lnTo>
                  <a:pt x="256" y="316"/>
                </a:lnTo>
                <a:lnTo>
                  <a:pt x="264" y="326"/>
                </a:lnTo>
                <a:lnTo>
                  <a:pt x="272" y="332"/>
                </a:lnTo>
                <a:lnTo>
                  <a:pt x="284" y="338"/>
                </a:lnTo>
                <a:lnTo>
                  <a:pt x="296" y="344"/>
                </a:lnTo>
                <a:lnTo>
                  <a:pt x="310" y="346"/>
                </a:lnTo>
                <a:lnTo>
                  <a:pt x="326" y="346"/>
                </a:lnTo>
                <a:lnTo>
                  <a:pt x="326" y="346"/>
                </a:lnTo>
                <a:lnTo>
                  <a:pt x="334" y="346"/>
                </a:lnTo>
                <a:lnTo>
                  <a:pt x="334" y="346"/>
                </a:lnTo>
                <a:lnTo>
                  <a:pt x="350" y="346"/>
                </a:lnTo>
                <a:lnTo>
                  <a:pt x="366" y="342"/>
                </a:lnTo>
                <a:lnTo>
                  <a:pt x="380" y="338"/>
                </a:lnTo>
                <a:lnTo>
                  <a:pt x="394" y="332"/>
                </a:lnTo>
                <a:lnTo>
                  <a:pt x="406" y="324"/>
                </a:lnTo>
                <a:lnTo>
                  <a:pt x="414" y="314"/>
                </a:lnTo>
                <a:lnTo>
                  <a:pt x="420" y="304"/>
                </a:lnTo>
                <a:lnTo>
                  <a:pt x="424" y="294"/>
                </a:lnTo>
                <a:lnTo>
                  <a:pt x="424" y="294"/>
                </a:lnTo>
                <a:lnTo>
                  <a:pt x="422" y="286"/>
                </a:lnTo>
                <a:lnTo>
                  <a:pt x="418" y="282"/>
                </a:lnTo>
                <a:lnTo>
                  <a:pt x="414" y="278"/>
                </a:lnTo>
                <a:lnTo>
                  <a:pt x="406" y="276"/>
                </a:lnTo>
                <a:lnTo>
                  <a:pt x="406" y="276"/>
                </a:lnTo>
                <a:lnTo>
                  <a:pt x="400" y="276"/>
                </a:lnTo>
                <a:lnTo>
                  <a:pt x="394" y="280"/>
                </a:lnTo>
                <a:lnTo>
                  <a:pt x="390" y="286"/>
                </a:lnTo>
                <a:lnTo>
                  <a:pt x="390" y="292"/>
                </a:lnTo>
                <a:lnTo>
                  <a:pt x="390" y="292"/>
                </a:lnTo>
                <a:lnTo>
                  <a:pt x="384" y="298"/>
                </a:lnTo>
                <a:lnTo>
                  <a:pt x="374" y="304"/>
                </a:lnTo>
                <a:lnTo>
                  <a:pt x="358" y="308"/>
                </a:lnTo>
                <a:lnTo>
                  <a:pt x="340" y="312"/>
                </a:lnTo>
                <a:lnTo>
                  <a:pt x="340" y="312"/>
                </a:lnTo>
                <a:lnTo>
                  <a:pt x="340" y="246"/>
                </a:lnTo>
                <a:lnTo>
                  <a:pt x="340" y="246"/>
                </a:lnTo>
                <a:lnTo>
                  <a:pt x="342" y="246"/>
                </a:lnTo>
                <a:lnTo>
                  <a:pt x="342" y="246"/>
                </a:lnTo>
                <a:lnTo>
                  <a:pt x="356" y="242"/>
                </a:lnTo>
                <a:lnTo>
                  <a:pt x="368" y="238"/>
                </a:lnTo>
                <a:lnTo>
                  <a:pt x="394" y="226"/>
                </a:lnTo>
                <a:lnTo>
                  <a:pt x="394" y="226"/>
                </a:lnTo>
                <a:lnTo>
                  <a:pt x="410" y="218"/>
                </a:lnTo>
                <a:lnTo>
                  <a:pt x="428" y="212"/>
                </a:lnTo>
                <a:lnTo>
                  <a:pt x="428" y="212"/>
                </a:lnTo>
                <a:lnTo>
                  <a:pt x="452" y="206"/>
                </a:lnTo>
                <a:lnTo>
                  <a:pt x="478" y="202"/>
                </a:lnTo>
                <a:lnTo>
                  <a:pt x="506" y="198"/>
                </a:lnTo>
                <a:lnTo>
                  <a:pt x="538" y="198"/>
                </a:lnTo>
                <a:lnTo>
                  <a:pt x="538" y="198"/>
                </a:lnTo>
                <a:lnTo>
                  <a:pt x="550" y="198"/>
                </a:lnTo>
                <a:lnTo>
                  <a:pt x="550" y="198"/>
                </a:lnTo>
                <a:lnTo>
                  <a:pt x="582" y="200"/>
                </a:lnTo>
                <a:lnTo>
                  <a:pt x="610" y="204"/>
                </a:lnTo>
                <a:lnTo>
                  <a:pt x="632" y="212"/>
                </a:lnTo>
                <a:lnTo>
                  <a:pt x="652" y="224"/>
                </a:lnTo>
                <a:lnTo>
                  <a:pt x="670" y="238"/>
                </a:lnTo>
                <a:lnTo>
                  <a:pt x="684" y="256"/>
                </a:lnTo>
                <a:lnTo>
                  <a:pt x="696" y="276"/>
                </a:lnTo>
                <a:lnTo>
                  <a:pt x="706" y="302"/>
                </a:lnTo>
                <a:lnTo>
                  <a:pt x="706" y="302"/>
                </a:lnTo>
                <a:lnTo>
                  <a:pt x="716" y="346"/>
                </a:lnTo>
                <a:lnTo>
                  <a:pt x="724" y="394"/>
                </a:lnTo>
                <a:lnTo>
                  <a:pt x="726" y="418"/>
                </a:lnTo>
                <a:lnTo>
                  <a:pt x="728" y="442"/>
                </a:lnTo>
                <a:lnTo>
                  <a:pt x="726" y="468"/>
                </a:lnTo>
                <a:lnTo>
                  <a:pt x="726" y="492"/>
                </a:lnTo>
                <a:lnTo>
                  <a:pt x="722" y="518"/>
                </a:lnTo>
                <a:lnTo>
                  <a:pt x="716" y="542"/>
                </a:lnTo>
                <a:lnTo>
                  <a:pt x="710" y="568"/>
                </a:lnTo>
                <a:lnTo>
                  <a:pt x="702" y="590"/>
                </a:lnTo>
                <a:lnTo>
                  <a:pt x="690" y="614"/>
                </a:lnTo>
                <a:lnTo>
                  <a:pt x="678" y="636"/>
                </a:lnTo>
                <a:lnTo>
                  <a:pt x="664" y="656"/>
                </a:lnTo>
                <a:lnTo>
                  <a:pt x="646" y="676"/>
                </a:lnTo>
                <a:lnTo>
                  <a:pt x="646" y="67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1" name="Freeform 95"/>
          <p:cNvSpPr>
            <a:spLocks noEditPoints="1"/>
          </p:cNvSpPr>
          <p:nvPr/>
        </p:nvSpPr>
        <p:spPr bwMode="auto">
          <a:xfrm>
            <a:off x="478363" y="5020915"/>
            <a:ext cx="1028700" cy="977900"/>
          </a:xfrm>
          <a:custGeom>
            <a:avLst/>
            <a:gdLst>
              <a:gd name="T0" fmla="*/ 448 w 648"/>
              <a:gd name="T1" fmla="*/ 100 h 616"/>
              <a:gd name="T2" fmla="*/ 352 w 648"/>
              <a:gd name="T3" fmla="*/ 216 h 616"/>
              <a:gd name="T4" fmla="*/ 358 w 648"/>
              <a:gd name="T5" fmla="*/ 154 h 616"/>
              <a:gd name="T6" fmla="*/ 408 w 648"/>
              <a:gd name="T7" fmla="*/ 84 h 616"/>
              <a:gd name="T8" fmla="*/ 390 w 648"/>
              <a:gd name="T9" fmla="*/ 6 h 616"/>
              <a:gd name="T10" fmla="*/ 342 w 648"/>
              <a:gd name="T11" fmla="*/ 12 h 616"/>
              <a:gd name="T12" fmla="*/ 328 w 648"/>
              <a:gd name="T13" fmla="*/ 96 h 616"/>
              <a:gd name="T14" fmla="*/ 314 w 648"/>
              <a:gd name="T15" fmla="*/ 176 h 616"/>
              <a:gd name="T16" fmla="*/ 280 w 648"/>
              <a:gd name="T17" fmla="*/ 166 h 616"/>
              <a:gd name="T18" fmla="*/ 264 w 648"/>
              <a:gd name="T19" fmla="*/ 54 h 616"/>
              <a:gd name="T20" fmla="*/ 214 w 648"/>
              <a:gd name="T21" fmla="*/ 10 h 616"/>
              <a:gd name="T22" fmla="*/ 166 w 648"/>
              <a:gd name="T23" fmla="*/ 50 h 616"/>
              <a:gd name="T24" fmla="*/ 190 w 648"/>
              <a:gd name="T25" fmla="*/ 120 h 616"/>
              <a:gd name="T26" fmla="*/ 234 w 648"/>
              <a:gd name="T27" fmla="*/ 158 h 616"/>
              <a:gd name="T28" fmla="*/ 278 w 648"/>
              <a:gd name="T29" fmla="*/ 226 h 616"/>
              <a:gd name="T30" fmla="*/ 204 w 648"/>
              <a:gd name="T31" fmla="*/ 200 h 616"/>
              <a:gd name="T32" fmla="*/ 56 w 648"/>
              <a:gd name="T33" fmla="*/ 202 h 616"/>
              <a:gd name="T34" fmla="*/ 0 w 648"/>
              <a:gd name="T35" fmla="*/ 316 h 616"/>
              <a:gd name="T36" fmla="*/ 76 w 648"/>
              <a:gd name="T37" fmla="*/ 412 h 616"/>
              <a:gd name="T38" fmla="*/ 90 w 648"/>
              <a:gd name="T39" fmla="*/ 504 h 616"/>
              <a:gd name="T40" fmla="*/ 128 w 648"/>
              <a:gd name="T41" fmla="*/ 586 h 616"/>
              <a:gd name="T42" fmla="*/ 232 w 648"/>
              <a:gd name="T43" fmla="*/ 580 h 616"/>
              <a:gd name="T44" fmla="*/ 318 w 648"/>
              <a:gd name="T45" fmla="*/ 588 h 616"/>
              <a:gd name="T46" fmla="*/ 380 w 648"/>
              <a:gd name="T47" fmla="*/ 614 h 616"/>
              <a:gd name="T48" fmla="*/ 432 w 648"/>
              <a:gd name="T49" fmla="*/ 580 h 616"/>
              <a:gd name="T50" fmla="*/ 552 w 648"/>
              <a:gd name="T51" fmla="*/ 546 h 616"/>
              <a:gd name="T52" fmla="*/ 586 w 648"/>
              <a:gd name="T53" fmla="*/ 428 h 616"/>
              <a:gd name="T54" fmla="*/ 622 w 648"/>
              <a:gd name="T55" fmla="*/ 310 h 616"/>
              <a:gd name="T56" fmla="*/ 628 w 648"/>
              <a:gd name="T57" fmla="*/ 168 h 616"/>
              <a:gd name="T58" fmla="*/ 198 w 648"/>
              <a:gd name="T59" fmla="*/ 74 h 616"/>
              <a:gd name="T60" fmla="*/ 224 w 648"/>
              <a:gd name="T61" fmla="*/ 48 h 616"/>
              <a:gd name="T62" fmla="*/ 222 w 648"/>
              <a:gd name="T63" fmla="*/ 94 h 616"/>
              <a:gd name="T64" fmla="*/ 362 w 648"/>
              <a:gd name="T65" fmla="*/ 40 h 616"/>
              <a:gd name="T66" fmla="*/ 380 w 648"/>
              <a:gd name="T67" fmla="*/ 60 h 616"/>
              <a:gd name="T68" fmla="*/ 352 w 648"/>
              <a:gd name="T69" fmla="*/ 72 h 616"/>
              <a:gd name="T70" fmla="*/ 138 w 648"/>
              <a:gd name="T71" fmla="*/ 550 h 616"/>
              <a:gd name="T72" fmla="*/ 136 w 648"/>
              <a:gd name="T73" fmla="*/ 470 h 616"/>
              <a:gd name="T74" fmla="*/ 194 w 648"/>
              <a:gd name="T75" fmla="*/ 416 h 616"/>
              <a:gd name="T76" fmla="*/ 136 w 648"/>
              <a:gd name="T77" fmla="*/ 396 h 616"/>
              <a:gd name="T78" fmla="*/ 36 w 648"/>
              <a:gd name="T79" fmla="*/ 322 h 616"/>
              <a:gd name="T80" fmla="*/ 66 w 648"/>
              <a:gd name="T81" fmla="*/ 234 h 616"/>
              <a:gd name="T82" fmla="*/ 188 w 648"/>
              <a:gd name="T83" fmla="*/ 230 h 616"/>
              <a:gd name="T84" fmla="*/ 264 w 648"/>
              <a:gd name="T85" fmla="*/ 298 h 616"/>
              <a:gd name="T86" fmla="*/ 278 w 648"/>
              <a:gd name="T87" fmla="*/ 482 h 616"/>
              <a:gd name="T88" fmla="*/ 144 w 648"/>
              <a:gd name="T89" fmla="*/ 556 h 616"/>
              <a:gd name="T90" fmla="*/ 298 w 648"/>
              <a:gd name="T91" fmla="*/ 328 h 616"/>
              <a:gd name="T92" fmla="*/ 312 w 648"/>
              <a:gd name="T93" fmla="*/ 248 h 616"/>
              <a:gd name="T94" fmla="*/ 342 w 648"/>
              <a:gd name="T95" fmla="*/ 338 h 616"/>
              <a:gd name="T96" fmla="*/ 366 w 648"/>
              <a:gd name="T97" fmla="*/ 520 h 616"/>
              <a:gd name="T98" fmla="*/ 338 w 648"/>
              <a:gd name="T99" fmla="*/ 560 h 616"/>
              <a:gd name="T100" fmla="*/ 588 w 648"/>
              <a:gd name="T101" fmla="*/ 300 h 616"/>
              <a:gd name="T102" fmla="*/ 494 w 648"/>
              <a:gd name="T103" fmla="*/ 360 h 616"/>
              <a:gd name="T104" fmla="*/ 536 w 648"/>
              <a:gd name="T105" fmla="*/ 414 h 616"/>
              <a:gd name="T106" fmla="*/ 526 w 648"/>
              <a:gd name="T107" fmla="*/ 522 h 616"/>
              <a:gd name="T108" fmla="*/ 416 w 648"/>
              <a:gd name="T109" fmla="*/ 538 h 616"/>
              <a:gd name="T110" fmla="*/ 380 w 648"/>
              <a:gd name="T111" fmla="*/ 334 h 616"/>
              <a:gd name="T112" fmla="*/ 406 w 648"/>
              <a:gd name="T113" fmla="*/ 180 h 616"/>
              <a:gd name="T114" fmla="*/ 518 w 648"/>
              <a:gd name="T115" fmla="*/ 130 h 616"/>
              <a:gd name="T116" fmla="*/ 610 w 648"/>
              <a:gd name="T117" fmla="*/ 210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48" h="616">
                <a:moveTo>
                  <a:pt x="584" y="126"/>
                </a:moveTo>
                <a:lnTo>
                  <a:pt x="584" y="126"/>
                </a:lnTo>
                <a:lnTo>
                  <a:pt x="560" y="110"/>
                </a:lnTo>
                <a:lnTo>
                  <a:pt x="536" y="100"/>
                </a:lnTo>
                <a:lnTo>
                  <a:pt x="516" y="94"/>
                </a:lnTo>
                <a:lnTo>
                  <a:pt x="496" y="92"/>
                </a:lnTo>
                <a:lnTo>
                  <a:pt x="478" y="92"/>
                </a:lnTo>
                <a:lnTo>
                  <a:pt x="462" y="96"/>
                </a:lnTo>
                <a:lnTo>
                  <a:pt x="448" y="100"/>
                </a:lnTo>
                <a:lnTo>
                  <a:pt x="434" y="106"/>
                </a:lnTo>
                <a:lnTo>
                  <a:pt x="434" y="106"/>
                </a:lnTo>
                <a:lnTo>
                  <a:pt x="418" y="116"/>
                </a:lnTo>
                <a:lnTo>
                  <a:pt x="404" y="128"/>
                </a:lnTo>
                <a:lnTo>
                  <a:pt x="390" y="144"/>
                </a:lnTo>
                <a:lnTo>
                  <a:pt x="378" y="160"/>
                </a:lnTo>
                <a:lnTo>
                  <a:pt x="368" y="178"/>
                </a:lnTo>
                <a:lnTo>
                  <a:pt x="360" y="196"/>
                </a:lnTo>
                <a:lnTo>
                  <a:pt x="352" y="216"/>
                </a:lnTo>
                <a:lnTo>
                  <a:pt x="346" y="236"/>
                </a:lnTo>
                <a:lnTo>
                  <a:pt x="346" y="236"/>
                </a:lnTo>
                <a:lnTo>
                  <a:pt x="336" y="224"/>
                </a:lnTo>
                <a:lnTo>
                  <a:pt x="336" y="224"/>
                </a:lnTo>
                <a:lnTo>
                  <a:pt x="348" y="186"/>
                </a:lnTo>
                <a:lnTo>
                  <a:pt x="348" y="186"/>
                </a:lnTo>
                <a:lnTo>
                  <a:pt x="350" y="174"/>
                </a:lnTo>
                <a:lnTo>
                  <a:pt x="350" y="174"/>
                </a:lnTo>
                <a:lnTo>
                  <a:pt x="358" y="154"/>
                </a:lnTo>
                <a:lnTo>
                  <a:pt x="358" y="154"/>
                </a:lnTo>
                <a:lnTo>
                  <a:pt x="366" y="132"/>
                </a:lnTo>
                <a:lnTo>
                  <a:pt x="370" y="108"/>
                </a:lnTo>
                <a:lnTo>
                  <a:pt x="370" y="108"/>
                </a:lnTo>
                <a:lnTo>
                  <a:pt x="374" y="106"/>
                </a:lnTo>
                <a:lnTo>
                  <a:pt x="374" y="106"/>
                </a:lnTo>
                <a:lnTo>
                  <a:pt x="388" y="102"/>
                </a:lnTo>
                <a:lnTo>
                  <a:pt x="398" y="94"/>
                </a:lnTo>
                <a:lnTo>
                  <a:pt x="408" y="84"/>
                </a:lnTo>
                <a:lnTo>
                  <a:pt x="412" y="72"/>
                </a:lnTo>
                <a:lnTo>
                  <a:pt x="412" y="72"/>
                </a:lnTo>
                <a:lnTo>
                  <a:pt x="416" y="56"/>
                </a:lnTo>
                <a:lnTo>
                  <a:pt x="414" y="40"/>
                </a:lnTo>
                <a:lnTo>
                  <a:pt x="410" y="26"/>
                </a:lnTo>
                <a:lnTo>
                  <a:pt x="402" y="14"/>
                </a:lnTo>
                <a:lnTo>
                  <a:pt x="402" y="14"/>
                </a:lnTo>
                <a:lnTo>
                  <a:pt x="390" y="6"/>
                </a:lnTo>
                <a:lnTo>
                  <a:pt x="390" y="6"/>
                </a:lnTo>
                <a:lnTo>
                  <a:pt x="384" y="2"/>
                </a:lnTo>
                <a:lnTo>
                  <a:pt x="376" y="0"/>
                </a:lnTo>
                <a:lnTo>
                  <a:pt x="376" y="0"/>
                </a:lnTo>
                <a:lnTo>
                  <a:pt x="366" y="0"/>
                </a:lnTo>
                <a:lnTo>
                  <a:pt x="354" y="2"/>
                </a:lnTo>
                <a:lnTo>
                  <a:pt x="354" y="2"/>
                </a:lnTo>
                <a:lnTo>
                  <a:pt x="346" y="6"/>
                </a:lnTo>
                <a:lnTo>
                  <a:pt x="342" y="12"/>
                </a:lnTo>
                <a:lnTo>
                  <a:pt x="342" y="12"/>
                </a:lnTo>
                <a:lnTo>
                  <a:pt x="332" y="18"/>
                </a:lnTo>
                <a:lnTo>
                  <a:pt x="324" y="28"/>
                </a:lnTo>
                <a:lnTo>
                  <a:pt x="316" y="38"/>
                </a:lnTo>
                <a:lnTo>
                  <a:pt x="314" y="52"/>
                </a:lnTo>
                <a:lnTo>
                  <a:pt x="314" y="52"/>
                </a:lnTo>
                <a:lnTo>
                  <a:pt x="312" y="66"/>
                </a:lnTo>
                <a:lnTo>
                  <a:pt x="316" y="78"/>
                </a:lnTo>
                <a:lnTo>
                  <a:pt x="320" y="88"/>
                </a:lnTo>
                <a:lnTo>
                  <a:pt x="328" y="96"/>
                </a:lnTo>
                <a:lnTo>
                  <a:pt x="328" y="96"/>
                </a:lnTo>
                <a:lnTo>
                  <a:pt x="336" y="102"/>
                </a:lnTo>
                <a:lnTo>
                  <a:pt x="336" y="102"/>
                </a:lnTo>
                <a:lnTo>
                  <a:pt x="332" y="122"/>
                </a:lnTo>
                <a:lnTo>
                  <a:pt x="326" y="142"/>
                </a:lnTo>
                <a:lnTo>
                  <a:pt x="326" y="142"/>
                </a:lnTo>
                <a:lnTo>
                  <a:pt x="318" y="166"/>
                </a:lnTo>
                <a:lnTo>
                  <a:pt x="318" y="166"/>
                </a:lnTo>
                <a:lnTo>
                  <a:pt x="314" y="176"/>
                </a:lnTo>
                <a:lnTo>
                  <a:pt x="314" y="176"/>
                </a:lnTo>
                <a:lnTo>
                  <a:pt x="308" y="200"/>
                </a:lnTo>
                <a:lnTo>
                  <a:pt x="308" y="200"/>
                </a:lnTo>
                <a:lnTo>
                  <a:pt x="298" y="190"/>
                </a:lnTo>
                <a:lnTo>
                  <a:pt x="298" y="190"/>
                </a:lnTo>
                <a:lnTo>
                  <a:pt x="288" y="176"/>
                </a:lnTo>
                <a:lnTo>
                  <a:pt x="288" y="176"/>
                </a:lnTo>
                <a:lnTo>
                  <a:pt x="280" y="166"/>
                </a:lnTo>
                <a:lnTo>
                  <a:pt x="280" y="166"/>
                </a:lnTo>
                <a:lnTo>
                  <a:pt x="264" y="140"/>
                </a:lnTo>
                <a:lnTo>
                  <a:pt x="256" y="126"/>
                </a:lnTo>
                <a:lnTo>
                  <a:pt x="252" y="112"/>
                </a:lnTo>
                <a:lnTo>
                  <a:pt x="252" y="112"/>
                </a:lnTo>
                <a:lnTo>
                  <a:pt x="258" y="102"/>
                </a:lnTo>
                <a:lnTo>
                  <a:pt x="264" y="90"/>
                </a:lnTo>
                <a:lnTo>
                  <a:pt x="266" y="78"/>
                </a:lnTo>
                <a:lnTo>
                  <a:pt x="266" y="66"/>
                </a:lnTo>
                <a:lnTo>
                  <a:pt x="264" y="54"/>
                </a:lnTo>
                <a:lnTo>
                  <a:pt x="260" y="42"/>
                </a:lnTo>
                <a:lnTo>
                  <a:pt x="256" y="32"/>
                </a:lnTo>
                <a:lnTo>
                  <a:pt x="250" y="24"/>
                </a:lnTo>
                <a:lnTo>
                  <a:pt x="250" y="24"/>
                </a:lnTo>
                <a:lnTo>
                  <a:pt x="244" y="18"/>
                </a:lnTo>
                <a:lnTo>
                  <a:pt x="238" y="14"/>
                </a:lnTo>
                <a:lnTo>
                  <a:pt x="230" y="12"/>
                </a:lnTo>
                <a:lnTo>
                  <a:pt x="222" y="10"/>
                </a:lnTo>
                <a:lnTo>
                  <a:pt x="214" y="10"/>
                </a:lnTo>
                <a:lnTo>
                  <a:pt x="206" y="14"/>
                </a:lnTo>
                <a:lnTo>
                  <a:pt x="196" y="18"/>
                </a:lnTo>
                <a:lnTo>
                  <a:pt x="186" y="24"/>
                </a:lnTo>
                <a:lnTo>
                  <a:pt x="186" y="24"/>
                </a:lnTo>
                <a:lnTo>
                  <a:pt x="184" y="26"/>
                </a:lnTo>
                <a:lnTo>
                  <a:pt x="184" y="26"/>
                </a:lnTo>
                <a:lnTo>
                  <a:pt x="176" y="34"/>
                </a:lnTo>
                <a:lnTo>
                  <a:pt x="170" y="42"/>
                </a:lnTo>
                <a:lnTo>
                  <a:pt x="166" y="50"/>
                </a:lnTo>
                <a:lnTo>
                  <a:pt x="164" y="60"/>
                </a:lnTo>
                <a:lnTo>
                  <a:pt x="164" y="60"/>
                </a:lnTo>
                <a:lnTo>
                  <a:pt x="164" y="70"/>
                </a:lnTo>
                <a:lnTo>
                  <a:pt x="164" y="80"/>
                </a:lnTo>
                <a:lnTo>
                  <a:pt x="166" y="90"/>
                </a:lnTo>
                <a:lnTo>
                  <a:pt x="170" y="98"/>
                </a:lnTo>
                <a:lnTo>
                  <a:pt x="176" y="106"/>
                </a:lnTo>
                <a:lnTo>
                  <a:pt x="182" y="114"/>
                </a:lnTo>
                <a:lnTo>
                  <a:pt x="190" y="120"/>
                </a:lnTo>
                <a:lnTo>
                  <a:pt x="198" y="126"/>
                </a:lnTo>
                <a:lnTo>
                  <a:pt x="198" y="126"/>
                </a:lnTo>
                <a:lnTo>
                  <a:pt x="206" y="128"/>
                </a:lnTo>
                <a:lnTo>
                  <a:pt x="216" y="130"/>
                </a:lnTo>
                <a:lnTo>
                  <a:pt x="216" y="130"/>
                </a:lnTo>
                <a:lnTo>
                  <a:pt x="222" y="130"/>
                </a:lnTo>
                <a:lnTo>
                  <a:pt x="222" y="130"/>
                </a:lnTo>
                <a:lnTo>
                  <a:pt x="228" y="144"/>
                </a:lnTo>
                <a:lnTo>
                  <a:pt x="234" y="158"/>
                </a:lnTo>
                <a:lnTo>
                  <a:pt x="252" y="184"/>
                </a:lnTo>
                <a:lnTo>
                  <a:pt x="252" y="184"/>
                </a:lnTo>
                <a:lnTo>
                  <a:pt x="258" y="196"/>
                </a:lnTo>
                <a:lnTo>
                  <a:pt x="258" y="196"/>
                </a:lnTo>
                <a:lnTo>
                  <a:pt x="274" y="212"/>
                </a:lnTo>
                <a:lnTo>
                  <a:pt x="274" y="212"/>
                </a:lnTo>
                <a:lnTo>
                  <a:pt x="278" y="216"/>
                </a:lnTo>
                <a:lnTo>
                  <a:pt x="278" y="216"/>
                </a:lnTo>
                <a:lnTo>
                  <a:pt x="278" y="226"/>
                </a:lnTo>
                <a:lnTo>
                  <a:pt x="278" y="226"/>
                </a:lnTo>
                <a:lnTo>
                  <a:pt x="274" y="234"/>
                </a:lnTo>
                <a:lnTo>
                  <a:pt x="270" y="246"/>
                </a:lnTo>
                <a:lnTo>
                  <a:pt x="270" y="246"/>
                </a:lnTo>
                <a:lnTo>
                  <a:pt x="258" y="234"/>
                </a:lnTo>
                <a:lnTo>
                  <a:pt x="246" y="224"/>
                </a:lnTo>
                <a:lnTo>
                  <a:pt x="234" y="214"/>
                </a:lnTo>
                <a:lnTo>
                  <a:pt x="220" y="206"/>
                </a:lnTo>
                <a:lnTo>
                  <a:pt x="204" y="200"/>
                </a:lnTo>
                <a:lnTo>
                  <a:pt x="188" y="194"/>
                </a:lnTo>
                <a:lnTo>
                  <a:pt x="172" y="190"/>
                </a:lnTo>
                <a:lnTo>
                  <a:pt x="156" y="188"/>
                </a:lnTo>
                <a:lnTo>
                  <a:pt x="156" y="188"/>
                </a:lnTo>
                <a:lnTo>
                  <a:pt x="134" y="186"/>
                </a:lnTo>
                <a:lnTo>
                  <a:pt x="112" y="186"/>
                </a:lnTo>
                <a:lnTo>
                  <a:pt x="92" y="188"/>
                </a:lnTo>
                <a:lnTo>
                  <a:pt x="74" y="194"/>
                </a:lnTo>
                <a:lnTo>
                  <a:pt x="56" y="202"/>
                </a:lnTo>
                <a:lnTo>
                  <a:pt x="42" y="212"/>
                </a:lnTo>
                <a:lnTo>
                  <a:pt x="28" y="224"/>
                </a:lnTo>
                <a:lnTo>
                  <a:pt x="18" y="238"/>
                </a:lnTo>
                <a:lnTo>
                  <a:pt x="18" y="238"/>
                </a:lnTo>
                <a:lnTo>
                  <a:pt x="10" y="254"/>
                </a:lnTo>
                <a:lnTo>
                  <a:pt x="4" y="270"/>
                </a:lnTo>
                <a:lnTo>
                  <a:pt x="0" y="286"/>
                </a:lnTo>
                <a:lnTo>
                  <a:pt x="0" y="300"/>
                </a:lnTo>
                <a:lnTo>
                  <a:pt x="0" y="316"/>
                </a:lnTo>
                <a:lnTo>
                  <a:pt x="4" y="332"/>
                </a:lnTo>
                <a:lnTo>
                  <a:pt x="8" y="346"/>
                </a:lnTo>
                <a:lnTo>
                  <a:pt x="16" y="360"/>
                </a:lnTo>
                <a:lnTo>
                  <a:pt x="16" y="360"/>
                </a:lnTo>
                <a:lnTo>
                  <a:pt x="26" y="374"/>
                </a:lnTo>
                <a:lnTo>
                  <a:pt x="36" y="384"/>
                </a:lnTo>
                <a:lnTo>
                  <a:pt x="48" y="394"/>
                </a:lnTo>
                <a:lnTo>
                  <a:pt x="62" y="404"/>
                </a:lnTo>
                <a:lnTo>
                  <a:pt x="76" y="412"/>
                </a:lnTo>
                <a:lnTo>
                  <a:pt x="92" y="420"/>
                </a:lnTo>
                <a:lnTo>
                  <a:pt x="108" y="424"/>
                </a:lnTo>
                <a:lnTo>
                  <a:pt x="126" y="428"/>
                </a:lnTo>
                <a:lnTo>
                  <a:pt x="126" y="428"/>
                </a:lnTo>
                <a:lnTo>
                  <a:pt x="112" y="446"/>
                </a:lnTo>
                <a:lnTo>
                  <a:pt x="102" y="464"/>
                </a:lnTo>
                <a:lnTo>
                  <a:pt x="94" y="484"/>
                </a:lnTo>
                <a:lnTo>
                  <a:pt x="90" y="504"/>
                </a:lnTo>
                <a:lnTo>
                  <a:pt x="90" y="504"/>
                </a:lnTo>
                <a:lnTo>
                  <a:pt x="90" y="518"/>
                </a:lnTo>
                <a:lnTo>
                  <a:pt x="90" y="530"/>
                </a:lnTo>
                <a:lnTo>
                  <a:pt x="94" y="542"/>
                </a:lnTo>
                <a:lnTo>
                  <a:pt x="98" y="552"/>
                </a:lnTo>
                <a:lnTo>
                  <a:pt x="104" y="562"/>
                </a:lnTo>
                <a:lnTo>
                  <a:pt x="110" y="572"/>
                </a:lnTo>
                <a:lnTo>
                  <a:pt x="118" y="578"/>
                </a:lnTo>
                <a:lnTo>
                  <a:pt x="128" y="586"/>
                </a:lnTo>
                <a:lnTo>
                  <a:pt x="128" y="586"/>
                </a:lnTo>
                <a:lnTo>
                  <a:pt x="140" y="590"/>
                </a:lnTo>
                <a:lnTo>
                  <a:pt x="152" y="594"/>
                </a:lnTo>
                <a:lnTo>
                  <a:pt x="164" y="598"/>
                </a:lnTo>
                <a:lnTo>
                  <a:pt x="176" y="598"/>
                </a:lnTo>
                <a:lnTo>
                  <a:pt x="176" y="598"/>
                </a:lnTo>
                <a:lnTo>
                  <a:pt x="190" y="596"/>
                </a:lnTo>
                <a:lnTo>
                  <a:pt x="204" y="594"/>
                </a:lnTo>
                <a:lnTo>
                  <a:pt x="218" y="588"/>
                </a:lnTo>
                <a:lnTo>
                  <a:pt x="232" y="580"/>
                </a:lnTo>
                <a:lnTo>
                  <a:pt x="246" y="570"/>
                </a:lnTo>
                <a:lnTo>
                  <a:pt x="260" y="558"/>
                </a:lnTo>
                <a:lnTo>
                  <a:pt x="274" y="544"/>
                </a:lnTo>
                <a:lnTo>
                  <a:pt x="288" y="526"/>
                </a:lnTo>
                <a:lnTo>
                  <a:pt x="288" y="526"/>
                </a:lnTo>
                <a:lnTo>
                  <a:pt x="294" y="544"/>
                </a:lnTo>
                <a:lnTo>
                  <a:pt x="300" y="560"/>
                </a:lnTo>
                <a:lnTo>
                  <a:pt x="308" y="576"/>
                </a:lnTo>
                <a:lnTo>
                  <a:pt x="318" y="588"/>
                </a:lnTo>
                <a:lnTo>
                  <a:pt x="328" y="600"/>
                </a:lnTo>
                <a:lnTo>
                  <a:pt x="340" y="608"/>
                </a:lnTo>
                <a:lnTo>
                  <a:pt x="354" y="614"/>
                </a:lnTo>
                <a:lnTo>
                  <a:pt x="368" y="616"/>
                </a:lnTo>
                <a:lnTo>
                  <a:pt x="368" y="616"/>
                </a:lnTo>
                <a:lnTo>
                  <a:pt x="370" y="616"/>
                </a:lnTo>
                <a:lnTo>
                  <a:pt x="370" y="616"/>
                </a:lnTo>
                <a:lnTo>
                  <a:pt x="374" y="616"/>
                </a:lnTo>
                <a:lnTo>
                  <a:pt x="380" y="614"/>
                </a:lnTo>
                <a:lnTo>
                  <a:pt x="382" y="610"/>
                </a:lnTo>
                <a:lnTo>
                  <a:pt x="386" y="606"/>
                </a:lnTo>
                <a:lnTo>
                  <a:pt x="386" y="606"/>
                </a:lnTo>
                <a:lnTo>
                  <a:pt x="392" y="586"/>
                </a:lnTo>
                <a:lnTo>
                  <a:pt x="396" y="566"/>
                </a:lnTo>
                <a:lnTo>
                  <a:pt x="396" y="566"/>
                </a:lnTo>
                <a:lnTo>
                  <a:pt x="408" y="572"/>
                </a:lnTo>
                <a:lnTo>
                  <a:pt x="418" y="576"/>
                </a:lnTo>
                <a:lnTo>
                  <a:pt x="432" y="580"/>
                </a:lnTo>
                <a:lnTo>
                  <a:pt x="446" y="582"/>
                </a:lnTo>
                <a:lnTo>
                  <a:pt x="446" y="582"/>
                </a:lnTo>
                <a:lnTo>
                  <a:pt x="452" y="582"/>
                </a:lnTo>
                <a:lnTo>
                  <a:pt x="452" y="582"/>
                </a:lnTo>
                <a:lnTo>
                  <a:pt x="472" y="580"/>
                </a:lnTo>
                <a:lnTo>
                  <a:pt x="494" y="576"/>
                </a:lnTo>
                <a:lnTo>
                  <a:pt x="514" y="568"/>
                </a:lnTo>
                <a:lnTo>
                  <a:pt x="534" y="558"/>
                </a:lnTo>
                <a:lnTo>
                  <a:pt x="552" y="546"/>
                </a:lnTo>
                <a:lnTo>
                  <a:pt x="568" y="532"/>
                </a:lnTo>
                <a:lnTo>
                  <a:pt x="580" y="514"/>
                </a:lnTo>
                <a:lnTo>
                  <a:pt x="588" y="496"/>
                </a:lnTo>
                <a:lnTo>
                  <a:pt x="588" y="496"/>
                </a:lnTo>
                <a:lnTo>
                  <a:pt x="592" y="486"/>
                </a:lnTo>
                <a:lnTo>
                  <a:pt x="594" y="474"/>
                </a:lnTo>
                <a:lnTo>
                  <a:pt x="594" y="460"/>
                </a:lnTo>
                <a:lnTo>
                  <a:pt x="592" y="444"/>
                </a:lnTo>
                <a:lnTo>
                  <a:pt x="586" y="428"/>
                </a:lnTo>
                <a:lnTo>
                  <a:pt x="576" y="412"/>
                </a:lnTo>
                <a:lnTo>
                  <a:pt x="564" y="392"/>
                </a:lnTo>
                <a:lnTo>
                  <a:pt x="544" y="374"/>
                </a:lnTo>
                <a:lnTo>
                  <a:pt x="544" y="374"/>
                </a:lnTo>
                <a:lnTo>
                  <a:pt x="564" y="364"/>
                </a:lnTo>
                <a:lnTo>
                  <a:pt x="580" y="354"/>
                </a:lnTo>
                <a:lnTo>
                  <a:pt x="596" y="340"/>
                </a:lnTo>
                <a:lnTo>
                  <a:pt x="610" y="326"/>
                </a:lnTo>
                <a:lnTo>
                  <a:pt x="622" y="310"/>
                </a:lnTo>
                <a:lnTo>
                  <a:pt x="632" y="294"/>
                </a:lnTo>
                <a:lnTo>
                  <a:pt x="640" y="276"/>
                </a:lnTo>
                <a:lnTo>
                  <a:pt x="644" y="258"/>
                </a:lnTo>
                <a:lnTo>
                  <a:pt x="644" y="258"/>
                </a:lnTo>
                <a:lnTo>
                  <a:pt x="648" y="240"/>
                </a:lnTo>
                <a:lnTo>
                  <a:pt x="646" y="220"/>
                </a:lnTo>
                <a:lnTo>
                  <a:pt x="642" y="202"/>
                </a:lnTo>
                <a:lnTo>
                  <a:pt x="636" y="186"/>
                </a:lnTo>
                <a:lnTo>
                  <a:pt x="628" y="168"/>
                </a:lnTo>
                <a:lnTo>
                  <a:pt x="616" y="154"/>
                </a:lnTo>
                <a:lnTo>
                  <a:pt x="602" y="138"/>
                </a:lnTo>
                <a:lnTo>
                  <a:pt x="584" y="126"/>
                </a:lnTo>
                <a:lnTo>
                  <a:pt x="584" y="126"/>
                </a:lnTo>
                <a:close/>
                <a:moveTo>
                  <a:pt x="212" y="94"/>
                </a:moveTo>
                <a:lnTo>
                  <a:pt x="212" y="94"/>
                </a:lnTo>
                <a:lnTo>
                  <a:pt x="206" y="90"/>
                </a:lnTo>
                <a:lnTo>
                  <a:pt x="200" y="82"/>
                </a:lnTo>
                <a:lnTo>
                  <a:pt x="198" y="74"/>
                </a:lnTo>
                <a:lnTo>
                  <a:pt x="198" y="66"/>
                </a:lnTo>
                <a:lnTo>
                  <a:pt x="198" y="66"/>
                </a:lnTo>
                <a:lnTo>
                  <a:pt x="198" y="62"/>
                </a:lnTo>
                <a:lnTo>
                  <a:pt x="200" y="58"/>
                </a:lnTo>
                <a:lnTo>
                  <a:pt x="206" y="54"/>
                </a:lnTo>
                <a:lnTo>
                  <a:pt x="216" y="50"/>
                </a:lnTo>
                <a:lnTo>
                  <a:pt x="216" y="50"/>
                </a:lnTo>
                <a:lnTo>
                  <a:pt x="224" y="48"/>
                </a:lnTo>
                <a:lnTo>
                  <a:pt x="224" y="48"/>
                </a:lnTo>
                <a:lnTo>
                  <a:pt x="230" y="56"/>
                </a:lnTo>
                <a:lnTo>
                  <a:pt x="232" y="68"/>
                </a:lnTo>
                <a:lnTo>
                  <a:pt x="230" y="82"/>
                </a:lnTo>
                <a:lnTo>
                  <a:pt x="228" y="86"/>
                </a:lnTo>
                <a:lnTo>
                  <a:pt x="226" y="90"/>
                </a:lnTo>
                <a:lnTo>
                  <a:pt x="226" y="90"/>
                </a:lnTo>
                <a:lnTo>
                  <a:pt x="226" y="90"/>
                </a:lnTo>
                <a:lnTo>
                  <a:pt x="226" y="90"/>
                </a:lnTo>
                <a:lnTo>
                  <a:pt x="222" y="94"/>
                </a:lnTo>
                <a:lnTo>
                  <a:pt x="222" y="94"/>
                </a:lnTo>
                <a:lnTo>
                  <a:pt x="216" y="96"/>
                </a:lnTo>
                <a:lnTo>
                  <a:pt x="212" y="94"/>
                </a:lnTo>
                <a:lnTo>
                  <a:pt x="212" y="94"/>
                </a:lnTo>
                <a:close/>
                <a:moveTo>
                  <a:pt x="346" y="56"/>
                </a:moveTo>
                <a:lnTo>
                  <a:pt x="346" y="56"/>
                </a:lnTo>
                <a:lnTo>
                  <a:pt x="348" y="50"/>
                </a:lnTo>
                <a:lnTo>
                  <a:pt x="354" y="44"/>
                </a:lnTo>
                <a:lnTo>
                  <a:pt x="362" y="40"/>
                </a:lnTo>
                <a:lnTo>
                  <a:pt x="374" y="36"/>
                </a:lnTo>
                <a:lnTo>
                  <a:pt x="374" y="36"/>
                </a:lnTo>
                <a:lnTo>
                  <a:pt x="376" y="38"/>
                </a:lnTo>
                <a:lnTo>
                  <a:pt x="376" y="38"/>
                </a:lnTo>
                <a:lnTo>
                  <a:pt x="380" y="42"/>
                </a:lnTo>
                <a:lnTo>
                  <a:pt x="382" y="48"/>
                </a:lnTo>
                <a:lnTo>
                  <a:pt x="382" y="54"/>
                </a:lnTo>
                <a:lnTo>
                  <a:pt x="380" y="60"/>
                </a:lnTo>
                <a:lnTo>
                  <a:pt x="380" y="60"/>
                </a:lnTo>
                <a:lnTo>
                  <a:pt x="378" y="66"/>
                </a:lnTo>
                <a:lnTo>
                  <a:pt x="376" y="70"/>
                </a:lnTo>
                <a:lnTo>
                  <a:pt x="372" y="72"/>
                </a:lnTo>
                <a:lnTo>
                  <a:pt x="366" y="74"/>
                </a:lnTo>
                <a:lnTo>
                  <a:pt x="366" y="74"/>
                </a:lnTo>
                <a:lnTo>
                  <a:pt x="360" y="74"/>
                </a:lnTo>
                <a:lnTo>
                  <a:pt x="360" y="74"/>
                </a:lnTo>
                <a:lnTo>
                  <a:pt x="352" y="72"/>
                </a:lnTo>
                <a:lnTo>
                  <a:pt x="352" y="72"/>
                </a:lnTo>
                <a:lnTo>
                  <a:pt x="350" y="72"/>
                </a:lnTo>
                <a:lnTo>
                  <a:pt x="350" y="72"/>
                </a:lnTo>
                <a:lnTo>
                  <a:pt x="348" y="68"/>
                </a:lnTo>
                <a:lnTo>
                  <a:pt x="346" y="64"/>
                </a:lnTo>
                <a:lnTo>
                  <a:pt x="346" y="56"/>
                </a:lnTo>
                <a:lnTo>
                  <a:pt x="346" y="56"/>
                </a:lnTo>
                <a:close/>
                <a:moveTo>
                  <a:pt x="144" y="556"/>
                </a:moveTo>
                <a:lnTo>
                  <a:pt x="144" y="556"/>
                </a:lnTo>
                <a:lnTo>
                  <a:pt x="138" y="550"/>
                </a:lnTo>
                <a:lnTo>
                  <a:pt x="132" y="546"/>
                </a:lnTo>
                <a:lnTo>
                  <a:pt x="130" y="540"/>
                </a:lnTo>
                <a:lnTo>
                  <a:pt x="126" y="534"/>
                </a:lnTo>
                <a:lnTo>
                  <a:pt x="124" y="520"/>
                </a:lnTo>
                <a:lnTo>
                  <a:pt x="124" y="508"/>
                </a:lnTo>
                <a:lnTo>
                  <a:pt x="124" y="508"/>
                </a:lnTo>
                <a:lnTo>
                  <a:pt x="126" y="496"/>
                </a:lnTo>
                <a:lnTo>
                  <a:pt x="130" y="482"/>
                </a:lnTo>
                <a:lnTo>
                  <a:pt x="136" y="470"/>
                </a:lnTo>
                <a:lnTo>
                  <a:pt x="144" y="460"/>
                </a:lnTo>
                <a:lnTo>
                  <a:pt x="152" y="450"/>
                </a:lnTo>
                <a:lnTo>
                  <a:pt x="162" y="442"/>
                </a:lnTo>
                <a:lnTo>
                  <a:pt x="172" y="434"/>
                </a:lnTo>
                <a:lnTo>
                  <a:pt x="182" y="430"/>
                </a:lnTo>
                <a:lnTo>
                  <a:pt x="182" y="430"/>
                </a:lnTo>
                <a:lnTo>
                  <a:pt x="188" y="428"/>
                </a:lnTo>
                <a:lnTo>
                  <a:pt x="192" y="422"/>
                </a:lnTo>
                <a:lnTo>
                  <a:pt x="194" y="416"/>
                </a:lnTo>
                <a:lnTo>
                  <a:pt x="194" y="410"/>
                </a:lnTo>
                <a:lnTo>
                  <a:pt x="194" y="410"/>
                </a:lnTo>
                <a:lnTo>
                  <a:pt x="192" y="404"/>
                </a:lnTo>
                <a:lnTo>
                  <a:pt x="186" y="400"/>
                </a:lnTo>
                <a:lnTo>
                  <a:pt x="182" y="398"/>
                </a:lnTo>
                <a:lnTo>
                  <a:pt x="176" y="398"/>
                </a:lnTo>
                <a:lnTo>
                  <a:pt x="176" y="398"/>
                </a:lnTo>
                <a:lnTo>
                  <a:pt x="156" y="398"/>
                </a:lnTo>
                <a:lnTo>
                  <a:pt x="136" y="396"/>
                </a:lnTo>
                <a:lnTo>
                  <a:pt x="118" y="392"/>
                </a:lnTo>
                <a:lnTo>
                  <a:pt x="100" y="386"/>
                </a:lnTo>
                <a:lnTo>
                  <a:pt x="84" y="378"/>
                </a:lnTo>
                <a:lnTo>
                  <a:pt x="68" y="368"/>
                </a:lnTo>
                <a:lnTo>
                  <a:pt x="56" y="356"/>
                </a:lnTo>
                <a:lnTo>
                  <a:pt x="46" y="342"/>
                </a:lnTo>
                <a:lnTo>
                  <a:pt x="46" y="342"/>
                </a:lnTo>
                <a:lnTo>
                  <a:pt x="40" y="332"/>
                </a:lnTo>
                <a:lnTo>
                  <a:pt x="36" y="322"/>
                </a:lnTo>
                <a:lnTo>
                  <a:pt x="34" y="312"/>
                </a:lnTo>
                <a:lnTo>
                  <a:pt x="34" y="300"/>
                </a:lnTo>
                <a:lnTo>
                  <a:pt x="34" y="290"/>
                </a:lnTo>
                <a:lnTo>
                  <a:pt x="38" y="278"/>
                </a:lnTo>
                <a:lnTo>
                  <a:pt x="42" y="266"/>
                </a:lnTo>
                <a:lnTo>
                  <a:pt x="48" y="254"/>
                </a:lnTo>
                <a:lnTo>
                  <a:pt x="48" y="254"/>
                </a:lnTo>
                <a:lnTo>
                  <a:pt x="56" y="244"/>
                </a:lnTo>
                <a:lnTo>
                  <a:pt x="66" y="234"/>
                </a:lnTo>
                <a:lnTo>
                  <a:pt x="80" y="228"/>
                </a:lnTo>
                <a:lnTo>
                  <a:pt x="94" y="224"/>
                </a:lnTo>
                <a:lnTo>
                  <a:pt x="108" y="220"/>
                </a:lnTo>
                <a:lnTo>
                  <a:pt x="122" y="220"/>
                </a:lnTo>
                <a:lnTo>
                  <a:pt x="138" y="220"/>
                </a:lnTo>
                <a:lnTo>
                  <a:pt x="152" y="220"/>
                </a:lnTo>
                <a:lnTo>
                  <a:pt x="152" y="220"/>
                </a:lnTo>
                <a:lnTo>
                  <a:pt x="170" y="224"/>
                </a:lnTo>
                <a:lnTo>
                  <a:pt x="188" y="230"/>
                </a:lnTo>
                <a:lnTo>
                  <a:pt x="204" y="236"/>
                </a:lnTo>
                <a:lnTo>
                  <a:pt x="218" y="244"/>
                </a:lnTo>
                <a:lnTo>
                  <a:pt x="230" y="254"/>
                </a:lnTo>
                <a:lnTo>
                  <a:pt x="240" y="264"/>
                </a:lnTo>
                <a:lnTo>
                  <a:pt x="248" y="276"/>
                </a:lnTo>
                <a:lnTo>
                  <a:pt x="252" y="286"/>
                </a:lnTo>
                <a:lnTo>
                  <a:pt x="252" y="286"/>
                </a:lnTo>
                <a:lnTo>
                  <a:pt x="256" y="294"/>
                </a:lnTo>
                <a:lnTo>
                  <a:pt x="264" y="298"/>
                </a:lnTo>
                <a:lnTo>
                  <a:pt x="264" y="298"/>
                </a:lnTo>
                <a:lnTo>
                  <a:pt x="264" y="312"/>
                </a:lnTo>
                <a:lnTo>
                  <a:pt x="264" y="312"/>
                </a:lnTo>
                <a:lnTo>
                  <a:pt x="264" y="330"/>
                </a:lnTo>
                <a:lnTo>
                  <a:pt x="264" y="330"/>
                </a:lnTo>
                <a:lnTo>
                  <a:pt x="268" y="400"/>
                </a:lnTo>
                <a:lnTo>
                  <a:pt x="272" y="442"/>
                </a:lnTo>
                <a:lnTo>
                  <a:pt x="278" y="482"/>
                </a:lnTo>
                <a:lnTo>
                  <a:pt x="278" y="482"/>
                </a:lnTo>
                <a:lnTo>
                  <a:pt x="260" y="508"/>
                </a:lnTo>
                <a:lnTo>
                  <a:pt x="242" y="528"/>
                </a:lnTo>
                <a:lnTo>
                  <a:pt x="224" y="542"/>
                </a:lnTo>
                <a:lnTo>
                  <a:pt x="208" y="554"/>
                </a:lnTo>
                <a:lnTo>
                  <a:pt x="192" y="562"/>
                </a:lnTo>
                <a:lnTo>
                  <a:pt x="176" y="564"/>
                </a:lnTo>
                <a:lnTo>
                  <a:pt x="160" y="562"/>
                </a:lnTo>
                <a:lnTo>
                  <a:pt x="144" y="556"/>
                </a:lnTo>
                <a:lnTo>
                  <a:pt x="144" y="556"/>
                </a:lnTo>
                <a:close/>
                <a:moveTo>
                  <a:pt x="314" y="488"/>
                </a:moveTo>
                <a:lnTo>
                  <a:pt x="314" y="488"/>
                </a:lnTo>
                <a:lnTo>
                  <a:pt x="316" y="482"/>
                </a:lnTo>
                <a:lnTo>
                  <a:pt x="316" y="478"/>
                </a:lnTo>
                <a:lnTo>
                  <a:pt x="314" y="472"/>
                </a:lnTo>
                <a:lnTo>
                  <a:pt x="310" y="468"/>
                </a:lnTo>
                <a:lnTo>
                  <a:pt x="310" y="468"/>
                </a:lnTo>
                <a:lnTo>
                  <a:pt x="302" y="404"/>
                </a:lnTo>
                <a:lnTo>
                  <a:pt x="298" y="328"/>
                </a:lnTo>
                <a:lnTo>
                  <a:pt x="298" y="328"/>
                </a:lnTo>
                <a:lnTo>
                  <a:pt x="298" y="312"/>
                </a:lnTo>
                <a:lnTo>
                  <a:pt x="298" y="312"/>
                </a:lnTo>
                <a:lnTo>
                  <a:pt x="298" y="282"/>
                </a:lnTo>
                <a:lnTo>
                  <a:pt x="300" y="262"/>
                </a:lnTo>
                <a:lnTo>
                  <a:pt x="304" y="250"/>
                </a:lnTo>
                <a:lnTo>
                  <a:pt x="306" y="244"/>
                </a:lnTo>
                <a:lnTo>
                  <a:pt x="306" y="244"/>
                </a:lnTo>
                <a:lnTo>
                  <a:pt x="312" y="248"/>
                </a:lnTo>
                <a:lnTo>
                  <a:pt x="320" y="258"/>
                </a:lnTo>
                <a:lnTo>
                  <a:pt x="328" y="274"/>
                </a:lnTo>
                <a:lnTo>
                  <a:pt x="336" y="296"/>
                </a:lnTo>
                <a:lnTo>
                  <a:pt x="336" y="296"/>
                </a:lnTo>
                <a:lnTo>
                  <a:pt x="336" y="324"/>
                </a:lnTo>
                <a:lnTo>
                  <a:pt x="336" y="324"/>
                </a:lnTo>
                <a:lnTo>
                  <a:pt x="336" y="330"/>
                </a:lnTo>
                <a:lnTo>
                  <a:pt x="338" y="334"/>
                </a:lnTo>
                <a:lnTo>
                  <a:pt x="342" y="338"/>
                </a:lnTo>
                <a:lnTo>
                  <a:pt x="346" y="340"/>
                </a:lnTo>
                <a:lnTo>
                  <a:pt x="346" y="340"/>
                </a:lnTo>
                <a:lnTo>
                  <a:pt x="354" y="380"/>
                </a:lnTo>
                <a:lnTo>
                  <a:pt x="360" y="422"/>
                </a:lnTo>
                <a:lnTo>
                  <a:pt x="366" y="466"/>
                </a:lnTo>
                <a:lnTo>
                  <a:pt x="368" y="508"/>
                </a:lnTo>
                <a:lnTo>
                  <a:pt x="368" y="508"/>
                </a:lnTo>
                <a:lnTo>
                  <a:pt x="366" y="514"/>
                </a:lnTo>
                <a:lnTo>
                  <a:pt x="366" y="520"/>
                </a:lnTo>
                <a:lnTo>
                  <a:pt x="366" y="520"/>
                </a:lnTo>
                <a:lnTo>
                  <a:pt x="368" y="524"/>
                </a:lnTo>
                <a:lnTo>
                  <a:pt x="368" y="524"/>
                </a:lnTo>
                <a:lnTo>
                  <a:pt x="364" y="552"/>
                </a:lnTo>
                <a:lnTo>
                  <a:pt x="358" y="580"/>
                </a:lnTo>
                <a:lnTo>
                  <a:pt x="358" y="580"/>
                </a:lnTo>
                <a:lnTo>
                  <a:pt x="352" y="574"/>
                </a:lnTo>
                <a:lnTo>
                  <a:pt x="344" y="568"/>
                </a:lnTo>
                <a:lnTo>
                  <a:pt x="338" y="560"/>
                </a:lnTo>
                <a:lnTo>
                  <a:pt x="332" y="550"/>
                </a:lnTo>
                <a:lnTo>
                  <a:pt x="322" y="522"/>
                </a:lnTo>
                <a:lnTo>
                  <a:pt x="314" y="488"/>
                </a:lnTo>
                <a:lnTo>
                  <a:pt x="314" y="488"/>
                </a:lnTo>
                <a:close/>
                <a:moveTo>
                  <a:pt x="612" y="252"/>
                </a:moveTo>
                <a:lnTo>
                  <a:pt x="612" y="252"/>
                </a:lnTo>
                <a:lnTo>
                  <a:pt x="606" y="268"/>
                </a:lnTo>
                <a:lnTo>
                  <a:pt x="598" y="286"/>
                </a:lnTo>
                <a:lnTo>
                  <a:pt x="588" y="300"/>
                </a:lnTo>
                <a:lnTo>
                  <a:pt x="576" y="314"/>
                </a:lnTo>
                <a:lnTo>
                  <a:pt x="560" y="326"/>
                </a:lnTo>
                <a:lnTo>
                  <a:pt x="544" y="336"/>
                </a:lnTo>
                <a:lnTo>
                  <a:pt x="526" y="346"/>
                </a:lnTo>
                <a:lnTo>
                  <a:pt x="506" y="352"/>
                </a:lnTo>
                <a:lnTo>
                  <a:pt x="506" y="352"/>
                </a:lnTo>
                <a:lnTo>
                  <a:pt x="500" y="352"/>
                </a:lnTo>
                <a:lnTo>
                  <a:pt x="496" y="356"/>
                </a:lnTo>
                <a:lnTo>
                  <a:pt x="494" y="360"/>
                </a:lnTo>
                <a:lnTo>
                  <a:pt x="492" y="364"/>
                </a:lnTo>
                <a:lnTo>
                  <a:pt x="492" y="364"/>
                </a:lnTo>
                <a:lnTo>
                  <a:pt x="492" y="370"/>
                </a:lnTo>
                <a:lnTo>
                  <a:pt x="494" y="374"/>
                </a:lnTo>
                <a:lnTo>
                  <a:pt x="496" y="378"/>
                </a:lnTo>
                <a:lnTo>
                  <a:pt x="500" y="382"/>
                </a:lnTo>
                <a:lnTo>
                  <a:pt x="500" y="382"/>
                </a:lnTo>
                <a:lnTo>
                  <a:pt x="524" y="402"/>
                </a:lnTo>
                <a:lnTo>
                  <a:pt x="536" y="414"/>
                </a:lnTo>
                <a:lnTo>
                  <a:pt x="546" y="426"/>
                </a:lnTo>
                <a:lnTo>
                  <a:pt x="554" y="440"/>
                </a:lnTo>
                <a:lnTo>
                  <a:pt x="558" y="454"/>
                </a:lnTo>
                <a:lnTo>
                  <a:pt x="560" y="468"/>
                </a:lnTo>
                <a:lnTo>
                  <a:pt x="556" y="484"/>
                </a:lnTo>
                <a:lnTo>
                  <a:pt x="556" y="484"/>
                </a:lnTo>
                <a:lnTo>
                  <a:pt x="550" y="498"/>
                </a:lnTo>
                <a:lnTo>
                  <a:pt x="540" y="512"/>
                </a:lnTo>
                <a:lnTo>
                  <a:pt x="526" y="522"/>
                </a:lnTo>
                <a:lnTo>
                  <a:pt x="512" y="532"/>
                </a:lnTo>
                <a:lnTo>
                  <a:pt x="496" y="538"/>
                </a:lnTo>
                <a:lnTo>
                  <a:pt x="480" y="544"/>
                </a:lnTo>
                <a:lnTo>
                  <a:pt x="464" y="546"/>
                </a:lnTo>
                <a:lnTo>
                  <a:pt x="448" y="548"/>
                </a:lnTo>
                <a:lnTo>
                  <a:pt x="448" y="548"/>
                </a:lnTo>
                <a:lnTo>
                  <a:pt x="434" y="546"/>
                </a:lnTo>
                <a:lnTo>
                  <a:pt x="422" y="540"/>
                </a:lnTo>
                <a:lnTo>
                  <a:pt x="416" y="538"/>
                </a:lnTo>
                <a:lnTo>
                  <a:pt x="410" y="532"/>
                </a:lnTo>
                <a:lnTo>
                  <a:pt x="406" y="526"/>
                </a:lnTo>
                <a:lnTo>
                  <a:pt x="402" y="520"/>
                </a:lnTo>
                <a:lnTo>
                  <a:pt x="402" y="520"/>
                </a:lnTo>
                <a:lnTo>
                  <a:pt x="402" y="496"/>
                </a:lnTo>
                <a:lnTo>
                  <a:pt x="400" y="472"/>
                </a:lnTo>
                <a:lnTo>
                  <a:pt x="396" y="424"/>
                </a:lnTo>
                <a:lnTo>
                  <a:pt x="388" y="376"/>
                </a:lnTo>
                <a:lnTo>
                  <a:pt x="380" y="334"/>
                </a:lnTo>
                <a:lnTo>
                  <a:pt x="376" y="316"/>
                </a:lnTo>
                <a:lnTo>
                  <a:pt x="376" y="316"/>
                </a:lnTo>
                <a:lnTo>
                  <a:pt x="370" y="292"/>
                </a:lnTo>
                <a:lnTo>
                  <a:pt x="370" y="292"/>
                </a:lnTo>
                <a:lnTo>
                  <a:pt x="374" y="268"/>
                </a:lnTo>
                <a:lnTo>
                  <a:pt x="380" y="244"/>
                </a:lnTo>
                <a:lnTo>
                  <a:pt x="386" y="222"/>
                </a:lnTo>
                <a:lnTo>
                  <a:pt x="396" y="200"/>
                </a:lnTo>
                <a:lnTo>
                  <a:pt x="406" y="180"/>
                </a:lnTo>
                <a:lnTo>
                  <a:pt x="420" y="162"/>
                </a:lnTo>
                <a:lnTo>
                  <a:pt x="434" y="146"/>
                </a:lnTo>
                <a:lnTo>
                  <a:pt x="450" y="136"/>
                </a:lnTo>
                <a:lnTo>
                  <a:pt x="450" y="136"/>
                </a:lnTo>
                <a:lnTo>
                  <a:pt x="464" y="130"/>
                </a:lnTo>
                <a:lnTo>
                  <a:pt x="476" y="126"/>
                </a:lnTo>
                <a:lnTo>
                  <a:pt x="490" y="126"/>
                </a:lnTo>
                <a:lnTo>
                  <a:pt x="504" y="126"/>
                </a:lnTo>
                <a:lnTo>
                  <a:pt x="518" y="130"/>
                </a:lnTo>
                <a:lnTo>
                  <a:pt x="534" y="136"/>
                </a:lnTo>
                <a:lnTo>
                  <a:pt x="550" y="144"/>
                </a:lnTo>
                <a:lnTo>
                  <a:pt x="566" y="154"/>
                </a:lnTo>
                <a:lnTo>
                  <a:pt x="566" y="154"/>
                </a:lnTo>
                <a:lnTo>
                  <a:pt x="578" y="164"/>
                </a:lnTo>
                <a:lnTo>
                  <a:pt x="588" y="174"/>
                </a:lnTo>
                <a:lnTo>
                  <a:pt x="598" y="186"/>
                </a:lnTo>
                <a:lnTo>
                  <a:pt x="604" y="198"/>
                </a:lnTo>
                <a:lnTo>
                  <a:pt x="610" y="210"/>
                </a:lnTo>
                <a:lnTo>
                  <a:pt x="612" y="224"/>
                </a:lnTo>
                <a:lnTo>
                  <a:pt x="614" y="238"/>
                </a:lnTo>
                <a:lnTo>
                  <a:pt x="612" y="252"/>
                </a:lnTo>
                <a:lnTo>
                  <a:pt x="612" y="25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2" name="Freeform 96"/>
          <p:cNvSpPr>
            <a:spLocks noEditPoints="1"/>
          </p:cNvSpPr>
          <p:nvPr/>
        </p:nvSpPr>
        <p:spPr bwMode="auto">
          <a:xfrm>
            <a:off x="8764501" y="6242641"/>
            <a:ext cx="1412875" cy="717550"/>
          </a:xfrm>
          <a:custGeom>
            <a:avLst/>
            <a:gdLst>
              <a:gd name="T0" fmla="*/ 680 w 890"/>
              <a:gd name="T1" fmla="*/ 10 h 452"/>
              <a:gd name="T2" fmla="*/ 500 w 890"/>
              <a:gd name="T3" fmla="*/ 88 h 452"/>
              <a:gd name="T4" fmla="*/ 424 w 890"/>
              <a:gd name="T5" fmla="*/ 74 h 452"/>
              <a:gd name="T6" fmla="*/ 354 w 890"/>
              <a:gd name="T7" fmla="*/ 106 h 452"/>
              <a:gd name="T8" fmla="*/ 128 w 890"/>
              <a:gd name="T9" fmla="*/ 14 h 452"/>
              <a:gd name="T10" fmla="*/ 30 w 890"/>
              <a:gd name="T11" fmla="*/ 64 h 452"/>
              <a:gd name="T12" fmla="*/ 0 w 890"/>
              <a:gd name="T13" fmla="*/ 208 h 452"/>
              <a:gd name="T14" fmla="*/ 34 w 890"/>
              <a:gd name="T15" fmla="*/ 368 h 452"/>
              <a:gd name="T16" fmla="*/ 124 w 890"/>
              <a:gd name="T17" fmla="*/ 448 h 452"/>
              <a:gd name="T18" fmla="*/ 226 w 890"/>
              <a:gd name="T19" fmla="*/ 434 h 452"/>
              <a:gd name="T20" fmla="*/ 362 w 890"/>
              <a:gd name="T21" fmla="*/ 360 h 452"/>
              <a:gd name="T22" fmla="*/ 456 w 890"/>
              <a:gd name="T23" fmla="*/ 374 h 452"/>
              <a:gd name="T24" fmla="*/ 550 w 890"/>
              <a:gd name="T25" fmla="*/ 374 h 452"/>
              <a:gd name="T26" fmla="*/ 694 w 890"/>
              <a:gd name="T27" fmla="*/ 428 h 452"/>
              <a:gd name="T28" fmla="*/ 784 w 890"/>
              <a:gd name="T29" fmla="*/ 406 h 452"/>
              <a:gd name="T30" fmla="*/ 864 w 890"/>
              <a:gd name="T31" fmla="*/ 298 h 452"/>
              <a:gd name="T32" fmla="*/ 890 w 890"/>
              <a:gd name="T33" fmla="*/ 140 h 452"/>
              <a:gd name="T34" fmla="*/ 854 w 890"/>
              <a:gd name="T35" fmla="*/ 36 h 452"/>
              <a:gd name="T36" fmla="*/ 544 w 890"/>
              <a:gd name="T37" fmla="*/ 246 h 452"/>
              <a:gd name="T38" fmla="*/ 586 w 890"/>
              <a:gd name="T39" fmla="*/ 186 h 452"/>
              <a:gd name="T40" fmla="*/ 612 w 890"/>
              <a:gd name="T41" fmla="*/ 222 h 452"/>
              <a:gd name="T42" fmla="*/ 562 w 890"/>
              <a:gd name="T43" fmla="*/ 256 h 452"/>
              <a:gd name="T44" fmla="*/ 318 w 890"/>
              <a:gd name="T45" fmla="*/ 288 h 452"/>
              <a:gd name="T46" fmla="*/ 260 w 890"/>
              <a:gd name="T47" fmla="*/ 282 h 452"/>
              <a:gd name="T48" fmla="*/ 228 w 890"/>
              <a:gd name="T49" fmla="*/ 232 h 452"/>
              <a:gd name="T50" fmla="*/ 272 w 890"/>
              <a:gd name="T51" fmla="*/ 206 h 452"/>
              <a:gd name="T52" fmla="*/ 320 w 890"/>
              <a:gd name="T53" fmla="*/ 218 h 452"/>
              <a:gd name="T54" fmla="*/ 146 w 890"/>
              <a:gd name="T55" fmla="*/ 418 h 452"/>
              <a:gd name="T56" fmla="*/ 76 w 890"/>
              <a:gd name="T57" fmla="*/ 372 h 452"/>
              <a:gd name="T58" fmla="*/ 34 w 890"/>
              <a:gd name="T59" fmla="*/ 232 h 452"/>
              <a:gd name="T60" fmla="*/ 60 w 890"/>
              <a:gd name="T61" fmla="*/ 82 h 452"/>
              <a:gd name="T62" fmla="*/ 126 w 890"/>
              <a:gd name="T63" fmla="*/ 48 h 452"/>
              <a:gd name="T64" fmla="*/ 334 w 890"/>
              <a:gd name="T65" fmla="*/ 134 h 452"/>
              <a:gd name="T66" fmla="*/ 280 w 890"/>
              <a:gd name="T67" fmla="*/ 172 h 452"/>
              <a:gd name="T68" fmla="*/ 206 w 890"/>
              <a:gd name="T69" fmla="*/ 198 h 452"/>
              <a:gd name="T70" fmla="*/ 200 w 890"/>
              <a:gd name="T71" fmla="*/ 266 h 452"/>
              <a:gd name="T72" fmla="*/ 284 w 890"/>
              <a:gd name="T73" fmla="*/ 324 h 452"/>
              <a:gd name="T74" fmla="*/ 328 w 890"/>
              <a:gd name="T75" fmla="*/ 328 h 452"/>
              <a:gd name="T76" fmla="*/ 188 w 890"/>
              <a:gd name="T77" fmla="*/ 412 h 452"/>
              <a:gd name="T78" fmla="*/ 398 w 890"/>
              <a:gd name="T79" fmla="*/ 336 h 452"/>
              <a:gd name="T80" fmla="*/ 354 w 890"/>
              <a:gd name="T81" fmla="*/ 300 h 452"/>
              <a:gd name="T82" fmla="*/ 358 w 890"/>
              <a:gd name="T83" fmla="*/ 260 h 452"/>
              <a:gd name="T84" fmla="*/ 356 w 890"/>
              <a:gd name="T85" fmla="*/ 182 h 452"/>
              <a:gd name="T86" fmla="*/ 398 w 890"/>
              <a:gd name="T87" fmla="*/ 116 h 452"/>
              <a:gd name="T88" fmla="*/ 460 w 890"/>
              <a:gd name="T89" fmla="*/ 124 h 452"/>
              <a:gd name="T90" fmla="*/ 478 w 890"/>
              <a:gd name="T91" fmla="*/ 150 h 452"/>
              <a:gd name="T92" fmla="*/ 492 w 890"/>
              <a:gd name="T93" fmla="*/ 180 h 452"/>
              <a:gd name="T94" fmla="*/ 506 w 890"/>
              <a:gd name="T95" fmla="*/ 214 h 452"/>
              <a:gd name="T96" fmla="*/ 494 w 890"/>
              <a:gd name="T97" fmla="*/ 310 h 452"/>
              <a:gd name="T98" fmla="*/ 442 w 890"/>
              <a:gd name="T99" fmla="*/ 340 h 452"/>
              <a:gd name="T100" fmla="*/ 830 w 890"/>
              <a:gd name="T101" fmla="*/ 292 h 452"/>
              <a:gd name="T102" fmla="*/ 764 w 890"/>
              <a:gd name="T103" fmla="*/ 378 h 452"/>
              <a:gd name="T104" fmla="*/ 676 w 890"/>
              <a:gd name="T105" fmla="*/ 392 h 452"/>
              <a:gd name="T106" fmla="*/ 530 w 890"/>
              <a:gd name="T107" fmla="*/ 312 h 452"/>
              <a:gd name="T108" fmla="*/ 564 w 890"/>
              <a:gd name="T109" fmla="*/ 290 h 452"/>
              <a:gd name="T110" fmla="*/ 632 w 890"/>
              <a:gd name="T111" fmla="*/ 256 h 452"/>
              <a:gd name="T112" fmla="*/ 640 w 890"/>
              <a:gd name="T113" fmla="*/ 194 h 452"/>
              <a:gd name="T114" fmla="*/ 598 w 890"/>
              <a:gd name="T115" fmla="*/ 154 h 452"/>
              <a:gd name="T116" fmla="*/ 518 w 890"/>
              <a:gd name="T117" fmla="*/ 146 h 452"/>
              <a:gd name="T118" fmla="*/ 596 w 890"/>
              <a:gd name="T119" fmla="*/ 70 h 452"/>
              <a:gd name="T120" fmla="*/ 788 w 890"/>
              <a:gd name="T121" fmla="*/ 38 h 452"/>
              <a:gd name="T122" fmla="*/ 844 w 890"/>
              <a:gd name="T123" fmla="*/ 78 h 452"/>
              <a:gd name="T124" fmla="*/ 852 w 890"/>
              <a:gd name="T125" fmla="*/ 208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90" h="452">
                <a:moveTo>
                  <a:pt x="796" y="4"/>
                </a:moveTo>
                <a:lnTo>
                  <a:pt x="796" y="4"/>
                </a:lnTo>
                <a:lnTo>
                  <a:pt x="780" y="2"/>
                </a:lnTo>
                <a:lnTo>
                  <a:pt x="762" y="0"/>
                </a:lnTo>
                <a:lnTo>
                  <a:pt x="744" y="0"/>
                </a:lnTo>
                <a:lnTo>
                  <a:pt x="724" y="2"/>
                </a:lnTo>
                <a:lnTo>
                  <a:pt x="680" y="10"/>
                </a:lnTo>
                <a:lnTo>
                  <a:pt x="636" y="20"/>
                </a:lnTo>
                <a:lnTo>
                  <a:pt x="592" y="36"/>
                </a:lnTo>
                <a:lnTo>
                  <a:pt x="570" y="44"/>
                </a:lnTo>
                <a:lnTo>
                  <a:pt x="550" y="54"/>
                </a:lnTo>
                <a:lnTo>
                  <a:pt x="532" y="66"/>
                </a:lnTo>
                <a:lnTo>
                  <a:pt x="514" y="76"/>
                </a:lnTo>
                <a:lnTo>
                  <a:pt x="500" y="88"/>
                </a:lnTo>
                <a:lnTo>
                  <a:pt x="488" y="102"/>
                </a:lnTo>
                <a:lnTo>
                  <a:pt x="488" y="102"/>
                </a:lnTo>
                <a:lnTo>
                  <a:pt x="472" y="90"/>
                </a:lnTo>
                <a:lnTo>
                  <a:pt x="458" y="82"/>
                </a:lnTo>
                <a:lnTo>
                  <a:pt x="442" y="76"/>
                </a:lnTo>
                <a:lnTo>
                  <a:pt x="424" y="74"/>
                </a:lnTo>
                <a:lnTo>
                  <a:pt x="424" y="74"/>
                </a:lnTo>
                <a:lnTo>
                  <a:pt x="410" y="76"/>
                </a:lnTo>
                <a:lnTo>
                  <a:pt x="396" y="78"/>
                </a:lnTo>
                <a:lnTo>
                  <a:pt x="384" y="84"/>
                </a:lnTo>
                <a:lnTo>
                  <a:pt x="370" y="92"/>
                </a:lnTo>
                <a:lnTo>
                  <a:pt x="370" y="92"/>
                </a:lnTo>
                <a:lnTo>
                  <a:pt x="354" y="106"/>
                </a:lnTo>
                <a:lnTo>
                  <a:pt x="354" y="106"/>
                </a:lnTo>
                <a:lnTo>
                  <a:pt x="314" y="82"/>
                </a:lnTo>
                <a:lnTo>
                  <a:pt x="278" y="60"/>
                </a:lnTo>
                <a:lnTo>
                  <a:pt x="244" y="44"/>
                </a:lnTo>
                <a:lnTo>
                  <a:pt x="212" y="30"/>
                </a:lnTo>
                <a:lnTo>
                  <a:pt x="182" y="22"/>
                </a:lnTo>
                <a:lnTo>
                  <a:pt x="154" y="16"/>
                </a:lnTo>
                <a:lnTo>
                  <a:pt x="128" y="14"/>
                </a:lnTo>
                <a:lnTo>
                  <a:pt x="104" y="16"/>
                </a:lnTo>
                <a:lnTo>
                  <a:pt x="104" y="16"/>
                </a:lnTo>
                <a:lnTo>
                  <a:pt x="84" y="22"/>
                </a:lnTo>
                <a:lnTo>
                  <a:pt x="68" y="30"/>
                </a:lnTo>
                <a:lnTo>
                  <a:pt x="52" y="40"/>
                </a:lnTo>
                <a:lnTo>
                  <a:pt x="40" y="50"/>
                </a:lnTo>
                <a:lnTo>
                  <a:pt x="30" y="64"/>
                </a:lnTo>
                <a:lnTo>
                  <a:pt x="20" y="78"/>
                </a:lnTo>
                <a:lnTo>
                  <a:pt x="14" y="94"/>
                </a:lnTo>
                <a:lnTo>
                  <a:pt x="8" y="110"/>
                </a:lnTo>
                <a:lnTo>
                  <a:pt x="6" y="128"/>
                </a:lnTo>
                <a:lnTo>
                  <a:pt x="2" y="144"/>
                </a:lnTo>
                <a:lnTo>
                  <a:pt x="0" y="178"/>
                </a:lnTo>
                <a:lnTo>
                  <a:pt x="0" y="208"/>
                </a:lnTo>
                <a:lnTo>
                  <a:pt x="0" y="234"/>
                </a:lnTo>
                <a:lnTo>
                  <a:pt x="0" y="234"/>
                </a:lnTo>
                <a:lnTo>
                  <a:pt x="4" y="264"/>
                </a:lnTo>
                <a:lnTo>
                  <a:pt x="10" y="298"/>
                </a:lnTo>
                <a:lnTo>
                  <a:pt x="20" y="334"/>
                </a:lnTo>
                <a:lnTo>
                  <a:pt x="26" y="350"/>
                </a:lnTo>
                <a:lnTo>
                  <a:pt x="34" y="368"/>
                </a:lnTo>
                <a:lnTo>
                  <a:pt x="42" y="384"/>
                </a:lnTo>
                <a:lnTo>
                  <a:pt x="52" y="398"/>
                </a:lnTo>
                <a:lnTo>
                  <a:pt x="64" y="412"/>
                </a:lnTo>
                <a:lnTo>
                  <a:pt x="76" y="424"/>
                </a:lnTo>
                <a:lnTo>
                  <a:pt x="90" y="434"/>
                </a:lnTo>
                <a:lnTo>
                  <a:pt x="106" y="442"/>
                </a:lnTo>
                <a:lnTo>
                  <a:pt x="124" y="448"/>
                </a:lnTo>
                <a:lnTo>
                  <a:pt x="142" y="452"/>
                </a:lnTo>
                <a:lnTo>
                  <a:pt x="142" y="452"/>
                </a:lnTo>
                <a:lnTo>
                  <a:pt x="150" y="452"/>
                </a:lnTo>
                <a:lnTo>
                  <a:pt x="150" y="452"/>
                </a:lnTo>
                <a:lnTo>
                  <a:pt x="172" y="450"/>
                </a:lnTo>
                <a:lnTo>
                  <a:pt x="198" y="444"/>
                </a:lnTo>
                <a:lnTo>
                  <a:pt x="226" y="434"/>
                </a:lnTo>
                <a:lnTo>
                  <a:pt x="256" y="420"/>
                </a:lnTo>
                <a:lnTo>
                  <a:pt x="282" y="404"/>
                </a:lnTo>
                <a:lnTo>
                  <a:pt x="308" y="388"/>
                </a:lnTo>
                <a:lnTo>
                  <a:pt x="332" y="370"/>
                </a:lnTo>
                <a:lnTo>
                  <a:pt x="350" y="354"/>
                </a:lnTo>
                <a:lnTo>
                  <a:pt x="350" y="354"/>
                </a:lnTo>
                <a:lnTo>
                  <a:pt x="362" y="360"/>
                </a:lnTo>
                <a:lnTo>
                  <a:pt x="376" y="366"/>
                </a:lnTo>
                <a:lnTo>
                  <a:pt x="392" y="370"/>
                </a:lnTo>
                <a:lnTo>
                  <a:pt x="412" y="374"/>
                </a:lnTo>
                <a:lnTo>
                  <a:pt x="412" y="374"/>
                </a:lnTo>
                <a:lnTo>
                  <a:pt x="432" y="376"/>
                </a:lnTo>
                <a:lnTo>
                  <a:pt x="432" y="376"/>
                </a:lnTo>
                <a:lnTo>
                  <a:pt x="456" y="374"/>
                </a:lnTo>
                <a:lnTo>
                  <a:pt x="478" y="366"/>
                </a:lnTo>
                <a:lnTo>
                  <a:pt x="488" y="362"/>
                </a:lnTo>
                <a:lnTo>
                  <a:pt x="496" y="356"/>
                </a:lnTo>
                <a:lnTo>
                  <a:pt x="512" y="342"/>
                </a:lnTo>
                <a:lnTo>
                  <a:pt x="512" y="342"/>
                </a:lnTo>
                <a:lnTo>
                  <a:pt x="530" y="358"/>
                </a:lnTo>
                <a:lnTo>
                  <a:pt x="550" y="374"/>
                </a:lnTo>
                <a:lnTo>
                  <a:pt x="574" y="388"/>
                </a:lnTo>
                <a:lnTo>
                  <a:pt x="598" y="400"/>
                </a:lnTo>
                <a:lnTo>
                  <a:pt x="622" y="412"/>
                </a:lnTo>
                <a:lnTo>
                  <a:pt x="648" y="420"/>
                </a:lnTo>
                <a:lnTo>
                  <a:pt x="672" y="426"/>
                </a:lnTo>
                <a:lnTo>
                  <a:pt x="694" y="428"/>
                </a:lnTo>
                <a:lnTo>
                  <a:pt x="694" y="428"/>
                </a:lnTo>
                <a:lnTo>
                  <a:pt x="706" y="428"/>
                </a:lnTo>
                <a:lnTo>
                  <a:pt x="706" y="428"/>
                </a:lnTo>
                <a:lnTo>
                  <a:pt x="732" y="426"/>
                </a:lnTo>
                <a:lnTo>
                  <a:pt x="744" y="424"/>
                </a:lnTo>
                <a:lnTo>
                  <a:pt x="758" y="420"/>
                </a:lnTo>
                <a:lnTo>
                  <a:pt x="772" y="414"/>
                </a:lnTo>
                <a:lnTo>
                  <a:pt x="784" y="406"/>
                </a:lnTo>
                <a:lnTo>
                  <a:pt x="798" y="398"/>
                </a:lnTo>
                <a:lnTo>
                  <a:pt x="810" y="386"/>
                </a:lnTo>
                <a:lnTo>
                  <a:pt x="822" y="374"/>
                </a:lnTo>
                <a:lnTo>
                  <a:pt x="834" y="358"/>
                </a:lnTo>
                <a:lnTo>
                  <a:pt x="844" y="342"/>
                </a:lnTo>
                <a:lnTo>
                  <a:pt x="854" y="322"/>
                </a:lnTo>
                <a:lnTo>
                  <a:pt x="864" y="298"/>
                </a:lnTo>
                <a:lnTo>
                  <a:pt x="872" y="274"/>
                </a:lnTo>
                <a:lnTo>
                  <a:pt x="880" y="246"/>
                </a:lnTo>
                <a:lnTo>
                  <a:pt x="886" y="214"/>
                </a:lnTo>
                <a:lnTo>
                  <a:pt x="886" y="214"/>
                </a:lnTo>
                <a:lnTo>
                  <a:pt x="888" y="188"/>
                </a:lnTo>
                <a:lnTo>
                  <a:pt x="890" y="162"/>
                </a:lnTo>
                <a:lnTo>
                  <a:pt x="890" y="140"/>
                </a:lnTo>
                <a:lnTo>
                  <a:pt x="890" y="118"/>
                </a:lnTo>
                <a:lnTo>
                  <a:pt x="886" y="100"/>
                </a:lnTo>
                <a:lnTo>
                  <a:pt x="882" y="84"/>
                </a:lnTo>
                <a:lnTo>
                  <a:pt x="876" y="70"/>
                </a:lnTo>
                <a:lnTo>
                  <a:pt x="870" y="56"/>
                </a:lnTo>
                <a:lnTo>
                  <a:pt x="862" y="46"/>
                </a:lnTo>
                <a:lnTo>
                  <a:pt x="854" y="36"/>
                </a:lnTo>
                <a:lnTo>
                  <a:pt x="846" y="28"/>
                </a:lnTo>
                <a:lnTo>
                  <a:pt x="836" y="20"/>
                </a:lnTo>
                <a:lnTo>
                  <a:pt x="816" y="10"/>
                </a:lnTo>
                <a:lnTo>
                  <a:pt x="796" y="4"/>
                </a:lnTo>
                <a:lnTo>
                  <a:pt x="796" y="4"/>
                </a:lnTo>
                <a:close/>
                <a:moveTo>
                  <a:pt x="544" y="246"/>
                </a:moveTo>
                <a:lnTo>
                  <a:pt x="544" y="246"/>
                </a:lnTo>
                <a:lnTo>
                  <a:pt x="540" y="216"/>
                </a:lnTo>
                <a:lnTo>
                  <a:pt x="534" y="186"/>
                </a:lnTo>
                <a:lnTo>
                  <a:pt x="534" y="186"/>
                </a:lnTo>
                <a:lnTo>
                  <a:pt x="546" y="184"/>
                </a:lnTo>
                <a:lnTo>
                  <a:pt x="560" y="182"/>
                </a:lnTo>
                <a:lnTo>
                  <a:pt x="572" y="182"/>
                </a:lnTo>
                <a:lnTo>
                  <a:pt x="586" y="186"/>
                </a:lnTo>
                <a:lnTo>
                  <a:pt x="586" y="186"/>
                </a:lnTo>
                <a:lnTo>
                  <a:pt x="594" y="190"/>
                </a:lnTo>
                <a:lnTo>
                  <a:pt x="602" y="196"/>
                </a:lnTo>
                <a:lnTo>
                  <a:pt x="608" y="204"/>
                </a:lnTo>
                <a:lnTo>
                  <a:pt x="612" y="216"/>
                </a:lnTo>
                <a:lnTo>
                  <a:pt x="612" y="216"/>
                </a:lnTo>
                <a:lnTo>
                  <a:pt x="612" y="222"/>
                </a:lnTo>
                <a:lnTo>
                  <a:pt x="610" y="228"/>
                </a:lnTo>
                <a:lnTo>
                  <a:pt x="602" y="238"/>
                </a:lnTo>
                <a:lnTo>
                  <a:pt x="594" y="246"/>
                </a:lnTo>
                <a:lnTo>
                  <a:pt x="582" y="252"/>
                </a:lnTo>
                <a:lnTo>
                  <a:pt x="582" y="252"/>
                </a:lnTo>
                <a:lnTo>
                  <a:pt x="572" y="256"/>
                </a:lnTo>
                <a:lnTo>
                  <a:pt x="562" y="256"/>
                </a:lnTo>
                <a:lnTo>
                  <a:pt x="554" y="256"/>
                </a:lnTo>
                <a:lnTo>
                  <a:pt x="546" y="250"/>
                </a:lnTo>
                <a:lnTo>
                  <a:pt x="546" y="250"/>
                </a:lnTo>
                <a:lnTo>
                  <a:pt x="544" y="246"/>
                </a:lnTo>
                <a:lnTo>
                  <a:pt x="544" y="246"/>
                </a:lnTo>
                <a:close/>
                <a:moveTo>
                  <a:pt x="318" y="288"/>
                </a:moveTo>
                <a:lnTo>
                  <a:pt x="318" y="288"/>
                </a:lnTo>
                <a:lnTo>
                  <a:pt x="312" y="290"/>
                </a:lnTo>
                <a:lnTo>
                  <a:pt x="304" y="290"/>
                </a:lnTo>
                <a:lnTo>
                  <a:pt x="304" y="290"/>
                </a:lnTo>
                <a:lnTo>
                  <a:pt x="294" y="290"/>
                </a:lnTo>
                <a:lnTo>
                  <a:pt x="282" y="288"/>
                </a:lnTo>
                <a:lnTo>
                  <a:pt x="270" y="286"/>
                </a:lnTo>
                <a:lnTo>
                  <a:pt x="260" y="282"/>
                </a:lnTo>
                <a:lnTo>
                  <a:pt x="250" y="276"/>
                </a:lnTo>
                <a:lnTo>
                  <a:pt x="242" y="270"/>
                </a:lnTo>
                <a:lnTo>
                  <a:pt x="236" y="264"/>
                </a:lnTo>
                <a:lnTo>
                  <a:pt x="232" y="256"/>
                </a:lnTo>
                <a:lnTo>
                  <a:pt x="232" y="256"/>
                </a:lnTo>
                <a:lnTo>
                  <a:pt x="228" y="242"/>
                </a:lnTo>
                <a:lnTo>
                  <a:pt x="228" y="232"/>
                </a:lnTo>
                <a:lnTo>
                  <a:pt x="232" y="222"/>
                </a:lnTo>
                <a:lnTo>
                  <a:pt x="238" y="214"/>
                </a:lnTo>
                <a:lnTo>
                  <a:pt x="238" y="214"/>
                </a:lnTo>
                <a:lnTo>
                  <a:pt x="244" y="210"/>
                </a:lnTo>
                <a:lnTo>
                  <a:pt x="252" y="208"/>
                </a:lnTo>
                <a:lnTo>
                  <a:pt x="262" y="206"/>
                </a:lnTo>
                <a:lnTo>
                  <a:pt x="272" y="206"/>
                </a:lnTo>
                <a:lnTo>
                  <a:pt x="284" y="206"/>
                </a:lnTo>
                <a:lnTo>
                  <a:pt x="294" y="208"/>
                </a:lnTo>
                <a:lnTo>
                  <a:pt x="306" y="212"/>
                </a:lnTo>
                <a:lnTo>
                  <a:pt x="316" y="216"/>
                </a:lnTo>
                <a:lnTo>
                  <a:pt x="316" y="216"/>
                </a:lnTo>
                <a:lnTo>
                  <a:pt x="320" y="218"/>
                </a:lnTo>
                <a:lnTo>
                  <a:pt x="320" y="218"/>
                </a:lnTo>
                <a:lnTo>
                  <a:pt x="318" y="228"/>
                </a:lnTo>
                <a:lnTo>
                  <a:pt x="318" y="236"/>
                </a:lnTo>
                <a:lnTo>
                  <a:pt x="318" y="236"/>
                </a:lnTo>
                <a:lnTo>
                  <a:pt x="318" y="262"/>
                </a:lnTo>
                <a:lnTo>
                  <a:pt x="318" y="288"/>
                </a:lnTo>
                <a:lnTo>
                  <a:pt x="318" y="288"/>
                </a:lnTo>
                <a:close/>
                <a:moveTo>
                  <a:pt x="146" y="418"/>
                </a:moveTo>
                <a:lnTo>
                  <a:pt x="146" y="418"/>
                </a:lnTo>
                <a:lnTo>
                  <a:pt x="130" y="416"/>
                </a:lnTo>
                <a:lnTo>
                  <a:pt x="118" y="410"/>
                </a:lnTo>
                <a:lnTo>
                  <a:pt x="106" y="404"/>
                </a:lnTo>
                <a:lnTo>
                  <a:pt x="94" y="394"/>
                </a:lnTo>
                <a:lnTo>
                  <a:pt x="84" y="384"/>
                </a:lnTo>
                <a:lnTo>
                  <a:pt x="76" y="372"/>
                </a:lnTo>
                <a:lnTo>
                  <a:pt x="68" y="360"/>
                </a:lnTo>
                <a:lnTo>
                  <a:pt x="62" y="346"/>
                </a:lnTo>
                <a:lnTo>
                  <a:pt x="50" y="318"/>
                </a:lnTo>
                <a:lnTo>
                  <a:pt x="42" y="288"/>
                </a:lnTo>
                <a:lnTo>
                  <a:pt x="38" y="258"/>
                </a:lnTo>
                <a:lnTo>
                  <a:pt x="34" y="232"/>
                </a:lnTo>
                <a:lnTo>
                  <a:pt x="34" y="232"/>
                </a:lnTo>
                <a:lnTo>
                  <a:pt x="34" y="200"/>
                </a:lnTo>
                <a:lnTo>
                  <a:pt x="34" y="170"/>
                </a:lnTo>
                <a:lnTo>
                  <a:pt x="38" y="142"/>
                </a:lnTo>
                <a:lnTo>
                  <a:pt x="44" y="114"/>
                </a:lnTo>
                <a:lnTo>
                  <a:pt x="48" y="102"/>
                </a:lnTo>
                <a:lnTo>
                  <a:pt x="52" y="92"/>
                </a:lnTo>
                <a:lnTo>
                  <a:pt x="60" y="82"/>
                </a:lnTo>
                <a:lnTo>
                  <a:pt x="66" y="72"/>
                </a:lnTo>
                <a:lnTo>
                  <a:pt x="76" y="64"/>
                </a:lnTo>
                <a:lnTo>
                  <a:pt x="86" y="58"/>
                </a:lnTo>
                <a:lnTo>
                  <a:pt x="98" y="54"/>
                </a:lnTo>
                <a:lnTo>
                  <a:pt x="110" y="50"/>
                </a:lnTo>
                <a:lnTo>
                  <a:pt x="110" y="50"/>
                </a:lnTo>
                <a:lnTo>
                  <a:pt x="126" y="48"/>
                </a:lnTo>
                <a:lnTo>
                  <a:pt x="144" y="48"/>
                </a:lnTo>
                <a:lnTo>
                  <a:pt x="164" y="52"/>
                </a:lnTo>
                <a:lnTo>
                  <a:pt x="190" y="60"/>
                </a:lnTo>
                <a:lnTo>
                  <a:pt x="220" y="70"/>
                </a:lnTo>
                <a:lnTo>
                  <a:pt x="254" y="86"/>
                </a:lnTo>
                <a:lnTo>
                  <a:pt x="292" y="108"/>
                </a:lnTo>
                <a:lnTo>
                  <a:pt x="334" y="134"/>
                </a:lnTo>
                <a:lnTo>
                  <a:pt x="334" y="134"/>
                </a:lnTo>
                <a:lnTo>
                  <a:pt x="326" y="158"/>
                </a:lnTo>
                <a:lnTo>
                  <a:pt x="322" y="182"/>
                </a:lnTo>
                <a:lnTo>
                  <a:pt x="322" y="182"/>
                </a:lnTo>
                <a:lnTo>
                  <a:pt x="308" y="176"/>
                </a:lnTo>
                <a:lnTo>
                  <a:pt x="296" y="174"/>
                </a:lnTo>
                <a:lnTo>
                  <a:pt x="280" y="172"/>
                </a:lnTo>
                <a:lnTo>
                  <a:pt x="266" y="172"/>
                </a:lnTo>
                <a:lnTo>
                  <a:pt x="252" y="172"/>
                </a:lnTo>
                <a:lnTo>
                  <a:pt x="240" y="176"/>
                </a:lnTo>
                <a:lnTo>
                  <a:pt x="226" y="182"/>
                </a:lnTo>
                <a:lnTo>
                  <a:pt x="216" y="188"/>
                </a:lnTo>
                <a:lnTo>
                  <a:pt x="216" y="188"/>
                </a:lnTo>
                <a:lnTo>
                  <a:pt x="206" y="198"/>
                </a:lnTo>
                <a:lnTo>
                  <a:pt x="202" y="206"/>
                </a:lnTo>
                <a:lnTo>
                  <a:pt x="198" y="214"/>
                </a:lnTo>
                <a:lnTo>
                  <a:pt x="196" y="224"/>
                </a:lnTo>
                <a:lnTo>
                  <a:pt x="194" y="236"/>
                </a:lnTo>
                <a:lnTo>
                  <a:pt x="196" y="250"/>
                </a:lnTo>
                <a:lnTo>
                  <a:pt x="200" y="266"/>
                </a:lnTo>
                <a:lnTo>
                  <a:pt x="200" y="266"/>
                </a:lnTo>
                <a:lnTo>
                  <a:pt x="206" y="278"/>
                </a:lnTo>
                <a:lnTo>
                  <a:pt x="214" y="290"/>
                </a:lnTo>
                <a:lnTo>
                  <a:pt x="226" y="300"/>
                </a:lnTo>
                <a:lnTo>
                  <a:pt x="238" y="308"/>
                </a:lnTo>
                <a:lnTo>
                  <a:pt x="252" y="316"/>
                </a:lnTo>
                <a:lnTo>
                  <a:pt x="268" y="320"/>
                </a:lnTo>
                <a:lnTo>
                  <a:pt x="284" y="324"/>
                </a:lnTo>
                <a:lnTo>
                  <a:pt x="300" y="324"/>
                </a:lnTo>
                <a:lnTo>
                  <a:pt x="300" y="324"/>
                </a:lnTo>
                <a:lnTo>
                  <a:pt x="308" y="324"/>
                </a:lnTo>
                <a:lnTo>
                  <a:pt x="308" y="324"/>
                </a:lnTo>
                <a:lnTo>
                  <a:pt x="324" y="320"/>
                </a:lnTo>
                <a:lnTo>
                  <a:pt x="324" y="320"/>
                </a:lnTo>
                <a:lnTo>
                  <a:pt x="328" y="328"/>
                </a:lnTo>
                <a:lnTo>
                  <a:pt x="328" y="328"/>
                </a:lnTo>
                <a:lnTo>
                  <a:pt x="314" y="342"/>
                </a:lnTo>
                <a:lnTo>
                  <a:pt x="292" y="358"/>
                </a:lnTo>
                <a:lnTo>
                  <a:pt x="268" y="374"/>
                </a:lnTo>
                <a:lnTo>
                  <a:pt x="242" y="388"/>
                </a:lnTo>
                <a:lnTo>
                  <a:pt x="214" y="402"/>
                </a:lnTo>
                <a:lnTo>
                  <a:pt x="188" y="412"/>
                </a:lnTo>
                <a:lnTo>
                  <a:pt x="164" y="416"/>
                </a:lnTo>
                <a:lnTo>
                  <a:pt x="154" y="418"/>
                </a:lnTo>
                <a:lnTo>
                  <a:pt x="146" y="418"/>
                </a:lnTo>
                <a:lnTo>
                  <a:pt x="146" y="418"/>
                </a:lnTo>
                <a:close/>
                <a:moveTo>
                  <a:pt x="416" y="340"/>
                </a:moveTo>
                <a:lnTo>
                  <a:pt x="416" y="340"/>
                </a:lnTo>
                <a:lnTo>
                  <a:pt x="398" y="336"/>
                </a:lnTo>
                <a:lnTo>
                  <a:pt x="382" y="332"/>
                </a:lnTo>
                <a:lnTo>
                  <a:pt x="372" y="328"/>
                </a:lnTo>
                <a:lnTo>
                  <a:pt x="364" y="320"/>
                </a:lnTo>
                <a:lnTo>
                  <a:pt x="364" y="320"/>
                </a:lnTo>
                <a:lnTo>
                  <a:pt x="360" y="314"/>
                </a:lnTo>
                <a:lnTo>
                  <a:pt x="360" y="314"/>
                </a:lnTo>
                <a:lnTo>
                  <a:pt x="354" y="300"/>
                </a:lnTo>
                <a:lnTo>
                  <a:pt x="354" y="300"/>
                </a:lnTo>
                <a:lnTo>
                  <a:pt x="360" y="288"/>
                </a:lnTo>
                <a:lnTo>
                  <a:pt x="364" y="276"/>
                </a:lnTo>
                <a:lnTo>
                  <a:pt x="364" y="276"/>
                </a:lnTo>
                <a:lnTo>
                  <a:pt x="364" y="268"/>
                </a:lnTo>
                <a:lnTo>
                  <a:pt x="362" y="264"/>
                </a:lnTo>
                <a:lnTo>
                  <a:pt x="358" y="260"/>
                </a:lnTo>
                <a:lnTo>
                  <a:pt x="352" y="256"/>
                </a:lnTo>
                <a:lnTo>
                  <a:pt x="352" y="256"/>
                </a:lnTo>
                <a:lnTo>
                  <a:pt x="352" y="238"/>
                </a:lnTo>
                <a:lnTo>
                  <a:pt x="352" y="228"/>
                </a:lnTo>
                <a:lnTo>
                  <a:pt x="352" y="228"/>
                </a:lnTo>
                <a:lnTo>
                  <a:pt x="354" y="198"/>
                </a:lnTo>
                <a:lnTo>
                  <a:pt x="356" y="182"/>
                </a:lnTo>
                <a:lnTo>
                  <a:pt x="360" y="168"/>
                </a:lnTo>
                <a:lnTo>
                  <a:pt x="364" y="154"/>
                </a:lnTo>
                <a:lnTo>
                  <a:pt x="370" y="142"/>
                </a:lnTo>
                <a:lnTo>
                  <a:pt x="378" y="130"/>
                </a:lnTo>
                <a:lnTo>
                  <a:pt x="388" y="120"/>
                </a:lnTo>
                <a:lnTo>
                  <a:pt x="388" y="120"/>
                </a:lnTo>
                <a:lnTo>
                  <a:pt x="398" y="116"/>
                </a:lnTo>
                <a:lnTo>
                  <a:pt x="406" y="112"/>
                </a:lnTo>
                <a:lnTo>
                  <a:pt x="416" y="108"/>
                </a:lnTo>
                <a:lnTo>
                  <a:pt x="424" y="108"/>
                </a:lnTo>
                <a:lnTo>
                  <a:pt x="424" y="108"/>
                </a:lnTo>
                <a:lnTo>
                  <a:pt x="438" y="110"/>
                </a:lnTo>
                <a:lnTo>
                  <a:pt x="450" y="116"/>
                </a:lnTo>
                <a:lnTo>
                  <a:pt x="460" y="124"/>
                </a:lnTo>
                <a:lnTo>
                  <a:pt x="468" y="132"/>
                </a:lnTo>
                <a:lnTo>
                  <a:pt x="468" y="132"/>
                </a:lnTo>
                <a:lnTo>
                  <a:pt x="468" y="138"/>
                </a:lnTo>
                <a:lnTo>
                  <a:pt x="470" y="144"/>
                </a:lnTo>
                <a:lnTo>
                  <a:pt x="474" y="148"/>
                </a:lnTo>
                <a:lnTo>
                  <a:pt x="478" y="150"/>
                </a:lnTo>
                <a:lnTo>
                  <a:pt x="478" y="150"/>
                </a:lnTo>
                <a:lnTo>
                  <a:pt x="482" y="152"/>
                </a:lnTo>
                <a:lnTo>
                  <a:pt x="482" y="152"/>
                </a:lnTo>
                <a:lnTo>
                  <a:pt x="488" y="162"/>
                </a:lnTo>
                <a:lnTo>
                  <a:pt x="488" y="162"/>
                </a:lnTo>
                <a:lnTo>
                  <a:pt x="494" y="176"/>
                </a:lnTo>
                <a:lnTo>
                  <a:pt x="494" y="176"/>
                </a:lnTo>
                <a:lnTo>
                  <a:pt x="492" y="180"/>
                </a:lnTo>
                <a:lnTo>
                  <a:pt x="492" y="186"/>
                </a:lnTo>
                <a:lnTo>
                  <a:pt x="494" y="190"/>
                </a:lnTo>
                <a:lnTo>
                  <a:pt x="498" y="194"/>
                </a:lnTo>
                <a:lnTo>
                  <a:pt x="498" y="194"/>
                </a:lnTo>
                <a:lnTo>
                  <a:pt x="502" y="198"/>
                </a:lnTo>
                <a:lnTo>
                  <a:pt x="502" y="198"/>
                </a:lnTo>
                <a:lnTo>
                  <a:pt x="506" y="214"/>
                </a:lnTo>
                <a:lnTo>
                  <a:pt x="508" y="228"/>
                </a:lnTo>
                <a:lnTo>
                  <a:pt x="508" y="244"/>
                </a:lnTo>
                <a:lnTo>
                  <a:pt x="508" y="258"/>
                </a:lnTo>
                <a:lnTo>
                  <a:pt x="506" y="274"/>
                </a:lnTo>
                <a:lnTo>
                  <a:pt x="504" y="286"/>
                </a:lnTo>
                <a:lnTo>
                  <a:pt x="500" y="298"/>
                </a:lnTo>
                <a:lnTo>
                  <a:pt x="494" y="310"/>
                </a:lnTo>
                <a:lnTo>
                  <a:pt x="494" y="310"/>
                </a:lnTo>
                <a:lnTo>
                  <a:pt x="488" y="318"/>
                </a:lnTo>
                <a:lnTo>
                  <a:pt x="480" y="326"/>
                </a:lnTo>
                <a:lnTo>
                  <a:pt x="472" y="332"/>
                </a:lnTo>
                <a:lnTo>
                  <a:pt x="462" y="336"/>
                </a:lnTo>
                <a:lnTo>
                  <a:pt x="452" y="340"/>
                </a:lnTo>
                <a:lnTo>
                  <a:pt x="442" y="340"/>
                </a:lnTo>
                <a:lnTo>
                  <a:pt x="428" y="342"/>
                </a:lnTo>
                <a:lnTo>
                  <a:pt x="416" y="340"/>
                </a:lnTo>
                <a:lnTo>
                  <a:pt x="416" y="340"/>
                </a:lnTo>
                <a:close/>
                <a:moveTo>
                  <a:pt x="852" y="208"/>
                </a:moveTo>
                <a:lnTo>
                  <a:pt x="852" y="208"/>
                </a:lnTo>
                <a:lnTo>
                  <a:pt x="842" y="254"/>
                </a:lnTo>
                <a:lnTo>
                  <a:pt x="830" y="292"/>
                </a:lnTo>
                <a:lnTo>
                  <a:pt x="822" y="310"/>
                </a:lnTo>
                <a:lnTo>
                  <a:pt x="814" y="324"/>
                </a:lnTo>
                <a:lnTo>
                  <a:pt x="806" y="338"/>
                </a:lnTo>
                <a:lnTo>
                  <a:pt x="796" y="352"/>
                </a:lnTo>
                <a:lnTo>
                  <a:pt x="786" y="362"/>
                </a:lnTo>
                <a:lnTo>
                  <a:pt x="776" y="372"/>
                </a:lnTo>
                <a:lnTo>
                  <a:pt x="764" y="378"/>
                </a:lnTo>
                <a:lnTo>
                  <a:pt x="752" y="386"/>
                </a:lnTo>
                <a:lnTo>
                  <a:pt x="740" y="390"/>
                </a:lnTo>
                <a:lnTo>
                  <a:pt x="726" y="392"/>
                </a:lnTo>
                <a:lnTo>
                  <a:pt x="712" y="394"/>
                </a:lnTo>
                <a:lnTo>
                  <a:pt x="696" y="394"/>
                </a:lnTo>
                <a:lnTo>
                  <a:pt x="696" y="394"/>
                </a:lnTo>
                <a:lnTo>
                  <a:pt x="676" y="392"/>
                </a:lnTo>
                <a:lnTo>
                  <a:pt x="654" y="386"/>
                </a:lnTo>
                <a:lnTo>
                  <a:pt x="630" y="378"/>
                </a:lnTo>
                <a:lnTo>
                  <a:pt x="608" y="368"/>
                </a:lnTo>
                <a:lnTo>
                  <a:pt x="586" y="356"/>
                </a:lnTo>
                <a:lnTo>
                  <a:pt x="564" y="342"/>
                </a:lnTo>
                <a:lnTo>
                  <a:pt x="546" y="328"/>
                </a:lnTo>
                <a:lnTo>
                  <a:pt x="530" y="312"/>
                </a:lnTo>
                <a:lnTo>
                  <a:pt x="530" y="312"/>
                </a:lnTo>
                <a:lnTo>
                  <a:pt x="536" y="300"/>
                </a:lnTo>
                <a:lnTo>
                  <a:pt x="540" y="286"/>
                </a:lnTo>
                <a:lnTo>
                  <a:pt x="540" y="286"/>
                </a:lnTo>
                <a:lnTo>
                  <a:pt x="550" y="290"/>
                </a:lnTo>
                <a:lnTo>
                  <a:pt x="564" y="290"/>
                </a:lnTo>
                <a:lnTo>
                  <a:pt x="564" y="290"/>
                </a:lnTo>
                <a:lnTo>
                  <a:pt x="578" y="290"/>
                </a:lnTo>
                <a:lnTo>
                  <a:pt x="594" y="284"/>
                </a:lnTo>
                <a:lnTo>
                  <a:pt x="594" y="284"/>
                </a:lnTo>
                <a:lnTo>
                  <a:pt x="604" y="280"/>
                </a:lnTo>
                <a:lnTo>
                  <a:pt x="614" y="272"/>
                </a:lnTo>
                <a:lnTo>
                  <a:pt x="624" y="266"/>
                </a:lnTo>
                <a:lnTo>
                  <a:pt x="632" y="256"/>
                </a:lnTo>
                <a:lnTo>
                  <a:pt x="638" y="246"/>
                </a:lnTo>
                <a:lnTo>
                  <a:pt x="642" y="236"/>
                </a:lnTo>
                <a:lnTo>
                  <a:pt x="646" y="224"/>
                </a:lnTo>
                <a:lnTo>
                  <a:pt x="646" y="212"/>
                </a:lnTo>
                <a:lnTo>
                  <a:pt x="646" y="212"/>
                </a:lnTo>
                <a:lnTo>
                  <a:pt x="644" y="202"/>
                </a:lnTo>
                <a:lnTo>
                  <a:pt x="640" y="194"/>
                </a:lnTo>
                <a:lnTo>
                  <a:pt x="636" y="184"/>
                </a:lnTo>
                <a:lnTo>
                  <a:pt x="630" y="178"/>
                </a:lnTo>
                <a:lnTo>
                  <a:pt x="624" y="170"/>
                </a:lnTo>
                <a:lnTo>
                  <a:pt x="616" y="164"/>
                </a:lnTo>
                <a:lnTo>
                  <a:pt x="608" y="158"/>
                </a:lnTo>
                <a:lnTo>
                  <a:pt x="598" y="154"/>
                </a:lnTo>
                <a:lnTo>
                  <a:pt x="598" y="154"/>
                </a:lnTo>
                <a:lnTo>
                  <a:pt x="578" y="150"/>
                </a:lnTo>
                <a:lnTo>
                  <a:pt x="560" y="148"/>
                </a:lnTo>
                <a:lnTo>
                  <a:pt x="540" y="150"/>
                </a:lnTo>
                <a:lnTo>
                  <a:pt x="522" y="154"/>
                </a:lnTo>
                <a:lnTo>
                  <a:pt x="522" y="154"/>
                </a:lnTo>
                <a:lnTo>
                  <a:pt x="518" y="146"/>
                </a:lnTo>
                <a:lnTo>
                  <a:pt x="518" y="146"/>
                </a:lnTo>
                <a:lnTo>
                  <a:pt x="508" y="128"/>
                </a:lnTo>
                <a:lnTo>
                  <a:pt x="508" y="128"/>
                </a:lnTo>
                <a:lnTo>
                  <a:pt x="518" y="118"/>
                </a:lnTo>
                <a:lnTo>
                  <a:pt x="530" y="108"/>
                </a:lnTo>
                <a:lnTo>
                  <a:pt x="544" y="98"/>
                </a:lnTo>
                <a:lnTo>
                  <a:pt x="560" y="88"/>
                </a:lnTo>
                <a:lnTo>
                  <a:pt x="596" y="70"/>
                </a:lnTo>
                <a:lnTo>
                  <a:pt x="636" y="56"/>
                </a:lnTo>
                <a:lnTo>
                  <a:pt x="678" y="44"/>
                </a:lnTo>
                <a:lnTo>
                  <a:pt x="720" y="36"/>
                </a:lnTo>
                <a:lnTo>
                  <a:pt x="738" y="34"/>
                </a:lnTo>
                <a:lnTo>
                  <a:pt x="756" y="34"/>
                </a:lnTo>
                <a:lnTo>
                  <a:pt x="774" y="36"/>
                </a:lnTo>
                <a:lnTo>
                  <a:pt x="788" y="38"/>
                </a:lnTo>
                <a:lnTo>
                  <a:pt x="788" y="38"/>
                </a:lnTo>
                <a:lnTo>
                  <a:pt x="798" y="40"/>
                </a:lnTo>
                <a:lnTo>
                  <a:pt x="810" y="44"/>
                </a:lnTo>
                <a:lnTo>
                  <a:pt x="824" y="54"/>
                </a:lnTo>
                <a:lnTo>
                  <a:pt x="832" y="60"/>
                </a:lnTo>
                <a:lnTo>
                  <a:pt x="838" y="68"/>
                </a:lnTo>
                <a:lnTo>
                  <a:pt x="844" y="78"/>
                </a:lnTo>
                <a:lnTo>
                  <a:pt x="848" y="90"/>
                </a:lnTo>
                <a:lnTo>
                  <a:pt x="852" y="102"/>
                </a:lnTo>
                <a:lnTo>
                  <a:pt x="856" y="118"/>
                </a:lnTo>
                <a:lnTo>
                  <a:pt x="856" y="136"/>
                </a:lnTo>
                <a:lnTo>
                  <a:pt x="856" y="158"/>
                </a:lnTo>
                <a:lnTo>
                  <a:pt x="856" y="182"/>
                </a:lnTo>
                <a:lnTo>
                  <a:pt x="852" y="208"/>
                </a:lnTo>
                <a:lnTo>
                  <a:pt x="852" y="208"/>
                </a:lnTo>
                <a:close/>
              </a:path>
            </a:pathLst>
          </a:custGeom>
          <a:solidFill>
            <a:srgbClr val="E95D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grpSp>
        <p:nvGrpSpPr>
          <p:cNvPr id="138" name="グループ化 137"/>
          <p:cNvGrpSpPr/>
          <p:nvPr/>
        </p:nvGrpSpPr>
        <p:grpSpPr>
          <a:xfrm>
            <a:off x="6726626" y="1860560"/>
            <a:ext cx="330200" cy="854075"/>
            <a:chOff x="709613" y="530225"/>
            <a:chExt cx="330200" cy="854075"/>
          </a:xfrm>
          <a:solidFill>
            <a:srgbClr val="FF0066"/>
          </a:solidFill>
        </p:grpSpPr>
        <p:sp>
          <p:nvSpPr>
            <p:cNvPr id="133" name="Freeform 97"/>
            <p:cNvSpPr>
              <a:spLocks noEditPoints="1"/>
            </p:cNvSpPr>
            <p:nvPr/>
          </p:nvSpPr>
          <p:spPr bwMode="auto">
            <a:xfrm>
              <a:off x="709613" y="530225"/>
              <a:ext cx="320675" cy="641350"/>
            </a:xfrm>
            <a:custGeom>
              <a:avLst/>
              <a:gdLst>
                <a:gd name="T0" fmla="*/ 62 w 202"/>
                <a:gd name="T1" fmla="*/ 382 h 404"/>
                <a:gd name="T2" fmla="*/ 72 w 202"/>
                <a:gd name="T3" fmla="*/ 394 h 404"/>
                <a:gd name="T4" fmla="*/ 88 w 202"/>
                <a:gd name="T5" fmla="*/ 400 h 404"/>
                <a:gd name="T6" fmla="*/ 118 w 202"/>
                <a:gd name="T7" fmla="*/ 404 h 404"/>
                <a:gd name="T8" fmla="*/ 150 w 202"/>
                <a:gd name="T9" fmla="*/ 402 h 404"/>
                <a:gd name="T10" fmla="*/ 166 w 202"/>
                <a:gd name="T11" fmla="*/ 402 h 404"/>
                <a:gd name="T12" fmla="*/ 170 w 202"/>
                <a:gd name="T13" fmla="*/ 400 h 404"/>
                <a:gd name="T14" fmla="*/ 178 w 202"/>
                <a:gd name="T15" fmla="*/ 394 h 404"/>
                <a:gd name="T16" fmla="*/ 180 w 202"/>
                <a:gd name="T17" fmla="*/ 390 h 404"/>
                <a:gd name="T18" fmla="*/ 192 w 202"/>
                <a:gd name="T19" fmla="*/ 348 h 404"/>
                <a:gd name="T20" fmla="*/ 202 w 202"/>
                <a:gd name="T21" fmla="*/ 258 h 404"/>
                <a:gd name="T22" fmla="*/ 198 w 202"/>
                <a:gd name="T23" fmla="*/ 160 h 404"/>
                <a:gd name="T24" fmla="*/ 182 w 202"/>
                <a:gd name="T25" fmla="*/ 18 h 404"/>
                <a:gd name="T26" fmla="*/ 180 w 202"/>
                <a:gd name="T27" fmla="*/ 12 h 404"/>
                <a:gd name="T28" fmla="*/ 172 w 202"/>
                <a:gd name="T29" fmla="*/ 4 h 404"/>
                <a:gd name="T30" fmla="*/ 166 w 202"/>
                <a:gd name="T31" fmla="*/ 4 h 404"/>
                <a:gd name="T32" fmla="*/ 124 w 202"/>
                <a:gd name="T33" fmla="*/ 0 h 404"/>
                <a:gd name="T34" fmla="*/ 94 w 202"/>
                <a:gd name="T35" fmla="*/ 2 h 404"/>
                <a:gd name="T36" fmla="*/ 36 w 202"/>
                <a:gd name="T37" fmla="*/ 10 h 404"/>
                <a:gd name="T38" fmla="*/ 12 w 202"/>
                <a:gd name="T39" fmla="*/ 16 h 404"/>
                <a:gd name="T40" fmla="*/ 2 w 202"/>
                <a:gd name="T41" fmla="*/ 22 h 404"/>
                <a:gd name="T42" fmla="*/ 0 w 202"/>
                <a:gd name="T43" fmla="*/ 34 h 404"/>
                <a:gd name="T44" fmla="*/ 8 w 202"/>
                <a:gd name="T45" fmla="*/ 90 h 404"/>
                <a:gd name="T46" fmla="*/ 18 w 202"/>
                <a:gd name="T47" fmla="*/ 162 h 404"/>
                <a:gd name="T48" fmla="*/ 42 w 202"/>
                <a:gd name="T49" fmla="*/ 306 h 404"/>
                <a:gd name="T50" fmla="*/ 60 w 202"/>
                <a:gd name="T51" fmla="*/ 378 h 404"/>
                <a:gd name="T52" fmla="*/ 62 w 202"/>
                <a:gd name="T53" fmla="*/ 382 h 404"/>
                <a:gd name="T54" fmla="*/ 36 w 202"/>
                <a:gd name="T55" fmla="*/ 44 h 404"/>
                <a:gd name="T56" fmla="*/ 78 w 202"/>
                <a:gd name="T57" fmla="*/ 38 h 404"/>
                <a:gd name="T58" fmla="*/ 124 w 202"/>
                <a:gd name="T59" fmla="*/ 34 h 404"/>
                <a:gd name="T60" fmla="*/ 150 w 202"/>
                <a:gd name="T61" fmla="*/ 36 h 404"/>
                <a:gd name="T62" fmla="*/ 160 w 202"/>
                <a:gd name="T63" fmla="*/ 118 h 404"/>
                <a:gd name="T64" fmla="*/ 168 w 202"/>
                <a:gd name="T65" fmla="*/ 204 h 404"/>
                <a:gd name="T66" fmla="*/ 166 w 202"/>
                <a:gd name="T67" fmla="*/ 290 h 404"/>
                <a:gd name="T68" fmla="*/ 152 w 202"/>
                <a:gd name="T69" fmla="*/ 368 h 404"/>
                <a:gd name="T70" fmla="*/ 148 w 202"/>
                <a:gd name="T71" fmla="*/ 368 h 404"/>
                <a:gd name="T72" fmla="*/ 118 w 202"/>
                <a:gd name="T73" fmla="*/ 370 h 404"/>
                <a:gd name="T74" fmla="*/ 106 w 202"/>
                <a:gd name="T75" fmla="*/ 370 h 404"/>
                <a:gd name="T76" fmla="*/ 92 w 202"/>
                <a:gd name="T77" fmla="*/ 364 h 404"/>
                <a:gd name="T78" fmla="*/ 74 w 202"/>
                <a:gd name="T79" fmla="*/ 296 h 404"/>
                <a:gd name="T80" fmla="*/ 50 w 202"/>
                <a:gd name="T81" fmla="*/ 156 h 404"/>
                <a:gd name="T82" fmla="*/ 42 w 202"/>
                <a:gd name="T83" fmla="*/ 86 h 404"/>
                <a:gd name="T84" fmla="*/ 36 w 202"/>
                <a:gd name="T85" fmla="*/ 4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2" h="404">
                  <a:moveTo>
                    <a:pt x="62" y="382"/>
                  </a:moveTo>
                  <a:lnTo>
                    <a:pt x="62" y="382"/>
                  </a:lnTo>
                  <a:lnTo>
                    <a:pt x="66" y="388"/>
                  </a:lnTo>
                  <a:lnTo>
                    <a:pt x="72" y="394"/>
                  </a:lnTo>
                  <a:lnTo>
                    <a:pt x="80" y="398"/>
                  </a:lnTo>
                  <a:lnTo>
                    <a:pt x="88" y="400"/>
                  </a:lnTo>
                  <a:lnTo>
                    <a:pt x="104" y="404"/>
                  </a:lnTo>
                  <a:lnTo>
                    <a:pt x="118" y="404"/>
                  </a:lnTo>
                  <a:lnTo>
                    <a:pt x="118" y="404"/>
                  </a:lnTo>
                  <a:lnTo>
                    <a:pt x="150" y="402"/>
                  </a:lnTo>
                  <a:lnTo>
                    <a:pt x="150" y="402"/>
                  </a:lnTo>
                  <a:lnTo>
                    <a:pt x="166" y="402"/>
                  </a:lnTo>
                  <a:lnTo>
                    <a:pt x="166" y="402"/>
                  </a:lnTo>
                  <a:lnTo>
                    <a:pt x="170" y="400"/>
                  </a:lnTo>
                  <a:lnTo>
                    <a:pt x="174" y="398"/>
                  </a:lnTo>
                  <a:lnTo>
                    <a:pt x="178" y="394"/>
                  </a:lnTo>
                  <a:lnTo>
                    <a:pt x="180" y="390"/>
                  </a:lnTo>
                  <a:lnTo>
                    <a:pt x="180" y="390"/>
                  </a:lnTo>
                  <a:lnTo>
                    <a:pt x="186" y="370"/>
                  </a:lnTo>
                  <a:lnTo>
                    <a:pt x="192" y="348"/>
                  </a:lnTo>
                  <a:lnTo>
                    <a:pt x="198" y="304"/>
                  </a:lnTo>
                  <a:lnTo>
                    <a:pt x="202" y="258"/>
                  </a:lnTo>
                  <a:lnTo>
                    <a:pt x="202" y="210"/>
                  </a:lnTo>
                  <a:lnTo>
                    <a:pt x="198" y="160"/>
                  </a:lnTo>
                  <a:lnTo>
                    <a:pt x="194" y="112"/>
                  </a:lnTo>
                  <a:lnTo>
                    <a:pt x="182" y="18"/>
                  </a:lnTo>
                  <a:lnTo>
                    <a:pt x="182" y="18"/>
                  </a:lnTo>
                  <a:lnTo>
                    <a:pt x="180" y="12"/>
                  </a:lnTo>
                  <a:lnTo>
                    <a:pt x="176" y="8"/>
                  </a:lnTo>
                  <a:lnTo>
                    <a:pt x="172" y="4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46" y="2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94" y="2"/>
                  </a:lnTo>
                  <a:lnTo>
                    <a:pt x="64" y="4"/>
                  </a:lnTo>
                  <a:lnTo>
                    <a:pt x="36" y="10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18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18" y="162"/>
                  </a:lnTo>
                  <a:lnTo>
                    <a:pt x="28" y="234"/>
                  </a:lnTo>
                  <a:lnTo>
                    <a:pt x="42" y="306"/>
                  </a:lnTo>
                  <a:lnTo>
                    <a:pt x="60" y="378"/>
                  </a:lnTo>
                  <a:lnTo>
                    <a:pt x="60" y="378"/>
                  </a:lnTo>
                  <a:lnTo>
                    <a:pt x="62" y="382"/>
                  </a:lnTo>
                  <a:lnTo>
                    <a:pt x="62" y="382"/>
                  </a:lnTo>
                  <a:close/>
                  <a:moveTo>
                    <a:pt x="36" y="44"/>
                  </a:moveTo>
                  <a:lnTo>
                    <a:pt x="36" y="44"/>
                  </a:lnTo>
                  <a:lnTo>
                    <a:pt x="56" y="40"/>
                  </a:lnTo>
                  <a:lnTo>
                    <a:pt x="78" y="38"/>
                  </a:lnTo>
                  <a:lnTo>
                    <a:pt x="100" y="36"/>
                  </a:lnTo>
                  <a:lnTo>
                    <a:pt x="124" y="34"/>
                  </a:lnTo>
                  <a:lnTo>
                    <a:pt x="124" y="34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60" y="118"/>
                  </a:lnTo>
                  <a:lnTo>
                    <a:pt x="164" y="160"/>
                  </a:lnTo>
                  <a:lnTo>
                    <a:pt x="168" y="204"/>
                  </a:lnTo>
                  <a:lnTo>
                    <a:pt x="168" y="248"/>
                  </a:lnTo>
                  <a:lnTo>
                    <a:pt x="166" y="290"/>
                  </a:lnTo>
                  <a:lnTo>
                    <a:pt x="160" y="330"/>
                  </a:lnTo>
                  <a:lnTo>
                    <a:pt x="152" y="368"/>
                  </a:lnTo>
                  <a:lnTo>
                    <a:pt x="152" y="368"/>
                  </a:lnTo>
                  <a:lnTo>
                    <a:pt x="148" y="368"/>
                  </a:lnTo>
                  <a:lnTo>
                    <a:pt x="148" y="368"/>
                  </a:lnTo>
                  <a:lnTo>
                    <a:pt x="118" y="370"/>
                  </a:lnTo>
                  <a:lnTo>
                    <a:pt x="118" y="370"/>
                  </a:lnTo>
                  <a:lnTo>
                    <a:pt x="106" y="370"/>
                  </a:lnTo>
                  <a:lnTo>
                    <a:pt x="98" y="368"/>
                  </a:lnTo>
                  <a:lnTo>
                    <a:pt x="92" y="364"/>
                  </a:lnTo>
                  <a:lnTo>
                    <a:pt x="92" y="364"/>
                  </a:lnTo>
                  <a:lnTo>
                    <a:pt x="74" y="296"/>
                  </a:lnTo>
                  <a:lnTo>
                    <a:pt x="62" y="226"/>
                  </a:lnTo>
                  <a:lnTo>
                    <a:pt x="50" y="15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6" y="44"/>
                  </a:lnTo>
                  <a:lnTo>
                    <a:pt x="36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Freeform 98"/>
            <p:cNvSpPr>
              <a:spLocks noEditPoints="1"/>
            </p:cNvSpPr>
            <p:nvPr/>
          </p:nvSpPr>
          <p:spPr bwMode="auto">
            <a:xfrm>
              <a:off x="792163" y="1190625"/>
              <a:ext cx="247650" cy="193675"/>
            </a:xfrm>
            <a:custGeom>
              <a:avLst/>
              <a:gdLst>
                <a:gd name="T0" fmla="*/ 148 w 156"/>
                <a:gd name="T1" fmla="*/ 14 h 122"/>
                <a:gd name="T2" fmla="*/ 142 w 156"/>
                <a:gd name="T3" fmla="*/ 4 h 122"/>
                <a:gd name="T4" fmla="*/ 132 w 156"/>
                <a:gd name="T5" fmla="*/ 0 h 122"/>
                <a:gd name="T6" fmla="*/ 90 w 156"/>
                <a:gd name="T7" fmla="*/ 0 h 122"/>
                <a:gd name="T8" fmla="*/ 48 w 156"/>
                <a:gd name="T9" fmla="*/ 0 h 122"/>
                <a:gd name="T10" fmla="*/ 18 w 156"/>
                <a:gd name="T11" fmla="*/ 0 h 122"/>
                <a:gd name="T12" fmla="*/ 6 w 156"/>
                <a:gd name="T13" fmla="*/ 4 h 122"/>
                <a:gd name="T14" fmla="*/ 0 w 156"/>
                <a:gd name="T15" fmla="*/ 16 h 122"/>
                <a:gd name="T16" fmla="*/ 2 w 156"/>
                <a:gd name="T17" fmla="*/ 22 h 122"/>
                <a:gd name="T18" fmla="*/ 4 w 156"/>
                <a:gd name="T19" fmla="*/ 26 h 122"/>
                <a:gd name="T20" fmla="*/ 2 w 156"/>
                <a:gd name="T21" fmla="*/ 42 h 122"/>
                <a:gd name="T22" fmla="*/ 6 w 156"/>
                <a:gd name="T23" fmla="*/ 54 h 122"/>
                <a:gd name="T24" fmla="*/ 6 w 156"/>
                <a:gd name="T25" fmla="*/ 66 h 122"/>
                <a:gd name="T26" fmla="*/ 12 w 156"/>
                <a:gd name="T27" fmla="*/ 92 h 122"/>
                <a:gd name="T28" fmla="*/ 22 w 156"/>
                <a:gd name="T29" fmla="*/ 104 h 122"/>
                <a:gd name="T30" fmla="*/ 40 w 156"/>
                <a:gd name="T31" fmla="*/ 116 h 122"/>
                <a:gd name="T32" fmla="*/ 46 w 156"/>
                <a:gd name="T33" fmla="*/ 120 h 122"/>
                <a:gd name="T34" fmla="*/ 74 w 156"/>
                <a:gd name="T35" fmla="*/ 122 h 122"/>
                <a:gd name="T36" fmla="*/ 94 w 156"/>
                <a:gd name="T37" fmla="*/ 122 h 122"/>
                <a:gd name="T38" fmla="*/ 118 w 156"/>
                <a:gd name="T39" fmla="*/ 118 h 122"/>
                <a:gd name="T40" fmla="*/ 138 w 156"/>
                <a:gd name="T41" fmla="*/ 118 h 122"/>
                <a:gd name="T42" fmla="*/ 148 w 156"/>
                <a:gd name="T43" fmla="*/ 112 h 122"/>
                <a:gd name="T44" fmla="*/ 154 w 156"/>
                <a:gd name="T45" fmla="*/ 102 h 122"/>
                <a:gd name="T46" fmla="*/ 156 w 156"/>
                <a:gd name="T47" fmla="*/ 80 h 122"/>
                <a:gd name="T48" fmla="*/ 152 w 156"/>
                <a:gd name="T49" fmla="*/ 36 h 122"/>
                <a:gd name="T50" fmla="*/ 148 w 156"/>
                <a:gd name="T51" fmla="*/ 14 h 122"/>
                <a:gd name="T52" fmla="*/ 122 w 156"/>
                <a:gd name="T53" fmla="*/ 84 h 122"/>
                <a:gd name="T54" fmla="*/ 116 w 156"/>
                <a:gd name="T55" fmla="*/ 86 h 122"/>
                <a:gd name="T56" fmla="*/ 66 w 156"/>
                <a:gd name="T57" fmla="*/ 88 h 122"/>
                <a:gd name="T58" fmla="*/ 56 w 156"/>
                <a:gd name="T59" fmla="*/ 86 h 122"/>
                <a:gd name="T60" fmla="*/ 44 w 156"/>
                <a:gd name="T61" fmla="*/ 76 h 122"/>
                <a:gd name="T62" fmla="*/ 40 w 156"/>
                <a:gd name="T63" fmla="*/ 62 h 122"/>
                <a:gd name="T64" fmla="*/ 40 w 156"/>
                <a:gd name="T65" fmla="*/ 50 h 122"/>
                <a:gd name="T66" fmla="*/ 36 w 156"/>
                <a:gd name="T67" fmla="*/ 34 h 122"/>
                <a:gd name="T68" fmla="*/ 48 w 156"/>
                <a:gd name="T69" fmla="*/ 34 h 122"/>
                <a:gd name="T70" fmla="*/ 118 w 156"/>
                <a:gd name="T71" fmla="*/ 34 h 122"/>
                <a:gd name="T72" fmla="*/ 122 w 156"/>
                <a:gd name="T73" fmla="*/ 8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6" h="122">
                  <a:moveTo>
                    <a:pt x="148" y="14"/>
                  </a:moveTo>
                  <a:lnTo>
                    <a:pt x="148" y="14"/>
                  </a:lnTo>
                  <a:lnTo>
                    <a:pt x="144" y="8"/>
                  </a:lnTo>
                  <a:lnTo>
                    <a:pt x="142" y="4"/>
                  </a:lnTo>
                  <a:lnTo>
                    <a:pt x="136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9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3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6" y="54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8" y="78"/>
                  </a:lnTo>
                  <a:lnTo>
                    <a:pt x="12" y="92"/>
                  </a:lnTo>
                  <a:lnTo>
                    <a:pt x="16" y="98"/>
                  </a:lnTo>
                  <a:lnTo>
                    <a:pt x="22" y="104"/>
                  </a:lnTo>
                  <a:lnTo>
                    <a:pt x="30" y="110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6" y="120"/>
                  </a:lnTo>
                  <a:lnTo>
                    <a:pt x="54" y="120"/>
                  </a:lnTo>
                  <a:lnTo>
                    <a:pt x="74" y="122"/>
                  </a:lnTo>
                  <a:lnTo>
                    <a:pt x="74" y="122"/>
                  </a:lnTo>
                  <a:lnTo>
                    <a:pt x="94" y="122"/>
                  </a:lnTo>
                  <a:lnTo>
                    <a:pt x="118" y="118"/>
                  </a:lnTo>
                  <a:lnTo>
                    <a:pt x="118" y="118"/>
                  </a:lnTo>
                  <a:lnTo>
                    <a:pt x="138" y="118"/>
                  </a:lnTo>
                  <a:lnTo>
                    <a:pt x="138" y="118"/>
                  </a:lnTo>
                  <a:lnTo>
                    <a:pt x="144" y="116"/>
                  </a:lnTo>
                  <a:lnTo>
                    <a:pt x="148" y="112"/>
                  </a:lnTo>
                  <a:lnTo>
                    <a:pt x="152" y="108"/>
                  </a:lnTo>
                  <a:lnTo>
                    <a:pt x="154" y="102"/>
                  </a:lnTo>
                  <a:lnTo>
                    <a:pt x="154" y="102"/>
                  </a:lnTo>
                  <a:lnTo>
                    <a:pt x="156" y="80"/>
                  </a:lnTo>
                  <a:lnTo>
                    <a:pt x="154" y="58"/>
                  </a:lnTo>
                  <a:lnTo>
                    <a:pt x="152" y="36"/>
                  </a:lnTo>
                  <a:lnTo>
                    <a:pt x="148" y="14"/>
                  </a:lnTo>
                  <a:lnTo>
                    <a:pt x="148" y="14"/>
                  </a:lnTo>
                  <a:close/>
                  <a:moveTo>
                    <a:pt x="122" y="84"/>
                  </a:moveTo>
                  <a:lnTo>
                    <a:pt x="122" y="84"/>
                  </a:lnTo>
                  <a:lnTo>
                    <a:pt x="116" y="86"/>
                  </a:lnTo>
                  <a:lnTo>
                    <a:pt x="116" y="86"/>
                  </a:lnTo>
                  <a:lnTo>
                    <a:pt x="82" y="88"/>
                  </a:lnTo>
                  <a:lnTo>
                    <a:pt x="66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48" y="82"/>
                  </a:lnTo>
                  <a:lnTo>
                    <a:pt x="44" y="76"/>
                  </a:lnTo>
                  <a:lnTo>
                    <a:pt x="42" y="70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40" y="5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20" y="60"/>
                  </a:lnTo>
                  <a:lnTo>
                    <a:pt x="122" y="84"/>
                  </a:lnTo>
                  <a:lnTo>
                    <a:pt x="122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39" name="グループ化 138"/>
          <p:cNvGrpSpPr/>
          <p:nvPr/>
        </p:nvGrpSpPr>
        <p:grpSpPr>
          <a:xfrm>
            <a:off x="7294951" y="1907727"/>
            <a:ext cx="609600" cy="927100"/>
            <a:chOff x="1303338" y="431800"/>
            <a:chExt cx="609600" cy="927100"/>
          </a:xfrm>
          <a:solidFill>
            <a:srgbClr val="CC66FF"/>
          </a:solidFill>
        </p:grpSpPr>
        <p:sp>
          <p:nvSpPr>
            <p:cNvPr id="135" name="Freeform 99"/>
            <p:cNvSpPr>
              <a:spLocks noEditPoints="1"/>
            </p:cNvSpPr>
            <p:nvPr/>
          </p:nvSpPr>
          <p:spPr bwMode="auto">
            <a:xfrm>
              <a:off x="1303338" y="431800"/>
              <a:ext cx="609600" cy="720725"/>
            </a:xfrm>
            <a:custGeom>
              <a:avLst/>
              <a:gdLst>
                <a:gd name="T0" fmla="*/ 356 w 384"/>
                <a:gd name="T1" fmla="*/ 108 h 454"/>
                <a:gd name="T2" fmla="*/ 290 w 384"/>
                <a:gd name="T3" fmla="*/ 46 h 454"/>
                <a:gd name="T4" fmla="*/ 202 w 384"/>
                <a:gd name="T5" fmla="*/ 12 h 454"/>
                <a:gd name="T6" fmla="*/ 82 w 384"/>
                <a:gd name="T7" fmla="*/ 0 h 454"/>
                <a:gd name="T8" fmla="*/ 8 w 384"/>
                <a:gd name="T9" fmla="*/ 6 h 454"/>
                <a:gd name="T10" fmla="*/ 0 w 384"/>
                <a:gd name="T11" fmla="*/ 24 h 454"/>
                <a:gd name="T12" fmla="*/ 24 w 384"/>
                <a:gd name="T13" fmla="*/ 110 h 454"/>
                <a:gd name="T14" fmla="*/ 58 w 384"/>
                <a:gd name="T15" fmla="*/ 190 h 454"/>
                <a:gd name="T16" fmla="*/ 70 w 384"/>
                <a:gd name="T17" fmla="*/ 192 h 454"/>
                <a:gd name="T18" fmla="*/ 146 w 384"/>
                <a:gd name="T19" fmla="*/ 180 h 454"/>
                <a:gd name="T20" fmla="*/ 218 w 384"/>
                <a:gd name="T21" fmla="*/ 184 h 454"/>
                <a:gd name="T22" fmla="*/ 214 w 384"/>
                <a:gd name="T23" fmla="*/ 222 h 454"/>
                <a:gd name="T24" fmla="*/ 194 w 384"/>
                <a:gd name="T25" fmla="*/ 242 h 454"/>
                <a:gd name="T26" fmla="*/ 116 w 384"/>
                <a:gd name="T27" fmla="*/ 250 h 454"/>
                <a:gd name="T28" fmla="*/ 74 w 384"/>
                <a:gd name="T29" fmla="*/ 252 h 454"/>
                <a:gd name="T30" fmla="*/ 64 w 384"/>
                <a:gd name="T31" fmla="*/ 270 h 454"/>
                <a:gd name="T32" fmla="*/ 64 w 384"/>
                <a:gd name="T33" fmla="*/ 352 h 454"/>
                <a:gd name="T34" fmla="*/ 78 w 384"/>
                <a:gd name="T35" fmla="*/ 426 h 454"/>
                <a:gd name="T36" fmla="*/ 96 w 384"/>
                <a:gd name="T37" fmla="*/ 446 h 454"/>
                <a:gd name="T38" fmla="*/ 142 w 384"/>
                <a:gd name="T39" fmla="*/ 454 h 454"/>
                <a:gd name="T40" fmla="*/ 194 w 384"/>
                <a:gd name="T41" fmla="*/ 452 h 454"/>
                <a:gd name="T42" fmla="*/ 210 w 384"/>
                <a:gd name="T43" fmla="*/ 434 h 454"/>
                <a:gd name="T44" fmla="*/ 210 w 384"/>
                <a:gd name="T45" fmla="*/ 340 h 454"/>
                <a:gd name="T46" fmla="*/ 266 w 384"/>
                <a:gd name="T47" fmla="*/ 348 h 454"/>
                <a:gd name="T48" fmla="*/ 330 w 384"/>
                <a:gd name="T49" fmla="*/ 346 h 454"/>
                <a:gd name="T50" fmla="*/ 364 w 384"/>
                <a:gd name="T51" fmla="*/ 322 h 454"/>
                <a:gd name="T52" fmla="*/ 384 w 384"/>
                <a:gd name="T53" fmla="*/ 248 h 454"/>
                <a:gd name="T54" fmla="*/ 374 w 384"/>
                <a:gd name="T55" fmla="*/ 156 h 454"/>
                <a:gd name="T56" fmla="*/ 318 w 384"/>
                <a:gd name="T57" fmla="*/ 312 h 454"/>
                <a:gd name="T58" fmla="*/ 270 w 384"/>
                <a:gd name="T59" fmla="*/ 314 h 454"/>
                <a:gd name="T60" fmla="*/ 196 w 384"/>
                <a:gd name="T61" fmla="*/ 304 h 454"/>
                <a:gd name="T62" fmla="*/ 182 w 384"/>
                <a:gd name="T63" fmla="*/ 310 h 454"/>
                <a:gd name="T64" fmla="*/ 176 w 384"/>
                <a:gd name="T65" fmla="*/ 380 h 454"/>
                <a:gd name="T66" fmla="*/ 174 w 384"/>
                <a:gd name="T67" fmla="*/ 418 h 454"/>
                <a:gd name="T68" fmla="*/ 128 w 384"/>
                <a:gd name="T69" fmla="*/ 420 h 454"/>
                <a:gd name="T70" fmla="*/ 108 w 384"/>
                <a:gd name="T71" fmla="*/ 412 h 454"/>
                <a:gd name="T72" fmla="*/ 98 w 384"/>
                <a:gd name="T73" fmla="*/ 336 h 454"/>
                <a:gd name="T74" fmla="*/ 98 w 384"/>
                <a:gd name="T75" fmla="*/ 284 h 454"/>
                <a:gd name="T76" fmla="*/ 166 w 384"/>
                <a:gd name="T77" fmla="*/ 282 h 454"/>
                <a:gd name="T78" fmla="*/ 224 w 384"/>
                <a:gd name="T79" fmla="*/ 262 h 454"/>
                <a:gd name="T80" fmla="*/ 246 w 384"/>
                <a:gd name="T81" fmla="*/ 236 h 454"/>
                <a:gd name="T82" fmla="*/ 252 w 384"/>
                <a:gd name="T83" fmla="*/ 170 h 454"/>
                <a:gd name="T84" fmla="*/ 240 w 384"/>
                <a:gd name="T85" fmla="*/ 156 h 454"/>
                <a:gd name="T86" fmla="*/ 172 w 384"/>
                <a:gd name="T87" fmla="*/ 144 h 454"/>
                <a:gd name="T88" fmla="*/ 76 w 384"/>
                <a:gd name="T89" fmla="*/ 156 h 454"/>
                <a:gd name="T90" fmla="*/ 38 w 384"/>
                <a:gd name="T91" fmla="*/ 36 h 454"/>
                <a:gd name="T92" fmla="*/ 108 w 384"/>
                <a:gd name="T93" fmla="*/ 36 h 454"/>
                <a:gd name="T94" fmla="*/ 224 w 384"/>
                <a:gd name="T95" fmla="*/ 54 h 454"/>
                <a:gd name="T96" fmla="*/ 298 w 384"/>
                <a:gd name="T97" fmla="*/ 92 h 454"/>
                <a:gd name="T98" fmla="*/ 340 w 384"/>
                <a:gd name="T99" fmla="*/ 162 h 454"/>
                <a:gd name="T100" fmla="*/ 350 w 384"/>
                <a:gd name="T101" fmla="*/ 254 h 454"/>
                <a:gd name="T102" fmla="*/ 336 w 384"/>
                <a:gd name="T103" fmla="*/ 30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4" h="454">
                  <a:moveTo>
                    <a:pt x="374" y="156"/>
                  </a:moveTo>
                  <a:lnTo>
                    <a:pt x="374" y="156"/>
                  </a:lnTo>
                  <a:lnTo>
                    <a:pt x="368" y="130"/>
                  </a:lnTo>
                  <a:lnTo>
                    <a:pt x="356" y="108"/>
                  </a:lnTo>
                  <a:lnTo>
                    <a:pt x="344" y="90"/>
                  </a:lnTo>
                  <a:lnTo>
                    <a:pt x="328" y="72"/>
                  </a:lnTo>
                  <a:lnTo>
                    <a:pt x="310" y="58"/>
                  </a:lnTo>
                  <a:lnTo>
                    <a:pt x="290" y="46"/>
                  </a:lnTo>
                  <a:lnTo>
                    <a:pt x="270" y="34"/>
                  </a:lnTo>
                  <a:lnTo>
                    <a:pt x="248" y="26"/>
                  </a:lnTo>
                  <a:lnTo>
                    <a:pt x="224" y="18"/>
                  </a:lnTo>
                  <a:lnTo>
                    <a:pt x="202" y="12"/>
                  </a:lnTo>
                  <a:lnTo>
                    <a:pt x="156" y="6"/>
                  </a:lnTo>
                  <a:lnTo>
                    <a:pt x="116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48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8" y="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24" y="110"/>
                  </a:lnTo>
                  <a:lnTo>
                    <a:pt x="24" y="110"/>
                  </a:lnTo>
                  <a:lnTo>
                    <a:pt x="38" y="154"/>
                  </a:lnTo>
                  <a:lnTo>
                    <a:pt x="48" y="178"/>
                  </a:lnTo>
                  <a:lnTo>
                    <a:pt x="54" y="186"/>
                  </a:lnTo>
                  <a:lnTo>
                    <a:pt x="58" y="190"/>
                  </a:lnTo>
                  <a:lnTo>
                    <a:pt x="62" y="190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70" y="192"/>
                  </a:lnTo>
                  <a:lnTo>
                    <a:pt x="72" y="190"/>
                  </a:lnTo>
                  <a:lnTo>
                    <a:pt x="72" y="190"/>
                  </a:lnTo>
                  <a:lnTo>
                    <a:pt x="120" y="182"/>
                  </a:lnTo>
                  <a:lnTo>
                    <a:pt x="146" y="180"/>
                  </a:lnTo>
                  <a:lnTo>
                    <a:pt x="172" y="180"/>
                  </a:lnTo>
                  <a:lnTo>
                    <a:pt x="172" y="180"/>
                  </a:lnTo>
                  <a:lnTo>
                    <a:pt x="198" y="180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20" y="200"/>
                  </a:lnTo>
                  <a:lnTo>
                    <a:pt x="218" y="212"/>
                  </a:lnTo>
                  <a:lnTo>
                    <a:pt x="214" y="222"/>
                  </a:lnTo>
                  <a:lnTo>
                    <a:pt x="210" y="230"/>
                  </a:lnTo>
                  <a:lnTo>
                    <a:pt x="210" y="230"/>
                  </a:lnTo>
                  <a:lnTo>
                    <a:pt x="202" y="236"/>
                  </a:lnTo>
                  <a:lnTo>
                    <a:pt x="194" y="242"/>
                  </a:lnTo>
                  <a:lnTo>
                    <a:pt x="184" y="244"/>
                  </a:lnTo>
                  <a:lnTo>
                    <a:pt x="172" y="248"/>
                  </a:lnTo>
                  <a:lnTo>
                    <a:pt x="144" y="250"/>
                  </a:lnTo>
                  <a:lnTo>
                    <a:pt x="116" y="250"/>
                  </a:lnTo>
                  <a:lnTo>
                    <a:pt x="116" y="250"/>
                  </a:lnTo>
                  <a:lnTo>
                    <a:pt x="80" y="250"/>
                  </a:lnTo>
                  <a:lnTo>
                    <a:pt x="80" y="250"/>
                  </a:lnTo>
                  <a:lnTo>
                    <a:pt x="74" y="252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4" y="262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4" y="310"/>
                  </a:lnTo>
                  <a:lnTo>
                    <a:pt x="64" y="310"/>
                  </a:lnTo>
                  <a:lnTo>
                    <a:pt x="64" y="352"/>
                  </a:lnTo>
                  <a:lnTo>
                    <a:pt x="66" y="388"/>
                  </a:lnTo>
                  <a:lnTo>
                    <a:pt x="70" y="402"/>
                  </a:lnTo>
                  <a:lnTo>
                    <a:pt x="72" y="416"/>
                  </a:lnTo>
                  <a:lnTo>
                    <a:pt x="78" y="426"/>
                  </a:lnTo>
                  <a:lnTo>
                    <a:pt x="84" y="434"/>
                  </a:lnTo>
                  <a:lnTo>
                    <a:pt x="84" y="434"/>
                  </a:lnTo>
                  <a:lnTo>
                    <a:pt x="90" y="440"/>
                  </a:lnTo>
                  <a:lnTo>
                    <a:pt x="96" y="446"/>
                  </a:lnTo>
                  <a:lnTo>
                    <a:pt x="112" y="450"/>
                  </a:lnTo>
                  <a:lnTo>
                    <a:pt x="128" y="454"/>
                  </a:lnTo>
                  <a:lnTo>
                    <a:pt x="142" y="454"/>
                  </a:lnTo>
                  <a:lnTo>
                    <a:pt x="142" y="454"/>
                  </a:lnTo>
                  <a:lnTo>
                    <a:pt x="178" y="452"/>
                  </a:lnTo>
                  <a:lnTo>
                    <a:pt x="178" y="452"/>
                  </a:lnTo>
                  <a:lnTo>
                    <a:pt x="194" y="452"/>
                  </a:lnTo>
                  <a:lnTo>
                    <a:pt x="194" y="452"/>
                  </a:lnTo>
                  <a:lnTo>
                    <a:pt x="200" y="450"/>
                  </a:lnTo>
                  <a:lnTo>
                    <a:pt x="204" y="446"/>
                  </a:lnTo>
                  <a:lnTo>
                    <a:pt x="208" y="440"/>
                  </a:lnTo>
                  <a:lnTo>
                    <a:pt x="210" y="434"/>
                  </a:lnTo>
                  <a:lnTo>
                    <a:pt x="210" y="434"/>
                  </a:lnTo>
                  <a:lnTo>
                    <a:pt x="210" y="380"/>
                  </a:lnTo>
                  <a:lnTo>
                    <a:pt x="210" y="380"/>
                  </a:lnTo>
                  <a:lnTo>
                    <a:pt x="210" y="340"/>
                  </a:lnTo>
                  <a:lnTo>
                    <a:pt x="210" y="340"/>
                  </a:lnTo>
                  <a:lnTo>
                    <a:pt x="238" y="344"/>
                  </a:lnTo>
                  <a:lnTo>
                    <a:pt x="238" y="344"/>
                  </a:lnTo>
                  <a:lnTo>
                    <a:pt x="266" y="348"/>
                  </a:lnTo>
                  <a:lnTo>
                    <a:pt x="296" y="348"/>
                  </a:lnTo>
                  <a:lnTo>
                    <a:pt x="296" y="348"/>
                  </a:lnTo>
                  <a:lnTo>
                    <a:pt x="314" y="348"/>
                  </a:lnTo>
                  <a:lnTo>
                    <a:pt x="330" y="346"/>
                  </a:lnTo>
                  <a:lnTo>
                    <a:pt x="342" y="340"/>
                  </a:lnTo>
                  <a:lnTo>
                    <a:pt x="354" y="334"/>
                  </a:lnTo>
                  <a:lnTo>
                    <a:pt x="354" y="334"/>
                  </a:lnTo>
                  <a:lnTo>
                    <a:pt x="364" y="322"/>
                  </a:lnTo>
                  <a:lnTo>
                    <a:pt x="372" y="308"/>
                  </a:lnTo>
                  <a:lnTo>
                    <a:pt x="378" y="292"/>
                  </a:lnTo>
                  <a:lnTo>
                    <a:pt x="382" y="270"/>
                  </a:lnTo>
                  <a:lnTo>
                    <a:pt x="384" y="248"/>
                  </a:lnTo>
                  <a:lnTo>
                    <a:pt x="382" y="220"/>
                  </a:lnTo>
                  <a:lnTo>
                    <a:pt x="380" y="190"/>
                  </a:lnTo>
                  <a:lnTo>
                    <a:pt x="374" y="156"/>
                  </a:lnTo>
                  <a:lnTo>
                    <a:pt x="374" y="156"/>
                  </a:lnTo>
                  <a:close/>
                  <a:moveTo>
                    <a:pt x="334" y="306"/>
                  </a:moveTo>
                  <a:lnTo>
                    <a:pt x="334" y="306"/>
                  </a:lnTo>
                  <a:lnTo>
                    <a:pt x="326" y="310"/>
                  </a:lnTo>
                  <a:lnTo>
                    <a:pt x="318" y="312"/>
                  </a:lnTo>
                  <a:lnTo>
                    <a:pt x="308" y="314"/>
                  </a:lnTo>
                  <a:lnTo>
                    <a:pt x="296" y="314"/>
                  </a:lnTo>
                  <a:lnTo>
                    <a:pt x="296" y="314"/>
                  </a:lnTo>
                  <a:lnTo>
                    <a:pt x="270" y="314"/>
                  </a:lnTo>
                  <a:lnTo>
                    <a:pt x="242" y="310"/>
                  </a:lnTo>
                  <a:lnTo>
                    <a:pt x="242" y="310"/>
                  </a:lnTo>
                  <a:lnTo>
                    <a:pt x="218" y="306"/>
                  </a:lnTo>
                  <a:lnTo>
                    <a:pt x="196" y="304"/>
                  </a:lnTo>
                  <a:lnTo>
                    <a:pt x="194" y="304"/>
                  </a:lnTo>
                  <a:lnTo>
                    <a:pt x="194" y="304"/>
                  </a:lnTo>
                  <a:lnTo>
                    <a:pt x="188" y="306"/>
                  </a:lnTo>
                  <a:lnTo>
                    <a:pt x="182" y="310"/>
                  </a:lnTo>
                  <a:lnTo>
                    <a:pt x="180" y="314"/>
                  </a:lnTo>
                  <a:lnTo>
                    <a:pt x="178" y="320"/>
                  </a:lnTo>
                  <a:lnTo>
                    <a:pt x="178" y="32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76" y="418"/>
                  </a:lnTo>
                  <a:lnTo>
                    <a:pt x="176" y="418"/>
                  </a:lnTo>
                  <a:lnTo>
                    <a:pt x="174" y="418"/>
                  </a:lnTo>
                  <a:lnTo>
                    <a:pt x="174" y="418"/>
                  </a:lnTo>
                  <a:lnTo>
                    <a:pt x="142" y="420"/>
                  </a:lnTo>
                  <a:lnTo>
                    <a:pt x="142" y="420"/>
                  </a:lnTo>
                  <a:lnTo>
                    <a:pt x="128" y="420"/>
                  </a:lnTo>
                  <a:lnTo>
                    <a:pt x="118" y="418"/>
                  </a:lnTo>
                  <a:lnTo>
                    <a:pt x="112" y="414"/>
                  </a:lnTo>
                  <a:lnTo>
                    <a:pt x="108" y="412"/>
                  </a:lnTo>
                  <a:lnTo>
                    <a:pt x="108" y="412"/>
                  </a:lnTo>
                  <a:lnTo>
                    <a:pt x="104" y="406"/>
                  </a:lnTo>
                  <a:lnTo>
                    <a:pt x="102" y="396"/>
                  </a:lnTo>
                  <a:lnTo>
                    <a:pt x="100" y="368"/>
                  </a:lnTo>
                  <a:lnTo>
                    <a:pt x="98" y="336"/>
                  </a:lnTo>
                  <a:lnTo>
                    <a:pt x="98" y="310"/>
                  </a:lnTo>
                  <a:lnTo>
                    <a:pt x="98" y="310"/>
                  </a:lnTo>
                  <a:lnTo>
                    <a:pt x="98" y="284"/>
                  </a:lnTo>
                  <a:lnTo>
                    <a:pt x="98" y="284"/>
                  </a:lnTo>
                  <a:lnTo>
                    <a:pt x="116" y="284"/>
                  </a:lnTo>
                  <a:lnTo>
                    <a:pt x="116" y="284"/>
                  </a:lnTo>
                  <a:lnTo>
                    <a:pt x="150" y="284"/>
                  </a:lnTo>
                  <a:lnTo>
                    <a:pt x="166" y="282"/>
                  </a:lnTo>
                  <a:lnTo>
                    <a:pt x="182" y="280"/>
                  </a:lnTo>
                  <a:lnTo>
                    <a:pt x="198" y="276"/>
                  </a:lnTo>
                  <a:lnTo>
                    <a:pt x="212" y="270"/>
                  </a:lnTo>
                  <a:lnTo>
                    <a:pt x="224" y="262"/>
                  </a:lnTo>
                  <a:lnTo>
                    <a:pt x="236" y="252"/>
                  </a:lnTo>
                  <a:lnTo>
                    <a:pt x="236" y="252"/>
                  </a:lnTo>
                  <a:lnTo>
                    <a:pt x="240" y="246"/>
                  </a:lnTo>
                  <a:lnTo>
                    <a:pt x="246" y="236"/>
                  </a:lnTo>
                  <a:lnTo>
                    <a:pt x="248" y="228"/>
                  </a:lnTo>
                  <a:lnTo>
                    <a:pt x="252" y="218"/>
                  </a:lnTo>
                  <a:lnTo>
                    <a:pt x="254" y="196"/>
                  </a:lnTo>
                  <a:lnTo>
                    <a:pt x="252" y="170"/>
                  </a:lnTo>
                  <a:lnTo>
                    <a:pt x="252" y="170"/>
                  </a:lnTo>
                  <a:lnTo>
                    <a:pt x="248" y="162"/>
                  </a:lnTo>
                  <a:lnTo>
                    <a:pt x="240" y="156"/>
                  </a:lnTo>
                  <a:lnTo>
                    <a:pt x="240" y="156"/>
                  </a:lnTo>
                  <a:lnTo>
                    <a:pt x="226" y="152"/>
                  </a:lnTo>
                  <a:lnTo>
                    <a:pt x="210" y="148"/>
                  </a:lnTo>
                  <a:lnTo>
                    <a:pt x="192" y="146"/>
                  </a:lnTo>
                  <a:lnTo>
                    <a:pt x="172" y="144"/>
                  </a:lnTo>
                  <a:lnTo>
                    <a:pt x="172" y="144"/>
                  </a:lnTo>
                  <a:lnTo>
                    <a:pt x="148" y="146"/>
                  </a:lnTo>
                  <a:lnTo>
                    <a:pt x="122" y="148"/>
                  </a:lnTo>
                  <a:lnTo>
                    <a:pt x="76" y="156"/>
                  </a:lnTo>
                  <a:lnTo>
                    <a:pt x="76" y="156"/>
                  </a:lnTo>
                  <a:lnTo>
                    <a:pt x="68" y="132"/>
                  </a:lnTo>
                  <a:lnTo>
                    <a:pt x="56" y="100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108" y="36"/>
                  </a:lnTo>
                  <a:lnTo>
                    <a:pt x="142" y="38"/>
                  </a:lnTo>
                  <a:lnTo>
                    <a:pt x="182" y="44"/>
                  </a:lnTo>
                  <a:lnTo>
                    <a:pt x="202" y="48"/>
                  </a:lnTo>
                  <a:lnTo>
                    <a:pt x="224" y="54"/>
                  </a:lnTo>
                  <a:lnTo>
                    <a:pt x="244" y="62"/>
                  </a:lnTo>
                  <a:lnTo>
                    <a:pt x="264" y="70"/>
                  </a:lnTo>
                  <a:lnTo>
                    <a:pt x="282" y="80"/>
                  </a:lnTo>
                  <a:lnTo>
                    <a:pt x="298" y="92"/>
                  </a:lnTo>
                  <a:lnTo>
                    <a:pt x="312" y="106"/>
                  </a:lnTo>
                  <a:lnTo>
                    <a:pt x="326" y="122"/>
                  </a:lnTo>
                  <a:lnTo>
                    <a:pt x="334" y="142"/>
                  </a:lnTo>
                  <a:lnTo>
                    <a:pt x="340" y="162"/>
                  </a:lnTo>
                  <a:lnTo>
                    <a:pt x="340" y="162"/>
                  </a:lnTo>
                  <a:lnTo>
                    <a:pt x="346" y="200"/>
                  </a:lnTo>
                  <a:lnTo>
                    <a:pt x="350" y="230"/>
                  </a:lnTo>
                  <a:lnTo>
                    <a:pt x="350" y="254"/>
                  </a:lnTo>
                  <a:lnTo>
                    <a:pt x="348" y="272"/>
                  </a:lnTo>
                  <a:lnTo>
                    <a:pt x="344" y="286"/>
                  </a:lnTo>
                  <a:lnTo>
                    <a:pt x="342" y="296"/>
                  </a:lnTo>
                  <a:lnTo>
                    <a:pt x="336" y="302"/>
                  </a:lnTo>
                  <a:lnTo>
                    <a:pt x="334" y="306"/>
                  </a:lnTo>
                  <a:lnTo>
                    <a:pt x="334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Freeform 100"/>
            <p:cNvSpPr>
              <a:spLocks noEditPoints="1"/>
            </p:cNvSpPr>
            <p:nvPr/>
          </p:nvSpPr>
          <p:spPr bwMode="auto">
            <a:xfrm>
              <a:off x="1408113" y="1181100"/>
              <a:ext cx="260350" cy="177800"/>
            </a:xfrm>
            <a:custGeom>
              <a:avLst/>
              <a:gdLst>
                <a:gd name="T0" fmla="*/ 46 w 164"/>
                <a:gd name="T1" fmla="*/ 0 h 112"/>
                <a:gd name="T2" fmla="*/ 20 w 164"/>
                <a:gd name="T3" fmla="*/ 0 h 112"/>
                <a:gd name="T4" fmla="*/ 8 w 164"/>
                <a:gd name="T5" fmla="*/ 4 h 112"/>
                <a:gd name="T6" fmla="*/ 2 w 164"/>
                <a:gd name="T7" fmla="*/ 16 h 112"/>
                <a:gd name="T8" fmla="*/ 4 w 164"/>
                <a:gd name="T9" fmla="*/ 22 h 112"/>
                <a:gd name="T10" fmla="*/ 6 w 164"/>
                <a:gd name="T11" fmla="*/ 26 h 112"/>
                <a:gd name="T12" fmla="*/ 2 w 164"/>
                <a:gd name="T13" fmla="*/ 32 h 112"/>
                <a:gd name="T14" fmla="*/ 0 w 164"/>
                <a:gd name="T15" fmla="*/ 54 h 112"/>
                <a:gd name="T16" fmla="*/ 2 w 164"/>
                <a:gd name="T17" fmla="*/ 78 h 112"/>
                <a:gd name="T18" fmla="*/ 4 w 164"/>
                <a:gd name="T19" fmla="*/ 90 h 112"/>
                <a:gd name="T20" fmla="*/ 8 w 164"/>
                <a:gd name="T21" fmla="*/ 100 h 112"/>
                <a:gd name="T22" fmla="*/ 20 w 164"/>
                <a:gd name="T23" fmla="*/ 106 h 112"/>
                <a:gd name="T24" fmla="*/ 58 w 164"/>
                <a:gd name="T25" fmla="*/ 108 h 112"/>
                <a:gd name="T26" fmla="*/ 92 w 164"/>
                <a:gd name="T27" fmla="*/ 110 h 112"/>
                <a:gd name="T28" fmla="*/ 128 w 164"/>
                <a:gd name="T29" fmla="*/ 112 h 112"/>
                <a:gd name="T30" fmla="*/ 146 w 164"/>
                <a:gd name="T31" fmla="*/ 112 h 112"/>
                <a:gd name="T32" fmla="*/ 156 w 164"/>
                <a:gd name="T33" fmla="*/ 106 h 112"/>
                <a:gd name="T34" fmla="*/ 162 w 164"/>
                <a:gd name="T35" fmla="*/ 96 h 112"/>
                <a:gd name="T36" fmla="*/ 164 w 164"/>
                <a:gd name="T37" fmla="*/ 74 h 112"/>
                <a:gd name="T38" fmla="*/ 156 w 164"/>
                <a:gd name="T39" fmla="*/ 36 h 112"/>
                <a:gd name="T40" fmla="*/ 148 w 164"/>
                <a:gd name="T41" fmla="*/ 22 h 112"/>
                <a:gd name="T42" fmla="*/ 128 w 164"/>
                <a:gd name="T43" fmla="*/ 8 h 112"/>
                <a:gd name="T44" fmla="*/ 104 w 164"/>
                <a:gd name="T45" fmla="*/ 2 h 112"/>
                <a:gd name="T46" fmla="*/ 46 w 164"/>
                <a:gd name="T47" fmla="*/ 0 h 112"/>
                <a:gd name="T48" fmla="*/ 60 w 164"/>
                <a:gd name="T49" fmla="*/ 74 h 112"/>
                <a:gd name="T50" fmla="*/ 36 w 164"/>
                <a:gd name="T51" fmla="*/ 72 h 112"/>
                <a:gd name="T52" fmla="*/ 34 w 164"/>
                <a:gd name="T53" fmla="*/ 54 h 112"/>
                <a:gd name="T54" fmla="*/ 36 w 164"/>
                <a:gd name="T55" fmla="*/ 38 h 112"/>
                <a:gd name="T56" fmla="*/ 36 w 164"/>
                <a:gd name="T57" fmla="*/ 34 h 112"/>
                <a:gd name="T58" fmla="*/ 46 w 164"/>
                <a:gd name="T59" fmla="*/ 34 h 112"/>
                <a:gd name="T60" fmla="*/ 92 w 164"/>
                <a:gd name="T61" fmla="*/ 34 h 112"/>
                <a:gd name="T62" fmla="*/ 116 w 164"/>
                <a:gd name="T63" fmla="*/ 40 h 112"/>
                <a:gd name="T64" fmla="*/ 122 w 164"/>
                <a:gd name="T65" fmla="*/ 46 h 112"/>
                <a:gd name="T66" fmla="*/ 128 w 164"/>
                <a:gd name="T67" fmla="*/ 58 h 112"/>
                <a:gd name="T68" fmla="*/ 130 w 164"/>
                <a:gd name="T69" fmla="*/ 78 h 112"/>
                <a:gd name="T70" fmla="*/ 96 w 164"/>
                <a:gd name="T71" fmla="*/ 76 h 112"/>
                <a:gd name="T72" fmla="*/ 60 w 164"/>
                <a:gd name="T73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112">
                  <a:moveTo>
                    <a:pt x="46" y="0"/>
                  </a:moveTo>
                  <a:lnTo>
                    <a:pt x="4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42"/>
                  </a:lnTo>
                  <a:lnTo>
                    <a:pt x="0" y="54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6" y="96"/>
                  </a:lnTo>
                  <a:lnTo>
                    <a:pt x="8" y="100"/>
                  </a:lnTo>
                  <a:lnTo>
                    <a:pt x="14" y="104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92" y="110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46" y="112"/>
                  </a:lnTo>
                  <a:lnTo>
                    <a:pt x="146" y="112"/>
                  </a:lnTo>
                  <a:lnTo>
                    <a:pt x="152" y="110"/>
                  </a:lnTo>
                  <a:lnTo>
                    <a:pt x="156" y="106"/>
                  </a:lnTo>
                  <a:lnTo>
                    <a:pt x="160" y="102"/>
                  </a:lnTo>
                  <a:lnTo>
                    <a:pt x="162" y="96"/>
                  </a:lnTo>
                  <a:lnTo>
                    <a:pt x="162" y="96"/>
                  </a:lnTo>
                  <a:lnTo>
                    <a:pt x="164" y="74"/>
                  </a:lnTo>
                  <a:lnTo>
                    <a:pt x="162" y="54"/>
                  </a:lnTo>
                  <a:lnTo>
                    <a:pt x="156" y="36"/>
                  </a:lnTo>
                  <a:lnTo>
                    <a:pt x="148" y="22"/>
                  </a:lnTo>
                  <a:lnTo>
                    <a:pt x="148" y="22"/>
                  </a:lnTo>
                  <a:lnTo>
                    <a:pt x="138" y="14"/>
                  </a:lnTo>
                  <a:lnTo>
                    <a:pt x="128" y="8"/>
                  </a:lnTo>
                  <a:lnTo>
                    <a:pt x="116" y="4"/>
                  </a:lnTo>
                  <a:lnTo>
                    <a:pt x="104" y="2"/>
                  </a:lnTo>
                  <a:lnTo>
                    <a:pt x="76" y="0"/>
                  </a:lnTo>
                  <a:lnTo>
                    <a:pt x="46" y="0"/>
                  </a:lnTo>
                  <a:lnTo>
                    <a:pt x="46" y="0"/>
                  </a:lnTo>
                  <a:close/>
                  <a:moveTo>
                    <a:pt x="60" y="74"/>
                  </a:moveTo>
                  <a:lnTo>
                    <a:pt x="60" y="74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4" y="54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70" y="32"/>
                  </a:lnTo>
                  <a:lnTo>
                    <a:pt x="92" y="34"/>
                  </a:lnTo>
                  <a:lnTo>
                    <a:pt x="110" y="38"/>
                  </a:lnTo>
                  <a:lnTo>
                    <a:pt x="116" y="40"/>
                  </a:lnTo>
                  <a:lnTo>
                    <a:pt x="122" y="46"/>
                  </a:lnTo>
                  <a:lnTo>
                    <a:pt x="122" y="46"/>
                  </a:lnTo>
                  <a:lnTo>
                    <a:pt x="126" y="50"/>
                  </a:lnTo>
                  <a:lnTo>
                    <a:pt x="128" y="58"/>
                  </a:lnTo>
                  <a:lnTo>
                    <a:pt x="130" y="66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96" y="76"/>
                  </a:lnTo>
                  <a:lnTo>
                    <a:pt x="60" y="74"/>
                  </a:lnTo>
                  <a:lnTo>
                    <a:pt x="60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37" name="Freeform 101"/>
          <p:cNvSpPr>
            <a:spLocks noEditPoints="1"/>
          </p:cNvSpPr>
          <p:nvPr/>
        </p:nvSpPr>
        <p:spPr bwMode="auto">
          <a:xfrm>
            <a:off x="6062402" y="6280740"/>
            <a:ext cx="1974850" cy="739775"/>
          </a:xfrm>
          <a:custGeom>
            <a:avLst/>
            <a:gdLst>
              <a:gd name="T0" fmla="*/ 1088 w 1244"/>
              <a:gd name="T1" fmla="*/ 248 h 466"/>
              <a:gd name="T2" fmla="*/ 804 w 1244"/>
              <a:gd name="T3" fmla="*/ 8 h 466"/>
              <a:gd name="T4" fmla="*/ 622 w 1244"/>
              <a:gd name="T5" fmla="*/ 26 h 466"/>
              <a:gd name="T6" fmla="*/ 472 w 1244"/>
              <a:gd name="T7" fmla="*/ 2 h 466"/>
              <a:gd name="T8" fmla="*/ 184 w 1244"/>
              <a:gd name="T9" fmla="*/ 224 h 466"/>
              <a:gd name="T10" fmla="*/ 4 w 1244"/>
              <a:gd name="T11" fmla="*/ 300 h 466"/>
              <a:gd name="T12" fmla="*/ 62 w 1244"/>
              <a:gd name="T13" fmla="*/ 414 h 466"/>
              <a:gd name="T14" fmla="*/ 372 w 1244"/>
              <a:gd name="T15" fmla="*/ 450 h 466"/>
              <a:gd name="T16" fmla="*/ 640 w 1244"/>
              <a:gd name="T17" fmla="*/ 278 h 466"/>
              <a:gd name="T18" fmla="*/ 976 w 1244"/>
              <a:gd name="T19" fmla="*/ 466 h 466"/>
              <a:gd name="T20" fmla="*/ 1214 w 1244"/>
              <a:gd name="T21" fmla="*/ 388 h 466"/>
              <a:gd name="T22" fmla="*/ 1024 w 1244"/>
              <a:gd name="T23" fmla="*/ 342 h 466"/>
              <a:gd name="T24" fmla="*/ 934 w 1244"/>
              <a:gd name="T25" fmla="*/ 204 h 466"/>
              <a:gd name="T26" fmla="*/ 872 w 1244"/>
              <a:gd name="T27" fmla="*/ 96 h 466"/>
              <a:gd name="T28" fmla="*/ 950 w 1244"/>
              <a:gd name="T29" fmla="*/ 312 h 466"/>
              <a:gd name="T30" fmla="*/ 888 w 1244"/>
              <a:gd name="T31" fmla="*/ 266 h 466"/>
              <a:gd name="T32" fmla="*/ 790 w 1244"/>
              <a:gd name="T33" fmla="*/ 238 h 466"/>
              <a:gd name="T34" fmla="*/ 796 w 1244"/>
              <a:gd name="T35" fmla="*/ 214 h 466"/>
              <a:gd name="T36" fmla="*/ 838 w 1244"/>
              <a:gd name="T37" fmla="*/ 302 h 466"/>
              <a:gd name="T38" fmla="*/ 798 w 1244"/>
              <a:gd name="T39" fmla="*/ 62 h 466"/>
              <a:gd name="T40" fmla="*/ 716 w 1244"/>
              <a:gd name="T41" fmla="*/ 172 h 466"/>
              <a:gd name="T42" fmla="*/ 720 w 1244"/>
              <a:gd name="T43" fmla="*/ 132 h 466"/>
              <a:gd name="T44" fmla="*/ 766 w 1244"/>
              <a:gd name="T45" fmla="*/ 274 h 466"/>
              <a:gd name="T46" fmla="*/ 658 w 1244"/>
              <a:gd name="T47" fmla="*/ 152 h 466"/>
              <a:gd name="T48" fmla="*/ 658 w 1244"/>
              <a:gd name="T49" fmla="*/ 152 h 466"/>
              <a:gd name="T50" fmla="*/ 990 w 1244"/>
              <a:gd name="T51" fmla="*/ 340 h 466"/>
              <a:gd name="T52" fmla="*/ 978 w 1244"/>
              <a:gd name="T53" fmla="*/ 232 h 466"/>
              <a:gd name="T54" fmla="*/ 1006 w 1244"/>
              <a:gd name="T55" fmla="*/ 240 h 466"/>
              <a:gd name="T56" fmla="*/ 696 w 1244"/>
              <a:gd name="T57" fmla="*/ 44 h 466"/>
              <a:gd name="T58" fmla="*/ 642 w 1244"/>
              <a:gd name="T59" fmla="*/ 56 h 466"/>
              <a:gd name="T60" fmla="*/ 296 w 1244"/>
              <a:gd name="T61" fmla="*/ 160 h 466"/>
              <a:gd name="T62" fmla="*/ 326 w 1244"/>
              <a:gd name="T63" fmla="*/ 148 h 466"/>
              <a:gd name="T64" fmla="*/ 290 w 1244"/>
              <a:gd name="T65" fmla="*/ 274 h 466"/>
              <a:gd name="T66" fmla="*/ 512 w 1244"/>
              <a:gd name="T67" fmla="*/ 210 h 466"/>
              <a:gd name="T68" fmla="*/ 520 w 1244"/>
              <a:gd name="T69" fmla="*/ 112 h 466"/>
              <a:gd name="T70" fmla="*/ 432 w 1244"/>
              <a:gd name="T71" fmla="*/ 66 h 466"/>
              <a:gd name="T72" fmla="*/ 452 w 1244"/>
              <a:gd name="T73" fmla="*/ 172 h 466"/>
              <a:gd name="T74" fmla="*/ 396 w 1244"/>
              <a:gd name="T75" fmla="*/ 302 h 466"/>
              <a:gd name="T76" fmla="*/ 314 w 1244"/>
              <a:gd name="T77" fmla="*/ 316 h 466"/>
              <a:gd name="T78" fmla="*/ 422 w 1244"/>
              <a:gd name="T79" fmla="*/ 248 h 466"/>
              <a:gd name="T80" fmla="*/ 432 w 1244"/>
              <a:gd name="T81" fmla="*/ 126 h 466"/>
              <a:gd name="T82" fmla="*/ 466 w 1244"/>
              <a:gd name="T83" fmla="*/ 294 h 466"/>
              <a:gd name="T84" fmla="*/ 288 w 1244"/>
              <a:gd name="T85" fmla="*/ 346 h 466"/>
              <a:gd name="T86" fmla="*/ 312 w 1244"/>
              <a:gd name="T87" fmla="*/ 368 h 466"/>
              <a:gd name="T88" fmla="*/ 246 w 1244"/>
              <a:gd name="T89" fmla="*/ 338 h 466"/>
              <a:gd name="T90" fmla="*/ 430 w 1244"/>
              <a:gd name="T91" fmla="*/ 336 h 466"/>
              <a:gd name="T92" fmla="*/ 572 w 1244"/>
              <a:gd name="T93" fmla="*/ 192 h 466"/>
              <a:gd name="T94" fmla="*/ 550 w 1244"/>
              <a:gd name="T95" fmla="*/ 44 h 466"/>
              <a:gd name="T96" fmla="*/ 550 w 1244"/>
              <a:gd name="T97" fmla="*/ 42 h 466"/>
              <a:gd name="T98" fmla="*/ 138 w 1244"/>
              <a:gd name="T99" fmla="*/ 312 h 466"/>
              <a:gd name="T100" fmla="*/ 196 w 1244"/>
              <a:gd name="T101" fmla="*/ 260 h 466"/>
              <a:gd name="T102" fmla="*/ 528 w 1244"/>
              <a:gd name="T103" fmla="*/ 304 h 466"/>
              <a:gd name="T104" fmla="*/ 668 w 1244"/>
              <a:gd name="T105" fmla="*/ 260 h 466"/>
              <a:gd name="T106" fmla="*/ 722 w 1244"/>
              <a:gd name="T107" fmla="*/ 334 h 466"/>
              <a:gd name="T108" fmla="*/ 1168 w 1244"/>
              <a:gd name="T109" fmla="*/ 356 h 466"/>
              <a:gd name="T110" fmla="*/ 1006 w 1244"/>
              <a:gd name="T111" fmla="*/ 394 h 466"/>
              <a:gd name="T112" fmla="*/ 1110 w 1244"/>
              <a:gd name="T113" fmla="*/ 370 h 466"/>
              <a:gd name="T114" fmla="*/ 1160 w 1244"/>
              <a:gd name="T115" fmla="*/ 354 h 466"/>
              <a:gd name="T116" fmla="*/ 1136 w 1244"/>
              <a:gd name="T117" fmla="*/ 312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44" h="466">
                <a:moveTo>
                  <a:pt x="1240" y="300"/>
                </a:moveTo>
                <a:lnTo>
                  <a:pt x="1240" y="300"/>
                </a:lnTo>
                <a:lnTo>
                  <a:pt x="1234" y="296"/>
                </a:lnTo>
                <a:lnTo>
                  <a:pt x="1228" y="294"/>
                </a:lnTo>
                <a:lnTo>
                  <a:pt x="1228" y="294"/>
                </a:lnTo>
                <a:lnTo>
                  <a:pt x="1206" y="294"/>
                </a:lnTo>
                <a:lnTo>
                  <a:pt x="1186" y="290"/>
                </a:lnTo>
                <a:lnTo>
                  <a:pt x="1168" y="286"/>
                </a:lnTo>
                <a:lnTo>
                  <a:pt x="1150" y="282"/>
                </a:lnTo>
                <a:lnTo>
                  <a:pt x="1132" y="274"/>
                </a:lnTo>
                <a:lnTo>
                  <a:pt x="1118" y="266"/>
                </a:lnTo>
                <a:lnTo>
                  <a:pt x="1102" y="258"/>
                </a:lnTo>
                <a:lnTo>
                  <a:pt x="1088" y="248"/>
                </a:lnTo>
                <a:lnTo>
                  <a:pt x="1062" y="224"/>
                </a:lnTo>
                <a:lnTo>
                  <a:pt x="1036" y="198"/>
                </a:lnTo>
                <a:lnTo>
                  <a:pt x="1012" y="170"/>
                </a:lnTo>
                <a:lnTo>
                  <a:pt x="988" y="140"/>
                </a:lnTo>
                <a:lnTo>
                  <a:pt x="988" y="140"/>
                </a:lnTo>
                <a:lnTo>
                  <a:pt x="956" y="100"/>
                </a:lnTo>
                <a:lnTo>
                  <a:pt x="920" y="60"/>
                </a:lnTo>
                <a:lnTo>
                  <a:pt x="920" y="60"/>
                </a:lnTo>
                <a:lnTo>
                  <a:pt x="906" y="48"/>
                </a:lnTo>
                <a:lnTo>
                  <a:pt x="886" y="36"/>
                </a:lnTo>
                <a:lnTo>
                  <a:pt x="862" y="26"/>
                </a:lnTo>
                <a:lnTo>
                  <a:pt x="834" y="16"/>
                </a:lnTo>
                <a:lnTo>
                  <a:pt x="804" y="8"/>
                </a:lnTo>
                <a:lnTo>
                  <a:pt x="772" y="2"/>
                </a:lnTo>
                <a:lnTo>
                  <a:pt x="742" y="0"/>
                </a:lnTo>
                <a:lnTo>
                  <a:pt x="714" y="2"/>
                </a:lnTo>
                <a:lnTo>
                  <a:pt x="714" y="2"/>
                </a:lnTo>
                <a:lnTo>
                  <a:pt x="708" y="0"/>
                </a:lnTo>
                <a:lnTo>
                  <a:pt x="708" y="0"/>
                </a:lnTo>
                <a:lnTo>
                  <a:pt x="692" y="0"/>
                </a:lnTo>
                <a:lnTo>
                  <a:pt x="680" y="0"/>
                </a:lnTo>
                <a:lnTo>
                  <a:pt x="666" y="2"/>
                </a:lnTo>
                <a:lnTo>
                  <a:pt x="656" y="4"/>
                </a:lnTo>
                <a:lnTo>
                  <a:pt x="646" y="8"/>
                </a:lnTo>
                <a:lnTo>
                  <a:pt x="636" y="14"/>
                </a:lnTo>
                <a:lnTo>
                  <a:pt x="622" y="26"/>
                </a:lnTo>
                <a:lnTo>
                  <a:pt x="622" y="26"/>
                </a:lnTo>
                <a:lnTo>
                  <a:pt x="608" y="14"/>
                </a:lnTo>
                <a:lnTo>
                  <a:pt x="600" y="8"/>
                </a:lnTo>
                <a:lnTo>
                  <a:pt x="590" y="4"/>
                </a:lnTo>
                <a:lnTo>
                  <a:pt x="578" y="2"/>
                </a:lnTo>
                <a:lnTo>
                  <a:pt x="566" y="0"/>
                </a:lnTo>
                <a:lnTo>
                  <a:pt x="552" y="0"/>
                </a:lnTo>
                <a:lnTo>
                  <a:pt x="536" y="0"/>
                </a:lnTo>
                <a:lnTo>
                  <a:pt x="536" y="0"/>
                </a:lnTo>
                <a:lnTo>
                  <a:pt x="530" y="2"/>
                </a:lnTo>
                <a:lnTo>
                  <a:pt x="530" y="2"/>
                </a:lnTo>
                <a:lnTo>
                  <a:pt x="502" y="0"/>
                </a:lnTo>
                <a:lnTo>
                  <a:pt x="472" y="2"/>
                </a:lnTo>
                <a:lnTo>
                  <a:pt x="442" y="8"/>
                </a:lnTo>
                <a:lnTo>
                  <a:pt x="412" y="16"/>
                </a:lnTo>
                <a:lnTo>
                  <a:pt x="384" y="26"/>
                </a:lnTo>
                <a:lnTo>
                  <a:pt x="360" y="36"/>
                </a:lnTo>
                <a:lnTo>
                  <a:pt x="340" y="48"/>
                </a:lnTo>
                <a:lnTo>
                  <a:pt x="324" y="60"/>
                </a:lnTo>
                <a:lnTo>
                  <a:pt x="324" y="60"/>
                </a:lnTo>
                <a:lnTo>
                  <a:pt x="290" y="100"/>
                </a:lnTo>
                <a:lnTo>
                  <a:pt x="256" y="140"/>
                </a:lnTo>
                <a:lnTo>
                  <a:pt x="256" y="140"/>
                </a:lnTo>
                <a:lnTo>
                  <a:pt x="232" y="170"/>
                </a:lnTo>
                <a:lnTo>
                  <a:pt x="208" y="198"/>
                </a:lnTo>
                <a:lnTo>
                  <a:pt x="184" y="224"/>
                </a:lnTo>
                <a:lnTo>
                  <a:pt x="156" y="248"/>
                </a:lnTo>
                <a:lnTo>
                  <a:pt x="142" y="258"/>
                </a:lnTo>
                <a:lnTo>
                  <a:pt x="128" y="266"/>
                </a:lnTo>
                <a:lnTo>
                  <a:pt x="112" y="274"/>
                </a:lnTo>
                <a:lnTo>
                  <a:pt x="96" y="282"/>
                </a:lnTo>
                <a:lnTo>
                  <a:pt x="78" y="286"/>
                </a:lnTo>
                <a:lnTo>
                  <a:pt x="58" y="290"/>
                </a:lnTo>
                <a:lnTo>
                  <a:pt x="38" y="294"/>
                </a:lnTo>
                <a:lnTo>
                  <a:pt x="18" y="294"/>
                </a:lnTo>
                <a:lnTo>
                  <a:pt x="18" y="294"/>
                </a:lnTo>
                <a:lnTo>
                  <a:pt x="10" y="296"/>
                </a:lnTo>
                <a:lnTo>
                  <a:pt x="4" y="300"/>
                </a:lnTo>
                <a:lnTo>
                  <a:pt x="4" y="300"/>
                </a:lnTo>
                <a:lnTo>
                  <a:pt x="2" y="306"/>
                </a:lnTo>
                <a:lnTo>
                  <a:pt x="0" y="312"/>
                </a:lnTo>
                <a:lnTo>
                  <a:pt x="0" y="312"/>
                </a:lnTo>
                <a:lnTo>
                  <a:pt x="4" y="336"/>
                </a:lnTo>
                <a:lnTo>
                  <a:pt x="12" y="356"/>
                </a:lnTo>
                <a:lnTo>
                  <a:pt x="12" y="356"/>
                </a:lnTo>
                <a:lnTo>
                  <a:pt x="14" y="362"/>
                </a:lnTo>
                <a:lnTo>
                  <a:pt x="16" y="366"/>
                </a:lnTo>
                <a:lnTo>
                  <a:pt x="16" y="366"/>
                </a:lnTo>
                <a:lnTo>
                  <a:pt x="26" y="380"/>
                </a:lnTo>
                <a:lnTo>
                  <a:pt x="36" y="392"/>
                </a:lnTo>
                <a:lnTo>
                  <a:pt x="48" y="404"/>
                </a:lnTo>
                <a:lnTo>
                  <a:pt x="62" y="414"/>
                </a:lnTo>
                <a:lnTo>
                  <a:pt x="78" y="424"/>
                </a:lnTo>
                <a:lnTo>
                  <a:pt x="94" y="432"/>
                </a:lnTo>
                <a:lnTo>
                  <a:pt x="126" y="446"/>
                </a:lnTo>
                <a:lnTo>
                  <a:pt x="162" y="454"/>
                </a:lnTo>
                <a:lnTo>
                  <a:pt x="198" y="462"/>
                </a:lnTo>
                <a:lnTo>
                  <a:pt x="232" y="464"/>
                </a:lnTo>
                <a:lnTo>
                  <a:pt x="264" y="466"/>
                </a:lnTo>
                <a:lnTo>
                  <a:pt x="264" y="466"/>
                </a:lnTo>
                <a:lnTo>
                  <a:pt x="268" y="466"/>
                </a:lnTo>
                <a:lnTo>
                  <a:pt x="268" y="466"/>
                </a:lnTo>
                <a:lnTo>
                  <a:pt x="302" y="464"/>
                </a:lnTo>
                <a:lnTo>
                  <a:pt x="338" y="458"/>
                </a:lnTo>
                <a:lnTo>
                  <a:pt x="372" y="450"/>
                </a:lnTo>
                <a:lnTo>
                  <a:pt x="408" y="438"/>
                </a:lnTo>
                <a:lnTo>
                  <a:pt x="444" y="422"/>
                </a:lnTo>
                <a:lnTo>
                  <a:pt x="478" y="404"/>
                </a:lnTo>
                <a:lnTo>
                  <a:pt x="512" y="384"/>
                </a:lnTo>
                <a:lnTo>
                  <a:pt x="544" y="362"/>
                </a:lnTo>
                <a:lnTo>
                  <a:pt x="544" y="362"/>
                </a:lnTo>
                <a:lnTo>
                  <a:pt x="554" y="352"/>
                </a:lnTo>
                <a:lnTo>
                  <a:pt x="564" y="340"/>
                </a:lnTo>
                <a:lnTo>
                  <a:pt x="586" y="312"/>
                </a:lnTo>
                <a:lnTo>
                  <a:pt x="606" y="278"/>
                </a:lnTo>
                <a:lnTo>
                  <a:pt x="622" y="238"/>
                </a:lnTo>
                <a:lnTo>
                  <a:pt x="622" y="238"/>
                </a:lnTo>
                <a:lnTo>
                  <a:pt x="640" y="278"/>
                </a:lnTo>
                <a:lnTo>
                  <a:pt x="660" y="312"/>
                </a:lnTo>
                <a:lnTo>
                  <a:pt x="680" y="340"/>
                </a:lnTo>
                <a:lnTo>
                  <a:pt x="692" y="352"/>
                </a:lnTo>
                <a:lnTo>
                  <a:pt x="702" y="362"/>
                </a:lnTo>
                <a:lnTo>
                  <a:pt x="702" y="362"/>
                </a:lnTo>
                <a:lnTo>
                  <a:pt x="734" y="384"/>
                </a:lnTo>
                <a:lnTo>
                  <a:pt x="766" y="404"/>
                </a:lnTo>
                <a:lnTo>
                  <a:pt x="802" y="422"/>
                </a:lnTo>
                <a:lnTo>
                  <a:pt x="836" y="438"/>
                </a:lnTo>
                <a:lnTo>
                  <a:pt x="872" y="450"/>
                </a:lnTo>
                <a:lnTo>
                  <a:pt x="908" y="458"/>
                </a:lnTo>
                <a:lnTo>
                  <a:pt x="942" y="464"/>
                </a:lnTo>
                <a:lnTo>
                  <a:pt x="976" y="466"/>
                </a:lnTo>
                <a:lnTo>
                  <a:pt x="976" y="466"/>
                </a:lnTo>
                <a:lnTo>
                  <a:pt x="980" y="466"/>
                </a:lnTo>
                <a:lnTo>
                  <a:pt x="980" y="466"/>
                </a:lnTo>
                <a:lnTo>
                  <a:pt x="1018" y="464"/>
                </a:lnTo>
                <a:lnTo>
                  <a:pt x="1060" y="458"/>
                </a:lnTo>
                <a:lnTo>
                  <a:pt x="1082" y="454"/>
                </a:lnTo>
                <a:lnTo>
                  <a:pt x="1104" y="450"/>
                </a:lnTo>
                <a:lnTo>
                  <a:pt x="1124" y="442"/>
                </a:lnTo>
                <a:lnTo>
                  <a:pt x="1146" y="434"/>
                </a:lnTo>
                <a:lnTo>
                  <a:pt x="1164" y="426"/>
                </a:lnTo>
                <a:lnTo>
                  <a:pt x="1182" y="414"/>
                </a:lnTo>
                <a:lnTo>
                  <a:pt x="1198" y="402"/>
                </a:lnTo>
                <a:lnTo>
                  <a:pt x="1214" y="388"/>
                </a:lnTo>
                <a:lnTo>
                  <a:pt x="1226" y="372"/>
                </a:lnTo>
                <a:lnTo>
                  <a:pt x="1234" y="354"/>
                </a:lnTo>
                <a:lnTo>
                  <a:pt x="1242" y="334"/>
                </a:lnTo>
                <a:lnTo>
                  <a:pt x="1244" y="312"/>
                </a:lnTo>
                <a:lnTo>
                  <a:pt x="1244" y="312"/>
                </a:lnTo>
                <a:lnTo>
                  <a:pt x="1244" y="306"/>
                </a:lnTo>
                <a:lnTo>
                  <a:pt x="1240" y="300"/>
                </a:lnTo>
                <a:lnTo>
                  <a:pt x="1240" y="300"/>
                </a:lnTo>
                <a:close/>
                <a:moveTo>
                  <a:pt x="1024" y="328"/>
                </a:moveTo>
                <a:lnTo>
                  <a:pt x="1024" y="328"/>
                </a:lnTo>
                <a:lnTo>
                  <a:pt x="1038" y="338"/>
                </a:lnTo>
                <a:lnTo>
                  <a:pt x="1038" y="338"/>
                </a:lnTo>
                <a:lnTo>
                  <a:pt x="1024" y="342"/>
                </a:lnTo>
                <a:lnTo>
                  <a:pt x="1024" y="342"/>
                </a:lnTo>
                <a:lnTo>
                  <a:pt x="1024" y="340"/>
                </a:lnTo>
                <a:lnTo>
                  <a:pt x="1024" y="340"/>
                </a:lnTo>
                <a:lnTo>
                  <a:pt x="1024" y="328"/>
                </a:lnTo>
                <a:lnTo>
                  <a:pt x="1024" y="328"/>
                </a:lnTo>
                <a:close/>
                <a:moveTo>
                  <a:pt x="874" y="94"/>
                </a:moveTo>
                <a:lnTo>
                  <a:pt x="874" y="94"/>
                </a:lnTo>
                <a:lnTo>
                  <a:pt x="884" y="104"/>
                </a:lnTo>
                <a:lnTo>
                  <a:pt x="894" y="116"/>
                </a:lnTo>
                <a:lnTo>
                  <a:pt x="902" y="128"/>
                </a:lnTo>
                <a:lnTo>
                  <a:pt x="910" y="142"/>
                </a:lnTo>
                <a:lnTo>
                  <a:pt x="924" y="172"/>
                </a:lnTo>
                <a:lnTo>
                  <a:pt x="934" y="204"/>
                </a:lnTo>
                <a:lnTo>
                  <a:pt x="934" y="204"/>
                </a:lnTo>
                <a:lnTo>
                  <a:pt x="928" y="200"/>
                </a:lnTo>
                <a:lnTo>
                  <a:pt x="928" y="200"/>
                </a:lnTo>
                <a:lnTo>
                  <a:pt x="912" y="178"/>
                </a:lnTo>
                <a:lnTo>
                  <a:pt x="912" y="178"/>
                </a:lnTo>
                <a:lnTo>
                  <a:pt x="910" y="174"/>
                </a:lnTo>
                <a:lnTo>
                  <a:pt x="910" y="174"/>
                </a:lnTo>
                <a:lnTo>
                  <a:pt x="908" y="158"/>
                </a:lnTo>
                <a:lnTo>
                  <a:pt x="904" y="142"/>
                </a:lnTo>
                <a:lnTo>
                  <a:pt x="898" y="128"/>
                </a:lnTo>
                <a:lnTo>
                  <a:pt x="888" y="112"/>
                </a:lnTo>
                <a:lnTo>
                  <a:pt x="888" y="112"/>
                </a:lnTo>
                <a:lnTo>
                  <a:pt x="872" y="96"/>
                </a:lnTo>
                <a:lnTo>
                  <a:pt x="858" y="84"/>
                </a:lnTo>
                <a:lnTo>
                  <a:pt x="858" y="84"/>
                </a:lnTo>
                <a:lnTo>
                  <a:pt x="872" y="92"/>
                </a:lnTo>
                <a:lnTo>
                  <a:pt x="872" y="92"/>
                </a:lnTo>
                <a:lnTo>
                  <a:pt x="874" y="94"/>
                </a:lnTo>
                <a:lnTo>
                  <a:pt x="874" y="94"/>
                </a:lnTo>
                <a:close/>
                <a:moveTo>
                  <a:pt x="950" y="312"/>
                </a:moveTo>
                <a:lnTo>
                  <a:pt x="950" y="312"/>
                </a:lnTo>
                <a:lnTo>
                  <a:pt x="944" y="312"/>
                </a:lnTo>
                <a:lnTo>
                  <a:pt x="944" y="312"/>
                </a:lnTo>
                <a:lnTo>
                  <a:pt x="944" y="308"/>
                </a:lnTo>
                <a:lnTo>
                  <a:pt x="944" y="308"/>
                </a:lnTo>
                <a:lnTo>
                  <a:pt x="950" y="312"/>
                </a:lnTo>
                <a:lnTo>
                  <a:pt x="950" y="312"/>
                </a:lnTo>
                <a:lnTo>
                  <a:pt x="950" y="312"/>
                </a:lnTo>
                <a:lnTo>
                  <a:pt x="950" y="312"/>
                </a:lnTo>
                <a:close/>
                <a:moveTo>
                  <a:pt x="830" y="208"/>
                </a:moveTo>
                <a:lnTo>
                  <a:pt x="830" y="208"/>
                </a:lnTo>
                <a:lnTo>
                  <a:pt x="830" y="202"/>
                </a:lnTo>
                <a:lnTo>
                  <a:pt x="830" y="202"/>
                </a:lnTo>
                <a:lnTo>
                  <a:pt x="840" y="218"/>
                </a:lnTo>
                <a:lnTo>
                  <a:pt x="852" y="234"/>
                </a:lnTo>
                <a:lnTo>
                  <a:pt x="852" y="234"/>
                </a:lnTo>
                <a:lnTo>
                  <a:pt x="862" y="246"/>
                </a:lnTo>
                <a:lnTo>
                  <a:pt x="874" y="256"/>
                </a:lnTo>
                <a:lnTo>
                  <a:pt x="888" y="266"/>
                </a:lnTo>
                <a:lnTo>
                  <a:pt x="900" y="272"/>
                </a:lnTo>
                <a:lnTo>
                  <a:pt x="900" y="272"/>
                </a:lnTo>
                <a:lnTo>
                  <a:pt x="902" y="272"/>
                </a:lnTo>
                <a:lnTo>
                  <a:pt x="902" y="272"/>
                </a:lnTo>
                <a:lnTo>
                  <a:pt x="910" y="308"/>
                </a:lnTo>
                <a:lnTo>
                  <a:pt x="910" y="308"/>
                </a:lnTo>
                <a:lnTo>
                  <a:pt x="884" y="286"/>
                </a:lnTo>
                <a:lnTo>
                  <a:pt x="862" y="262"/>
                </a:lnTo>
                <a:lnTo>
                  <a:pt x="844" y="236"/>
                </a:lnTo>
                <a:lnTo>
                  <a:pt x="836" y="222"/>
                </a:lnTo>
                <a:lnTo>
                  <a:pt x="830" y="208"/>
                </a:lnTo>
                <a:lnTo>
                  <a:pt x="830" y="208"/>
                </a:lnTo>
                <a:close/>
                <a:moveTo>
                  <a:pt x="790" y="238"/>
                </a:moveTo>
                <a:lnTo>
                  <a:pt x="790" y="238"/>
                </a:lnTo>
                <a:lnTo>
                  <a:pt x="780" y="214"/>
                </a:lnTo>
                <a:lnTo>
                  <a:pt x="780" y="214"/>
                </a:lnTo>
                <a:lnTo>
                  <a:pt x="776" y="202"/>
                </a:lnTo>
                <a:lnTo>
                  <a:pt x="776" y="202"/>
                </a:lnTo>
                <a:lnTo>
                  <a:pt x="780" y="178"/>
                </a:lnTo>
                <a:lnTo>
                  <a:pt x="780" y="178"/>
                </a:lnTo>
                <a:lnTo>
                  <a:pt x="788" y="174"/>
                </a:lnTo>
                <a:lnTo>
                  <a:pt x="788" y="174"/>
                </a:lnTo>
                <a:lnTo>
                  <a:pt x="788" y="174"/>
                </a:lnTo>
                <a:lnTo>
                  <a:pt x="788" y="174"/>
                </a:lnTo>
                <a:lnTo>
                  <a:pt x="790" y="194"/>
                </a:lnTo>
                <a:lnTo>
                  <a:pt x="796" y="214"/>
                </a:lnTo>
                <a:lnTo>
                  <a:pt x="796" y="214"/>
                </a:lnTo>
                <a:lnTo>
                  <a:pt x="794" y="226"/>
                </a:lnTo>
                <a:lnTo>
                  <a:pt x="790" y="238"/>
                </a:lnTo>
                <a:lnTo>
                  <a:pt x="790" y="238"/>
                </a:lnTo>
                <a:close/>
                <a:moveTo>
                  <a:pt x="812" y="272"/>
                </a:moveTo>
                <a:lnTo>
                  <a:pt x="812" y="272"/>
                </a:lnTo>
                <a:lnTo>
                  <a:pt x="818" y="260"/>
                </a:lnTo>
                <a:lnTo>
                  <a:pt x="818" y="260"/>
                </a:lnTo>
                <a:lnTo>
                  <a:pt x="834" y="282"/>
                </a:lnTo>
                <a:lnTo>
                  <a:pt x="852" y="302"/>
                </a:lnTo>
                <a:lnTo>
                  <a:pt x="852" y="302"/>
                </a:lnTo>
                <a:lnTo>
                  <a:pt x="838" y="302"/>
                </a:lnTo>
                <a:lnTo>
                  <a:pt x="838" y="302"/>
                </a:lnTo>
                <a:lnTo>
                  <a:pt x="812" y="272"/>
                </a:lnTo>
                <a:lnTo>
                  <a:pt x="812" y="272"/>
                </a:lnTo>
                <a:close/>
                <a:moveTo>
                  <a:pt x="798" y="66"/>
                </a:moveTo>
                <a:lnTo>
                  <a:pt x="798" y="66"/>
                </a:lnTo>
                <a:lnTo>
                  <a:pt x="794" y="66"/>
                </a:lnTo>
                <a:lnTo>
                  <a:pt x="794" y="66"/>
                </a:lnTo>
                <a:lnTo>
                  <a:pt x="782" y="70"/>
                </a:lnTo>
                <a:lnTo>
                  <a:pt x="770" y="76"/>
                </a:lnTo>
                <a:lnTo>
                  <a:pt x="770" y="76"/>
                </a:lnTo>
                <a:lnTo>
                  <a:pt x="764" y="66"/>
                </a:lnTo>
                <a:lnTo>
                  <a:pt x="764" y="66"/>
                </a:lnTo>
                <a:lnTo>
                  <a:pt x="780" y="62"/>
                </a:lnTo>
                <a:lnTo>
                  <a:pt x="798" y="62"/>
                </a:lnTo>
                <a:lnTo>
                  <a:pt x="798" y="62"/>
                </a:lnTo>
                <a:lnTo>
                  <a:pt x="798" y="66"/>
                </a:lnTo>
                <a:lnTo>
                  <a:pt x="798" y="66"/>
                </a:lnTo>
                <a:close/>
                <a:moveTo>
                  <a:pt x="720" y="132"/>
                </a:moveTo>
                <a:lnTo>
                  <a:pt x="720" y="132"/>
                </a:lnTo>
                <a:lnTo>
                  <a:pt x="718" y="148"/>
                </a:lnTo>
                <a:lnTo>
                  <a:pt x="718" y="168"/>
                </a:lnTo>
                <a:lnTo>
                  <a:pt x="724" y="186"/>
                </a:lnTo>
                <a:lnTo>
                  <a:pt x="732" y="208"/>
                </a:lnTo>
                <a:lnTo>
                  <a:pt x="732" y="208"/>
                </a:lnTo>
                <a:lnTo>
                  <a:pt x="726" y="198"/>
                </a:lnTo>
                <a:lnTo>
                  <a:pt x="720" y="186"/>
                </a:lnTo>
                <a:lnTo>
                  <a:pt x="716" y="172"/>
                </a:lnTo>
                <a:lnTo>
                  <a:pt x="714" y="158"/>
                </a:lnTo>
                <a:lnTo>
                  <a:pt x="714" y="158"/>
                </a:lnTo>
                <a:lnTo>
                  <a:pt x="714" y="144"/>
                </a:lnTo>
                <a:lnTo>
                  <a:pt x="716" y="128"/>
                </a:lnTo>
                <a:lnTo>
                  <a:pt x="718" y="122"/>
                </a:lnTo>
                <a:lnTo>
                  <a:pt x="720" y="116"/>
                </a:lnTo>
                <a:lnTo>
                  <a:pt x="724" y="112"/>
                </a:lnTo>
                <a:lnTo>
                  <a:pt x="730" y="110"/>
                </a:lnTo>
                <a:lnTo>
                  <a:pt x="730" y="110"/>
                </a:lnTo>
                <a:lnTo>
                  <a:pt x="732" y="110"/>
                </a:lnTo>
                <a:lnTo>
                  <a:pt x="732" y="110"/>
                </a:lnTo>
                <a:lnTo>
                  <a:pt x="724" y="120"/>
                </a:lnTo>
                <a:lnTo>
                  <a:pt x="720" y="132"/>
                </a:lnTo>
                <a:lnTo>
                  <a:pt x="720" y="132"/>
                </a:lnTo>
                <a:close/>
                <a:moveTo>
                  <a:pt x="754" y="254"/>
                </a:moveTo>
                <a:lnTo>
                  <a:pt x="754" y="254"/>
                </a:lnTo>
                <a:lnTo>
                  <a:pt x="754" y="254"/>
                </a:lnTo>
                <a:lnTo>
                  <a:pt x="754" y="254"/>
                </a:lnTo>
                <a:lnTo>
                  <a:pt x="762" y="266"/>
                </a:lnTo>
                <a:lnTo>
                  <a:pt x="772" y="276"/>
                </a:lnTo>
                <a:lnTo>
                  <a:pt x="772" y="276"/>
                </a:lnTo>
                <a:lnTo>
                  <a:pt x="784" y="294"/>
                </a:lnTo>
                <a:lnTo>
                  <a:pt x="784" y="294"/>
                </a:lnTo>
                <a:lnTo>
                  <a:pt x="778" y="294"/>
                </a:lnTo>
                <a:lnTo>
                  <a:pt x="778" y="294"/>
                </a:lnTo>
                <a:lnTo>
                  <a:pt x="766" y="274"/>
                </a:lnTo>
                <a:lnTo>
                  <a:pt x="754" y="254"/>
                </a:lnTo>
                <a:lnTo>
                  <a:pt x="754" y="254"/>
                </a:lnTo>
                <a:close/>
                <a:moveTo>
                  <a:pt x="870" y="334"/>
                </a:moveTo>
                <a:lnTo>
                  <a:pt x="870" y="334"/>
                </a:lnTo>
                <a:lnTo>
                  <a:pt x="874" y="334"/>
                </a:lnTo>
                <a:lnTo>
                  <a:pt x="874" y="334"/>
                </a:lnTo>
                <a:lnTo>
                  <a:pt x="874" y="334"/>
                </a:lnTo>
                <a:lnTo>
                  <a:pt x="874" y="334"/>
                </a:lnTo>
                <a:lnTo>
                  <a:pt x="878" y="340"/>
                </a:lnTo>
                <a:lnTo>
                  <a:pt x="878" y="340"/>
                </a:lnTo>
                <a:lnTo>
                  <a:pt x="870" y="334"/>
                </a:lnTo>
                <a:lnTo>
                  <a:pt x="870" y="334"/>
                </a:lnTo>
                <a:close/>
                <a:moveTo>
                  <a:pt x="658" y="152"/>
                </a:moveTo>
                <a:lnTo>
                  <a:pt x="658" y="152"/>
                </a:lnTo>
                <a:lnTo>
                  <a:pt x="666" y="170"/>
                </a:lnTo>
                <a:lnTo>
                  <a:pt x="666" y="170"/>
                </a:lnTo>
                <a:lnTo>
                  <a:pt x="672" y="174"/>
                </a:lnTo>
                <a:lnTo>
                  <a:pt x="672" y="174"/>
                </a:lnTo>
                <a:lnTo>
                  <a:pt x="672" y="192"/>
                </a:lnTo>
                <a:lnTo>
                  <a:pt x="676" y="210"/>
                </a:lnTo>
                <a:lnTo>
                  <a:pt x="676" y="210"/>
                </a:lnTo>
                <a:lnTo>
                  <a:pt x="668" y="194"/>
                </a:lnTo>
                <a:lnTo>
                  <a:pt x="662" y="180"/>
                </a:lnTo>
                <a:lnTo>
                  <a:pt x="662" y="180"/>
                </a:lnTo>
                <a:lnTo>
                  <a:pt x="660" y="168"/>
                </a:lnTo>
                <a:lnTo>
                  <a:pt x="658" y="152"/>
                </a:lnTo>
                <a:lnTo>
                  <a:pt x="658" y="152"/>
                </a:lnTo>
                <a:close/>
                <a:moveTo>
                  <a:pt x="990" y="340"/>
                </a:moveTo>
                <a:lnTo>
                  <a:pt x="990" y="340"/>
                </a:lnTo>
                <a:lnTo>
                  <a:pt x="990" y="342"/>
                </a:lnTo>
                <a:lnTo>
                  <a:pt x="990" y="342"/>
                </a:lnTo>
                <a:lnTo>
                  <a:pt x="986" y="342"/>
                </a:lnTo>
                <a:lnTo>
                  <a:pt x="986" y="342"/>
                </a:lnTo>
                <a:lnTo>
                  <a:pt x="986" y="336"/>
                </a:lnTo>
                <a:lnTo>
                  <a:pt x="986" y="336"/>
                </a:lnTo>
                <a:lnTo>
                  <a:pt x="990" y="338"/>
                </a:lnTo>
                <a:lnTo>
                  <a:pt x="990" y="338"/>
                </a:lnTo>
                <a:lnTo>
                  <a:pt x="990" y="340"/>
                </a:lnTo>
                <a:lnTo>
                  <a:pt x="990" y="340"/>
                </a:lnTo>
                <a:close/>
                <a:moveTo>
                  <a:pt x="982" y="246"/>
                </a:moveTo>
                <a:lnTo>
                  <a:pt x="982" y="246"/>
                </a:lnTo>
                <a:lnTo>
                  <a:pt x="976" y="242"/>
                </a:lnTo>
                <a:lnTo>
                  <a:pt x="976" y="242"/>
                </a:lnTo>
                <a:lnTo>
                  <a:pt x="970" y="210"/>
                </a:lnTo>
                <a:lnTo>
                  <a:pt x="962" y="180"/>
                </a:lnTo>
                <a:lnTo>
                  <a:pt x="962" y="180"/>
                </a:lnTo>
                <a:lnTo>
                  <a:pt x="968" y="192"/>
                </a:lnTo>
                <a:lnTo>
                  <a:pt x="972" y="204"/>
                </a:lnTo>
                <a:lnTo>
                  <a:pt x="976" y="216"/>
                </a:lnTo>
                <a:lnTo>
                  <a:pt x="978" y="228"/>
                </a:lnTo>
                <a:lnTo>
                  <a:pt x="978" y="228"/>
                </a:lnTo>
                <a:lnTo>
                  <a:pt x="978" y="232"/>
                </a:lnTo>
                <a:lnTo>
                  <a:pt x="980" y="236"/>
                </a:lnTo>
                <a:lnTo>
                  <a:pt x="986" y="242"/>
                </a:lnTo>
                <a:lnTo>
                  <a:pt x="986" y="242"/>
                </a:lnTo>
                <a:lnTo>
                  <a:pt x="982" y="246"/>
                </a:lnTo>
                <a:lnTo>
                  <a:pt x="982" y="246"/>
                </a:lnTo>
                <a:close/>
                <a:moveTo>
                  <a:pt x="1012" y="226"/>
                </a:moveTo>
                <a:lnTo>
                  <a:pt x="1012" y="226"/>
                </a:lnTo>
                <a:lnTo>
                  <a:pt x="1012" y="220"/>
                </a:lnTo>
                <a:lnTo>
                  <a:pt x="1012" y="220"/>
                </a:lnTo>
                <a:lnTo>
                  <a:pt x="1032" y="242"/>
                </a:lnTo>
                <a:lnTo>
                  <a:pt x="1032" y="242"/>
                </a:lnTo>
                <a:lnTo>
                  <a:pt x="1018" y="240"/>
                </a:lnTo>
                <a:lnTo>
                  <a:pt x="1006" y="240"/>
                </a:lnTo>
                <a:lnTo>
                  <a:pt x="1006" y="240"/>
                </a:lnTo>
                <a:lnTo>
                  <a:pt x="1010" y="234"/>
                </a:lnTo>
                <a:lnTo>
                  <a:pt x="1012" y="226"/>
                </a:lnTo>
                <a:lnTo>
                  <a:pt x="1012" y="226"/>
                </a:lnTo>
                <a:close/>
                <a:moveTo>
                  <a:pt x="750" y="34"/>
                </a:moveTo>
                <a:lnTo>
                  <a:pt x="750" y="34"/>
                </a:lnTo>
                <a:lnTo>
                  <a:pt x="734" y="42"/>
                </a:lnTo>
                <a:lnTo>
                  <a:pt x="734" y="42"/>
                </a:lnTo>
                <a:lnTo>
                  <a:pt x="726" y="40"/>
                </a:lnTo>
                <a:lnTo>
                  <a:pt x="716" y="40"/>
                </a:lnTo>
                <a:lnTo>
                  <a:pt x="706" y="40"/>
                </a:lnTo>
                <a:lnTo>
                  <a:pt x="696" y="44"/>
                </a:lnTo>
                <a:lnTo>
                  <a:pt x="696" y="44"/>
                </a:lnTo>
                <a:lnTo>
                  <a:pt x="694" y="42"/>
                </a:lnTo>
                <a:lnTo>
                  <a:pt x="694" y="42"/>
                </a:lnTo>
                <a:lnTo>
                  <a:pt x="706" y="38"/>
                </a:lnTo>
                <a:lnTo>
                  <a:pt x="720" y="36"/>
                </a:lnTo>
                <a:lnTo>
                  <a:pt x="734" y="34"/>
                </a:lnTo>
                <a:lnTo>
                  <a:pt x="750" y="34"/>
                </a:lnTo>
                <a:lnTo>
                  <a:pt x="750" y="34"/>
                </a:lnTo>
                <a:close/>
                <a:moveTo>
                  <a:pt x="642" y="56"/>
                </a:moveTo>
                <a:lnTo>
                  <a:pt x="642" y="56"/>
                </a:lnTo>
                <a:lnTo>
                  <a:pt x="642" y="56"/>
                </a:lnTo>
                <a:lnTo>
                  <a:pt x="642" y="56"/>
                </a:lnTo>
                <a:lnTo>
                  <a:pt x="642" y="56"/>
                </a:lnTo>
                <a:lnTo>
                  <a:pt x="642" y="56"/>
                </a:lnTo>
                <a:lnTo>
                  <a:pt x="642" y="56"/>
                </a:lnTo>
                <a:lnTo>
                  <a:pt x="642" y="56"/>
                </a:lnTo>
                <a:close/>
                <a:moveTo>
                  <a:pt x="176" y="330"/>
                </a:moveTo>
                <a:lnTo>
                  <a:pt x="176" y="330"/>
                </a:lnTo>
                <a:lnTo>
                  <a:pt x="190" y="322"/>
                </a:lnTo>
                <a:lnTo>
                  <a:pt x="190" y="322"/>
                </a:lnTo>
                <a:lnTo>
                  <a:pt x="178" y="330"/>
                </a:lnTo>
                <a:lnTo>
                  <a:pt x="178" y="330"/>
                </a:lnTo>
                <a:lnTo>
                  <a:pt x="176" y="330"/>
                </a:lnTo>
                <a:lnTo>
                  <a:pt x="176" y="330"/>
                </a:lnTo>
                <a:close/>
                <a:moveTo>
                  <a:pt x="286" y="174"/>
                </a:moveTo>
                <a:lnTo>
                  <a:pt x="286" y="174"/>
                </a:lnTo>
                <a:lnTo>
                  <a:pt x="296" y="160"/>
                </a:lnTo>
                <a:lnTo>
                  <a:pt x="306" y="148"/>
                </a:lnTo>
                <a:lnTo>
                  <a:pt x="332" y="122"/>
                </a:lnTo>
                <a:lnTo>
                  <a:pt x="358" y="100"/>
                </a:lnTo>
                <a:lnTo>
                  <a:pt x="388" y="84"/>
                </a:lnTo>
                <a:lnTo>
                  <a:pt x="388" y="84"/>
                </a:lnTo>
                <a:lnTo>
                  <a:pt x="372" y="96"/>
                </a:lnTo>
                <a:lnTo>
                  <a:pt x="358" y="112"/>
                </a:lnTo>
                <a:lnTo>
                  <a:pt x="358" y="112"/>
                </a:lnTo>
                <a:lnTo>
                  <a:pt x="352" y="122"/>
                </a:lnTo>
                <a:lnTo>
                  <a:pt x="346" y="132"/>
                </a:lnTo>
                <a:lnTo>
                  <a:pt x="346" y="132"/>
                </a:lnTo>
                <a:lnTo>
                  <a:pt x="336" y="140"/>
                </a:lnTo>
                <a:lnTo>
                  <a:pt x="326" y="148"/>
                </a:lnTo>
                <a:lnTo>
                  <a:pt x="326" y="148"/>
                </a:lnTo>
                <a:lnTo>
                  <a:pt x="308" y="158"/>
                </a:lnTo>
                <a:lnTo>
                  <a:pt x="286" y="174"/>
                </a:lnTo>
                <a:lnTo>
                  <a:pt x="286" y="174"/>
                </a:lnTo>
                <a:close/>
                <a:moveTo>
                  <a:pt x="296" y="210"/>
                </a:moveTo>
                <a:lnTo>
                  <a:pt x="296" y="210"/>
                </a:lnTo>
                <a:lnTo>
                  <a:pt x="294" y="212"/>
                </a:lnTo>
                <a:lnTo>
                  <a:pt x="294" y="212"/>
                </a:lnTo>
                <a:lnTo>
                  <a:pt x="292" y="214"/>
                </a:lnTo>
                <a:lnTo>
                  <a:pt x="292" y="214"/>
                </a:lnTo>
                <a:lnTo>
                  <a:pt x="296" y="210"/>
                </a:lnTo>
                <a:lnTo>
                  <a:pt x="296" y="210"/>
                </a:lnTo>
                <a:close/>
                <a:moveTo>
                  <a:pt x="290" y="274"/>
                </a:moveTo>
                <a:lnTo>
                  <a:pt x="290" y="274"/>
                </a:lnTo>
                <a:lnTo>
                  <a:pt x="286" y="282"/>
                </a:lnTo>
                <a:lnTo>
                  <a:pt x="286" y="282"/>
                </a:lnTo>
                <a:lnTo>
                  <a:pt x="282" y="282"/>
                </a:lnTo>
                <a:lnTo>
                  <a:pt x="282" y="282"/>
                </a:lnTo>
                <a:lnTo>
                  <a:pt x="290" y="274"/>
                </a:lnTo>
                <a:lnTo>
                  <a:pt x="290" y="274"/>
                </a:lnTo>
                <a:close/>
                <a:moveTo>
                  <a:pt x="530" y="158"/>
                </a:moveTo>
                <a:lnTo>
                  <a:pt x="530" y="158"/>
                </a:lnTo>
                <a:lnTo>
                  <a:pt x="528" y="174"/>
                </a:lnTo>
                <a:lnTo>
                  <a:pt x="524" y="188"/>
                </a:lnTo>
                <a:lnTo>
                  <a:pt x="518" y="200"/>
                </a:lnTo>
                <a:lnTo>
                  <a:pt x="512" y="210"/>
                </a:lnTo>
                <a:lnTo>
                  <a:pt x="512" y="210"/>
                </a:lnTo>
                <a:lnTo>
                  <a:pt x="516" y="190"/>
                </a:lnTo>
                <a:lnTo>
                  <a:pt x="516" y="170"/>
                </a:lnTo>
                <a:lnTo>
                  <a:pt x="516" y="152"/>
                </a:lnTo>
                <a:lnTo>
                  <a:pt x="512" y="136"/>
                </a:lnTo>
                <a:lnTo>
                  <a:pt x="512" y="136"/>
                </a:lnTo>
                <a:lnTo>
                  <a:pt x="508" y="122"/>
                </a:lnTo>
                <a:lnTo>
                  <a:pt x="502" y="108"/>
                </a:lnTo>
                <a:lnTo>
                  <a:pt x="502" y="108"/>
                </a:lnTo>
                <a:lnTo>
                  <a:pt x="508" y="108"/>
                </a:lnTo>
                <a:lnTo>
                  <a:pt x="516" y="110"/>
                </a:lnTo>
                <a:lnTo>
                  <a:pt x="516" y="110"/>
                </a:lnTo>
                <a:lnTo>
                  <a:pt x="520" y="112"/>
                </a:lnTo>
                <a:lnTo>
                  <a:pt x="524" y="116"/>
                </a:lnTo>
                <a:lnTo>
                  <a:pt x="528" y="122"/>
                </a:lnTo>
                <a:lnTo>
                  <a:pt x="530" y="128"/>
                </a:lnTo>
                <a:lnTo>
                  <a:pt x="532" y="144"/>
                </a:lnTo>
                <a:lnTo>
                  <a:pt x="530" y="158"/>
                </a:lnTo>
                <a:lnTo>
                  <a:pt x="530" y="158"/>
                </a:lnTo>
                <a:close/>
                <a:moveTo>
                  <a:pt x="456" y="68"/>
                </a:moveTo>
                <a:lnTo>
                  <a:pt x="456" y="68"/>
                </a:lnTo>
                <a:lnTo>
                  <a:pt x="450" y="66"/>
                </a:lnTo>
                <a:lnTo>
                  <a:pt x="450" y="66"/>
                </a:lnTo>
                <a:lnTo>
                  <a:pt x="442" y="66"/>
                </a:lnTo>
                <a:lnTo>
                  <a:pt x="432" y="66"/>
                </a:lnTo>
                <a:lnTo>
                  <a:pt x="432" y="66"/>
                </a:lnTo>
                <a:lnTo>
                  <a:pt x="438" y="64"/>
                </a:lnTo>
                <a:lnTo>
                  <a:pt x="438" y="64"/>
                </a:lnTo>
                <a:lnTo>
                  <a:pt x="454" y="62"/>
                </a:lnTo>
                <a:lnTo>
                  <a:pt x="468" y="64"/>
                </a:lnTo>
                <a:lnTo>
                  <a:pt x="468" y="64"/>
                </a:lnTo>
                <a:lnTo>
                  <a:pt x="456" y="68"/>
                </a:lnTo>
                <a:lnTo>
                  <a:pt x="456" y="68"/>
                </a:lnTo>
                <a:close/>
                <a:moveTo>
                  <a:pt x="468" y="198"/>
                </a:moveTo>
                <a:lnTo>
                  <a:pt x="468" y="198"/>
                </a:lnTo>
                <a:lnTo>
                  <a:pt x="460" y="192"/>
                </a:lnTo>
                <a:lnTo>
                  <a:pt x="450" y="184"/>
                </a:lnTo>
                <a:lnTo>
                  <a:pt x="450" y="184"/>
                </a:lnTo>
                <a:lnTo>
                  <a:pt x="452" y="172"/>
                </a:lnTo>
                <a:lnTo>
                  <a:pt x="452" y="172"/>
                </a:lnTo>
                <a:lnTo>
                  <a:pt x="464" y="180"/>
                </a:lnTo>
                <a:lnTo>
                  <a:pt x="464" y="180"/>
                </a:lnTo>
                <a:lnTo>
                  <a:pt x="468" y="198"/>
                </a:lnTo>
                <a:lnTo>
                  <a:pt x="468" y="198"/>
                </a:lnTo>
                <a:close/>
                <a:moveTo>
                  <a:pt x="396" y="302"/>
                </a:moveTo>
                <a:lnTo>
                  <a:pt x="396" y="302"/>
                </a:lnTo>
                <a:lnTo>
                  <a:pt x="390" y="302"/>
                </a:lnTo>
                <a:lnTo>
                  <a:pt x="390" y="302"/>
                </a:lnTo>
                <a:lnTo>
                  <a:pt x="390" y="300"/>
                </a:lnTo>
                <a:lnTo>
                  <a:pt x="390" y="300"/>
                </a:lnTo>
                <a:lnTo>
                  <a:pt x="396" y="302"/>
                </a:lnTo>
                <a:lnTo>
                  <a:pt x="396" y="302"/>
                </a:lnTo>
                <a:close/>
                <a:moveTo>
                  <a:pt x="314" y="310"/>
                </a:moveTo>
                <a:lnTo>
                  <a:pt x="314" y="310"/>
                </a:lnTo>
                <a:lnTo>
                  <a:pt x="332" y="302"/>
                </a:lnTo>
                <a:lnTo>
                  <a:pt x="348" y="290"/>
                </a:lnTo>
                <a:lnTo>
                  <a:pt x="348" y="290"/>
                </a:lnTo>
                <a:lnTo>
                  <a:pt x="348" y="292"/>
                </a:lnTo>
                <a:lnTo>
                  <a:pt x="348" y="292"/>
                </a:lnTo>
                <a:lnTo>
                  <a:pt x="350" y="296"/>
                </a:lnTo>
                <a:lnTo>
                  <a:pt x="350" y="296"/>
                </a:lnTo>
                <a:lnTo>
                  <a:pt x="342" y="304"/>
                </a:lnTo>
                <a:lnTo>
                  <a:pt x="334" y="310"/>
                </a:lnTo>
                <a:lnTo>
                  <a:pt x="324" y="314"/>
                </a:lnTo>
                <a:lnTo>
                  <a:pt x="314" y="316"/>
                </a:lnTo>
                <a:lnTo>
                  <a:pt x="314" y="316"/>
                </a:lnTo>
                <a:lnTo>
                  <a:pt x="314" y="310"/>
                </a:lnTo>
                <a:lnTo>
                  <a:pt x="314" y="310"/>
                </a:lnTo>
                <a:close/>
                <a:moveTo>
                  <a:pt x="412" y="270"/>
                </a:moveTo>
                <a:lnTo>
                  <a:pt x="412" y="270"/>
                </a:lnTo>
                <a:lnTo>
                  <a:pt x="406" y="270"/>
                </a:lnTo>
                <a:lnTo>
                  <a:pt x="406" y="270"/>
                </a:lnTo>
                <a:lnTo>
                  <a:pt x="410" y="262"/>
                </a:lnTo>
                <a:lnTo>
                  <a:pt x="410" y="262"/>
                </a:lnTo>
                <a:lnTo>
                  <a:pt x="414" y="246"/>
                </a:lnTo>
                <a:lnTo>
                  <a:pt x="416" y="230"/>
                </a:lnTo>
                <a:lnTo>
                  <a:pt x="416" y="230"/>
                </a:lnTo>
                <a:lnTo>
                  <a:pt x="422" y="248"/>
                </a:lnTo>
                <a:lnTo>
                  <a:pt x="428" y="266"/>
                </a:lnTo>
                <a:lnTo>
                  <a:pt x="428" y="266"/>
                </a:lnTo>
                <a:lnTo>
                  <a:pt x="420" y="270"/>
                </a:lnTo>
                <a:lnTo>
                  <a:pt x="412" y="270"/>
                </a:lnTo>
                <a:lnTo>
                  <a:pt x="412" y="270"/>
                </a:lnTo>
                <a:close/>
                <a:moveTo>
                  <a:pt x="424" y="124"/>
                </a:moveTo>
                <a:lnTo>
                  <a:pt x="424" y="124"/>
                </a:lnTo>
                <a:lnTo>
                  <a:pt x="438" y="116"/>
                </a:lnTo>
                <a:lnTo>
                  <a:pt x="438" y="116"/>
                </a:lnTo>
                <a:lnTo>
                  <a:pt x="436" y="120"/>
                </a:lnTo>
                <a:lnTo>
                  <a:pt x="436" y="120"/>
                </a:lnTo>
                <a:lnTo>
                  <a:pt x="432" y="126"/>
                </a:lnTo>
                <a:lnTo>
                  <a:pt x="432" y="126"/>
                </a:lnTo>
                <a:lnTo>
                  <a:pt x="424" y="124"/>
                </a:lnTo>
                <a:lnTo>
                  <a:pt x="424" y="124"/>
                </a:lnTo>
                <a:close/>
                <a:moveTo>
                  <a:pt x="462" y="294"/>
                </a:moveTo>
                <a:lnTo>
                  <a:pt x="462" y="294"/>
                </a:lnTo>
                <a:lnTo>
                  <a:pt x="472" y="276"/>
                </a:lnTo>
                <a:lnTo>
                  <a:pt x="472" y="276"/>
                </a:lnTo>
                <a:lnTo>
                  <a:pt x="482" y="266"/>
                </a:lnTo>
                <a:lnTo>
                  <a:pt x="490" y="254"/>
                </a:lnTo>
                <a:lnTo>
                  <a:pt x="490" y="254"/>
                </a:lnTo>
                <a:lnTo>
                  <a:pt x="492" y="254"/>
                </a:lnTo>
                <a:lnTo>
                  <a:pt x="492" y="254"/>
                </a:lnTo>
                <a:lnTo>
                  <a:pt x="480" y="274"/>
                </a:lnTo>
                <a:lnTo>
                  <a:pt x="466" y="294"/>
                </a:lnTo>
                <a:lnTo>
                  <a:pt x="466" y="294"/>
                </a:lnTo>
                <a:lnTo>
                  <a:pt x="462" y="294"/>
                </a:lnTo>
                <a:lnTo>
                  <a:pt x="462" y="294"/>
                </a:lnTo>
                <a:close/>
                <a:moveTo>
                  <a:pt x="256" y="310"/>
                </a:moveTo>
                <a:lnTo>
                  <a:pt x="256" y="310"/>
                </a:lnTo>
                <a:lnTo>
                  <a:pt x="268" y="314"/>
                </a:lnTo>
                <a:lnTo>
                  <a:pt x="280" y="316"/>
                </a:lnTo>
                <a:lnTo>
                  <a:pt x="280" y="316"/>
                </a:lnTo>
                <a:lnTo>
                  <a:pt x="280" y="326"/>
                </a:lnTo>
                <a:lnTo>
                  <a:pt x="282" y="338"/>
                </a:lnTo>
                <a:lnTo>
                  <a:pt x="282" y="338"/>
                </a:lnTo>
                <a:lnTo>
                  <a:pt x="284" y="342"/>
                </a:lnTo>
                <a:lnTo>
                  <a:pt x="288" y="346"/>
                </a:lnTo>
                <a:lnTo>
                  <a:pt x="292" y="350"/>
                </a:lnTo>
                <a:lnTo>
                  <a:pt x="298" y="350"/>
                </a:lnTo>
                <a:lnTo>
                  <a:pt x="298" y="350"/>
                </a:lnTo>
                <a:lnTo>
                  <a:pt x="312" y="350"/>
                </a:lnTo>
                <a:lnTo>
                  <a:pt x="326" y="348"/>
                </a:lnTo>
                <a:lnTo>
                  <a:pt x="338" y="344"/>
                </a:lnTo>
                <a:lnTo>
                  <a:pt x="350" y="340"/>
                </a:lnTo>
                <a:lnTo>
                  <a:pt x="350" y="340"/>
                </a:lnTo>
                <a:lnTo>
                  <a:pt x="346" y="348"/>
                </a:lnTo>
                <a:lnTo>
                  <a:pt x="338" y="354"/>
                </a:lnTo>
                <a:lnTo>
                  <a:pt x="338" y="354"/>
                </a:lnTo>
                <a:lnTo>
                  <a:pt x="326" y="362"/>
                </a:lnTo>
                <a:lnTo>
                  <a:pt x="312" y="368"/>
                </a:lnTo>
                <a:lnTo>
                  <a:pt x="312" y="368"/>
                </a:lnTo>
                <a:lnTo>
                  <a:pt x="298" y="370"/>
                </a:lnTo>
                <a:lnTo>
                  <a:pt x="284" y="370"/>
                </a:lnTo>
                <a:lnTo>
                  <a:pt x="272" y="368"/>
                </a:lnTo>
                <a:lnTo>
                  <a:pt x="258" y="364"/>
                </a:lnTo>
                <a:lnTo>
                  <a:pt x="258" y="364"/>
                </a:lnTo>
                <a:lnTo>
                  <a:pt x="260" y="360"/>
                </a:lnTo>
                <a:lnTo>
                  <a:pt x="262" y="352"/>
                </a:lnTo>
                <a:lnTo>
                  <a:pt x="262" y="352"/>
                </a:lnTo>
                <a:lnTo>
                  <a:pt x="260" y="348"/>
                </a:lnTo>
                <a:lnTo>
                  <a:pt x="256" y="342"/>
                </a:lnTo>
                <a:lnTo>
                  <a:pt x="252" y="338"/>
                </a:lnTo>
                <a:lnTo>
                  <a:pt x="246" y="338"/>
                </a:lnTo>
                <a:lnTo>
                  <a:pt x="246" y="338"/>
                </a:lnTo>
                <a:lnTo>
                  <a:pt x="230" y="336"/>
                </a:lnTo>
                <a:lnTo>
                  <a:pt x="230" y="336"/>
                </a:lnTo>
                <a:lnTo>
                  <a:pt x="256" y="310"/>
                </a:lnTo>
                <a:lnTo>
                  <a:pt x="256" y="310"/>
                </a:lnTo>
                <a:close/>
                <a:moveTo>
                  <a:pt x="430" y="336"/>
                </a:moveTo>
                <a:lnTo>
                  <a:pt x="430" y="336"/>
                </a:lnTo>
                <a:lnTo>
                  <a:pt x="432" y="334"/>
                </a:lnTo>
                <a:lnTo>
                  <a:pt x="432" y="334"/>
                </a:lnTo>
                <a:lnTo>
                  <a:pt x="432" y="334"/>
                </a:lnTo>
                <a:lnTo>
                  <a:pt x="432" y="334"/>
                </a:lnTo>
                <a:lnTo>
                  <a:pt x="430" y="336"/>
                </a:lnTo>
                <a:lnTo>
                  <a:pt x="430" y="336"/>
                </a:lnTo>
                <a:close/>
                <a:moveTo>
                  <a:pt x="574" y="174"/>
                </a:moveTo>
                <a:lnTo>
                  <a:pt x="574" y="174"/>
                </a:lnTo>
                <a:lnTo>
                  <a:pt x="578" y="170"/>
                </a:lnTo>
                <a:lnTo>
                  <a:pt x="578" y="170"/>
                </a:lnTo>
                <a:lnTo>
                  <a:pt x="586" y="152"/>
                </a:lnTo>
                <a:lnTo>
                  <a:pt x="586" y="152"/>
                </a:lnTo>
                <a:lnTo>
                  <a:pt x="584" y="168"/>
                </a:lnTo>
                <a:lnTo>
                  <a:pt x="582" y="180"/>
                </a:lnTo>
                <a:lnTo>
                  <a:pt x="582" y="180"/>
                </a:lnTo>
                <a:lnTo>
                  <a:pt x="578" y="194"/>
                </a:lnTo>
                <a:lnTo>
                  <a:pt x="570" y="210"/>
                </a:lnTo>
                <a:lnTo>
                  <a:pt x="570" y="210"/>
                </a:lnTo>
                <a:lnTo>
                  <a:pt x="572" y="192"/>
                </a:lnTo>
                <a:lnTo>
                  <a:pt x="574" y="174"/>
                </a:lnTo>
                <a:lnTo>
                  <a:pt x="574" y="174"/>
                </a:lnTo>
                <a:close/>
                <a:moveTo>
                  <a:pt x="604" y="56"/>
                </a:moveTo>
                <a:lnTo>
                  <a:pt x="604" y="56"/>
                </a:lnTo>
                <a:lnTo>
                  <a:pt x="604" y="56"/>
                </a:lnTo>
                <a:lnTo>
                  <a:pt x="604" y="56"/>
                </a:lnTo>
                <a:lnTo>
                  <a:pt x="604" y="56"/>
                </a:lnTo>
                <a:lnTo>
                  <a:pt x="604" y="56"/>
                </a:lnTo>
                <a:lnTo>
                  <a:pt x="604" y="56"/>
                </a:lnTo>
                <a:lnTo>
                  <a:pt x="604" y="56"/>
                </a:lnTo>
                <a:close/>
                <a:moveTo>
                  <a:pt x="550" y="42"/>
                </a:moveTo>
                <a:lnTo>
                  <a:pt x="550" y="42"/>
                </a:lnTo>
                <a:lnTo>
                  <a:pt x="550" y="44"/>
                </a:lnTo>
                <a:lnTo>
                  <a:pt x="550" y="44"/>
                </a:lnTo>
                <a:lnTo>
                  <a:pt x="538" y="40"/>
                </a:lnTo>
                <a:lnTo>
                  <a:pt x="530" y="40"/>
                </a:lnTo>
                <a:lnTo>
                  <a:pt x="520" y="40"/>
                </a:lnTo>
                <a:lnTo>
                  <a:pt x="512" y="42"/>
                </a:lnTo>
                <a:lnTo>
                  <a:pt x="512" y="42"/>
                </a:lnTo>
                <a:lnTo>
                  <a:pt x="494" y="34"/>
                </a:lnTo>
                <a:lnTo>
                  <a:pt x="494" y="34"/>
                </a:lnTo>
                <a:lnTo>
                  <a:pt x="510" y="34"/>
                </a:lnTo>
                <a:lnTo>
                  <a:pt x="526" y="36"/>
                </a:lnTo>
                <a:lnTo>
                  <a:pt x="540" y="38"/>
                </a:lnTo>
                <a:lnTo>
                  <a:pt x="550" y="42"/>
                </a:lnTo>
                <a:lnTo>
                  <a:pt x="550" y="42"/>
                </a:lnTo>
                <a:close/>
                <a:moveTo>
                  <a:pt x="234" y="220"/>
                </a:moveTo>
                <a:lnTo>
                  <a:pt x="234" y="220"/>
                </a:lnTo>
                <a:lnTo>
                  <a:pt x="234" y="226"/>
                </a:lnTo>
                <a:lnTo>
                  <a:pt x="234" y="226"/>
                </a:lnTo>
                <a:lnTo>
                  <a:pt x="234" y="232"/>
                </a:lnTo>
                <a:lnTo>
                  <a:pt x="236" y="236"/>
                </a:lnTo>
                <a:lnTo>
                  <a:pt x="236" y="236"/>
                </a:lnTo>
                <a:lnTo>
                  <a:pt x="232" y="246"/>
                </a:lnTo>
                <a:lnTo>
                  <a:pt x="230" y="258"/>
                </a:lnTo>
                <a:lnTo>
                  <a:pt x="230" y="258"/>
                </a:lnTo>
                <a:lnTo>
                  <a:pt x="184" y="286"/>
                </a:lnTo>
                <a:lnTo>
                  <a:pt x="162" y="300"/>
                </a:lnTo>
                <a:lnTo>
                  <a:pt x="138" y="312"/>
                </a:lnTo>
                <a:lnTo>
                  <a:pt x="114" y="322"/>
                </a:lnTo>
                <a:lnTo>
                  <a:pt x="90" y="328"/>
                </a:lnTo>
                <a:lnTo>
                  <a:pt x="66" y="334"/>
                </a:lnTo>
                <a:lnTo>
                  <a:pt x="40" y="336"/>
                </a:lnTo>
                <a:lnTo>
                  <a:pt x="40" y="336"/>
                </a:lnTo>
                <a:lnTo>
                  <a:pt x="38" y="328"/>
                </a:lnTo>
                <a:lnTo>
                  <a:pt x="38" y="328"/>
                </a:lnTo>
                <a:lnTo>
                  <a:pt x="70" y="324"/>
                </a:lnTo>
                <a:lnTo>
                  <a:pt x="98" y="316"/>
                </a:lnTo>
                <a:lnTo>
                  <a:pt x="126" y="306"/>
                </a:lnTo>
                <a:lnTo>
                  <a:pt x="150" y="292"/>
                </a:lnTo>
                <a:lnTo>
                  <a:pt x="174" y="276"/>
                </a:lnTo>
                <a:lnTo>
                  <a:pt x="196" y="260"/>
                </a:lnTo>
                <a:lnTo>
                  <a:pt x="216" y="240"/>
                </a:lnTo>
                <a:lnTo>
                  <a:pt x="234" y="220"/>
                </a:lnTo>
                <a:lnTo>
                  <a:pt x="234" y="220"/>
                </a:lnTo>
                <a:close/>
                <a:moveTo>
                  <a:pt x="522" y="334"/>
                </a:moveTo>
                <a:lnTo>
                  <a:pt x="522" y="334"/>
                </a:lnTo>
                <a:lnTo>
                  <a:pt x="504" y="350"/>
                </a:lnTo>
                <a:lnTo>
                  <a:pt x="482" y="362"/>
                </a:lnTo>
                <a:lnTo>
                  <a:pt x="440" y="386"/>
                </a:lnTo>
                <a:lnTo>
                  <a:pt x="440" y="386"/>
                </a:lnTo>
                <a:lnTo>
                  <a:pt x="466" y="368"/>
                </a:lnTo>
                <a:lnTo>
                  <a:pt x="488" y="350"/>
                </a:lnTo>
                <a:lnTo>
                  <a:pt x="510" y="328"/>
                </a:lnTo>
                <a:lnTo>
                  <a:pt x="528" y="304"/>
                </a:lnTo>
                <a:lnTo>
                  <a:pt x="528" y="304"/>
                </a:lnTo>
                <a:lnTo>
                  <a:pt x="540" y="296"/>
                </a:lnTo>
                <a:lnTo>
                  <a:pt x="552" y="284"/>
                </a:lnTo>
                <a:lnTo>
                  <a:pt x="564" y="272"/>
                </a:lnTo>
                <a:lnTo>
                  <a:pt x="576" y="260"/>
                </a:lnTo>
                <a:lnTo>
                  <a:pt x="576" y="260"/>
                </a:lnTo>
                <a:lnTo>
                  <a:pt x="564" y="284"/>
                </a:lnTo>
                <a:lnTo>
                  <a:pt x="550" y="304"/>
                </a:lnTo>
                <a:lnTo>
                  <a:pt x="536" y="322"/>
                </a:lnTo>
                <a:lnTo>
                  <a:pt x="522" y="334"/>
                </a:lnTo>
                <a:lnTo>
                  <a:pt x="522" y="334"/>
                </a:lnTo>
                <a:close/>
                <a:moveTo>
                  <a:pt x="668" y="260"/>
                </a:moveTo>
                <a:lnTo>
                  <a:pt x="668" y="260"/>
                </a:lnTo>
                <a:lnTo>
                  <a:pt x="680" y="272"/>
                </a:lnTo>
                <a:lnTo>
                  <a:pt x="692" y="284"/>
                </a:lnTo>
                <a:lnTo>
                  <a:pt x="704" y="296"/>
                </a:lnTo>
                <a:lnTo>
                  <a:pt x="718" y="304"/>
                </a:lnTo>
                <a:lnTo>
                  <a:pt x="718" y="304"/>
                </a:lnTo>
                <a:lnTo>
                  <a:pt x="736" y="328"/>
                </a:lnTo>
                <a:lnTo>
                  <a:pt x="756" y="350"/>
                </a:lnTo>
                <a:lnTo>
                  <a:pt x="780" y="368"/>
                </a:lnTo>
                <a:lnTo>
                  <a:pt x="804" y="386"/>
                </a:lnTo>
                <a:lnTo>
                  <a:pt x="804" y="386"/>
                </a:lnTo>
                <a:lnTo>
                  <a:pt x="762" y="362"/>
                </a:lnTo>
                <a:lnTo>
                  <a:pt x="742" y="350"/>
                </a:lnTo>
                <a:lnTo>
                  <a:pt x="722" y="334"/>
                </a:lnTo>
                <a:lnTo>
                  <a:pt x="722" y="334"/>
                </a:lnTo>
                <a:lnTo>
                  <a:pt x="710" y="322"/>
                </a:lnTo>
                <a:lnTo>
                  <a:pt x="696" y="304"/>
                </a:lnTo>
                <a:lnTo>
                  <a:pt x="682" y="284"/>
                </a:lnTo>
                <a:lnTo>
                  <a:pt x="668" y="260"/>
                </a:lnTo>
                <a:lnTo>
                  <a:pt x="668" y="260"/>
                </a:lnTo>
                <a:close/>
                <a:moveTo>
                  <a:pt x="1192" y="360"/>
                </a:moveTo>
                <a:lnTo>
                  <a:pt x="1192" y="360"/>
                </a:lnTo>
                <a:lnTo>
                  <a:pt x="1186" y="356"/>
                </a:lnTo>
                <a:lnTo>
                  <a:pt x="1180" y="354"/>
                </a:lnTo>
                <a:lnTo>
                  <a:pt x="1174" y="354"/>
                </a:lnTo>
                <a:lnTo>
                  <a:pt x="1168" y="356"/>
                </a:lnTo>
                <a:lnTo>
                  <a:pt x="1168" y="356"/>
                </a:lnTo>
                <a:lnTo>
                  <a:pt x="1164" y="358"/>
                </a:lnTo>
                <a:lnTo>
                  <a:pt x="1164" y="358"/>
                </a:lnTo>
                <a:lnTo>
                  <a:pt x="1144" y="370"/>
                </a:lnTo>
                <a:lnTo>
                  <a:pt x="1126" y="380"/>
                </a:lnTo>
                <a:lnTo>
                  <a:pt x="1104" y="388"/>
                </a:lnTo>
                <a:lnTo>
                  <a:pt x="1084" y="394"/>
                </a:lnTo>
                <a:lnTo>
                  <a:pt x="1062" y="398"/>
                </a:lnTo>
                <a:lnTo>
                  <a:pt x="1038" y="402"/>
                </a:lnTo>
                <a:lnTo>
                  <a:pt x="1016" y="404"/>
                </a:lnTo>
                <a:lnTo>
                  <a:pt x="992" y="404"/>
                </a:lnTo>
                <a:lnTo>
                  <a:pt x="992" y="404"/>
                </a:lnTo>
                <a:lnTo>
                  <a:pt x="1000" y="400"/>
                </a:lnTo>
                <a:lnTo>
                  <a:pt x="1006" y="394"/>
                </a:lnTo>
                <a:lnTo>
                  <a:pt x="1012" y="386"/>
                </a:lnTo>
                <a:lnTo>
                  <a:pt x="1018" y="376"/>
                </a:lnTo>
                <a:lnTo>
                  <a:pt x="1018" y="376"/>
                </a:lnTo>
                <a:lnTo>
                  <a:pt x="1030" y="376"/>
                </a:lnTo>
                <a:lnTo>
                  <a:pt x="1044" y="372"/>
                </a:lnTo>
                <a:lnTo>
                  <a:pt x="1056" y="368"/>
                </a:lnTo>
                <a:lnTo>
                  <a:pt x="1068" y="362"/>
                </a:lnTo>
                <a:lnTo>
                  <a:pt x="1068" y="362"/>
                </a:lnTo>
                <a:lnTo>
                  <a:pt x="1074" y="358"/>
                </a:lnTo>
                <a:lnTo>
                  <a:pt x="1074" y="358"/>
                </a:lnTo>
                <a:lnTo>
                  <a:pt x="1092" y="364"/>
                </a:lnTo>
                <a:lnTo>
                  <a:pt x="1110" y="370"/>
                </a:lnTo>
                <a:lnTo>
                  <a:pt x="1110" y="370"/>
                </a:lnTo>
                <a:lnTo>
                  <a:pt x="1118" y="368"/>
                </a:lnTo>
                <a:lnTo>
                  <a:pt x="1126" y="366"/>
                </a:lnTo>
                <a:lnTo>
                  <a:pt x="1126" y="366"/>
                </a:lnTo>
                <a:lnTo>
                  <a:pt x="1128" y="364"/>
                </a:lnTo>
                <a:lnTo>
                  <a:pt x="1128" y="364"/>
                </a:lnTo>
                <a:lnTo>
                  <a:pt x="1132" y="364"/>
                </a:lnTo>
                <a:lnTo>
                  <a:pt x="1136" y="364"/>
                </a:lnTo>
                <a:lnTo>
                  <a:pt x="1136" y="364"/>
                </a:lnTo>
                <a:lnTo>
                  <a:pt x="1138" y="364"/>
                </a:lnTo>
                <a:lnTo>
                  <a:pt x="1138" y="364"/>
                </a:lnTo>
                <a:lnTo>
                  <a:pt x="1148" y="362"/>
                </a:lnTo>
                <a:lnTo>
                  <a:pt x="1154" y="360"/>
                </a:lnTo>
                <a:lnTo>
                  <a:pt x="1160" y="354"/>
                </a:lnTo>
                <a:lnTo>
                  <a:pt x="1160" y="354"/>
                </a:lnTo>
                <a:lnTo>
                  <a:pt x="1166" y="346"/>
                </a:lnTo>
                <a:lnTo>
                  <a:pt x="1164" y="338"/>
                </a:lnTo>
                <a:lnTo>
                  <a:pt x="1164" y="338"/>
                </a:lnTo>
                <a:lnTo>
                  <a:pt x="1160" y="330"/>
                </a:lnTo>
                <a:lnTo>
                  <a:pt x="1154" y="326"/>
                </a:lnTo>
                <a:lnTo>
                  <a:pt x="1154" y="326"/>
                </a:lnTo>
                <a:lnTo>
                  <a:pt x="1136" y="320"/>
                </a:lnTo>
                <a:lnTo>
                  <a:pt x="1122" y="314"/>
                </a:lnTo>
                <a:lnTo>
                  <a:pt x="1122" y="314"/>
                </a:lnTo>
                <a:lnTo>
                  <a:pt x="1116" y="304"/>
                </a:lnTo>
                <a:lnTo>
                  <a:pt x="1116" y="304"/>
                </a:lnTo>
                <a:lnTo>
                  <a:pt x="1136" y="312"/>
                </a:lnTo>
                <a:lnTo>
                  <a:pt x="1158" y="320"/>
                </a:lnTo>
                <a:lnTo>
                  <a:pt x="1182" y="324"/>
                </a:lnTo>
                <a:lnTo>
                  <a:pt x="1208" y="328"/>
                </a:lnTo>
                <a:lnTo>
                  <a:pt x="1208" y="328"/>
                </a:lnTo>
                <a:lnTo>
                  <a:pt x="1202" y="344"/>
                </a:lnTo>
                <a:lnTo>
                  <a:pt x="1192" y="360"/>
                </a:lnTo>
                <a:lnTo>
                  <a:pt x="1192" y="36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5" name="正方形/長方形 154"/>
          <p:cNvSpPr/>
          <p:nvPr/>
        </p:nvSpPr>
        <p:spPr>
          <a:xfrm>
            <a:off x="465376" y="199237"/>
            <a:ext cx="2754351" cy="3456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アニメーション付きパーツ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643235" y="2159920"/>
            <a:ext cx="1643850" cy="677630"/>
            <a:chOff x="2337" y="1956"/>
            <a:chExt cx="2062" cy="850"/>
          </a:xfrm>
          <a:solidFill>
            <a:schemeClr val="accent1">
              <a:lumMod val="50000"/>
            </a:schemeClr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2337" y="1956"/>
              <a:ext cx="450" cy="500"/>
            </a:xfrm>
            <a:custGeom>
              <a:avLst/>
              <a:gdLst>
                <a:gd name="T0" fmla="*/ 334 w 450"/>
                <a:gd name="T1" fmla="*/ 22 h 500"/>
                <a:gd name="T2" fmla="*/ 152 w 450"/>
                <a:gd name="T3" fmla="*/ 4 h 500"/>
                <a:gd name="T4" fmla="*/ 46 w 450"/>
                <a:gd name="T5" fmla="*/ 0 h 500"/>
                <a:gd name="T6" fmla="*/ 26 w 450"/>
                <a:gd name="T7" fmla="*/ 6 h 500"/>
                <a:gd name="T8" fmla="*/ 14 w 450"/>
                <a:gd name="T9" fmla="*/ 20 h 500"/>
                <a:gd name="T10" fmla="*/ 12 w 450"/>
                <a:gd name="T11" fmla="*/ 34 h 500"/>
                <a:gd name="T12" fmla="*/ 16 w 450"/>
                <a:gd name="T13" fmla="*/ 52 h 500"/>
                <a:gd name="T14" fmla="*/ 32 w 450"/>
                <a:gd name="T15" fmla="*/ 66 h 500"/>
                <a:gd name="T16" fmla="*/ 46 w 450"/>
                <a:gd name="T17" fmla="*/ 68 h 500"/>
                <a:gd name="T18" fmla="*/ 246 w 450"/>
                <a:gd name="T19" fmla="*/ 82 h 500"/>
                <a:gd name="T20" fmla="*/ 342 w 450"/>
                <a:gd name="T21" fmla="*/ 90 h 500"/>
                <a:gd name="T22" fmla="*/ 222 w 450"/>
                <a:gd name="T23" fmla="*/ 200 h 500"/>
                <a:gd name="T24" fmla="*/ 158 w 450"/>
                <a:gd name="T25" fmla="*/ 156 h 500"/>
                <a:gd name="T26" fmla="*/ 104 w 450"/>
                <a:gd name="T27" fmla="*/ 136 h 500"/>
                <a:gd name="T28" fmla="*/ 78 w 450"/>
                <a:gd name="T29" fmla="*/ 132 h 500"/>
                <a:gd name="T30" fmla="*/ 60 w 450"/>
                <a:gd name="T31" fmla="*/ 138 h 500"/>
                <a:gd name="T32" fmla="*/ 48 w 450"/>
                <a:gd name="T33" fmla="*/ 154 h 500"/>
                <a:gd name="T34" fmla="*/ 48 w 450"/>
                <a:gd name="T35" fmla="*/ 168 h 500"/>
                <a:gd name="T36" fmla="*/ 54 w 450"/>
                <a:gd name="T37" fmla="*/ 186 h 500"/>
                <a:gd name="T38" fmla="*/ 70 w 450"/>
                <a:gd name="T39" fmla="*/ 198 h 500"/>
                <a:gd name="T40" fmla="*/ 88 w 450"/>
                <a:gd name="T41" fmla="*/ 202 h 500"/>
                <a:gd name="T42" fmla="*/ 146 w 450"/>
                <a:gd name="T43" fmla="*/ 228 h 500"/>
                <a:gd name="T44" fmla="*/ 126 w 450"/>
                <a:gd name="T45" fmla="*/ 282 h 500"/>
                <a:gd name="T46" fmla="*/ 8 w 450"/>
                <a:gd name="T47" fmla="*/ 406 h 500"/>
                <a:gd name="T48" fmla="*/ 0 w 450"/>
                <a:gd name="T49" fmla="*/ 424 h 500"/>
                <a:gd name="T50" fmla="*/ 4 w 450"/>
                <a:gd name="T51" fmla="*/ 444 h 500"/>
                <a:gd name="T52" fmla="*/ 26 w 450"/>
                <a:gd name="T53" fmla="*/ 460 h 500"/>
                <a:gd name="T54" fmla="*/ 68 w 450"/>
                <a:gd name="T55" fmla="*/ 460 h 500"/>
                <a:gd name="T56" fmla="*/ 236 w 450"/>
                <a:gd name="T57" fmla="*/ 476 h 500"/>
                <a:gd name="T58" fmla="*/ 388 w 450"/>
                <a:gd name="T59" fmla="*/ 500 h 500"/>
                <a:gd name="T60" fmla="*/ 394 w 450"/>
                <a:gd name="T61" fmla="*/ 500 h 500"/>
                <a:gd name="T62" fmla="*/ 422 w 450"/>
                <a:gd name="T63" fmla="*/ 482 h 500"/>
                <a:gd name="T64" fmla="*/ 426 w 450"/>
                <a:gd name="T65" fmla="*/ 464 h 500"/>
                <a:gd name="T66" fmla="*/ 420 w 450"/>
                <a:gd name="T67" fmla="*/ 446 h 500"/>
                <a:gd name="T68" fmla="*/ 404 w 450"/>
                <a:gd name="T69" fmla="*/ 434 h 500"/>
                <a:gd name="T70" fmla="*/ 314 w 450"/>
                <a:gd name="T71" fmla="*/ 420 h 500"/>
                <a:gd name="T72" fmla="*/ 160 w 450"/>
                <a:gd name="T73" fmla="*/ 398 h 500"/>
                <a:gd name="T74" fmla="*/ 136 w 450"/>
                <a:gd name="T75" fmla="*/ 366 h 500"/>
                <a:gd name="T76" fmla="*/ 222 w 450"/>
                <a:gd name="T77" fmla="*/ 288 h 500"/>
                <a:gd name="T78" fmla="*/ 262 w 450"/>
                <a:gd name="T79" fmla="*/ 318 h 500"/>
                <a:gd name="T80" fmla="*/ 280 w 450"/>
                <a:gd name="T81" fmla="*/ 320 h 500"/>
                <a:gd name="T82" fmla="*/ 300 w 450"/>
                <a:gd name="T83" fmla="*/ 308 h 500"/>
                <a:gd name="T84" fmla="*/ 306 w 450"/>
                <a:gd name="T85" fmla="*/ 296 h 500"/>
                <a:gd name="T86" fmla="*/ 306 w 450"/>
                <a:gd name="T87" fmla="*/ 276 h 500"/>
                <a:gd name="T88" fmla="*/ 294 w 450"/>
                <a:gd name="T89" fmla="*/ 260 h 500"/>
                <a:gd name="T90" fmla="*/ 274 w 450"/>
                <a:gd name="T91" fmla="*/ 244 h 500"/>
                <a:gd name="T92" fmla="*/ 404 w 450"/>
                <a:gd name="T93" fmla="*/ 126 h 500"/>
                <a:gd name="T94" fmla="*/ 448 w 450"/>
                <a:gd name="T95" fmla="*/ 74 h 500"/>
                <a:gd name="T96" fmla="*/ 446 w 450"/>
                <a:gd name="T97" fmla="*/ 46 h 500"/>
                <a:gd name="T98" fmla="*/ 434 w 450"/>
                <a:gd name="T99" fmla="*/ 32 h 500"/>
                <a:gd name="T100" fmla="*/ 416 w 450"/>
                <a:gd name="T101" fmla="*/ 26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0" h="500">
                  <a:moveTo>
                    <a:pt x="416" y="26"/>
                  </a:moveTo>
                  <a:lnTo>
                    <a:pt x="416" y="26"/>
                  </a:lnTo>
                  <a:lnTo>
                    <a:pt x="334" y="22"/>
                  </a:lnTo>
                  <a:lnTo>
                    <a:pt x="254" y="14"/>
                  </a:lnTo>
                  <a:lnTo>
                    <a:pt x="254" y="14"/>
                  </a:lnTo>
                  <a:lnTo>
                    <a:pt x="152" y="4"/>
                  </a:lnTo>
                  <a:lnTo>
                    <a:pt x="98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2" y="2"/>
                  </a:lnTo>
                  <a:lnTo>
                    <a:pt x="26" y="6"/>
                  </a:lnTo>
                  <a:lnTo>
                    <a:pt x="20" y="10"/>
                  </a:lnTo>
                  <a:lnTo>
                    <a:pt x="16" y="14"/>
                  </a:lnTo>
                  <a:lnTo>
                    <a:pt x="14" y="20"/>
                  </a:lnTo>
                  <a:lnTo>
                    <a:pt x="12" y="28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40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20" y="58"/>
                  </a:lnTo>
                  <a:lnTo>
                    <a:pt x="26" y="62"/>
                  </a:lnTo>
                  <a:lnTo>
                    <a:pt x="32" y="66"/>
                  </a:lnTo>
                  <a:lnTo>
                    <a:pt x="38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96" y="70"/>
                  </a:lnTo>
                  <a:lnTo>
                    <a:pt x="148" y="72"/>
                  </a:lnTo>
                  <a:lnTo>
                    <a:pt x="246" y="82"/>
                  </a:lnTo>
                  <a:lnTo>
                    <a:pt x="246" y="82"/>
                  </a:lnTo>
                  <a:lnTo>
                    <a:pt x="342" y="90"/>
                  </a:lnTo>
                  <a:lnTo>
                    <a:pt x="342" y="90"/>
                  </a:lnTo>
                  <a:lnTo>
                    <a:pt x="314" y="118"/>
                  </a:lnTo>
                  <a:lnTo>
                    <a:pt x="284" y="146"/>
                  </a:lnTo>
                  <a:lnTo>
                    <a:pt x="222" y="200"/>
                  </a:lnTo>
                  <a:lnTo>
                    <a:pt x="222" y="200"/>
                  </a:lnTo>
                  <a:lnTo>
                    <a:pt x="190" y="176"/>
                  </a:lnTo>
                  <a:lnTo>
                    <a:pt x="158" y="156"/>
                  </a:lnTo>
                  <a:lnTo>
                    <a:pt x="140" y="148"/>
                  </a:lnTo>
                  <a:lnTo>
                    <a:pt x="122" y="140"/>
                  </a:lnTo>
                  <a:lnTo>
                    <a:pt x="104" y="136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78" y="132"/>
                  </a:lnTo>
                  <a:lnTo>
                    <a:pt x="72" y="134"/>
                  </a:lnTo>
                  <a:lnTo>
                    <a:pt x="66" y="136"/>
                  </a:lnTo>
                  <a:lnTo>
                    <a:pt x="60" y="138"/>
                  </a:lnTo>
                  <a:lnTo>
                    <a:pt x="56" y="144"/>
                  </a:lnTo>
                  <a:lnTo>
                    <a:pt x="52" y="148"/>
                  </a:lnTo>
                  <a:lnTo>
                    <a:pt x="48" y="154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48" y="168"/>
                  </a:lnTo>
                  <a:lnTo>
                    <a:pt x="48" y="174"/>
                  </a:lnTo>
                  <a:lnTo>
                    <a:pt x="50" y="182"/>
                  </a:lnTo>
                  <a:lnTo>
                    <a:pt x="54" y="186"/>
                  </a:lnTo>
                  <a:lnTo>
                    <a:pt x="58" y="192"/>
                  </a:lnTo>
                  <a:lnTo>
                    <a:pt x="64" y="196"/>
                  </a:lnTo>
                  <a:lnTo>
                    <a:pt x="70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88" y="202"/>
                  </a:lnTo>
                  <a:lnTo>
                    <a:pt x="100" y="206"/>
                  </a:lnTo>
                  <a:lnTo>
                    <a:pt x="122" y="216"/>
                  </a:lnTo>
                  <a:lnTo>
                    <a:pt x="146" y="228"/>
                  </a:lnTo>
                  <a:lnTo>
                    <a:pt x="168" y="244"/>
                  </a:lnTo>
                  <a:lnTo>
                    <a:pt x="168" y="244"/>
                  </a:lnTo>
                  <a:lnTo>
                    <a:pt x="126" y="282"/>
                  </a:lnTo>
                  <a:lnTo>
                    <a:pt x="84" y="322"/>
                  </a:lnTo>
                  <a:lnTo>
                    <a:pt x="44" y="362"/>
                  </a:lnTo>
                  <a:lnTo>
                    <a:pt x="8" y="406"/>
                  </a:lnTo>
                  <a:lnTo>
                    <a:pt x="8" y="406"/>
                  </a:lnTo>
                  <a:lnTo>
                    <a:pt x="2" y="416"/>
                  </a:lnTo>
                  <a:lnTo>
                    <a:pt x="0" y="424"/>
                  </a:lnTo>
                  <a:lnTo>
                    <a:pt x="0" y="434"/>
                  </a:lnTo>
                  <a:lnTo>
                    <a:pt x="4" y="444"/>
                  </a:lnTo>
                  <a:lnTo>
                    <a:pt x="4" y="444"/>
                  </a:lnTo>
                  <a:lnTo>
                    <a:pt x="10" y="452"/>
                  </a:lnTo>
                  <a:lnTo>
                    <a:pt x="18" y="458"/>
                  </a:lnTo>
                  <a:lnTo>
                    <a:pt x="26" y="460"/>
                  </a:lnTo>
                  <a:lnTo>
                    <a:pt x="36" y="462"/>
                  </a:lnTo>
                  <a:lnTo>
                    <a:pt x="36" y="462"/>
                  </a:lnTo>
                  <a:lnTo>
                    <a:pt x="68" y="460"/>
                  </a:lnTo>
                  <a:lnTo>
                    <a:pt x="100" y="462"/>
                  </a:lnTo>
                  <a:lnTo>
                    <a:pt x="168" y="468"/>
                  </a:lnTo>
                  <a:lnTo>
                    <a:pt x="236" y="476"/>
                  </a:lnTo>
                  <a:lnTo>
                    <a:pt x="304" y="486"/>
                  </a:lnTo>
                  <a:lnTo>
                    <a:pt x="304" y="486"/>
                  </a:lnTo>
                  <a:lnTo>
                    <a:pt x="388" y="500"/>
                  </a:lnTo>
                  <a:lnTo>
                    <a:pt x="388" y="500"/>
                  </a:lnTo>
                  <a:lnTo>
                    <a:pt x="394" y="500"/>
                  </a:lnTo>
                  <a:lnTo>
                    <a:pt x="394" y="500"/>
                  </a:lnTo>
                  <a:lnTo>
                    <a:pt x="406" y="498"/>
                  </a:lnTo>
                  <a:lnTo>
                    <a:pt x="416" y="492"/>
                  </a:lnTo>
                  <a:lnTo>
                    <a:pt x="422" y="482"/>
                  </a:lnTo>
                  <a:lnTo>
                    <a:pt x="426" y="470"/>
                  </a:lnTo>
                  <a:lnTo>
                    <a:pt x="426" y="470"/>
                  </a:lnTo>
                  <a:lnTo>
                    <a:pt x="426" y="464"/>
                  </a:lnTo>
                  <a:lnTo>
                    <a:pt x="426" y="458"/>
                  </a:lnTo>
                  <a:lnTo>
                    <a:pt x="424" y="450"/>
                  </a:lnTo>
                  <a:lnTo>
                    <a:pt x="420" y="446"/>
                  </a:lnTo>
                  <a:lnTo>
                    <a:pt x="416" y="440"/>
                  </a:lnTo>
                  <a:lnTo>
                    <a:pt x="410" y="436"/>
                  </a:lnTo>
                  <a:lnTo>
                    <a:pt x="404" y="434"/>
                  </a:lnTo>
                  <a:lnTo>
                    <a:pt x="398" y="432"/>
                  </a:lnTo>
                  <a:lnTo>
                    <a:pt x="398" y="432"/>
                  </a:lnTo>
                  <a:lnTo>
                    <a:pt x="314" y="420"/>
                  </a:lnTo>
                  <a:lnTo>
                    <a:pt x="314" y="420"/>
                  </a:lnTo>
                  <a:lnTo>
                    <a:pt x="212" y="404"/>
                  </a:lnTo>
                  <a:lnTo>
                    <a:pt x="160" y="398"/>
                  </a:lnTo>
                  <a:lnTo>
                    <a:pt x="108" y="394"/>
                  </a:lnTo>
                  <a:lnTo>
                    <a:pt x="108" y="394"/>
                  </a:lnTo>
                  <a:lnTo>
                    <a:pt x="136" y="366"/>
                  </a:lnTo>
                  <a:lnTo>
                    <a:pt x="164" y="340"/>
                  </a:lnTo>
                  <a:lnTo>
                    <a:pt x="222" y="288"/>
                  </a:lnTo>
                  <a:lnTo>
                    <a:pt x="222" y="288"/>
                  </a:lnTo>
                  <a:lnTo>
                    <a:pt x="252" y="312"/>
                  </a:lnTo>
                  <a:lnTo>
                    <a:pt x="252" y="312"/>
                  </a:lnTo>
                  <a:lnTo>
                    <a:pt x="262" y="318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80" y="320"/>
                  </a:lnTo>
                  <a:lnTo>
                    <a:pt x="288" y="316"/>
                  </a:lnTo>
                  <a:lnTo>
                    <a:pt x="294" y="312"/>
                  </a:lnTo>
                  <a:lnTo>
                    <a:pt x="300" y="308"/>
                  </a:lnTo>
                  <a:lnTo>
                    <a:pt x="300" y="308"/>
                  </a:lnTo>
                  <a:lnTo>
                    <a:pt x="304" y="302"/>
                  </a:lnTo>
                  <a:lnTo>
                    <a:pt x="306" y="296"/>
                  </a:lnTo>
                  <a:lnTo>
                    <a:pt x="306" y="288"/>
                  </a:lnTo>
                  <a:lnTo>
                    <a:pt x="306" y="282"/>
                  </a:lnTo>
                  <a:lnTo>
                    <a:pt x="306" y="276"/>
                  </a:lnTo>
                  <a:lnTo>
                    <a:pt x="302" y="270"/>
                  </a:lnTo>
                  <a:lnTo>
                    <a:pt x="300" y="264"/>
                  </a:lnTo>
                  <a:lnTo>
                    <a:pt x="294" y="260"/>
                  </a:lnTo>
                  <a:lnTo>
                    <a:pt x="294" y="260"/>
                  </a:lnTo>
                  <a:lnTo>
                    <a:pt x="274" y="244"/>
                  </a:lnTo>
                  <a:lnTo>
                    <a:pt x="274" y="244"/>
                  </a:lnTo>
                  <a:lnTo>
                    <a:pt x="318" y="206"/>
                  </a:lnTo>
                  <a:lnTo>
                    <a:pt x="362" y="166"/>
                  </a:lnTo>
                  <a:lnTo>
                    <a:pt x="404" y="126"/>
                  </a:lnTo>
                  <a:lnTo>
                    <a:pt x="442" y="82"/>
                  </a:lnTo>
                  <a:lnTo>
                    <a:pt x="442" y="82"/>
                  </a:lnTo>
                  <a:lnTo>
                    <a:pt x="448" y="74"/>
                  </a:lnTo>
                  <a:lnTo>
                    <a:pt x="450" y="64"/>
                  </a:lnTo>
                  <a:lnTo>
                    <a:pt x="450" y="56"/>
                  </a:lnTo>
                  <a:lnTo>
                    <a:pt x="446" y="46"/>
                  </a:lnTo>
                  <a:lnTo>
                    <a:pt x="446" y="46"/>
                  </a:lnTo>
                  <a:lnTo>
                    <a:pt x="442" y="38"/>
                  </a:lnTo>
                  <a:lnTo>
                    <a:pt x="434" y="32"/>
                  </a:lnTo>
                  <a:lnTo>
                    <a:pt x="426" y="28"/>
                  </a:lnTo>
                  <a:lnTo>
                    <a:pt x="416" y="26"/>
                  </a:lnTo>
                  <a:lnTo>
                    <a:pt x="41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2923" y="2206"/>
              <a:ext cx="404" cy="394"/>
            </a:xfrm>
            <a:custGeom>
              <a:avLst/>
              <a:gdLst>
                <a:gd name="T0" fmla="*/ 312 w 404"/>
                <a:gd name="T1" fmla="*/ 2 h 394"/>
                <a:gd name="T2" fmla="*/ 132 w 404"/>
                <a:gd name="T3" fmla="*/ 0 h 394"/>
                <a:gd name="T4" fmla="*/ 28 w 404"/>
                <a:gd name="T5" fmla="*/ 2 h 394"/>
                <a:gd name="T6" fmla="*/ 10 w 404"/>
                <a:gd name="T7" fmla="*/ 12 h 394"/>
                <a:gd name="T8" fmla="*/ 2 w 404"/>
                <a:gd name="T9" fmla="*/ 30 h 394"/>
                <a:gd name="T10" fmla="*/ 2 w 404"/>
                <a:gd name="T11" fmla="*/ 42 h 394"/>
                <a:gd name="T12" fmla="*/ 10 w 404"/>
                <a:gd name="T13" fmla="*/ 60 h 394"/>
                <a:gd name="T14" fmla="*/ 28 w 404"/>
                <a:gd name="T15" fmla="*/ 70 h 394"/>
                <a:gd name="T16" fmla="*/ 134 w 404"/>
                <a:gd name="T17" fmla="*/ 68 h 394"/>
                <a:gd name="T18" fmla="*/ 290 w 404"/>
                <a:gd name="T19" fmla="*/ 68 h 394"/>
                <a:gd name="T20" fmla="*/ 218 w 404"/>
                <a:gd name="T21" fmla="*/ 138 h 394"/>
                <a:gd name="T22" fmla="*/ 186 w 404"/>
                <a:gd name="T23" fmla="*/ 144 h 394"/>
                <a:gd name="T24" fmla="*/ 132 w 404"/>
                <a:gd name="T25" fmla="*/ 134 h 394"/>
                <a:gd name="T26" fmla="*/ 120 w 404"/>
                <a:gd name="T27" fmla="*/ 136 h 394"/>
                <a:gd name="T28" fmla="*/ 104 w 404"/>
                <a:gd name="T29" fmla="*/ 148 h 394"/>
                <a:gd name="T30" fmla="*/ 98 w 404"/>
                <a:gd name="T31" fmla="*/ 166 h 394"/>
                <a:gd name="T32" fmla="*/ 98 w 404"/>
                <a:gd name="T33" fmla="*/ 180 h 394"/>
                <a:gd name="T34" fmla="*/ 110 w 404"/>
                <a:gd name="T35" fmla="*/ 194 h 394"/>
                <a:gd name="T36" fmla="*/ 130 w 404"/>
                <a:gd name="T37" fmla="*/ 202 h 394"/>
                <a:gd name="T38" fmla="*/ 148 w 404"/>
                <a:gd name="T39" fmla="*/ 204 h 394"/>
                <a:gd name="T40" fmla="*/ 38 w 404"/>
                <a:gd name="T41" fmla="*/ 314 h 394"/>
                <a:gd name="T42" fmla="*/ 30 w 404"/>
                <a:gd name="T43" fmla="*/ 342 h 394"/>
                <a:gd name="T44" fmla="*/ 38 w 404"/>
                <a:gd name="T45" fmla="*/ 360 h 394"/>
                <a:gd name="T46" fmla="*/ 66 w 404"/>
                <a:gd name="T47" fmla="*/ 370 h 394"/>
                <a:gd name="T48" fmla="*/ 174 w 404"/>
                <a:gd name="T49" fmla="*/ 372 h 394"/>
                <a:gd name="T50" fmla="*/ 242 w 404"/>
                <a:gd name="T51" fmla="*/ 386 h 394"/>
                <a:gd name="T52" fmla="*/ 274 w 404"/>
                <a:gd name="T53" fmla="*/ 394 h 394"/>
                <a:gd name="T54" fmla="*/ 294 w 404"/>
                <a:gd name="T55" fmla="*/ 388 h 394"/>
                <a:gd name="T56" fmla="*/ 308 w 404"/>
                <a:gd name="T57" fmla="*/ 372 h 394"/>
                <a:gd name="T58" fmla="*/ 308 w 404"/>
                <a:gd name="T59" fmla="*/ 352 h 394"/>
                <a:gd name="T60" fmla="*/ 298 w 404"/>
                <a:gd name="T61" fmla="*/ 334 h 394"/>
                <a:gd name="T62" fmla="*/ 286 w 404"/>
                <a:gd name="T63" fmla="*/ 328 h 394"/>
                <a:gd name="T64" fmla="*/ 184 w 404"/>
                <a:gd name="T65" fmla="*/ 304 h 394"/>
                <a:gd name="T66" fmla="*/ 212 w 404"/>
                <a:gd name="T67" fmla="*/ 236 h 394"/>
                <a:gd name="T68" fmla="*/ 236 w 404"/>
                <a:gd name="T69" fmla="*/ 260 h 394"/>
                <a:gd name="T70" fmla="*/ 248 w 404"/>
                <a:gd name="T71" fmla="*/ 270 h 394"/>
                <a:gd name="T72" fmla="*/ 264 w 404"/>
                <a:gd name="T73" fmla="*/ 274 h 394"/>
                <a:gd name="T74" fmla="*/ 284 w 404"/>
                <a:gd name="T75" fmla="*/ 268 h 394"/>
                <a:gd name="T76" fmla="*/ 294 w 404"/>
                <a:gd name="T77" fmla="*/ 252 h 394"/>
                <a:gd name="T78" fmla="*/ 296 w 404"/>
                <a:gd name="T79" fmla="*/ 232 h 394"/>
                <a:gd name="T80" fmla="*/ 290 w 404"/>
                <a:gd name="T81" fmla="*/ 220 h 394"/>
                <a:gd name="T82" fmla="*/ 262 w 404"/>
                <a:gd name="T83" fmla="*/ 188 h 394"/>
                <a:gd name="T84" fmla="*/ 330 w 404"/>
                <a:gd name="T85" fmla="*/ 126 h 394"/>
                <a:gd name="T86" fmla="*/ 400 w 404"/>
                <a:gd name="T87" fmla="*/ 54 h 394"/>
                <a:gd name="T88" fmla="*/ 402 w 404"/>
                <a:gd name="T89" fmla="*/ 26 h 394"/>
                <a:gd name="T90" fmla="*/ 390 w 404"/>
                <a:gd name="T91" fmla="*/ 12 h 394"/>
                <a:gd name="T92" fmla="*/ 372 w 404"/>
                <a:gd name="T93" fmla="*/ 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394">
                  <a:moveTo>
                    <a:pt x="372" y="4"/>
                  </a:moveTo>
                  <a:lnTo>
                    <a:pt x="372" y="4"/>
                  </a:lnTo>
                  <a:lnTo>
                    <a:pt x="312" y="2"/>
                  </a:lnTo>
                  <a:lnTo>
                    <a:pt x="25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28" y="2"/>
                  </a:lnTo>
                  <a:lnTo>
                    <a:pt x="22" y="4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50"/>
                  </a:lnTo>
                  <a:lnTo>
                    <a:pt x="6" y="54"/>
                  </a:lnTo>
                  <a:lnTo>
                    <a:pt x="10" y="60"/>
                  </a:lnTo>
                  <a:lnTo>
                    <a:pt x="16" y="64"/>
                  </a:lnTo>
                  <a:lnTo>
                    <a:pt x="22" y="68"/>
                  </a:lnTo>
                  <a:lnTo>
                    <a:pt x="28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134" y="68"/>
                  </a:lnTo>
                  <a:lnTo>
                    <a:pt x="134" y="68"/>
                  </a:lnTo>
                  <a:lnTo>
                    <a:pt x="212" y="68"/>
                  </a:lnTo>
                  <a:lnTo>
                    <a:pt x="290" y="68"/>
                  </a:lnTo>
                  <a:lnTo>
                    <a:pt x="290" y="68"/>
                  </a:lnTo>
                  <a:lnTo>
                    <a:pt x="218" y="138"/>
                  </a:lnTo>
                  <a:lnTo>
                    <a:pt x="218" y="138"/>
                  </a:lnTo>
                  <a:lnTo>
                    <a:pt x="204" y="150"/>
                  </a:lnTo>
                  <a:lnTo>
                    <a:pt x="204" y="150"/>
                  </a:lnTo>
                  <a:lnTo>
                    <a:pt x="186" y="144"/>
                  </a:lnTo>
                  <a:lnTo>
                    <a:pt x="170" y="140"/>
                  </a:lnTo>
                  <a:lnTo>
                    <a:pt x="152" y="136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26" y="134"/>
                  </a:lnTo>
                  <a:lnTo>
                    <a:pt x="120" y="136"/>
                  </a:lnTo>
                  <a:lnTo>
                    <a:pt x="114" y="138"/>
                  </a:lnTo>
                  <a:lnTo>
                    <a:pt x="108" y="142"/>
                  </a:lnTo>
                  <a:lnTo>
                    <a:pt x="104" y="148"/>
                  </a:lnTo>
                  <a:lnTo>
                    <a:pt x="100" y="152"/>
                  </a:lnTo>
                  <a:lnTo>
                    <a:pt x="98" y="160"/>
                  </a:lnTo>
                  <a:lnTo>
                    <a:pt x="98" y="166"/>
                  </a:lnTo>
                  <a:lnTo>
                    <a:pt x="98" y="166"/>
                  </a:lnTo>
                  <a:lnTo>
                    <a:pt x="98" y="172"/>
                  </a:lnTo>
                  <a:lnTo>
                    <a:pt x="98" y="180"/>
                  </a:lnTo>
                  <a:lnTo>
                    <a:pt x="102" y="186"/>
                  </a:lnTo>
                  <a:lnTo>
                    <a:pt x="106" y="190"/>
                  </a:lnTo>
                  <a:lnTo>
                    <a:pt x="110" y="194"/>
                  </a:lnTo>
                  <a:lnTo>
                    <a:pt x="116" y="198"/>
                  </a:lnTo>
                  <a:lnTo>
                    <a:pt x="122" y="200"/>
                  </a:lnTo>
                  <a:lnTo>
                    <a:pt x="130" y="202"/>
                  </a:lnTo>
                  <a:lnTo>
                    <a:pt x="130" y="202"/>
                  </a:lnTo>
                  <a:lnTo>
                    <a:pt x="148" y="204"/>
                  </a:lnTo>
                  <a:lnTo>
                    <a:pt x="148" y="204"/>
                  </a:lnTo>
                  <a:lnTo>
                    <a:pt x="92" y="258"/>
                  </a:lnTo>
                  <a:lnTo>
                    <a:pt x="38" y="314"/>
                  </a:lnTo>
                  <a:lnTo>
                    <a:pt x="38" y="314"/>
                  </a:lnTo>
                  <a:lnTo>
                    <a:pt x="32" y="322"/>
                  </a:lnTo>
                  <a:lnTo>
                    <a:pt x="30" y="332"/>
                  </a:lnTo>
                  <a:lnTo>
                    <a:pt x="30" y="342"/>
                  </a:lnTo>
                  <a:lnTo>
                    <a:pt x="32" y="352"/>
                  </a:lnTo>
                  <a:lnTo>
                    <a:pt x="32" y="352"/>
                  </a:lnTo>
                  <a:lnTo>
                    <a:pt x="38" y="360"/>
                  </a:lnTo>
                  <a:lnTo>
                    <a:pt x="46" y="366"/>
                  </a:lnTo>
                  <a:lnTo>
                    <a:pt x="54" y="370"/>
                  </a:lnTo>
                  <a:lnTo>
                    <a:pt x="66" y="370"/>
                  </a:lnTo>
                  <a:lnTo>
                    <a:pt x="66" y="370"/>
                  </a:lnTo>
                  <a:lnTo>
                    <a:pt x="122" y="370"/>
                  </a:lnTo>
                  <a:lnTo>
                    <a:pt x="174" y="372"/>
                  </a:lnTo>
                  <a:lnTo>
                    <a:pt x="198" y="376"/>
                  </a:lnTo>
                  <a:lnTo>
                    <a:pt x="222" y="380"/>
                  </a:lnTo>
                  <a:lnTo>
                    <a:pt x="242" y="386"/>
                  </a:lnTo>
                  <a:lnTo>
                    <a:pt x="264" y="392"/>
                  </a:lnTo>
                  <a:lnTo>
                    <a:pt x="264" y="392"/>
                  </a:lnTo>
                  <a:lnTo>
                    <a:pt x="274" y="394"/>
                  </a:lnTo>
                  <a:lnTo>
                    <a:pt x="274" y="394"/>
                  </a:lnTo>
                  <a:lnTo>
                    <a:pt x="286" y="392"/>
                  </a:lnTo>
                  <a:lnTo>
                    <a:pt x="294" y="388"/>
                  </a:lnTo>
                  <a:lnTo>
                    <a:pt x="302" y="380"/>
                  </a:lnTo>
                  <a:lnTo>
                    <a:pt x="308" y="372"/>
                  </a:lnTo>
                  <a:lnTo>
                    <a:pt x="308" y="372"/>
                  </a:lnTo>
                  <a:lnTo>
                    <a:pt x="308" y="364"/>
                  </a:lnTo>
                  <a:lnTo>
                    <a:pt x="308" y="358"/>
                  </a:lnTo>
                  <a:lnTo>
                    <a:pt x="308" y="352"/>
                  </a:lnTo>
                  <a:lnTo>
                    <a:pt x="306" y="346"/>
                  </a:lnTo>
                  <a:lnTo>
                    <a:pt x="302" y="340"/>
                  </a:lnTo>
                  <a:lnTo>
                    <a:pt x="298" y="334"/>
                  </a:lnTo>
                  <a:lnTo>
                    <a:pt x="292" y="330"/>
                  </a:lnTo>
                  <a:lnTo>
                    <a:pt x="286" y="328"/>
                  </a:lnTo>
                  <a:lnTo>
                    <a:pt x="286" y="328"/>
                  </a:lnTo>
                  <a:lnTo>
                    <a:pt x="254" y="318"/>
                  </a:lnTo>
                  <a:lnTo>
                    <a:pt x="220" y="310"/>
                  </a:lnTo>
                  <a:lnTo>
                    <a:pt x="184" y="304"/>
                  </a:lnTo>
                  <a:lnTo>
                    <a:pt x="144" y="302"/>
                  </a:lnTo>
                  <a:lnTo>
                    <a:pt x="144" y="302"/>
                  </a:lnTo>
                  <a:lnTo>
                    <a:pt x="212" y="236"/>
                  </a:lnTo>
                  <a:lnTo>
                    <a:pt x="212" y="236"/>
                  </a:lnTo>
                  <a:lnTo>
                    <a:pt x="224" y="248"/>
                  </a:lnTo>
                  <a:lnTo>
                    <a:pt x="236" y="260"/>
                  </a:lnTo>
                  <a:lnTo>
                    <a:pt x="236" y="260"/>
                  </a:lnTo>
                  <a:lnTo>
                    <a:pt x="242" y="266"/>
                  </a:lnTo>
                  <a:lnTo>
                    <a:pt x="248" y="270"/>
                  </a:lnTo>
                  <a:lnTo>
                    <a:pt x="256" y="274"/>
                  </a:lnTo>
                  <a:lnTo>
                    <a:pt x="264" y="274"/>
                  </a:lnTo>
                  <a:lnTo>
                    <a:pt x="264" y="274"/>
                  </a:lnTo>
                  <a:lnTo>
                    <a:pt x="274" y="272"/>
                  </a:lnTo>
                  <a:lnTo>
                    <a:pt x="284" y="268"/>
                  </a:lnTo>
                  <a:lnTo>
                    <a:pt x="284" y="268"/>
                  </a:lnTo>
                  <a:lnTo>
                    <a:pt x="288" y="262"/>
                  </a:lnTo>
                  <a:lnTo>
                    <a:pt x="292" y="258"/>
                  </a:lnTo>
                  <a:lnTo>
                    <a:pt x="294" y="252"/>
                  </a:lnTo>
                  <a:lnTo>
                    <a:pt x="296" y="246"/>
                  </a:lnTo>
                  <a:lnTo>
                    <a:pt x="296" y="238"/>
                  </a:lnTo>
                  <a:lnTo>
                    <a:pt x="296" y="232"/>
                  </a:lnTo>
                  <a:lnTo>
                    <a:pt x="294" y="226"/>
                  </a:lnTo>
                  <a:lnTo>
                    <a:pt x="290" y="220"/>
                  </a:lnTo>
                  <a:lnTo>
                    <a:pt x="290" y="220"/>
                  </a:lnTo>
                  <a:lnTo>
                    <a:pt x="278" y="204"/>
                  </a:lnTo>
                  <a:lnTo>
                    <a:pt x="262" y="188"/>
                  </a:lnTo>
                  <a:lnTo>
                    <a:pt x="262" y="188"/>
                  </a:lnTo>
                  <a:lnTo>
                    <a:pt x="264" y="188"/>
                  </a:lnTo>
                  <a:lnTo>
                    <a:pt x="264" y="188"/>
                  </a:lnTo>
                  <a:lnTo>
                    <a:pt x="330" y="126"/>
                  </a:lnTo>
                  <a:lnTo>
                    <a:pt x="394" y="62"/>
                  </a:lnTo>
                  <a:lnTo>
                    <a:pt x="394" y="62"/>
                  </a:lnTo>
                  <a:lnTo>
                    <a:pt x="400" y="54"/>
                  </a:lnTo>
                  <a:lnTo>
                    <a:pt x="404" y="46"/>
                  </a:lnTo>
                  <a:lnTo>
                    <a:pt x="404" y="36"/>
                  </a:lnTo>
                  <a:lnTo>
                    <a:pt x="402" y="26"/>
                  </a:lnTo>
                  <a:lnTo>
                    <a:pt x="402" y="26"/>
                  </a:lnTo>
                  <a:lnTo>
                    <a:pt x="398" y="18"/>
                  </a:lnTo>
                  <a:lnTo>
                    <a:pt x="390" y="12"/>
                  </a:lnTo>
                  <a:lnTo>
                    <a:pt x="382" y="6"/>
                  </a:lnTo>
                  <a:lnTo>
                    <a:pt x="372" y="4"/>
                  </a:lnTo>
                  <a:lnTo>
                    <a:pt x="37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393" y="2386"/>
              <a:ext cx="342" cy="370"/>
            </a:xfrm>
            <a:custGeom>
              <a:avLst/>
              <a:gdLst>
                <a:gd name="T0" fmla="*/ 292 w 342"/>
                <a:gd name="T1" fmla="*/ 22 h 370"/>
                <a:gd name="T2" fmla="*/ 198 w 342"/>
                <a:gd name="T3" fmla="*/ 4 h 370"/>
                <a:gd name="T4" fmla="*/ 78 w 342"/>
                <a:gd name="T5" fmla="*/ 2 h 370"/>
                <a:gd name="T6" fmla="*/ 66 w 342"/>
                <a:gd name="T7" fmla="*/ 6 h 370"/>
                <a:gd name="T8" fmla="*/ 52 w 342"/>
                <a:gd name="T9" fmla="*/ 18 h 370"/>
                <a:gd name="T10" fmla="*/ 48 w 342"/>
                <a:gd name="T11" fmla="*/ 38 h 370"/>
                <a:gd name="T12" fmla="*/ 50 w 342"/>
                <a:gd name="T13" fmla="*/ 52 h 370"/>
                <a:gd name="T14" fmla="*/ 64 w 342"/>
                <a:gd name="T15" fmla="*/ 66 h 370"/>
                <a:gd name="T16" fmla="*/ 84 w 342"/>
                <a:gd name="T17" fmla="*/ 70 h 370"/>
                <a:gd name="T18" fmla="*/ 166 w 342"/>
                <a:gd name="T19" fmla="*/ 70 h 370"/>
                <a:gd name="T20" fmla="*/ 254 w 342"/>
                <a:gd name="T21" fmla="*/ 82 h 370"/>
                <a:gd name="T22" fmla="*/ 176 w 342"/>
                <a:gd name="T23" fmla="*/ 150 h 370"/>
                <a:gd name="T24" fmla="*/ 138 w 342"/>
                <a:gd name="T25" fmla="*/ 118 h 370"/>
                <a:gd name="T26" fmla="*/ 120 w 342"/>
                <a:gd name="T27" fmla="*/ 110 h 370"/>
                <a:gd name="T28" fmla="*/ 102 w 342"/>
                <a:gd name="T29" fmla="*/ 114 h 370"/>
                <a:gd name="T30" fmla="*/ 90 w 342"/>
                <a:gd name="T31" fmla="*/ 122 h 370"/>
                <a:gd name="T32" fmla="*/ 84 w 342"/>
                <a:gd name="T33" fmla="*/ 140 h 370"/>
                <a:gd name="T34" fmla="*/ 86 w 342"/>
                <a:gd name="T35" fmla="*/ 160 h 370"/>
                <a:gd name="T36" fmla="*/ 96 w 342"/>
                <a:gd name="T37" fmla="*/ 170 h 370"/>
                <a:gd name="T38" fmla="*/ 90 w 342"/>
                <a:gd name="T39" fmla="*/ 214 h 370"/>
                <a:gd name="T40" fmla="*/ 8 w 342"/>
                <a:gd name="T41" fmla="*/ 288 h 370"/>
                <a:gd name="T42" fmla="*/ 0 w 342"/>
                <a:gd name="T43" fmla="*/ 304 h 370"/>
                <a:gd name="T44" fmla="*/ 2 w 342"/>
                <a:gd name="T45" fmla="*/ 322 h 370"/>
                <a:gd name="T46" fmla="*/ 20 w 342"/>
                <a:gd name="T47" fmla="*/ 340 h 370"/>
                <a:gd name="T48" fmla="*/ 134 w 342"/>
                <a:gd name="T49" fmla="*/ 356 h 370"/>
                <a:gd name="T50" fmla="*/ 244 w 342"/>
                <a:gd name="T51" fmla="*/ 370 h 370"/>
                <a:gd name="T52" fmla="*/ 260 w 342"/>
                <a:gd name="T53" fmla="*/ 368 h 370"/>
                <a:gd name="T54" fmla="*/ 282 w 342"/>
                <a:gd name="T55" fmla="*/ 340 h 370"/>
                <a:gd name="T56" fmla="*/ 282 w 342"/>
                <a:gd name="T57" fmla="*/ 328 h 370"/>
                <a:gd name="T58" fmla="*/ 272 w 342"/>
                <a:gd name="T59" fmla="*/ 310 h 370"/>
                <a:gd name="T60" fmla="*/ 254 w 342"/>
                <a:gd name="T61" fmla="*/ 302 h 370"/>
                <a:gd name="T62" fmla="*/ 142 w 342"/>
                <a:gd name="T63" fmla="*/ 288 h 370"/>
                <a:gd name="T64" fmla="*/ 138 w 342"/>
                <a:gd name="T65" fmla="*/ 262 h 370"/>
                <a:gd name="T66" fmla="*/ 174 w 342"/>
                <a:gd name="T67" fmla="*/ 250 h 370"/>
                <a:gd name="T68" fmla="*/ 186 w 342"/>
                <a:gd name="T69" fmla="*/ 258 h 370"/>
                <a:gd name="T70" fmla="*/ 202 w 342"/>
                <a:gd name="T71" fmla="*/ 262 h 370"/>
                <a:gd name="T72" fmla="*/ 222 w 342"/>
                <a:gd name="T73" fmla="*/ 254 h 370"/>
                <a:gd name="T74" fmla="*/ 234 w 342"/>
                <a:gd name="T75" fmla="*/ 238 h 370"/>
                <a:gd name="T76" fmla="*/ 234 w 342"/>
                <a:gd name="T77" fmla="*/ 218 h 370"/>
                <a:gd name="T78" fmla="*/ 228 w 342"/>
                <a:gd name="T79" fmla="*/ 206 h 370"/>
                <a:gd name="T80" fmla="*/ 258 w 342"/>
                <a:gd name="T81" fmla="*/ 174 h 370"/>
                <a:gd name="T82" fmla="*/ 316 w 342"/>
                <a:gd name="T83" fmla="*/ 112 h 370"/>
                <a:gd name="T84" fmla="*/ 338 w 342"/>
                <a:gd name="T85" fmla="*/ 78 h 370"/>
                <a:gd name="T86" fmla="*/ 342 w 342"/>
                <a:gd name="T87" fmla="*/ 58 h 370"/>
                <a:gd name="T88" fmla="*/ 336 w 342"/>
                <a:gd name="T89" fmla="*/ 44 h 370"/>
                <a:gd name="T90" fmla="*/ 320 w 342"/>
                <a:gd name="T91" fmla="*/ 3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2" h="370">
                  <a:moveTo>
                    <a:pt x="320" y="30"/>
                  </a:moveTo>
                  <a:lnTo>
                    <a:pt x="320" y="30"/>
                  </a:lnTo>
                  <a:lnTo>
                    <a:pt x="292" y="22"/>
                  </a:lnTo>
                  <a:lnTo>
                    <a:pt x="262" y="14"/>
                  </a:lnTo>
                  <a:lnTo>
                    <a:pt x="230" y="8"/>
                  </a:lnTo>
                  <a:lnTo>
                    <a:pt x="198" y="4"/>
                  </a:lnTo>
                  <a:lnTo>
                    <a:pt x="168" y="2"/>
                  </a:lnTo>
                  <a:lnTo>
                    <a:pt x="136" y="0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2" y="4"/>
                  </a:lnTo>
                  <a:lnTo>
                    <a:pt x="66" y="6"/>
                  </a:lnTo>
                  <a:lnTo>
                    <a:pt x="60" y="8"/>
                  </a:lnTo>
                  <a:lnTo>
                    <a:pt x="56" y="14"/>
                  </a:lnTo>
                  <a:lnTo>
                    <a:pt x="52" y="18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8" y="44"/>
                  </a:lnTo>
                  <a:lnTo>
                    <a:pt x="50" y="52"/>
                  </a:lnTo>
                  <a:lnTo>
                    <a:pt x="54" y="56"/>
                  </a:lnTo>
                  <a:lnTo>
                    <a:pt x="58" y="62"/>
                  </a:lnTo>
                  <a:lnTo>
                    <a:pt x="64" y="66"/>
                  </a:lnTo>
                  <a:lnTo>
                    <a:pt x="70" y="68"/>
                  </a:lnTo>
                  <a:lnTo>
                    <a:pt x="76" y="70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122" y="68"/>
                  </a:lnTo>
                  <a:lnTo>
                    <a:pt x="166" y="70"/>
                  </a:lnTo>
                  <a:lnTo>
                    <a:pt x="210" y="74"/>
                  </a:lnTo>
                  <a:lnTo>
                    <a:pt x="254" y="82"/>
                  </a:lnTo>
                  <a:lnTo>
                    <a:pt x="254" y="82"/>
                  </a:lnTo>
                  <a:lnTo>
                    <a:pt x="238" y="100"/>
                  </a:lnTo>
                  <a:lnTo>
                    <a:pt x="218" y="118"/>
                  </a:lnTo>
                  <a:lnTo>
                    <a:pt x="176" y="150"/>
                  </a:lnTo>
                  <a:lnTo>
                    <a:pt x="176" y="150"/>
                  </a:lnTo>
                  <a:lnTo>
                    <a:pt x="138" y="118"/>
                  </a:lnTo>
                  <a:lnTo>
                    <a:pt x="138" y="118"/>
                  </a:lnTo>
                  <a:lnTo>
                    <a:pt x="132" y="114"/>
                  </a:lnTo>
                  <a:lnTo>
                    <a:pt x="126" y="112"/>
                  </a:lnTo>
                  <a:lnTo>
                    <a:pt x="120" y="110"/>
                  </a:lnTo>
                  <a:lnTo>
                    <a:pt x="114" y="110"/>
                  </a:lnTo>
                  <a:lnTo>
                    <a:pt x="108" y="112"/>
                  </a:lnTo>
                  <a:lnTo>
                    <a:pt x="102" y="114"/>
                  </a:lnTo>
                  <a:lnTo>
                    <a:pt x="96" y="118"/>
                  </a:lnTo>
                  <a:lnTo>
                    <a:pt x="90" y="122"/>
                  </a:lnTo>
                  <a:lnTo>
                    <a:pt x="90" y="122"/>
                  </a:lnTo>
                  <a:lnTo>
                    <a:pt x="86" y="128"/>
                  </a:lnTo>
                  <a:lnTo>
                    <a:pt x="84" y="134"/>
                  </a:lnTo>
                  <a:lnTo>
                    <a:pt x="84" y="140"/>
                  </a:lnTo>
                  <a:lnTo>
                    <a:pt x="84" y="148"/>
                  </a:lnTo>
                  <a:lnTo>
                    <a:pt x="84" y="154"/>
                  </a:lnTo>
                  <a:lnTo>
                    <a:pt x="86" y="160"/>
                  </a:lnTo>
                  <a:lnTo>
                    <a:pt x="90" y="166"/>
                  </a:lnTo>
                  <a:lnTo>
                    <a:pt x="96" y="170"/>
                  </a:lnTo>
                  <a:lnTo>
                    <a:pt x="96" y="170"/>
                  </a:lnTo>
                  <a:lnTo>
                    <a:pt x="120" y="192"/>
                  </a:lnTo>
                  <a:lnTo>
                    <a:pt x="120" y="192"/>
                  </a:lnTo>
                  <a:lnTo>
                    <a:pt x="90" y="214"/>
                  </a:lnTo>
                  <a:lnTo>
                    <a:pt x="60" y="238"/>
                  </a:lnTo>
                  <a:lnTo>
                    <a:pt x="32" y="262"/>
                  </a:lnTo>
                  <a:lnTo>
                    <a:pt x="8" y="288"/>
                  </a:lnTo>
                  <a:lnTo>
                    <a:pt x="8" y="288"/>
                  </a:lnTo>
                  <a:lnTo>
                    <a:pt x="4" y="296"/>
                  </a:lnTo>
                  <a:lnTo>
                    <a:pt x="0" y="304"/>
                  </a:lnTo>
                  <a:lnTo>
                    <a:pt x="0" y="312"/>
                  </a:lnTo>
                  <a:lnTo>
                    <a:pt x="2" y="322"/>
                  </a:lnTo>
                  <a:lnTo>
                    <a:pt x="2" y="322"/>
                  </a:lnTo>
                  <a:lnTo>
                    <a:pt x="6" y="330"/>
                  </a:lnTo>
                  <a:lnTo>
                    <a:pt x="14" y="336"/>
                  </a:lnTo>
                  <a:lnTo>
                    <a:pt x="20" y="340"/>
                  </a:lnTo>
                  <a:lnTo>
                    <a:pt x="30" y="344"/>
                  </a:lnTo>
                  <a:lnTo>
                    <a:pt x="30" y="344"/>
                  </a:lnTo>
                  <a:lnTo>
                    <a:pt x="134" y="356"/>
                  </a:lnTo>
                  <a:lnTo>
                    <a:pt x="134" y="356"/>
                  </a:lnTo>
                  <a:lnTo>
                    <a:pt x="244" y="370"/>
                  </a:lnTo>
                  <a:lnTo>
                    <a:pt x="244" y="370"/>
                  </a:lnTo>
                  <a:lnTo>
                    <a:pt x="250" y="370"/>
                  </a:lnTo>
                  <a:lnTo>
                    <a:pt x="250" y="370"/>
                  </a:lnTo>
                  <a:lnTo>
                    <a:pt x="260" y="368"/>
                  </a:lnTo>
                  <a:lnTo>
                    <a:pt x="272" y="362"/>
                  </a:lnTo>
                  <a:lnTo>
                    <a:pt x="278" y="352"/>
                  </a:lnTo>
                  <a:lnTo>
                    <a:pt x="282" y="340"/>
                  </a:lnTo>
                  <a:lnTo>
                    <a:pt x="282" y="340"/>
                  </a:lnTo>
                  <a:lnTo>
                    <a:pt x="282" y="334"/>
                  </a:lnTo>
                  <a:lnTo>
                    <a:pt x="282" y="328"/>
                  </a:lnTo>
                  <a:lnTo>
                    <a:pt x="280" y="322"/>
                  </a:lnTo>
                  <a:lnTo>
                    <a:pt x="276" y="316"/>
                  </a:lnTo>
                  <a:lnTo>
                    <a:pt x="272" y="310"/>
                  </a:lnTo>
                  <a:lnTo>
                    <a:pt x="266" y="306"/>
                  </a:lnTo>
                  <a:lnTo>
                    <a:pt x="260" y="304"/>
                  </a:lnTo>
                  <a:lnTo>
                    <a:pt x="254" y="302"/>
                  </a:lnTo>
                  <a:lnTo>
                    <a:pt x="254" y="302"/>
                  </a:lnTo>
                  <a:lnTo>
                    <a:pt x="142" y="288"/>
                  </a:lnTo>
                  <a:lnTo>
                    <a:pt x="142" y="288"/>
                  </a:lnTo>
                  <a:lnTo>
                    <a:pt x="110" y="284"/>
                  </a:lnTo>
                  <a:lnTo>
                    <a:pt x="110" y="284"/>
                  </a:lnTo>
                  <a:lnTo>
                    <a:pt x="138" y="262"/>
                  </a:lnTo>
                  <a:lnTo>
                    <a:pt x="168" y="242"/>
                  </a:lnTo>
                  <a:lnTo>
                    <a:pt x="168" y="242"/>
                  </a:lnTo>
                  <a:lnTo>
                    <a:pt x="174" y="250"/>
                  </a:lnTo>
                  <a:lnTo>
                    <a:pt x="174" y="250"/>
                  </a:lnTo>
                  <a:lnTo>
                    <a:pt x="180" y="254"/>
                  </a:lnTo>
                  <a:lnTo>
                    <a:pt x="186" y="258"/>
                  </a:lnTo>
                  <a:lnTo>
                    <a:pt x="194" y="262"/>
                  </a:lnTo>
                  <a:lnTo>
                    <a:pt x="202" y="262"/>
                  </a:lnTo>
                  <a:lnTo>
                    <a:pt x="202" y="262"/>
                  </a:lnTo>
                  <a:lnTo>
                    <a:pt x="212" y="260"/>
                  </a:lnTo>
                  <a:lnTo>
                    <a:pt x="222" y="254"/>
                  </a:lnTo>
                  <a:lnTo>
                    <a:pt x="222" y="254"/>
                  </a:lnTo>
                  <a:lnTo>
                    <a:pt x="228" y="250"/>
                  </a:lnTo>
                  <a:lnTo>
                    <a:pt x="232" y="244"/>
                  </a:lnTo>
                  <a:lnTo>
                    <a:pt x="234" y="238"/>
                  </a:lnTo>
                  <a:lnTo>
                    <a:pt x="234" y="232"/>
                  </a:lnTo>
                  <a:lnTo>
                    <a:pt x="234" y="224"/>
                  </a:lnTo>
                  <a:lnTo>
                    <a:pt x="234" y="218"/>
                  </a:lnTo>
                  <a:lnTo>
                    <a:pt x="232" y="212"/>
                  </a:lnTo>
                  <a:lnTo>
                    <a:pt x="228" y="206"/>
                  </a:lnTo>
                  <a:lnTo>
                    <a:pt x="228" y="206"/>
                  </a:lnTo>
                  <a:lnTo>
                    <a:pt x="222" y="200"/>
                  </a:lnTo>
                  <a:lnTo>
                    <a:pt x="222" y="200"/>
                  </a:lnTo>
                  <a:lnTo>
                    <a:pt x="258" y="174"/>
                  </a:lnTo>
                  <a:lnTo>
                    <a:pt x="290" y="144"/>
                  </a:lnTo>
                  <a:lnTo>
                    <a:pt x="304" y="128"/>
                  </a:lnTo>
                  <a:lnTo>
                    <a:pt x="316" y="112"/>
                  </a:lnTo>
                  <a:lnTo>
                    <a:pt x="328" y="96"/>
                  </a:lnTo>
                  <a:lnTo>
                    <a:pt x="338" y="78"/>
                  </a:lnTo>
                  <a:lnTo>
                    <a:pt x="338" y="78"/>
                  </a:lnTo>
                  <a:lnTo>
                    <a:pt x="340" y="72"/>
                  </a:lnTo>
                  <a:lnTo>
                    <a:pt x="342" y="64"/>
                  </a:lnTo>
                  <a:lnTo>
                    <a:pt x="342" y="58"/>
                  </a:lnTo>
                  <a:lnTo>
                    <a:pt x="340" y="50"/>
                  </a:lnTo>
                  <a:lnTo>
                    <a:pt x="340" y="50"/>
                  </a:lnTo>
                  <a:lnTo>
                    <a:pt x="336" y="44"/>
                  </a:lnTo>
                  <a:lnTo>
                    <a:pt x="332" y="38"/>
                  </a:lnTo>
                  <a:lnTo>
                    <a:pt x="326" y="34"/>
                  </a:lnTo>
                  <a:lnTo>
                    <a:pt x="320" y="30"/>
                  </a:lnTo>
                  <a:lnTo>
                    <a:pt x="32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849" y="2552"/>
              <a:ext cx="118" cy="120"/>
            </a:xfrm>
            <a:custGeom>
              <a:avLst/>
              <a:gdLst>
                <a:gd name="T0" fmla="*/ 104 w 118"/>
                <a:gd name="T1" fmla="*/ 24 h 120"/>
                <a:gd name="T2" fmla="*/ 104 w 118"/>
                <a:gd name="T3" fmla="*/ 24 h 120"/>
                <a:gd name="T4" fmla="*/ 100 w 118"/>
                <a:gd name="T5" fmla="*/ 16 h 120"/>
                <a:gd name="T6" fmla="*/ 94 w 118"/>
                <a:gd name="T7" fmla="*/ 12 h 120"/>
                <a:gd name="T8" fmla="*/ 88 w 118"/>
                <a:gd name="T9" fmla="*/ 6 h 120"/>
                <a:gd name="T10" fmla="*/ 82 w 118"/>
                <a:gd name="T11" fmla="*/ 2 h 120"/>
                <a:gd name="T12" fmla="*/ 82 w 118"/>
                <a:gd name="T13" fmla="*/ 2 h 120"/>
                <a:gd name="T14" fmla="*/ 70 w 118"/>
                <a:gd name="T15" fmla="*/ 0 h 120"/>
                <a:gd name="T16" fmla="*/ 60 w 118"/>
                <a:gd name="T17" fmla="*/ 0 h 120"/>
                <a:gd name="T18" fmla="*/ 50 w 118"/>
                <a:gd name="T19" fmla="*/ 2 h 120"/>
                <a:gd name="T20" fmla="*/ 40 w 118"/>
                <a:gd name="T21" fmla="*/ 4 h 120"/>
                <a:gd name="T22" fmla="*/ 24 w 118"/>
                <a:gd name="T23" fmla="*/ 16 h 120"/>
                <a:gd name="T24" fmla="*/ 12 w 118"/>
                <a:gd name="T25" fmla="*/ 26 h 120"/>
                <a:gd name="T26" fmla="*/ 12 w 118"/>
                <a:gd name="T27" fmla="*/ 26 h 120"/>
                <a:gd name="T28" fmla="*/ 8 w 118"/>
                <a:gd name="T29" fmla="*/ 32 h 120"/>
                <a:gd name="T30" fmla="*/ 4 w 118"/>
                <a:gd name="T31" fmla="*/ 38 h 120"/>
                <a:gd name="T32" fmla="*/ 2 w 118"/>
                <a:gd name="T33" fmla="*/ 44 h 120"/>
                <a:gd name="T34" fmla="*/ 0 w 118"/>
                <a:gd name="T35" fmla="*/ 50 h 120"/>
                <a:gd name="T36" fmla="*/ 2 w 118"/>
                <a:gd name="T37" fmla="*/ 56 h 120"/>
                <a:gd name="T38" fmla="*/ 2 w 118"/>
                <a:gd name="T39" fmla="*/ 62 h 120"/>
                <a:gd name="T40" fmla="*/ 6 w 118"/>
                <a:gd name="T41" fmla="*/ 68 h 120"/>
                <a:gd name="T42" fmla="*/ 10 w 118"/>
                <a:gd name="T43" fmla="*/ 74 h 120"/>
                <a:gd name="T44" fmla="*/ 10 w 118"/>
                <a:gd name="T45" fmla="*/ 74 h 120"/>
                <a:gd name="T46" fmla="*/ 18 w 118"/>
                <a:gd name="T47" fmla="*/ 82 h 120"/>
                <a:gd name="T48" fmla="*/ 28 w 118"/>
                <a:gd name="T49" fmla="*/ 84 h 120"/>
                <a:gd name="T50" fmla="*/ 28 w 118"/>
                <a:gd name="T51" fmla="*/ 84 h 120"/>
                <a:gd name="T52" fmla="*/ 36 w 118"/>
                <a:gd name="T53" fmla="*/ 94 h 120"/>
                <a:gd name="T54" fmla="*/ 48 w 118"/>
                <a:gd name="T55" fmla="*/ 104 h 120"/>
                <a:gd name="T56" fmla="*/ 48 w 118"/>
                <a:gd name="T57" fmla="*/ 104 h 120"/>
                <a:gd name="T58" fmla="*/ 58 w 118"/>
                <a:gd name="T59" fmla="*/ 110 h 120"/>
                <a:gd name="T60" fmla="*/ 58 w 118"/>
                <a:gd name="T61" fmla="*/ 110 h 120"/>
                <a:gd name="T62" fmla="*/ 62 w 118"/>
                <a:gd name="T63" fmla="*/ 114 h 120"/>
                <a:gd name="T64" fmla="*/ 68 w 118"/>
                <a:gd name="T65" fmla="*/ 118 h 120"/>
                <a:gd name="T66" fmla="*/ 74 w 118"/>
                <a:gd name="T67" fmla="*/ 120 h 120"/>
                <a:gd name="T68" fmla="*/ 80 w 118"/>
                <a:gd name="T69" fmla="*/ 120 h 120"/>
                <a:gd name="T70" fmla="*/ 80 w 118"/>
                <a:gd name="T71" fmla="*/ 120 h 120"/>
                <a:gd name="T72" fmla="*/ 88 w 118"/>
                <a:gd name="T73" fmla="*/ 120 h 120"/>
                <a:gd name="T74" fmla="*/ 94 w 118"/>
                <a:gd name="T75" fmla="*/ 118 h 120"/>
                <a:gd name="T76" fmla="*/ 94 w 118"/>
                <a:gd name="T77" fmla="*/ 118 h 120"/>
                <a:gd name="T78" fmla="*/ 104 w 118"/>
                <a:gd name="T79" fmla="*/ 112 h 120"/>
                <a:gd name="T80" fmla="*/ 110 w 118"/>
                <a:gd name="T81" fmla="*/ 104 h 120"/>
                <a:gd name="T82" fmla="*/ 114 w 118"/>
                <a:gd name="T83" fmla="*/ 96 h 120"/>
                <a:gd name="T84" fmla="*/ 114 w 118"/>
                <a:gd name="T85" fmla="*/ 84 h 120"/>
                <a:gd name="T86" fmla="*/ 114 w 118"/>
                <a:gd name="T87" fmla="*/ 84 h 120"/>
                <a:gd name="T88" fmla="*/ 114 w 118"/>
                <a:gd name="T89" fmla="*/ 68 h 120"/>
                <a:gd name="T90" fmla="*/ 114 w 118"/>
                <a:gd name="T91" fmla="*/ 68 h 120"/>
                <a:gd name="T92" fmla="*/ 116 w 118"/>
                <a:gd name="T93" fmla="*/ 66 h 120"/>
                <a:gd name="T94" fmla="*/ 116 w 118"/>
                <a:gd name="T95" fmla="*/ 66 h 120"/>
                <a:gd name="T96" fmla="*/ 118 w 118"/>
                <a:gd name="T97" fmla="*/ 58 h 120"/>
                <a:gd name="T98" fmla="*/ 118 w 118"/>
                <a:gd name="T99" fmla="*/ 52 h 120"/>
                <a:gd name="T100" fmla="*/ 118 w 118"/>
                <a:gd name="T101" fmla="*/ 52 h 120"/>
                <a:gd name="T102" fmla="*/ 118 w 118"/>
                <a:gd name="T103" fmla="*/ 42 h 120"/>
                <a:gd name="T104" fmla="*/ 114 w 118"/>
                <a:gd name="T105" fmla="*/ 34 h 120"/>
                <a:gd name="T106" fmla="*/ 110 w 118"/>
                <a:gd name="T107" fmla="*/ 28 h 120"/>
                <a:gd name="T108" fmla="*/ 104 w 118"/>
                <a:gd name="T109" fmla="*/ 24 h 120"/>
                <a:gd name="T110" fmla="*/ 104 w 118"/>
                <a:gd name="T111" fmla="*/ 2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8" h="120">
                  <a:moveTo>
                    <a:pt x="104" y="24"/>
                  </a:moveTo>
                  <a:lnTo>
                    <a:pt x="104" y="24"/>
                  </a:lnTo>
                  <a:lnTo>
                    <a:pt x="100" y="16"/>
                  </a:lnTo>
                  <a:lnTo>
                    <a:pt x="94" y="12"/>
                  </a:lnTo>
                  <a:lnTo>
                    <a:pt x="88" y="6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70" y="0"/>
                  </a:lnTo>
                  <a:lnTo>
                    <a:pt x="60" y="0"/>
                  </a:lnTo>
                  <a:lnTo>
                    <a:pt x="50" y="2"/>
                  </a:lnTo>
                  <a:lnTo>
                    <a:pt x="40" y="4"/>
                  </a:lnTo>
                  <a:lnTo>
                    <a:pt x="24" y="1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32"/>
                  </a:lnTo>
                  <a:lnTo>
                    <a:pt x="4" y="38"/>
                  </a:lnTo>
                  <a:lnTo>
                    <a:pt x="2" y="44"/>
                  </a:lnTo>
                  <a:lnTo>
                    <a:pt x="0" y="50"/>
                  </a:lnTo>
                  <a:lnTo>
                    <a:pt x="2" y="56"/>
                  </a:lnTo>
                  <a:lnTo>
                    <a:pt x="2" y="62"/>
                  </a:lnTo>
                  <a:lnTo>
                    <a:pt x="6" y="6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8" y="82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36" y="94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58" y="110"/>
                  </a:lnTo>
                  <a:lnTo>
                    <a:pt x="58" y="110"/>
                  </a:lnTo>
                  <a:lnTo>
                    <a:pt x="62" y="114"/>
                  </a:lnTo>
                  <a:lnTo>
                    <a:pt x="68" y="118"/>
                  </a:lnTo>
                  <a:lnTo>
                    <a:pt x="74" y="120"/>
                  </a:lnTo>
                  <a:lnTo>
                    <a:pt x="80" y="120"/>
                  </a:lnTo>
                  <a:lnTo>
                    <a:pt x="80" y="120"/>
                  </a:lnTo>
                  <a:lnTo>
                    <a:pt x="88" y="120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104" y="112"/>
                  </a:lnTo>
                  <a:lnTo>
                    <a:pt x="110" y="104"/>
                  </a:lnTo>
                  <a:lnTo>
                    <a:pt x="114" y="96"/>
                  </a:lnTo>
                  <a:lnTo>
                    <a:pt x="114" y="84"/>
                  </a:lnTo>
                  <a:lnTo>
                    <a:pt x="114" y="84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8" y="58"/>
                  </a:lnTo>
                  <a:lnTo>
                    <a:pt x="118" y="52"/>
                  </a:lnTo>
                  <a:lnTo>
                    <a:pt x="118" y="52"/>
                  </a:lnTo>
                  <a:lnTo>
                    <a:pt x="118" y="42"/>
                  </a:lnTo>
                  <a:lnTo>
                    <a:pt x="114" y="34"/>
                  </a:lnTo>
                  <a:lnTo>
                    <a:pt x="110" y="28"/>
                  </a:lnTo>
                  <a:lnTo>
                    <a:pt x="104" y="24"/>
                  </a:lnTo>
                  <a:lnTo>
                    <a:pt x="104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077" y="2620"/>
              <a:ext cx="94" cy="114"/>
            </a:xfrm>
            <a:custGeom>
              <a:avLst/>
              <a:gdLst>
                <a:gd name="T0" fmla="*/ 50 w 94"/>
                <a:gd name="T1" fmla="*/ 2 h 114"/>
                <a:gd name="T2" fmla="*/ 50 w 94"/>
                <a:gd name="T3" fmla="*/ 2 h 114"/>
                <a:gd name="T4" fmla="*/ 44 w 94"/>
                <a:gd name="T5" fmla="*/ 0 h 114"/>
                <a:gd name="T6" fmla="*/ 38 w 94"/>
                <a:gd name="T7" fmla="*/ 0 h 114"/>
                <a:gd name="T8" fmla="*/ 26 w 94"/>
                <a:gd name="T9" fmla="*/ 2 h 114"/>
                <a:gd name="T10" fmla="*/ 14 w 94"/>
                <a:gd name="T11" fmla="*/ 8 h 114"/>
                <a:gd name="T12" fmla="*/ 10 w 94"/>
                <a:gd name="T13" fmla="*/ 12 h 114"/>
                <a:gd name="T14" fmla="*/ 6 w 94"/>
                <a:gd name="T15" fmla="*/ 18 h 114"/>
                <a:gd name="T16" fmla="*/ 6 w 94"/>
                <a:gd name="T17" fmla="*/ 18 h 114"/>
                <a:gd name="T18" fmla="*/ 2 w 94"/>
                <a:gd name="T19" fmla="*/ 28 h 114"/>
                <a:gd name="T20" fmla="*/ 2 w 94"/>
                <a:gd name="T21" fmla="*/ 38 h 114"/>
                <a:gd name="T22" fmla="*/ 2 w 94"/>
                <a:gd name="T23" fmla="*/ 50 h 114"/>
                <a:gd name="T24" fmla="*/ 6 w 94"/>
                <a:gd name="T25" fmla="*/ 62 h 114"/>
                <a:gd name="T26" fmla="*/ 6 w 94"/>
                <a:gd name="T27" fmla="*/ 62 h 114"/>
                <a:gd name="T28" fmla="*/ 4 w 94"/>
                <a:gd name="T29" fmla="*/ 64 h 114"/>
                <a:gd name="T30" fmla="*/ 4 w 94"/>
                <a:gd name="T31" fmla="*/ 64 h 114"/>
                <a:gd name="T32" fmla="*/ 2 w 94"/>
                <a:gd name="T33" fmla="*/ 70 h 114"/>
                <a:gd name="T34" fmla="*/ 0 w 94"/>
                <a:gd name="T35" fmla="*/ 76 h 114"/>
                <a:gd name="T36" fmla="*/ 0 w 94"/>
                <a:gd name="T37" fmla="*/ 82 h 114"/>
                <a:gd name="T38" fmla="*/ 2 w 94"/>
                <a:gd name="T39" fmla="*/ 90 h 114"/>
                <a:gd name="T40" fmla="*/ 4 w 94"/>
                <a:gd name="T41" fmla="*/ 96 h 114"/>
                <a:gd name="T42" fmla="*/ 8 w 94"/>
                <a:gd name="T43" fmla="*/ 100 h 114"/>
                <a:gd name="T44" fmla="*/ 12 w 94"/>
                <a:gd name="T45" fmla="*/ 106 h 114"/>
                <a:gd name="T46" fmla="*/ 18 w 94"/>
                <a:gd name="T47" fmla="*/ 110 h 114"/>
                <a:gd name="T48" fmla="*/ 18 w 94"/>
                <a:gd name="T49" fmla="*/ 110 h 114"/>
                <a:gd name="T50" fmla="*/ 26 w 94"/>
                <a:gd name="T51" fmla="*/ 112 h 114"/>
                <a:gd name="T52" fmla="*/ 34 w 94"/>
                <a:gd name="T53" fmla="*/ 114 h 114"/>
                <a:gd name="T54" fmla="*/ 34 w 94"/>
                <a:gd name="T55" fmla="*/ 114 h 114"/>
                <a:gd name="T56" fmla="*/ 44 w 94"/>
                <a:gd name="T57" fmla="*/ 112 h 114"/>
                <a:gd name="T58" fmla="*/ 52 w 94"/>
                <a:gd name="T59" fmla="*/ 108 h 114"/>
                <a:gd name="T60" fmla="*/ 58 w 94"/>
                <a:gd name="T61" fmla="*/ 104 h 114"/>
                <a:gd name="T62" fmla="*/ 64 w 94"/>
                <a:gd name="T63" fmla="*/ 96 h 114"/>
                <a:gd name="T64" fmla="*/ 64 w 94"/>
                <a:gd name="T65" fmla="*/ 96 h 114"/>
                <a:gd name="T66" fmla="*/ 70 w 94"/>
                <a:gd name="T67" fmla="*/ 90 h 114"/>
                <a:gd name="T68" fmla="*/ 70 w 94"/>
                <a:gd name="T69" fmla="*/ 90 h 114"/>
                <a:gd name="T70" fmla="*/ 78 w 94"/>
                <a:gd name="T71" fmla="*/ 84 h 114"/>
                <a:gd name="T72" fmla="*/ 86 w 94"/>
                <a:gd name="T73" fmla="*/ 74 h 114"/>
                <a:gd name="T74" fmla="*/ 90 w 94"/>
                <a:gd name="T75" fmla="*/ 68 h 114"/>
                <a:gd name="T76" fmla="*/ 92 w 94"/>
                <a:gd name="T77" fmla="*/ 62 h 114"/>
                <a:gd name="T78" fmla="*/ 94 w 94"/>
                <a:gd name="T79" fmla="*/ 54 h 114"/>
                <a:gd name="T80" fmla="*/ 92 w 94"/>
                <a:gd name="T81" fmla="*/ 46 h 114"/>
                <a:gd name="T82" fmla="*/ 92 w 94"/>
                <a:gd name="T83" fmla="*/ 46 h 114"/>
                <a:gd name="T84" fmla="*/ 90 w 94"/>
                <a:gd name="T85" fmla="*/ 36 h 114"/>
                <a:gd name="T86" fmla="*/ 86 w 94"/>
                <a:gd name="T87" fmla="*/ 28 h 114"/>
                <a:gd name="T88" fmla="*/ 80 w 94"/>
                <a:gd name="T89" fmla="*/ 22 h 114"/>
                <a:gd name="T90" fmla="*/ 74 w 94"/>
                <a:gd name="T91" fmla="*/ 16 h 114"/>
                <a:gd name="T92" fmla="*/ 62 w 94"/>
                <a:gd name="T93" fmla="*/ 8 h 114"/>
                <a:gd name="T94" fmla="*/ 50 w 94"/>
                <a:gd name="T95" fmla="*/ 2 h 114"/>
                <a:gd name="T96" fmla="*/ 50 w 94"/>
                <a:gd name="T97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4" h="114">
                  <a:moveTo>
                    <a:pt x="50" y="2"/>
                  </a:moveTo>
                  <a:lnTo>
                    <a:pt x="50" y="2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26" y="2"/>
                  </a:lnTo>
                  <a:lnTo>
                    <a:pt x="14" y="8"/>
                  </a:lnTo>
                  <a:lnTo>
                    <a:pt x="10" y="1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2" y="28"/>
                  </a:lnTo>
                  <a:lnTo>
                    <a:pt x="2" y="38"/>
                  </a:lnTo>
                  <a:lnTo>
                    <a:pt x="2" y="50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2" y="70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90"/>
                  </a:lnTo>
                  <a:lnTo>
                    <a:pt x="4" y="96"/>
                  </a:lnTo>
                  <a:lnTo>
                    <a:pt x="8" y="100"/>
                  </a:lnTo>
                  <a:lnTo>
                    <a:pt x="12" y="106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26" y="112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44" y="112"/>
                  </a:lnTo>
                  <a:lnTo>
                    <a:pt x="52" y="108"/>
                  </a:lnTo>
                  <a:lnTo>
                    <a:pt x="58" y="104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70" y="90"/>
                  </a:lnTo>
                  <a:lnTo>
                    <a:pt x="70" y="90"/>
                  </a:lnTo>
                  <a:lnTo>
                    <a:pt x="78" y="84"/>
                  </a:lnTo>
                  <a:lnTo>
                    <a:pt x="86" y="74"/>
                  </a:lnTo>
                  <a:lnTo>
                    <a:pt x="90" y="68"/>
                  </a:lnTo>
                  <a:lnTo>
                    <a:pt x="92" y="62"/>
                  </a:lnTo>
                  <a:lnTo>
                    <a:pt x="94" y="54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0" y="36"/>
                  </a:lnTo>
                  <a:lnTo>
                    <a:pt x="86" y="28"/>
                  </a:lnTo>
                  <a:lnTo>
                    <a:pt x="80" y="22"/>
                  </a:lnTo>
                  <a:lnTo>
                    <a:pt x="74" y="16"/>
                  </a:lnTo>
                  <a:lnTo>
                    <a:pt x="62" y="8"/>
                  </a:lnTo>
                  <a:lnTo>
                    <a:pt x="50" y="2"/>
                  </a:lnTo>
                  <a:lnTo>
                    <a:pt x="5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293" y="2706"/>
              <a:ext cx="106" cy="100"/>
            </a:xfrm>
            <a:custGeom>
              <a:avLst/>
              <a:gdLst>
                <a:gd name="T0" fmla="*/ 104 w 106"/>
                <a:gd name="T1" fmla="*/ 40 h 100"/>
                <a:gd name="T2" fmla="*/ 104 w 106"/>
                <a:gd name="T3" fmla="*/ 40 h 100"/>
                <a:gd name="T4" fmla="*/ 98 w 106"/>
                <a:gd name="T5" fmla="*/ 28 h 100"/>
                <a:gd name="T6" fmla="*/ 90 w 106"/>
                <a:gd name="T7" fmla="*/ 18 h 100"/>
                <a:gd name="T8" fmla="*/ 82 w 106"/>
                <a:gd name="T9" fmla="*/ 10 h 100"/>
                <a:gd name="T10" fmla="*/ 68 w 106"/>
                <a:gd name="T11" fmla="*/ 2 h 100"/>
                <a:gd name="T12" fmla="*/ 68 w 106"/>
                <a:gd name="T13" fmla="*/ 2 h 100"/>
                <a:gd name="T14" fmla="*/ 56 w 106"/>
                <a:gd name="T15" fmla="*/ 0 h 100"/>
                <a:gd name="T16" fmla="*/ 44 w 106"/>
                <a:gd name="T17" fmla="*/ 2 h 100"/>
                <a:gd name="T18" fmla="*/ 36 w 106"/>
                <a:gd name="T19" fmla="*/ 4 h 100"/>
                <a:gd name="T20" fmla="*/ 30 w 106"/>
                <a:gd name="T21" fmla="*/ 8 h 100"/>
                <a:gd name="T22" fmla="*/ 30 w 106"/>
                <a:gd name="T23" fmla="*/ 8 h 100"/>
                <a:gd name="T24" fmla="*/ 28 w 106"/>
                <a:gd name="T25" fmla="*/ 8 h 100"/>
                <a:gd name="T26" fmla="*/ 28 w 106"/>
                <a:gd name="T27" fmla="*/ 8 h 100"/>
                <a:gd name="T28" fmla="*/ 22 w 106"/>
                <a:gd name="T29" fmla="*/ 10 h 100"/>
                <a:gd name="T30" fmla="*/ 16 w 106"/>
                <a:gd name="T31" fmla="*/ 14 h 100"/>
                <a:gd name="T32" fmla="*/ 10 w 106"/>
                <a:gd name="T33" fmla="*/ 18 h 100"/>
                <a:gd name="T34" fmla="*/ 6 w 106"/>
                <a:gd name="T35" fmla="*/ 22 h 100"/>
                <a:gd name="T36" fmla="*/ 4 w 106"/>
                <a:gd name="T37" fmla="*/ 28 h 100"/>
                <a:gd name="T38" fmla="*/ 2 w 106"/>
                <a:gd name="T39" fmla="*/ 34 h 100"/>
                <a:gd name="T40" fmla="*/ 0 w 106"/>
                <a:gd name="T41" fmla="*/ 40 h 100"/>
                <a:gd name="T42" fmla="*/ 2 w 106"/>
                <a:gd name="T43" fmla="*/ 48 h 100"/>
                <a:gd name="T44" fmla="*/ 2 w 106"/>
                <a:gd name="T45" fmla="*/ 48 h 100"/>
                <a:gd name="T46" fmla="*/ 6 w 106"/>
                <a:gd name="T47" fmla="*/ 58 h 100"/>
                <a:gd name="T48" fmla="*/ 12 w 106"/>
                <a:gd name="T49" fmla="*/ 68 h 100"/>
                <a:gd name="T50" fmla="*/ 12 w 106"/>
                <a:gd name="T51" fmla="*/ 68 h 100"/>
                <a:gd name="T52" fmla="*/ 14 w 106"/>
                <a:gd name="T53" fmla="*/ 78 h 100"/>
                <a:gd name="T54" fmla="*/ 20 w 106"/>
                <a:gd name="T55" fmla="*/ 86 h 100"/>
                <a:gd name="T56" fmla="*/ 20 w 106"/>
                <a:gd name="T57" fmla="*/ 86 h 100"/>
                <a:gd name="T58" fmla="*/ 26 w 106"/>
                <a:gd name="T59" fmla="*/ 92 h 100"/>
                <a:gd name="T60" fmla="*/ 32 w 106"/>
                <a:gd name="T61" fmla="*/ 96 h 100"/>
                <a:gd name="T62" fmla="*/ 40 w 106"/>
                <a:gd name="T63" fmla="*/ 98 h 100"/>
                <a:gd name="T64" fmla="*/ 46 w 106"/>
                <a:gd name="T65" fmla="*/ 100 h 100"/>
                <a:gd name="T66" fmla="*/ 46 w 106"/>
                <a:gd name="T67" fmla="*/ 100 h 100"/>
                <a:gd name="T68" fmla="*/ 56 w 106"/>
                <a:gd name="T69" fmla="*/ 98 h 100"/>
                <a:gd name="T70" fmla="*/ 56 w 106"/>
                <a:gd name="T71" fmla="*/ 98 h 100"/>
                <a:gd name="T72" fmla="*/ 68 w 106"/>
                <a:gd name="T73" fmla="*/ 98 h 100"/>
                <a:gd name="T74" fmla="*/ 76 w 106"/>
                <a:gd name="T75" fmla="*/ 96 h 100"/>
                <a:gd name="T76" fmla="*/ 84 w 106"/>
                <a:gd name="T77" fmla="*/ 94 h 100"/>
                <a:gd name="T78" fmla="*/ 84 w 106"/>
                <a:gd name="T79" fmla="*/ 94 h 100"/>
                <a:gd name="T80" fmla="*/ 94 w 106"/>
                <a:gd name="T81" fmla="*/ 86 h 100"/>
                <a:gd name="T82" fmla="*/ 100 w 106"/>
                <a:gd name="T83" fmla="*/ 76 h 100"/>
                <a:gd name="T84" fmla="*/ 104 w 106"/>
                <a:gd name="T85" fmla="*/ 68 h 100"/>
                <a:gd name="T86" fmla="*/ 106 w 106"/>
                <a:gd name="T87" fmla="*/ 62 h 100"/>
                <a:gd name="T88" fmla="*/ 106 w 106"/>
                <a:gd name="T89" fmla="*/ 62 h 100"/>
                <a:gd name="T90" fmla="*/ 106 w 106"/>
                <a:gd name="T91" fmla="*/ 50 h 100"/>
                <a:gd name="T92" fmla="*/ 104 w 106"/>
                <a:gd name="T93" fmla="*/ 40 h 100"/>
                <a:gd name="T94" fmla="*/ 104 w 106"/>
                <a:gd name="T95" fmla="*/ 4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6" h="100">
                  <a:moveTo>
                    <a:pt x="104" y="40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90" y="18"/>
                  </a:lnTo>
                  <a:lnTo>
                    <a:pt x="82" y="10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56" y="0"/>
                  </a:lnTo>
                  <a:lnTo>
                    <a:pt x="44" y="2"/>
                  </a:lnTo>
                  <a:lnTo>
                    <a:pt x="36" y="4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2" y="10"/>
                  </a:lnTo>
                  <a:lnTo>
                    <a:pt x="16" y="14"/>
                  </a:lnTo>
                  <a:lnTo>
                    <a:pt x="10" y="18"/>
                  </a:lnTo>
                  <a:lnTo>
                    <a:pt x="6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6" y="5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4" y="78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6" y="92"/>
                  </a:lnTo>
                  <a:lnTo>
                    <a:pt x="32" y="96"/>
                  </a:lnTo>
                  <a:lnTo>
                    <a:pt x="40" y="98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68" y="98"/>
                  </a:lnTo>
                  <a:lnTo>
                    <a:pt x="76" y="96"/>
                  </a:lnTo>
                  <a:lnTo>
                    <a:pt x="84" y="94"/>
                  </a:lnTo>
                  <a:lnTo>
                    <a:pt x="84" y="94"/>
                  </a:lnTo>
                  <a:lnTo>
                    <a:pt x="94" y="86"/>
                  </a:lnTo>
                  <a:lnTo>
                    <a:pt x="100" y="76"/>
                  </a:lnTo>
                  <a:lnTo>
                    <a:pt x="104" y="68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6" y="50"/>
                  </a:lnTo>
                  <a:lnTo>
                    <a:pt x="104" y="40"/>
                  </a:lnTo>
                  <a:lnTo>
                    <a:pt x="10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09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1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50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9" grpId="1" animBg="1"/>
      <p:bldP spid="96" grpId="0" animBg="1"/>
      <p:bldP spid="100" grpId="0" animBg="1"/>
      <p:bldP spid="101" grpId="0" animBg="1"/>
      <p:bldP spid="109" grpId="0" animBg="1"/>
      <p:bldP spid="109" grpId="1" animBg="1"/>
      <p:bldP spid="110" grpId="0" animBg="1"/>
      <p:bldP spid="110" grpId="1" animBg="1"/>
      <p:bldP spid="111" grpId="0" animBg="1"/>
      <p:bldP spid="112" grpId="0" animBg="1"/>
      <p:bldP spid="125" grpId="0" animBg="1"/>
      <p:bldP spid="126" grpId="0" animBg="1"/>
      <p:bldP spid="127" grpId="0" animBg="1"/>
      <p:bldP spid="130" grpId="0" animBg="1"/>
      <p:bldP spid="131" grpId="0" animBg="1"/>
      <p:bldP spid="132" grpId="0" animBg="1"/>
      <p:bldP spid="137" grpId="0" animBg="1"/>
      <p:bldP spid="13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" y="630"/>
            <a:ext cx="10691498" cy="7558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6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" y="630"/>
            <a:ext cx="10691498" cy="7558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3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" y="630"/>
            <a:ext cx="10691497" cy="7558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9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" y="630"/>
            <a:ext cx="10691495" cy="7558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47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" y="630"/>
            <a:ext cx="10691500" cy="755841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図プレースホルダー 2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6" name="図プレースホルダー 2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7" name="図プレースホルダー 26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8" name="図プレースホルダー 27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2" name="図プレースホルダー 31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33" name="図プレースホルダー 32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34" name="図プレースホルダー 33"/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35" name="テキスト プレースホルダー 3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 lvl="0"/>
            <a:endParaRPr lang="ja-JP" altLang="en-US" dirty="0"/>
          </a:p>
        </p:txBody>
      </p:sp>
      <p:sp>
        <p:nvSpPr>
          <p:cNvPr id="36" name="テキスト プレースホルダー 3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pPr lvl="0"/>
            <a:endParaRPr lang="ja-JP" altLang="en-US" dirty="0"/>
          </a:p>
        </p:txBody>
      </p:sp>
      <p:sp>
        <p:nvSpPr>
          <p:cNvPr id="37" name="図プレースホルダー 36"/>
          <p:cNvSpPr>
            <a:spLocks noGrp="1"/>
          </p:cNvSpPr>
          <p:nvPr>
            <p:ph type="pic" sz="quarter" idx="38"/>
          </p:nvPr>
        </p:nvSpPr>
        <p:spPr/>
      </p:sp>
      <p:cxnSp>
        <p:nvCxnSpPr>
          <p:cNvPr id="6" name="直線コネクタ 5"/>
          <p:cNvCxnSpPr/>
          <p:nvPr/>
        </p:nvCxnSpPr>
        <p:spPr>
          <a:xfrm>
            <a:off x="1" y="7390614"/>
            <a:ext cx="10691812" cy="942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94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000">
        <p:fade/>
      </p:transition>
    </mc:Choice>
    <mc:Fallback xmlns="">
      <p:transition spd="med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" y="630"/>
            <a:ext cx="10691500" cy="755841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図プレースホルダー 55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7" name="図プレースホルダー 56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9" name="図プレースホルダー 58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0" name="図プレースホルダー 59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1" name="図プレースホルダー 60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2" name="図プレースホルダー 6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3" name="図プレースホルダー 6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4" name="図プレースホルダー 63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5" name="図プレースホルダー 6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6" name="図プレースホルダー 65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67" name="図プレースホルダー 66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68" name="図プレースホルダー 67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69" name="図プレースホルダー 68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70" name="図プレースホルダー 69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71" name="図プレースホルダー 70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72" name="図プレースホルダー 71"/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73" name="図プレースホルダー 72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74" name="図プレースホルダー 73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75" name="図プレースホルダー 74"/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76" name="図プレースホルダー 75"/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77" name="図プレースホルダー 76"/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51" name="テキスト プレースホルダー 5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8" name="図プレースホルダー 77"/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79" name="図プレースホルダー 78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80" name="図プレースホルダー 79"/>
          <p:cNvSpPr>
            <a:spLocks noGrp="1"/>
          </p:cNvSpPr>
          <p:nvPr>
            <p:ph type="pic" sz="quarter" idx="39"/>
          </p:nvPr>
        </p:nvSpPr>
        <p:spPr/>
      </p:sp>
      <p:cxnSp>
        <p:nvCxnSpPr>
          <p:cNvPr id="6" name="直線コネクタ 5"/>
          <p:cNvCxnSpPr/>
          <p:nvPr/>
        </p:nvCxnSpPr>
        <p:spPr>
          <a:xfrm>
            <a:off x="1" y="7390614"/>
            <a:ext cx="10691812" cy="942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44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000">
        <p:fade/>
      </p:transition>
    </mc:Choice>
    <mc:Fallback xmlns="">
      <p:transition spd="med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" y="630"/>
            <a:ext cx="10691498" cy="755841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図プレースホルダー 20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2" name="図プレースホルダー 2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3" name="図プレースホルダー 2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4" name="図プレースホルダー 2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5" name="図プレースホルダー 2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6" name="図プレースホルダー 2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7" name="図プレースホルダー 26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8" name="図プレースホルダー 27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9" name="図プレースホルダー 28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0" name="図プレースホルダー 29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1" name="図プレースホルダー 30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32" name="図プレースホルダー 31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33" name="図プレースホルダー 32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34" name="図プレースホルダー 33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5" name="テキスト プレースホルダー 3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6" name="図プレースホルダー 35"/>
          <p:cNvSpPr>
            <a:spLocks noGrp="1"/>
          </p:cNvSpPr>
          <p:nvPr>
            <p:ph type="pic" sz="quarter" idx="37"/>
          </p:nvPr>
        </p:nvSpPr>
        <p:spPr/>
      </p:sp>
      <p:cxnSp>
        <p:nvCxnSpPr>
          <p:cNvPr id="19" name="直線コネクタ 18"/>
          <p:cNvCxnSpPr/>
          <p:nvPr/>
        </p:nvCxnSpPr>
        <p:spPr>
          <a:xfrm>
            <a:off x="1" y="7390614"/>
            <a:ext cx="10691812" cy="942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43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000">
        <p:fade/>
      </p:transition>
    </mc:Choice>
    <mc:Fallback xmlns="">
      <p:transition spd="med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図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" y="630"/>
            <a:ext cx="10691498" cy="755841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図プレースホルダー 30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32" name="図プレースホルダー 31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33" name="図プレースホルダー 32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34" name="図プレースホルダー 33"/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35" name="図プレースホルダー 34"/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36" name="図プレースホルダー 35"/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37" name="図プレースホルダー 36"/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38" name="図プレースホルダー 37"/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39" name="図プレースホルダー 38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40" name="図プレースホルダー 39"/>
          <p:cNvSpPr>
            <a:spLocks noGrp="1"/>
          </p:cNvSpPr>
          <p:nvPr>
            <p:ph type="pic" sz="quarter" idx="39"/>
          </p:nvPr>
        </p:nvSpPr>
        <p:spPr/>
      </p:sp>
      <p:sp>
        <p:nvSpPr>
          <p:cNvPr id="41" name="図プレースホルダー 40"/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42" name="図プレースホルダー 41"/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43" name="図プレースホルダー 42"/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45" name="図プレースホルダー 44"/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46" name="図プレースホルダー 45"/>
          <p:cNvSpPr>
            <a:spLocks noGrp="1"/>
          </p:cNvSpPr>
          <p:nvPr>
            <p:ph type="pic" sz="quarter" idx="45"/>
          </p:nvPr>
        </p:nvSpPr>
        <p:spPr/>
      </p:sp>
      <p:sp>
        <p:nvSpPr>
          <p:cNvPr id="59" name="図プレースホルダー 58"/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61" name="図プレースホルダー 60"/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62" name="図プレースホルダー 61"/>
          <p:cNvSpPr>
            <a:spLocks noGrp="1"/>
          </p:cNvSpPr>
          <p:nvPr>
            <p:ph type="pic" sz="quarter" idx="49"/>
          </p:nvPr>
        </p:nvSpPr>
        <p:spPr/>
      </p:sp>
      <p:sp>
        <p:nvSpPr>
          <p:cNvPr id="63" name="図プレースホルダー 62"/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64" name="図プレースホルダー 63"/>
          <p:cNvSpPr>
            <a:spLocks noGrp="1"/>
          </p:cNvSpPr>
          <p:nvPr>
            <p:ph type="pic" sz="quarter" idx="52"/>
          </p:nvPr>
        </p:nvSpPr>
        <p:spPr/>
      </p:sp>
      <p:sp>
        <p:nvSpPr>
          <p:cNvPr id="65" name="図プレースホルダー 64"/>
          <p:cNvSpPr>
            <a:spLocks noGrp="1"/>
          </p:cNvSpPr>
          <p:nvPr>
            <p:ph type="pic" sz="quarter" idx="53"/>
          </p:nvPr>
        </p:nvSpPr>
        <p:spPr/>
      </p:sp>
      <p:sp>
        <p:nvSpPr>
          <p:cNvPr id="66" name="図プレースホルダー 65"/>
          <p:cNvSpPr>
            <a:spLocks noGrp="1"/>
          </p:cNvSpPr>
          <p:nvPr>
            <p:ph type="pic" sz="quarter" idx="55"/>
          </p:nvPr>
        </p:nvSpPr>
        <p:spPr/>
      </p:sp>
      <p:sp>
        <p:nvSpPr>
          <p:cNvPr id="67" name="図プレースホルダー 66"/>
          <p:cNvSpPr>
            <a:spLocks noGrp="1"/>
          </p:cNvSpPr>
          <p:nvPr>
            <p:ph type="pic" sz="quarter" idx="58"/>
          </p:nvPr>
        </p:nvSpPr>
        <p:spPr/>
      </p:sp>
      <p:sp>
        <p:nvSpPr>
          <p:cNvPr id="68" name="図プレースホルダー 67"/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69" name="図プレースホルダー 68"/>
          <p:cNvSpPr>
            <a:spLocks noGrp="1"/>
          </p:cNvSpPr>
          <p:nvPr>
            <p:ph type="pic" sz="quarter" idx="60"/>
          </p:nvPr>
        </p:nvSpPr>
        <p:spPr/>
      </p:sp>
      <p:sp>
        <p:nvSpPr>
          <p:cNvPr id="70" name="図プレースホルダー 69"/>
          <p:cNvSpPr>
            <a:spLocks noGrp="1"/>
          </p:cNvSpPr>
          <p:nvPr>
            <p:ph type="pic" sz="quarter" idx="61"/>
          </p:nvPr>
        </p:nvSpPr>
        <p:spPr/>
      </p:sp>
      <p:sp>
        <p:nvSpPr>
          <p:cNvPr id="71" name="図プレースホルダー 70"/>
          <p:cNvSpPr>
            <a:spLocks noGrp="1"/>
          </p:cNvSpPr>
          <p:nvPr>
            <p:ph type="pic" sz="quarter" idx="68"/>
          </p:nvPr>
        </p:nvSpPr>
        <p:spPr/>
      </p:sp>
      <p:sp>
        <p:nvSpPr>
          <p:cNvPr id="72" name="図プレースホルダー 71"/>
          <p:cNvSpPr>
            <a:spLocks noGrp="1"/>
          </p:cNvSpPr>
          <p:nvPr>
            <p:ph type="pic" sz="quarter" idx="69"/>
          </p:nvPr>
        </p:nvSpPr>
        <p:spPr/>
      </p:sp>
      <p:sp>
        <p:nvSpPr>
          <p:cNvPr id="73" name="図プレースホルダー 72"/>
          <p:cNvSpPr>
            <a:spLocks noGrp="1"/>
          </p:cNvSpPr>
          <p:nvPr>
            <p:ph type="pic" sz="quarter" idx="70"/>
          </p:nvPr>
        </p:nvSpPr>
        <p:spPr/>
      </p:sp>
      <p:sp>
        <p:nvSpPr>
          <p:cNvPr id="74" name="図プレースホルダー 73"/>
          <p:cNvSpPr>
            <a:spLocks noGrp="1"/>
          </p:cNvSpPr>
          <p:nvPr>
            <p:ph type="pic" sz="quarter" idx="72"/>
          </p:nvPr>
        </p:nvSpPr>
        <p:spPr/>
      </p:sp>
      <p:sp>
        <p:nvSpPr>
          <p:cNvPr id="75" name="図プレースホルダー 74"/>
          <p:cNvSpPr>
            <a:spLocks noGrp="1"/>
          </p:cNvSpPr>
          <p:nvPr>
            <p:ph type="pic" sz="quarter" idx="75"/>
          </p:nvPr>
        </p:nvSpPr>
        <p:spPr/>
      </p:sp>
      <p:sp>
        <p:nvSpPr>
          <p:cNvPr id="76" name="図プレースホルダー 75"/>
          <p:cNvSpPr>
            <a:spLocks noGrp="1"/>
          </p:cNvSpPr>
          <p:nvPr>
            <p:ph type="pic" sz="quarter" idx="76"/>
          </p:nvPr>
        </p:nvSpPr>
        <p:spPr/>
      </p:sp>
      <p:sp>
        <p:nvSpPr>
          <p:cNvPr id="77" name="図プレースホルダー 76"/>
          <p:cNvSpPr>
            <a:spLocks noGrp="1"/>
          </p:cNvSpPr>
          <p:nvPr>
            <p:ph type="pic" sz="quarter" idx="77"/>
          </p:nvPr>
        </p:nvSpPr>
        <p:spPr/>
      </p:sp>
      <p:sp>
        <p:nvSpPr>
          <p:cNvPr id="78" name="テキスト プレースホルダー 77"/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9" name="図プレースホルダー 78"/>
          <p:cNvSpPr>
            <a:spLocks noGrp="1"/>
          </p:cNvSpPr>
          <p:nvPr>
            <p:ph type="pic" sz="quarter" idx="81"/>
          </p:nvPr>
        </p:nvSpPr>
        <p:spPr/>
      </p:sp>
      <p:sp>
        <p:nvSpPr>
          <p:cNvPr id="80" name="図プレースホルダー 79"/>
          <p:cNvSpPr>
            <a:spLocks noGrp="1"/>
          </p:cNvSpPr>
          <p:nvPr>
            <p:ph type="pic" sz="quarter" idx="82"/>
          </p:nvPr>
        </p:nvSpPr>
        <p:spPr/>
      </p:sp>
      <p:cxnSp>
        <p:nvCxnSpPr>
          <p:cNvPr id="60" name="直線コネクタ 59"/>
          <p:cNvCxnSpPr/>
          <p:nvPr/>
        </p:nvCxnSpPr>
        <p:spPr>
          <a:xfrm>
            <a:off x="1" y="7390614"/>
            <a:ext cx="10691812" cy="942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55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819</TotalTime>
  <Words>2</Words>
  <PresentationFormat>ユーザー設定</PresentationFormat>
  <Paragraphs>1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ＭＳ Ｐゴシック</vt:lpstr>
      <vt:lpstr>メイリオ</vt:lpstr>
      <vt:lpstr>Arial</vt:lpstr>
      <vt:lpstr>Calibri</vt:lpstr>
      <vt:lpstr>Calibri Light</vt:lpstr>
      <vt:lpstr>Century Gothic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2015-02-18T03:30:30Z</dcterms:created>
  <dcterms:modified xsi:type="dcterms:W3CDTF">2015-02-27T02:55:35Z</dcterms:modified>
</cp:coreProperties>
</file>