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1" r:id="rId3"/>
    <p:sldId id="282" r:id="rId4"/>
    <p:sldId id="283" r:id="rId5"/>
    <p:sldId id="284" r:id="rId6"/>
    <p:sldId id="285" r:id="rId7"/>
    <p:sldId id="286" r:id="rId8"/>
    <p:sldId id="267" r:id="rId9"/>
    <p:sldId id="269" r:id="rId10"/>
    <p:sldId id="271" r:id="rId11"/>
    <p:sldId id="279" r:id="rId12"/>
    <p:sldId id="273" r:id="rId13"/>
    <p:sldId id="288" r:id="rId14"/>
    <p:sldId id="289" r:id="rId15"/>
    <p:sldId id="290" r:id="rId16"/>
    <p:sldId id="291" r:id="rId17"/>
    <p:sldId id="264" r:id="rId18"/>
    <p:sldId id="265" r:id="rId19"/>
  </p:sldIdLst>
  <p:sldSz cx="10691813" cy="7559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1"/>
    <a:srgbClr val="762700"/>
    <a:srgbClr val="642100"/>
    <a:srgbClr val="DEF2FE"/>
    <a:srgbClr val="C3E7FD"/>
    <a:srgbClr val="FFEA8F"/>
    <a:srgbClr val="FFE471"/>
    <a:srgbClr val="FFCC00"/>
    <a:srgbClr val="3B3838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g"/><Relationship Id="rId7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11" Type="http://schemas.openxmlformats.org/officeDocument/2006/relationships/image" Target="../media/image23.jpg"/><Relationship Id="rId5" Type="http://schemas.openxmlformats.org/officeDocument/2006/relationships/image" Target="../media/image9.jpg"/><Relationship Id="rId10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image" Target="../media/image21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0.jpg"/><Relationship Id="rId7" Type="http://schemas.openxmlformats.org/officeDocument/2006/relationships/image" Target="../media/image2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24.jpg"/><Relationship Id="rId4" Type="http://schemas.openxmlformats.org/officeDocument/2006/relationships/image" Target="../media/image16.jpg"/><Relationship Id="rId9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1.jpg"/><Relationship Id="rId3" Type="http://schemas.openxmlformats.org/officeDocument/2006/relationships/image" Target="../media/image12.jpg"/><Relationship Id="rId7" Type="http://schemas.openxmlformats.org/officeDocument/2006/relationships/image" Target="../media/image27.jpg"/><Relationship Id="rId12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2.jpg"/><Relationship Id="rId5" Type="http://schemas.openxmlformats.org/officeDocument/2006/relationships/image" Target="../media/image25.jpg"/><Relationship Id="rId10" Type="http://schemas.openxmlformats.org/officeDocument/2006/relationships/image" Target="../media/image29.jpg"/><Relationship Id="rId4" Type="http://schemas.openxmlformats.org/officeDocument/2006/relationships/image" Target="../media/image9.jpg"/><Relationship Id="rId9" Type="http://schemas.openxmlformats.org/officeDocument/2006/relationships/image" Target="../media/image28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90"/>
          <p:cNvSpPr>
            <a:spLocks noGrp="1"/>
          </p:cNvSpPr>
          <p:nvPr>
            <p:ph type="pic" sz="quarter" idx="13" hasCustomPrompt="1"/>
          </p:nvPr>
        </p:nvSpPr>
        <p:spPr>
          <a:xfrm rot="19692480">
            <a:off x="2723283" y="1516279"/>
            <a:ext cx="2638431" cy="2223513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" name="図プレースホルダー 90"/>
          <p:cNvSpPr>
            <a:spLocks noGrp="1"/>
          </p:cNvSpPr>
          <p:nvPr>
            <p:ph type="pic" sz="quarter" idx="12" hasCustomPrompt="1"/>
          </p:nvPr>
        </p:nvSpPr>
        <p:spPr>
          <a:xfrm rot="20099507">
            <a:off x="822655" y="669825"/>
            <a:ext cx="2524082" cy="1969357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90"/>
          <p:cNvSpPr>
            <a:spLocks noGrp="1"/>
          </p:cNvSpPr>
          <p:nvPr>
            <p:ph type="pic" sz="quarter" idx="17" hasCustomPrompt="1"/>
          </p:nvPr>
        </p:nvSpPr>
        <p:spPr>
          <a:xfrm rot="2491713">
            <a:off x="5119807" y="1798064"/>
            <a:ext cx="2818116" cy="21987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90"/>
          <p:cNvSpPr>
            <a:spLocks noGrp="1"/>
          </p:cNvSpPr>
          <p:nvPr>
            <p:ph type="pic" sz="quarter" idx="16" hasCustomPrompt="1"/>
          </p:nvPr>
        </p:nvSpPr>
        <p:spPr>
          <a:xfrm rot="2577114">
            <a:off x="7068494" y="764707"/>
            <a:ext cx="2690802" cy="2099436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90"/>
          <p:cNvSpPr>
            <a:spLocks noGrp="1"/>
          </p:cNvSpPr>
          <p:nvPr>
            <p:ph type="pic" sz="quarter" idx="18" hasCustomPrompt="1"/>
          </p:nvPr>
        </p:nvSpPr>
        <p:spPr>
          <a:xfrm rot="20830894">
            <a:off x="5916401" y="469595"/>
            <a:ext cx="2158587" cy="1684189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90"/>
          <p:cNvSpPr>
            <a:spLocks noGrp="1"/>
          </p:cNvSpPr>
          <p:nvPr>
            <p:ph type="pic" sz="quarter" idx="20" hasCustomPrompt="1"/>
          </p:nvPr>
        </p:nvSpPr>
        <p:spPr>
          <a:xfrm rot="3357481">
            <a:off x="1696641" y="3429666"/>
            <a:ext cx="2865779" cy="2235959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" name="図プレースホルダー 90"/>
          <p:cNvSpPr>
            <a:spLocks noGrp="1"/>
          </p:cNvSpPr>
          <p:nvPr>
            <p:ph type="pic" sz="quarter" idx="14" hasCustomPrompt="1"/>
          </p:nvPr>
        </p:nvSpPr>
        <p:spPr>
          <a:xfrm rot="20869585">
            <a:off x="965104" y="2151265"/>
            <a:ext cx="2285408" cy="1783138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90"/>
          <p:cNvSpPr>
            <a:spLocks noGrp="1"/>
          </p:cNvSpPr>
          <p:nvPr>
            <p:ph type="pic" sz="quarter" idx="21" hasCustomPrompt="1"/>
          </p:nvPr>
        </p:nvSpPr>
        <p:spPr>
          <a:xfrm rot="18726413">
            <a:off x="6474113" y="2978782"/>
            <a:ext cx="2627266" cy="2049865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9" name="図プレースホルダー 90"/>
          <p:cNvSpPr>
            <a:spLocks noGrp="1"/>
          </p:cNvSpPr>
          <p:nvPr>
            <p:ph type="pic" sz="quarter" idx="22" hasCustomPrompt="1"/>
          </p:nvPr>
        </p:nvSpPr>
        <p:spPr>
          <a:xfrm rot="2754731">
            <a:off x="4926674" y="3999663"/>
            <a:ext cx="2761074" cy="2154265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1" name="図プレースホルダー 90"/>
          <p:cNvSpPr>
            <a:spLocks noGrp="1"/>
          </p:cNvSpPr>
          <p:nvPr>
            <p:ph type="pic" sz="quarter" idx="24" hasCustomPrompt="1"/>
          </p:nvPr>
        </p:nvSpPr>
        <p:spPr>
          <a:xfrm rot="2393145">
            <a:off x="3486339" y="5121900"/>
            <a:ext cx="2417612" cy="1886287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2" name="図プレースホルダー 90"/>
          <p:cNvSpPr>
            <a:spLocks noGrp="1"/>
          </p:cNvSpPr>
          <p:nvPr>
            <p:ph type="pic" sz="quarter" idx="25" hasCustomPrompt="1"/>
          </p:nvPr>
        </p:nvSpPr>
        <p:spPr>
          <a:xfrm rot="21403646">
            <a:off x="3880504" y="2847216"/>
            <a:ext cx="2594710" cy="2024464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4" name="図プレースホルダー 90"/>
          <p:cNvSpPr>
            <a:spLocks noGrp="1"/>
          </p:cNvSpPr>
          <p:nvPr>
            <p:ph type="pic" sz="quarter" idx="27" hasCustomPrompt="1"/>
          </p:nvPr>
        </p:nvSpPr>
        <p:spPr>
          <a:xfrm rot="19998534">
            <a:off x="4921781" y="5716594"/>
            <a:ext cx="1754786" cy="1369132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" name="図プレースホルダー 90"/>
          <p:cNvSpPr>
            <a:spLocks noGrp="1"/>
          </p:cNvSpPr>
          <p:nvPr>
            <p:ph type="pic" sz="quarter" idx="15" hasCustomPrompt="1"/>
          </p:nvPr>
        </p:nvSpPr>
        <p:spPr>
          <a:xfrm rot="1633873">
            <a:off x="2604785" y="462476"/>
            <a:ext cx="2176835" cy="1698426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90"/>
          <p:cNvSpPr>
            <a:spLocks noGrp="1"/>
          </p:cNvSpPr>
          <p:nvPr>
            <p:ph type="pic" sz="quarter" idx="19" hasCustomPrompt="1"/>
          </p:nvPr>
        </p:nvSpPr>
        <p:spPr>
          <a:xfrm rot="1694282">
            <a:off x="7542346" y="2107362"/>
            <a:ext cx="2065601" cy="1611638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360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8" hasCustomPrompt="1"/>
          </p:nvPr>
        </p:nvSpPr>
        <p:spPr>
          <a:xfrm>
            <a:off x="1093954" y="5219922"/>
            <a:ext cx="8420804" cy="895989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20XX </a:t>
            </a:r>
            <a:r>
              <a:rPr kumimoji="1" lang="ja-JP" altLang="en-US" dirty="0" smtClean="0"/>
              <a:t>年のフォト ムービー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0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  <p:bldP spid="13" grpId="0" animBg="1"/>
      <p:bldP spid="15" grpId="0" animBg="1"/>
      <p:bldP spid="17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11" grpId="0" animBg="1"/>
      <p:bldP spid="16" grpId="0" animBg="1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8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83"/>
          <p:cNvSpPr>
            <a:spLocks noGrp="1"/>
          </p:cNvSpPr>
          <p:nvPr>
            <p:ph type="pic" sz="quarter" idx="18" hasCustomPrompt="1"/>
          </p:nvPr>
        </p:nvSpPr>
        <p:spPr>
          <a:xfrm rot="21263248">
            <a:off x="445791" y="505569"/>
            <a:ext cx="3649439" cy="4926930"/>
          </a:xfr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16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3" name="図プレースホルダー 83"/>
          <p:cNvSpPr>
            <a:spLocks noGrp="1"/>
          </p:cNvSpPr>
          <p:nvPr>
            <p:ph type="pic" sz="quarter" idx="20" hasCustomPrompt="1"/>
          </p:nvPr>
        </p:nvSpPr>
        <p:spPr>
          <a:xfrm rot="624657">
            <a:off x="6566735" y="2256571"/>
            <a:ext cx="3473778" cy="4689778"/>
          </a:xfr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98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2" name="図プレースホルダー 81"/>
          <p:cNvSpPr>
            <a:spLocks noGrp="1"/>
          </p:cNvSpPr>
          <p:nvPr>
            <p:ph type="pic" sz="quarter" idx="19" hasCustomPrompt="1"/>
          </p:nvPr>
        </p:nvSpPr>
        <p:spPr>
          <a:xfrm rot="20800754">
            <a:off x="3626876" y="372294"/>
            <a:ext cx="3338737" cy="2503073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36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4" name="図プレースホルダー 81"/>
          <p:cNvSpPr>
            <a:spLocks noGrp="1"/>
          </p:cNvSpPr>
          <p:nvPr>
            <p:ph type="pic" sz="quarter" idx="21" hasCustomPrompt="1"/>
          </p:nvPr>
        </p:nvSpPr>
        <p:spPr>
          <a:xfrm rot="1081469">
            <a:off x="6549249" y="624065"/>
            <a:ext cx="3508752" cy="2630534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0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5" name="図プレースホルダー 81"/>
          <p:cNvSpPr>
            <a:spLocks noGrp="1"/>
          </p:cNvSpPr>
          <p:nvPr>
            <p:ph type="pic" sz="quarter" idx="22" hasCustomPrompt="1"/>
          </p:nvPr>
        </p:nvSpPr>
        <p:spPr>
          <a:xfrm>
            <a:off x="4167567" y="4587264"/>
            <a:ext cx="3508752" cy="2630534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1" name="図プレースホルダー 81"/>
          <p:cNvSpPr>
            <a:spLocks noGrp="1"/>
          </p:cNvSpPr>
          <p:nvPr>
            <p:ph type="pic" sz="quarter" idx="11" hasCustomPrompt="1"/>
          </p:nvPr>
        </p:nvSpPr>
        <p:spPr>
          <a:xfrm rot="715713">
            <a:off x="1003752" y="4370654"/>
            <a:ext cx="3508752" cy="2630534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0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6" name="図プレースホルダー 81"/>
          <p:cNvSpPr>
            <a:spLocks noGrp="1"/>
          </p:cNvSpPr>
          <p:nvPr>
            <p:ph type="pic" sz="quarter" idx="23" hasCustomPrompt="1"/>
          </p:nvPr>
        </p:nvSpPr>
        <p:spPr>
          <a:xfrm rot="541372">
            <a:off x="3335057" y="2416876"/>
            <a:ext cx="3864407" cy="28971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152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34" name="テキスト プレースホルダー 464"/>
          <p:cNvSpPr>
            <a:spLocks noGrp="1"/>
          </p:cNvSpPr>
          <p:nvPr>
            <p:ph type="body" sz="quarter" idx="30" hasCustomPrompt="1"/>
          </p:nvPr>
        </p:nvSpPr>
        <p:spPr>
          <a:xfrm rot="932116">
            <a:off x="6071160" y="2271924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  <p:sp>
        <p:nvSpPr>
          <p:cNvPr id="180" name="テキスト プレースホルダー 464"/>
          <p:cNvSpPr>
            <a:spLocks noGrp="1"/>
          </p:cNvSpPr>
          <p:nvPr>
            <p:ph type="body" sz="quarter" idx="29" hasCustomPrompt="1"/>
          </p:nvPr>
        </p:nvSpPr>
        <p:spPr>
          <a:xfrm rot="20870147">
            <a:off x="1925364" y="3942257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609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2" grpId="0" animBg="1"/>
      <p:bldP spid="24" grpId="0" animBg="1"/>
      <p:bldP spid="25" grpId="0" animBg="1"/>
      <p:bldP spid="21" grpId="0" animBg="1"/>
      <p:bldP spid="26" grpId="0" animBg="1"/>
      <p:bldP spid="3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6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図プレースホルダー 35"/>
          <p:cNvSpPr>
            <a:spLocks noGrp="1"/>
          </p:cNvSpPr>
          <p:nvPr>
            <p:ph type="pic" sz="quarter" idx="10" hasCustomPrompt="1"/>
          </p:nvPr>
        </p:nvSpPr>
        <p:spPr>
          <a:xfrm>
            <a:off x="1534160" y="436879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7" name="図プレースホルダー 36"/>
          <p:cNvSpPr>
            <a:spLocks noGrp="1"/>
          </p:cNvSpPr>
          <p:nvPr>
            <p:ph type="pic" sz="quarter" idx="11" hasCustomPrompt="1"/>
          </p:nvPr>
        </p:nvSpPr>
        <p:spPr>
          <a:xfrm>
            <a:off x="4057050" y="436879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12" hasCustomPrompt="1"/>
          </p:nvPr>
        </p:nvSpPr>
        <p:spPr>
          <a:xfrm>
            <a:off x="6579943" y="436879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9" name="図プレースホルダー 38"/>
          <p:cNvSpPr>
            <a:spLocks noGrp="1"/>
          </p:cNvSpPr>
          <p:nvPr>
            <p:ph type="pic" sz="quarter" idx="13" hasCustomPrompt="1"/>
          </p:nvPr>
        </p:nvSpPr>
        <p:spPr>
          <a:xfrm>
            <a:off x="1545945" y="4497326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0" name="図プレースホルダー 39"/>
          <p:cNvSpPr>
            <a:spLocks noGrp="1"/>
          </p:cNvSpPr>
          <p:nvPr>
            <p:ph type="pic" sz="quarter" idx="14" hasCustomPrompt="1"/>
          </p:nvPr>
        </p:nvSpPr>
        <p:spPr>
          <a:xfrm>
            <a:off x="4057050" y="4497326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15" hasCustomPrompt="1"/>
          </p:nvPr>
        </p:nvSpPr>
        <p:spPr>
          <a:xfrm>
            <a:off x="6579943" y="4497326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6" hasCustomPrompt="1"/>
          </p:nvPr>
        </p:nvSpPr>
        <p:spPr>
          <a:xfrm>
            <a:off x="510926" y="2461688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17" hasCustomPrompt="1"/>
          </p:nvPr>
        </p:nvSpPr>
        <p:spPr>
          <a:xfrm>
            <a:off x="7460366" y="2461688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4" name="図プレースホルダー 43"/>
          <p:cNvSpPr>
            <a:spLocks noGrp="1"/>
          </p:cNvSpPr>
          <p:nvPr>
            <p:ph type="pic" sz="quarter" idx="18" hasCustomPrompt="1"/>
          </p:nvPr>
        </p:nvSpPr>
        <p:spPr>
          <a:xfrm>
            <a:off x="2659766" y="2461688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19" hasCustomPrompt="1"/>
          </p:nvPr>
        </p:nvSpPr>
        <p:spPr>
          <a:xfrm>
            <a:off x="5220086" y="2461688"/>
            <a:ext cx="2696138" cy="2696138"/>
          </a:xfrm>
          <a:custGeom>
            <a:avLst/>
            <a:gdLst>
              <a:gd name="connsiteX0" fmla="*/ 1348069 w 2696138"/>
              <a:gd name="connsiteY0" fmla="*/ 0 h 2696138"/>
              <a:gd name="connsiteX1" fmla="*/ 2696138 w 2696138"/>
              <a:gd name="connsiteY1" fmla="*/ 1348069 h 2696138"/>
              <a:gd name="connsiteX2" fmla="*/ 1348069 w 2696138"/>
              <a:gd name="connsiteY2" fmla="*/ 2696138 h 2696138"/>
              <a:gd name="connsiteX3" fmla="*/ 0 w 2696138"/>
              <a:gd name="connsiteY3" fmla="*/ 1348069 h 2696138"/>
              <a:gd name="connsiteX4" fmla="*/ 1348069 w 2696138"/>
              <a:gd name="connsiteY4" fmla="*/ 0 h 2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138" h="2696138">
                <a:moveTo>
                  <a:pt x="1348069" y="0"/>
                </a:moveTo>
                <a:cubicBezTo>
                  <a:pt x="2092587" y="0"/>
                  <a:pt x="2696138" y="603551"/>
                  <a:pt x="2696138" y="1348069"/>
                </a:cubicBezTo>
                <a:cubicBezTo>
                  <a:pt x="2696138" y="2092587"/>
                  <a:pt x="2092587" y="2696138"/>
                  <a:pt x="1348069" y="2696138"/>
                </a:cubicBezTo>
                <a:cubicBezTo>
                  <a:pt x="603551" y="2696138"/>
                  <a:pt x="0" y="2092587"/>
                  <a:pt x="0" y="1348069"/>
                </a:cubicBezTo>
                <a:cubicBezTo>
                  <a:pt x="0" y="603551"/>
                  <a:pt x="603551" y="0"/>
                  <a:pt x="1348069" y="0"/>
                </a:cubicBez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6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52" name="テキスト プレースホルダー 464"/>
          <p:cNvSpPr>
            <a:spLocks noGrp="1"/>
          </p:cNvSpPr>
          <p:nvPr>
            <p:ph type="body" sz="quarter" idx="30" hasCustomPrompt="1"/>
          </p:nvPr>
        </p:nvSpPr>
        <p:spPr>
          <a:xfrm rot="20664423">
            <a:off x="3203089" y="1950353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  <p:sp>
        <p:nvSpPr>
          <p:cNvPr id="353" name="テキスト プレースホルダー 464"/>
          <p:cNvSpPr>
            <a:spLocks noGrp="1"/>
          </p:cNvSpPr>
          <p:nvPr>
            <p:ph type="body" sz="quarter" idx="31" hasCustomPrompt="1"/>
          </p:nvPr>
        </p:nvSpPr>
        <p:spPr>
          <a:xfrm rot="1678401">
            <a:off x="5835601" y="4812522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2332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4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81"/>
          <p:cNvSpPr>
            <a:spLocks noGrp="1"/>
          </p:cNvSpPr>
          <p:nvPr>
            <p:ph type="pic" sz="quarter" idx="23" hasCustomPrompt="1"/>
          </p:nvPr>
        </p:nvSpPr>
        <p:spPr>
          <a:xfrm rot="21304387">
            <a:off x="492248" y="266710"/>
            <a:ext cx="3864407" cy="28971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116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" name="図プレースホルダー 81"/>
          <p:cNvSpPr>
            <a:spLocks noGrp="1"/>
          </p:cNvSpPr>
          <p:nvPr>
            <p:ph type="pic" sz="quarter" idx="24" hasCustomPrompt="1"/>
          </p:nvPr>
        </p:nvSpPr>
        <p:spPr>
          <a:xfrm rot="1122201">
            <a:off x="369379" y="2456058"/>
            <a:ext cx="3864407" cy="28971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116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" name="図プレースホルダー 81"/>
          <p:cNvSpPr>
            <a:spLocks noGrp="1"/>
          </p:cNvSpPr>
          <p:nvPr>
            <p:ph type="pic" sz="quarter" idx="25" hasCustomPrompt="1"/>
          </p:nvPr>
        </p:nvSpPr>
        <p:spPr>
          <a:xfrm>
            <a:off x="6458598" y="3021467"/>
            <a:ext cx="3864407" cy="28971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116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図プレースホルダー 81"/>
          <p:cNvSpPr>
            <a:spLocks noGrp="1"/>
          </p:cNvSpPr>
          <p:nvPr>
            <p:ph type="pic" sz="quarter" idx="26" hasCustomPrompt="1"/>
          </p:nvPr>
        </p:nvSpPr>
        <p:spPr>
          <a:xfrm rot="1582746">
            <a:off x="6393215" y="563767"/>
            <a:ext cx="3864407" cy="2897171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116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" name="図プレースホルダー 81"/>
          <p:cNvSpPr>
            <a:spLocks noGrp="1"/>
          </p:cNvSpPr>
          <p:nvPr>
            <p:ph type="pic" sz="quarter" idx="27" hasCustomPrompt="1"/>
          </p:nvPr>
        </p:nvSpPr>
        <p:spPr>
          <a:xfrm rot="20677064">
            <a:off x="733527" y="4800256"/>
            <a:ext cx="2924001" cy="2192143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756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81"/>
          <p:cNvSpPr>
            <a:spLocks noGrp="1"/>
          </p:cNvSpPr>
          <p:nvPr>
            <p:ph type="pic" sz="quarter" idx="28" hasCustomPrompt="1"/>
          </p:nvPr>
        </p:nvSpPr>
        <p:spPr>
          <a:xfrm rot="833618">
            <a:off x="6997348" y="4919346"/>
            <a:ext cx="2924001" cy="2192143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792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" name="図プレースホルダー 83"/>
          <p:cNvSpPr>
            <a:spLocks noGrp="1"/>
          </p:cNvSpPr>
          <p:nvPr>
            <p:ph type="pic" sz="quarter" idx="18" hasCustomPrompt="1"/>
          </p:nvPr>
        </p:nvSpPr>
        <p:spPr>
          <a:xfrm rot="21310925">
            <a:off x="3855481" y="579661"/>
            <a:ext cx="3456254" cy="4666120"/>
          </a:xfrm>
          <a:blipFill dpi="0" rotWithShape="1">
            <a:blip r:embed="rId8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908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81"/>
          <p:cNvSpPr>
            <a:spLocks noGrp="1"/>
          </p:cNvSpPr>
          <p:nvPr>
            <p:ph type="pic" sz="quarter" idx="29" hasCustomPrompt="1"/>
          </p:nvPr>
        </p:nvSpPr>
        <p:spPr>
          <a:xfrm rot="978639">
            <a:off x="3783036" y="4759153"/>
            <a:ext cx="3070851" cy="2302237"/>
          </a:xfrm>
          <a:custGeom>
            <a:avLst/>
            <a:gdLst>
              <a:gd name="connsiteX0" fmla="*/ 4422775 w 4752975"/>
              <a:gd name="connsiteY0" fmla="*/ 0 h 3708400"/>
              <a:gd name="connsiteX1" fmla="*/ 4752975 w 4752975"/>
              <a:gd name="connsiteY1" fmla="*/ 3260725 h 3708400"/>
              <a:gd name="connsiteX2" fmla="*/ 330200 w 4752975"/>
              <a:gd name="connsiteY2" fmla="*/ 3708400 h 3708400"/>
              <a:gd name="connsiteX3" fmla="*/ 0 w 4752975"/>
              <a:gd name="connsiteY3" fmla="*/ 447675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3708400">
                <a:moveTo>
                  <a:pt x="4422775" y="0"/>
                </a:moveTo>
                <a:lnTo>
                  <a:pt x="4752975" y="3260725"/>
                </a:lnTo>
                <a:lnTo>
                  <a:pt x="330200" y="3708400"/>
                </a:lnTo>
                <a:lnTo>
                  <a:pt x="0" y="447675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0" name="テキスト プレースホルダー 464"/>
          <p:cNvSpPr>
            <a:spLocks noGrp="1"/>
          </p:cNvSpPr>
          <p:nvPr>
            <p:ph type="body" sz="quarter" idx="33" hasCustomPrompt="1"/>
          </p:nvPr>
        </p:nvSpPr>
        <p:spPr>
          <a:xfrm rot="217350">
            <a:off x="7027378" y="2749057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  <p:sp>
        <p:nvSpPr>
          <p:cNvPr id="321" name="テキスト プレースホルダー 464"/>
          <p:cNvSpPr>
            <a:spLocks noGrp="1"/>
          </p:cNvSpPr>
          <p:nvPr>
            <p:ph type="body" sz="quarter" idx="34" hasCustomPrompt="1"/>
          </p:nvPr>
        </p:nvSpPr>
        <p:spPr>
          <a:xfrm rot="20266891">
            <a:off x="3325645" y="4864752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3824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  <p:bldP spid="13" grpId="0" animBg="1"/>
      <p:bldP spid="3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図プレースホルダー 20"/>
          <p:cNvSpPr>
            <a:spLocks noGrp="1"/>
          </p:cNvSpPr>
          <p:nvPr>
            <p:ph type="pic" sz="quarter" idx="10" hasCustomPrompt="1"/>
          </p:nvPr>
        </p:nvSpPr>
        <p:spPr>
          <a:xfrm>
            <a:off x="1344613" y="5159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>
            <a:blip r:embed="rId2"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1" hasCustomPrompt="1"/>
          </p:nvPr>
        </p:nvSpPr>
        <p:spPr>
          <a:xfrm>
            <a:off x="3668713" y="5159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3" name="図プレースホルダー 22"/>
          <p:cNvSpPr>
            <a:spLocks noGrp="1"/>
          </p:cNvSpPr>
          <p:nvPr>
            <p:ph type="pic" sz="quarter" idx="12" hasCustomPrompt="1"/>
          </p:nvPr>
        </p:nvSpPr>
        <p:spPr>
          <a:xfrm>
            <a:off x="5991756" y="5159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4" name="図プレースホルダー 23"/>
          <p:cNvSpPr>
            <a:spLocks noGrp="1"/>
          </p:cNvSpPr>
          <p:nvPr>
            <p:ph type="pic" sz="quarter" idx="13" hasCustomPrompt="1"/>
          </p:nvPr>
        </p:nvSpPr>
        <p:spPr>
          <a:xfrm>
            <a:off x="157163" y="251618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4" hasCustomPrompt="1"/>
          </p:nvPr>
        </p:nvSpPr>
        <p:spPr>
          <a:xfrm>
            <a:off x="2481263" y="251618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4804306" y="251618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7" name="図プレースホルダー 26"/>
          <p:cNvSpPr>
            <a:spLocks noGrp="1"/>
          </p:cNvSpPr>
          <p:nvPr>
            <p:ph type="pic" sz="quarter" idx="16" hasCustomPrompt="1"/>
          </p:nvPr>
        </p:nvSpPr>
        <p:spPr>
          <a:xfrm>
            <a:off x="7127349" y="251618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8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17" hasCustomPrompt="1"/>
          </p:nvPr>
        </p:nvSpPr>
        <p:spPr>
          <a:xfrm>
            <a:off x="1344613" y="45164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8" hasCustomPrompt="1"/>
          </p:nvPr>
        </p:nvSpPr>
        <p:spPr>
          <a:xfrm>
            <a:off x="3668713" y="45164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9" hasCustomPrompt="1"/>
          </p:nvPr>
        </p:nvSpPr>
        <p:spPr>
          <a:xfrm>
            <a:off x="5991756" y="45164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11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37" name="テキスト プレースホルダー 464"/>
          <p:cNvSpPr>
            <a:spLocks noGrp="1"/>
          </p:cNvSpPr>
          <p:nvPr>
            <p:ph type="body" sz="quarter" idx="32" hasCustomPrompt="1"/>
          </p:nvPr>
        </p:nvSpPr>
        <p:spPr>
          <a:xfrm rot="1799640">
            <a:off x="3650288" y="2470424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  <p:sp>
        <p:nvSpPr>
          <p:cNvPr id="338" name="テキスト プレースホルダー 464"/>
          <p:cNvSpPr>
            <a:spLocks noGrp="1"/>
          </p:cNvSpPr>
          <p:nvPr>
            <p:ph type="body" sz="quarter" idx="33" hasCustomPrompt="1"/>
          </p:nvPr>
        </p:nvSpPr>
        <p:spPr>
          <a:xfrm rot="20495052">
            <a:off x="5621355" y="4375704"/>
            <a:ext cx="1377359" cy="60883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</a:t>
            </a:r>
          </a:p>
        </p:txBody>
      </p:sp>
      <p:sp>
        <p:nvSpPr>
          <p:cNvPr id="14" name="図プレースホルダー 29"/>
          <p:cNvSpPr>
            <a:spLocks noGrp="1"/>
          </p:cNvSpPr>
          <p:nvPr>
            <p:ph type="pic" sz="quarter" idx="34" hasCustomPrompt="1"/>
          </p:nvPr>
        </p:nvSpPr>
        <p:spPr>
          <a:xfrm>
            <a:off x="8314799" y="45164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12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22"/>
          <p:cNvSpPr>
            <a:spLocks noGrp="1"/>
          </p:cNvSpPr>
          <p:nvPr>
            <p:ph type="pic" sz="quarter" idx="35" hasCustomPrompt="1"/>
          </p:nvPr>
        </p:nvSpPr>
        <p:spPr>
          <a:xfrm>
            <a:off x="8314798" y="515938"/>
            <a:ext cx="2187575" cy="2524125"/>
          </a:xfrm>
          <a:custGeom>
            <a:avLst/>
            <a:gdLst>
              <a:gd name="connsiteX0" fmla="*/ 1092200 w 2187575"/>
              <a:gd name="connsiteY0" fmla="*/ 0 h 2524125"/>
              <a:gd name="connsiteX1" fmla="*/ 2187575 w 2187575"/>
              <a:gd name="connsiteY1" fmla="*/ 631825 h 2524125"/>
              <a:gd name="connsiteX2" fmla="*/ 2187575 w 2187575"/>
              <a:gd name="connsiteY2" fmla="*/ 1895475 h 2524125"/>
              <a:gd name="connsiteX3" fmla="*/ 1092200 w 2187575"/>
              <a:gd name="connsiteY3" fmla="*/ 2524125 h 2524125"/>
              <a:gd name="connsiteX4" fmla="*/ 0 w 2187575"/>
              <a:gd name="connsiteY4" fmla="*/ 1895475 h 2524125"/>
              <a:gd name="connsiteX5" fmla="*/ 0 w 2187575"/>
              <a:gd name="connsiteY5" fmla="*/ 6318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575" h="2524125">
                <a:moveTo>
                  <a:pt x="1092200" y="0"/>
                </a:moveTo>
                <a:lnTo>
                  <a:pt x="2187575" y="631825"/>
                </a:lnTo>
                <a:lnTo>
                  <a:pt x="2187575" y="1895475"/>
                </a:lnTo>
                <a:lnTo>
                  <a:pt x="1092200" y="2524125"/>
                </a:lnTo>
                <a:lnTo>
                  <a:pt x="0" y="1895475"/>
                </a:lnTo>
                <a:lnTo>
                  <a:pt x="0" y="631825"/>
                </a:lnTo>
                <a:close/>
              </a:path>
            </a:pathLst>
          </a:custGeom>
          <a:blipFill dpi="0" rotWithShape="1">
            <a:blip r:embed="rId13"/>
            <a:srcRect/>
            <a:tile tx="0" ty="0" sx="100000" sy="100000" flip="none" algn="ctr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828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10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メディア プレースホルダー 9"/>
          <p:cNvSpPr>
            <a:spLocks noGrp="1"/>
          </p:cNvSpPr>
          <p:nvPr>
            <p:ph type="media" sz="quarter" idx="10" hasCustomPrompt="1"/>
          </p:nvPr>
        </p:nvSpPr>
        <p:spPr>
          <a:xfrm>
            <a:off x="1677812" y="869831"/>
            <a:ext cx="7534946" cy="5121895"/>
          </a:xfrm>
          <a:solidFill>
            <a:schemeClr val="bg1">
              <a:lumMod val="85000"/>
            </a:schemeClr>
          </a:solidFill>
          <a:effectLst/>
        </p:spPr>
        <p:txBody>
          <a:bodyPr bIns="720000" anchor="ctr" anchorCtr="1">
            <a:norm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動画を挿入する</a:t>
            </a:r>
            <a:endParaRPr kumimoji="1" lang="ja-JP" altLang="en-US" dirty="0"/>
          </a:p>
        </p:txBody>
      </p:sp>
      <p:sp>
        <p:nvSpPr>
          <p:cNvPr id="301" name="テキスト プレースホルダー 464"/>
          <p:cNvSpPr>
            <a:spLocks noGrp="1"/>
          </p:cNvSpPr>
          <p:nvPr>
            <p:ph type="body" sz="quarter" idx="22" hasCustomPrompt="1"/>
          </p:nvPr>
        </p:nvSpPr>
        <p:spPr>
          <a:xfrm rot="20317223">
            <a:off x="653785" y="712836"/>
            <a:ext cx="2060354" cy="660359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ここにコメントを入れましょう。ここにコメントを入れましょう。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2094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809-4AAE-407D-8EF2-C892C0B6F54B}" type="datetimeFigureOut">
              <a:rPr kumimoji="1" lang="ja-JP" altLang="en-US" smtClean="0"/>
              <a:t>2015/2/27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CC4-9342-4B40-9C65-CD75CA58D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3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C809-4AAE-407D-8EF2-C892C0B6F54B}" type="datetimeFigureOut">
              <a:rPr kumimoji="1" lang="ja-JP" altLang="en-US" smtClean="0"/>
              <a:t>2015/2/27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CCC4-9342-4B40-9C65-CD75CA58D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9" r:id="rId3"/>
    <p:sldLayoutId id="2147483683" r:id="rId4"/>
    <p:sldLayoutId id="2147483677" r:id="rId5"/>
    <p:sldLayoutId id="2147483671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7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6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3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4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正方形/長方形 404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図プレースホルダー 39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4" name="図プレースホルダー 39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95" name="図プレースホルダー 39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96" name="図プレースホルダー 39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7" name="図プレースホルダー 39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98" name="図プレースホルダー 39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99" name="図プレースホルダー 39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00" name="図プレースホルダー 39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01" name="図プレースホルダー 40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02" name="図プレースホルダー 401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87" name="グループ化 86"/>
          <p:cNvGrpSpPr/>
          <p:nvPr/>
        </p:nvGrpSpPr>
        <p:grpSpPr>
          <a:xfrm rot="21152025">
            <a:off x="2970529" y="1744029"/>
            <a:ext cx="1765198" cy="1037781"/>
            <a:chOff x="3873622" y="646188"/>
            <a:chExt cx="2889250" cy="1698625"/>
          </a:xfrm>
        </p:grpSpPr>
        <p:sp>
          <p:nvSpPr>
            <p:cNvPr id="88" name="Freeform 10"/>
            <p:cNvSpPr>
              <a:spLocks/>
            </p:cNvSpPr>
            <p:nvPr userDrawn="1"/>
          </p:nvSpPr>
          <p:spPr bwMode="auto">
            <a:xfrm>
              <a:off x="3873622" y="646188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9" name="Group 171"/>
            <p:cNvGrpSpPr>
              <a:grpSpLocks noChangeAspect="1"/>
            </p:cNvGrpSpPr>
            <p:nvPr userDrawn="1"/>
          </p:nvGrpSpPr>
          <p:grpSpPr bwMode="auto">
            <a:xfrm>
              <a:off x="3903311" y="699743"/>
              <a:ext cx="2830007" cy="1463773"/>
              <a:chOff x="2461" y="1911"/>
              <a:chExt cx="1814" cy="940"/>
            </a:xfrm>
            <a:solidFill>
              <a:srgbClr val="FFDDFF"/>
            </a:solidFill>
          </p:grpSpPr>
          <p:sp>
            <p:nvSpPr>
              <p:cNvPr id="90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0" name="グループ化 239"/>
          <p:cNvGrpSpPr/>
          <p:nvPr/>
        </p:nvGrpSpPr>
        <p:grpSpPr>
          <a:xfrm rot="1191973">
            <a:off x="5584290" y="4565355"/>
            <a:ext cx="1783194" cy="1048361"/>
            <a:chOff x="7929116" y="1001882"/>
            <a:chExt cx="2560713" cy="1505474"/>
          </a:xfrm>
        </p:grpSpPr>
        <p:sp>
          <p:nvSpPr>
            <p:cNvPr id="241" name="Freeform 10"/>
            <p:cNvSpPr>
              <a:spLocks/>
            </p:cNvSpPr>
            <p:nvPr userDrawn="1"/>
          </p:nvSpPr>
          <p:spPr bwMode="auto">
            <a:xfrm rot="996711">
              <a:off x="7929116" y="1001882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42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71610" y="1051727"/>
              <a:ext cx="2508207" cy="1297327"/>
              <a:chOff x="2461" y="1911"/>
              <a:chExt cx="1814" cy="940"/>
            </a:xfrm>
            <a:solidFill>
              <a:srgbClr val="9AE8E6"/>
            </a:solidFill>
          </p:grpSpPr>
          <p:sp>
            <p:nvSpPr>
              <p:cNvPr id="243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03" name="テキスト プレースホルダー 40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04" name="テキスト プレースホルダー 40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2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00">
        <p:circle/>
      </p:transition>
    </mc:Choice>
    <mc:Fallback xmlns="">
      <p:transition spd="slow" advTm="1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正方形/長方形 400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図プレースホルダー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29"/>
          </p:nvPr>
        </p:nvSpPr>
        <p:spPr/>
      </p:sp>
      <p:grpSp>
        <p:nvGrpSpPr>
          <p:cNvPr id="86" name="グループ化 85"/>
          <p:cNvGrpSpPr/>
          <p:nvPr/>
        </p:nvGrpSpPr>
        <p:grpSpPr>
          <a:xfrm rot="19627491">
            <a:off x="2994203" y="4616436"/>
            <a:ext cx="1996346" cy="1173676"/>
            <a:chOff x="7902062" y="1087926"/>
            <a:chExt cx="2560713" cy="1505474"/>
          </a:xfrm>
        </p:grpSpPr>
        <p:sp>
          <p:nvSpPr>
            <p:cNvPr id="87" name="Freeform 10"/>
            <p:cNvSpPr>
              <a:spLocks/>
            </p:cNvSpPr>
            <p:nvPr userDrawn="1"/>
          </p:nvSpPr>
          <p:spPr bwMode="auto">
            <a:xfrm rot="996711">
              <a:off x="7902062" y="1087926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8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44556" y="1137771"/>
              <a:ext cx="2508207" cy="1297327"/>
              <a:chOff x="2461" y="1911"/>
              <a:chExt cx="1814" cy="940"/>
            </a:xfrm>
            <a:solidFill>
              <a:srgbClr val="BFF48E"/>
            </a:solidFill>
          </p:grpSpPr>
          <p:sp>
            <p:nvSpPr>
              <p:cNvPr id="89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8" name="グループ化 247"/>
          <p:cNvGrpSpPr/>
          <p:nvPr/>
        </p:nvGrpSpPr>
        <p:grpSpPr>
          <a:xfrm rot="653810">
            <a:off x="6758238" y="2508958"/>
            <a:ext cx="1774865" cy="1043465"/>
            <a:chOff x="729136" y="730572"/>
            <a:chExt cx="2889250" cy="1698625"/>
          </a:xfrm>
        </p:grpSpPr>
        <p:sp>
          <p:nvSpPr>
            <p:cNvPr id="249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50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251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0" name="テキスト プレースホルダー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985236"/>
      </p:ext>
    </p:extLst>
  </p:cSld>
  <p:clrMapOvr>
    <a:masterClrMapping/>
  </p:clrMapOvr>
  <p:transition spd="slow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正方形/長方形 398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3" name="図プレースホルダー 8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4" name="図プレースホルダー 8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5" name="図プレースホルダー 8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6" name="図プレースホルダー 8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7" name="図プレースホルダー 8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8" name="図プレースホルダー 8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9" name="図プレースホルダー 88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90" name="図プレースホルダー 89"/>
          <p:cNvSpPr>
            <a:spLocks noGrp="1"/>
          </p:cNvSpPr>
          <p:nvPr>
            <p:ph type="pic" sz="quarter" idx="35"/>
          </p:nvPr>
        </p:nvSpPr>
        <p:spPr/>
      </p:sp>
      <p:grpSp>
        <p:nvGrpSpPr>
          <p:cNvPr id="93" name="グループ化 92"/>
          <p:cNvGrpSpPr/>
          <p:nvPr/>
        </p:nvGrpSpPr>
        <p:grpSpPr>
          <a:xfrm rot="920705">
            <a:off x="3455783" y="2203221"/>
            <a:ext cx="1783194" cy="1048361"/>
            <a:chOff x="7929116" y="1001882"/>
            <a:chExt cx="2560713" cy="1505474"/>
          </a:xfrm>
        </p:grpSpPr>
        <p:sp>
          <p:nvSpPr>
            <p:cNvPr id="94" name="Freeform 10"/>
            <p:cNvSpPr>
              <a:spLocks/>
            </p:cNvSpPr>
            <p:nvPr userDrawn="1"/>
          </p:nvSpPr>
          <p:spPr bwMode="auto">
            <a:xfrm rot="996711">
              <a:off x="7929116" y="1001882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5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71610" y="1051727"/>
              <a:ext cx="2508207" cy="1297327"/>
              <a:chOff x="2461" y="1911"/>
              <a:chExt cx="1814" cy="940"/>
            </a:xfrm>
            <a:solidFill>
              <a:srgbClr val="9AE8E6"/>
            </a:solidFill>
          </p:grpSpPr>
          <p:sp>
            <p:nvSpPr>
              <p:cNvPr id="96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6" name="グループ化 245"/>
          <p:cNvGrpSpPr/>
          <p:nvPr/>
        </p:nvGrpSpPr>
        <p:grpSpPr>
          <a:xfrm rot="21165312">
            <a:off x="5328388" y="4152017"/>
            <a:ext cx="1951792" cy="1147483"/>
            <a:chOff x="729136" y="730572"/>
            <a:chExt cx="2889250" cy="1698625"/>
          </a:xfrm>
        </p:grpSpPr>
        <p:sp>
          <p:nvSpPr>
            <p:cNvPr id="247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48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249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09" name="テキスト プレースホルダー 40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10" name="テキスト プレースホルダー 40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25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000">
        <p14:honeycomb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正方形/長方形 316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図プレースホルダー 57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80" name="図プレースホルダー 579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79" name="図プレースホルダー 578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81" name="図プレースホルダー 580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82" name="図プレースホルダー 58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77" name="図プレースホルダー 576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03" name="グループ化 402"/>
          <p:cNvGrpSpPr/>
          <p:nvPr/>
        </p:nvGrpSpPr>
        <p:grpSpPr>
          <a:xfrm rot="21280615">
            <a:off x="1559548" y="3684883"/>
            <a:ext cx="2065113" cy="1214105"/>
            <a:chOff x="729136" y="730572"/>
            <a:chExt cx="2889250" cy="1698626"/>
          </a:xfrm>
        </p:grpSpPr>
        <p:sp>
          <p:nvSpPr>
            <p:cNvPr id="404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6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05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406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83" name="図プレースホルダー 582"/>
          <p:cNvSpPr>
            <a:spLocks noGrp="1"/>
          </p:cNvSpPr>
          <p:nvPr>
            <p:ph type="pic" sz="quarter" idx="23"/>
          </p:nvPr>
        </p:nvSpPr>
        <p:spPr/>
      </p:sp>
      <p:grpSp>
        <p:nvGrpSpPr>
          <p:cNvPr id="90" name="グループ化 89"/>
          <p:cNvGrpSpPr/>
          <p:nvPr/>
        </p:nvGrpSpPr>
        <p:grpSpPr>
          <a:xfrm rot="407894">
            <a:off x="5734549" y="1972384"/>
            <a:ext cx="1996346" cy="1173676"/>
            <a:chOff x="7902062" y="1087926"/>
            <a:chExt cx="2560713" cy="1505474"/>
          </a:xfrm>
        </p:grpSpPr>
        <p:sp>
          <p:nvSpPr>
            <p:cNvPr id="91" name="Freeform 10"/>
            <p:cNvSpPr>
              <a:spLocks/>
            </p:cNvSpPr>
            <p:nvPr userDrawn="1"/>
          </p:nvSpPr>
          <p:spPr bwMode="auto">
            <a:xfrm rot="996711">
              <a:off x="7902062" y="1087926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2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44556" y="1137771"/>
              <a:ext cx="2508207" cy="1297327"/>
              <a:chOff x="2461" y="1911"/>
              <a:chExt cx="1814" cy="940"/>
            </a:xfrm>
            <a:solidFill>
              <a:srgbClr val="BFF48E"/>
            </a:solidFill>
          </p:grpSpPr>
          <p:sp>
            <p:nvSpPr>
              <p:cNvPr id="93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73" name="テキスト プレースホルダー 57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74" name="テキスト プレースホルダー 57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3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00">
        <p14:reveal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正方形/長方形 404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図プレースホルダー 39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4" name="図プレースホルダー 39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95" name="図プレースホルダー 39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96" name="図プレースホルダー 39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7" name="図プレースホルダー 39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98" name="図プレースホルダー 39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99" name="図プレースホルダー 39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00" name="図プレースホルダー 39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01" name="図プレースホルダー 40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02" name="図プレースホルダー 401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87" name="グループ化 86"/>
          <p:cNvGrpSpPr/>
          <p:nvPr/>
        </p:nvGrpSpPr>
        <p:grpSpPr>
          <a:xfrm rot="21152025">
            <a:off x="2970529" y="1744029"/>
            <a:ext cx="1765198" cy="1037781"/>
            <a:chOff x="3873622" y="646188"/>
            <a:chExt cx="2889250" cy="1698625"/>
          </a:xfrm>
        </p:grpSpPr>
        <p:sp>
          <p:nvSpPr>
            <p:cNvPr id="88" name="Freeform 10"/>
            <p:cNvSpPr>
              <a:spLocks/>
            </p:cNvSpPr>
            <p:nvPr userDrawn="1"/>
          </p:nvSpPr>
          <p:spPr bwMode="auto">
            <a:xfrm>
              <a:off x="3873622" y="646188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9" name="Group 171"/>
            <p:cNvGrpSpPr>
              <a:grpSpLocks noChangeAspect="1"/>
            </p:cNvGrpSpPr>
            <p:nvPr userDrawn="1"/>
          </p:nvGrpSpPr>
          <p:grpSpPr bwMode="auto">
            <a:xfrm>
              <a:off x="3903311" y="699743"/>
              <a:ext cx="2830007" cy="1463773"/>
              <a:chOff x="2461" y="1911"/>
              <a:chExt cx="1814" cy="940"/>
            </a:xfrm>
            <a:solidFill>
              <a:srgbClr val="FFDDFF"/>
            </a:solidFill>
          </p:grpSpPr>
          <p:sp>
            <p:nvSpPr>
              <p:cNvPr id="90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0" name="グループ化 239"/>
          <p:cNvGrpSpPr/>
          <p:nvPr/>
        </p:nvGrpSpPr>
        <p:grpSpPr>
          <a:xfrm rot="1191973">
            <a:off x="5584290" y="4565355"/>
            <a:ext cx="1783194" cy="1048361"/>
            <a:chOff x="7929116" y="1001882"/>
            <a:chExt cx="2560713" cy="1505474"/>
          </a:xfrm>
        </p:grpSpPr>
        <p:sp>
          <p:nvSpPr>
            <p:cNvPr id="241" name="Freeform 10"/>
            <p:cNvSpPr>
              <a:spLocks/>
            </p:cNvSpPr>
            <p:nvPr userDrawn="1"/>
          </p:nvSpPr>
          <p:spPr bwMode="auto">
            <a:xfrm rot="996711">
              <a:off x="7929116" y="1001882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42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71610" y="1051727"/>
              <a:ext cx="2508207" cy="1297327"/>
              <a:chOff x="2461" y="1911"/>
              <a:chExt cx="1814" cy="940"/>
            </a:xfrm>
            <a:solidFill>
              <a:srgbClr val="9AE8E6"/>
            </a:solidFill>
          </p:grpSpPr>
          <p:sp>
            <p:nvSpPr>
              <p:cNvPr id="243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03" name="テキスト プレースホルダー 40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04" name="テキスト プレースホルダー 40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3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00">
        <p:circle/>
      </p:transition>
    </mc:Choice>
    <mc:Fallback xmlns="">
      <p:transition spd="slow" advTm="1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正方形/長方形 400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図プレースホルダー 7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図プレースホルダー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図プレースホルダー 8"/>
          <p:cNvSpPr>
            <a:spLocks noGrp="1"/>
          </p:cNvSpPr>
          <p:nvPr>
            <p:ph type="pic" sz="quarter" idx="29"/>
          </p:nvPr>
        </p:nvSpPr>
        <p:spPr/>
      </p:sp>
      <p:grpSp>
        <p:nvGrpSpPr>
          <p:cNvPr id="86" name="グループ化 85"/>
          <p:cNvGrpSpPr/>
          <p:nvPr/>
        </p:nvGrpSpPr>
        <p:grpSpPr>
          <a:xfrm rot="19627491">
            <a:off x="2994203" y="4616436"/>
            <a:ext cx="1996346" cy="1173676"/>
            <a:chOff x="7902062" y="1087926"/>
            <a:chExt cx="2560713" cy="1505474"/>
          </a:xfrm>
        </p:grpSpPr>
        <p:sp>
          <p:nvSpPr>
            <p:cNvPr id="87" name="Freeform 10"/>
            <p:cNvSpPr>
              <a:spLocks/>
            </p:cNvSpPr>
            <p:nvPr userDrawn="1"/>
          </p:nvSpPr>
          <p:spPr bwMode="auto">
            <a:xfrm rot="996711">
              <a:off x="7902062" y="1087926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8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44556" y="1137771"/>
              <a:ext cx="2508207" cy="1297327"/>
              <a:chOff x="2461" y="1911"/>
              <a:chExt cx="1814" cy="940"/>
            </a:xfrm>
            <a:solidFill>
              <a:srgbClr val="BFF48E"/>
            </a:solidFill>
          </p:grpSpPr>
          <p:sp>
            <p:nvSpPr>
              <p:cNvPr id="89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8" name="グループ化 247"/>
          <p:cNvGrpSpPr/>
          <p:nvPr/>
        </p:nvGrpSpPr>
        <p:grpSpPr>
          <a:xfrm rot="653810">
            <a:off x="6758238" y="2508958"/>
            <a:ext cx="1774865" cy="1043465"/>
            <a:chOff x="729136" y="730572"/>
            <a:chExt cx="2889250" cy="1698625"/>
          </a:xfrm>
        </p:grpSpPr>
        <p:sp>
          <p:nvSpPr>
            <p:cNvPr id="249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50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251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0" name="テキスト プレースホルダー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178836"/>
      </p:ext>
    </p:extLst>
  </p:cSld>
  <p:clrMapOvr>
    <a:masterClrMapping/>
  </p:clrMapOvr>
  <p:transition spd="slow" advTm="1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正方形/長方形 398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3" name="図プレースホルダー 8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4" name="図プレースホルダー 8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5" name="図プレースホルダー 8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6" name="図プレースホルダー 8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7" name="図プレースホルダー 8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8" name="図プレースホルダー 8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9" name="図プレースホルダー 88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90" name="図プレースホルダー 89"/>
          <p:cNvSpPr>
            <a:spLocks noGrp="1"/>
          </p:cNvSpPr>
          <p:nvPr>
            <p:ph type="pic" sz="quarter" idx="35"/>
          </p:nvPr>
        </p:nvSpPr>
        <p:spPr/>
      </p:sp>
      <p:grpSp>
        <p:nvGrpSpPr>
          <p:cNvPr id="93" name="グループ化 92"/>
          <p:cNvGrpSpPr/>
          <p:nvPr/>
        </p:nvGrpSpPr>
        <p:grpSpPr>
          <a:xfrm rot="920705">
            <a:off x="3455783" y="2203221"/>
            <a:ext cx="1783194" cy="1048361"/>
            <a:chOff x="7929116" y="1001882"/>
            <a:chExt cx="2560713" cy="1505474"/>
          </a:xfrm>
        </p:grpSpPr>
        <p:sp>
          <p:nvSpPr>
            <p:cNvPr id="94" name="Freeform 10"/>
            <p:cNvSpPr>
              <a:spLocks/>
            </p:cNvSpPr>
            <p:nvPr userDrawn="1"/>
          </p:nvSpPr>
          <p:spPr bwMode="auto">
            <a:xfrm rot="996711">
              <a:off x="7929116" y="1001882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5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71610" y="1051727"/>
              <a:ext cx="2508207" cy="1297327"/>
              <a:chOff x="2461" y="1911"/>
              <a:chExt cx="1814" cy="940"/>
            </a:xfrm>
            <a:solidFill>
              <a:srgbClr val="9AE8E6"/>
            </a:solidFill>
          </p:grpSpPr>
          <p:sp>
            <p:nvSpPr>
              <p:cNvPr id="96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246" name="グループ化 245"/>
          <p:cNvGrpSpPr/>
          <p:nvPr/>
        </p:nvGrpSpPr>
        <p:grpSpPr>
          <a:xfrm rot="21165312">
            <a:off x="5328388" y="4152017"/>
            <a:ext cx="1951792" cy="1147483"/>
            <a:chOff x="729136" y="730572"/>
            <a:chExt cx="2889250" cy="1698625"/>
          </a:xfrm>
        </p:grpSpPr>
        <p:sp>
          <p:nvSpPr>
            <p:cNvPr id="247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48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249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409" name="テキスト プレースホルダー 40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sp>
        <p:nvSpPr>
          <p:cNvPr id="410" name="テキスト プレースホルダー 40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2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000">
        <p14:honeycomb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正方形/長方形 294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ディア プレースホルダー 3"/>
          <p:cNvSpPr>
            <a:spLocks noGrp="1"/>
          </p:cNvSpPr>
          <p:nvPr>
            <p:ph type="media" sz="quarter" idx="10"/>
          </p:nvPr>
        </p:nvSpPr>
        <p:spPr/>
      </p:sp>
      <p:grpSp>
        <p:nvGrpSpPr>
          <p:cNvPr id="142" name="グループ化 141"/>
          <p:cNvGrpSpPr/>
          <p:nvPr/>
        </p:nvGrpSpPr>
        <p:grpSpPr>
          <a:xfrm rot="20844107">
            <a:off x="408868" y="405600"/>
            <a:ext cx="2537888" cy="1492055"/>
            <a:chOff x="3873622" y="646188"/>
            <a:chExt cx="2889250" cy="1698625"/>
          </a:xfrm>
        </p:grpSpPr>
        <p:sp>
          <p:nvSpPr>
            <p:cNvPr id="143" name="Freeform 10"/>
            <p:cNvSpPr>
              <a:spLocks/>
            </p:cNvSpPr>
            <p:nvPr userDrawn="1"/>
          </p:nvSpPr>
          <p:spPr bwMode="auto">
            <a:xfrm>
              <a:off x="3873622" y="646188"/>
              <a:ext cx="2889250" cy="1698625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44" name="Group 171"/>
            <p:cNvGrpSpPr>
              <a:grpSpLocks noChangeAspect="1"/>
            </p:cNvGrpSpPr>
            <p:nvPr userDrawn="1"/>
          </p:nvGrpSpPr>
          <p:grpSpPr bwMode="auto">
            <a:xfrm>
              <a:off x="3903311" y="699743"/>
              <a:ext cx="2830007" cy="1463773"/>
              <a:chOff x="2461" y="1911"/>
              <a:chExt cx="1814" cy="940"/>
            </a:xfrm>
            <a:solidFill>
              <a:srgbClr val="FFDDFF"/>
            </a:solidFill>
          </p:grpSpPr>
          <p:sp>
            <p:nvSpPr>
              <p:cNvPr id="145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458" name="図 4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4" y="6263368"/>
            <a:ext cx="448333" cy="420781"/>
          </a:xfrm>
          <a:prstGeom prst="rect">
            <a:avLst/>
          </a:prstGeom>
        </p:spPr>
      </p:pic>
      <p:pic>
        <p:nvPicPr>
          <p:cNvPr id="461" name="図 4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5" y="6263373"/>
            <a:ext cx="417023" cy="419433"/>
          </a:xfrm>
          <a:prstGeom prst="rect">
            <a:avLst/>
          </a:prstGeom>
        </p:spPr>
      </p:pic>
      <p:pic>
        <p:nvPicPr>
          <p:cNvPr id="462" name="図 4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63" y="6235071"/>
            <a:ext cx="420230" cy="420230"/>
          </a:xfrm>
          <a:prstGeom prst="rect">
            <a:avLst/>
          </a:prstGeom>
        </p:spPr>
      </p:pic>
      <p:pic>
        <p:nvPicPr>
          <p:cNvPr id="463" name="図 4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98" y="6235071"/>
            <a:ext cx="415049" cy="417449"/>
          </a:xfrm>
          <a:prstGeom prst="rect">
            <a:avLst/>
          </a:prstGeom>
        </p:spPr>
      </p:pic>
      <p:pic>
        <p:nvPicPr>
          <p:cNvPr id="464" name="図 4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56" y="6263368"/>
            <a:ext cx="448333" cy="420781"/>
          </a:xfrm>
          <a:prstGeom prst="rect">
            <a:avLst/>
          </a:prstGeom>
        </p:spPr>
      </p:pic>
      <p:pic>
        <p:nvPicPr>
          <p:cNvPr id="465" name="図 4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09" y="6235071"/>
            <a:ext cx="415049" cy="417449"/>
          </a:xfrm>
          <a:prstGeom prst="rect">
            <a:avLst/>
          </a:prstGeom>
        </p:spPr>
      </p:pic>
      <p:pic>
        <p:nvPicPr>
          <p:cNvPr id="466" name="図 4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7060" r="1037" b="10098"/>
          <a:stretch/>
        </p:blipFill>
        <p:spPr>
          <a:xfrm>
            <a:off x="1636293" y="5991726"/>
            <a:ext cx="7724275" cy="218650"/>
          </a:xfrm>
          <a:prstGeom prst="rect">
            <a:avLst/>
          </a:prstGeom>
        </p:spPr>
      </p:pic>
      <p:sp>
        <p:nvSpPr>
          <p:cNvPr id="456" name="テキスト プレースホルダー 45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67" name="samp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55121" y="1943916"/>
            <a:ext cx="5286618" cy="29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thruBlk="1"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13" fill="hold"/>
                                        <p:tgtEl>
                                          <p:spTgt spid="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6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1" y="1858394"/>
            <a:ext cx="10037929" cy="29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1" y="2356727"/>
            <a:ext cx="9930158" cy="31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2" y="2829730"/>
            <a:ext cx="10054861" cy="2639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8" y="3671628"/>
            <a:ext cx="1171365" cy="95133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4" y="3697105"/>
            <a:ext cx="1172173" cy="90955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3" y="3451647"/>
            <a:ext cx="1138198" cy="108816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11" y="3447823"/>
            <a:ext cx="1163293" cy="111271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5" y="3435126"/>
            <a:ext cx="1146548" cy="112121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69" y="3411726"/>
            <a:ext cx="1618413" cy="118490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19" y="4779944"/>
            <a:ext cx="1399471" cy="1205569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7" y="885725"/>
            <a:ext cx="774603" cy="719273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3" y="6302625"/>
            <a:ext cx="1015873" cy="101587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31" y="5949436"/>
            <a:ext cx="1545773" cy="146398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50" y="5604108"/>
            <a:ext cx="1490169" cy="139703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5" y="6360622"/>
            <a:ext cx="1022891" cy="96003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30" y="6360635"/>
            <a:ext cx="951454" cy="956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88" y="6359726"/>
            <a:ext cx="958772" cy="95877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67" y="6366073"/>
            <a:ext cx="946952" cy="95242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7" y="4697015"/>
            <a:ext cx="1521586" cy="13714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46" y="4767231"/>
            <a:ext cx="1229813" cy="12571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47" y="4652945"/>
            <a:ext cx="1505694" cy="13714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29" y="695639"/>
            <a:ext cx="1144125" cy="10614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54" y="283101"/>
            <a:ext cx="6679365" cy="139431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65376" y="199237"/>
            <a:ext cx="2754351" cy="345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アニメーション付きパーツ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29154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" y="630"/>
            <a:ext cx="10691500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8" cy="755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630"/>
            <a:ext cx="10691497" cy="755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4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630"/>
            <a:ext cx="10691495" cy="755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1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630"/>
            <a:ext cx="10691495" cy="755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8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630"/>
            <a:ext cx="10691495" cy="755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1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図プレースホルダー 12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4" name="図プレースホルダー 12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85" name="図プレースホルダー 38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84" name="図プレースホルダー 38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86" name="図プレースホルダー 38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8" name="図プレースホルダー 387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6" name="図プレースホルダー 12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89" name="図プレースホルダー 38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90" name="図プレースホルダー 38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91" name="図プレースホルダー 390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92" name="図プレースホルダー 391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93" name="図プレースホルダー 392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27" name="図プレースホルダー 12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87" name="図プレースホルダー 38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85" name="正方形/長方形 584"/>
          <p:cNvSpPr/>
          <p:nvPr/>
        </p:nvSpPr>
        <p:spPr>
          <a:xfrm>
            <a:off x="0" y="4821309"/>
            <a:ext cx="10691813" cy="1542995"/>
          </a:xfrm>
          <a:prstGeom prst="rect">
            <a:avLst/>
          </a:prstGeom>
          <a:solidFill>
            <a:srgbClr val="EE524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" name="テキスト プレースホルダー 1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  <p:pic>
        <p:nvPicPr>
          <p:cNvPr id="630" name="図 6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33">
            <a:off x="9257472" y="377699"/>
            <a:ext cx="958864" cy="778746"/>
          </a:xfrm>
          <a:prstGeom prst="rect">
            <a:avLst/>
          </a:prstGeom>
        </p:spPr>
      </p:pic>
      <p:pic>
        <p:nvPicPr>
          <p:cNvPr id="631" name="図 6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971">
            <a:off x="747005" y="6301985"/>
            <a:ext cx="887176" cy="6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正方形/長方形 316"/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図プレースホルダー 57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80" name="図プレースホルダー 579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79" name="図プレースホルダー 578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81" name="図プレースホルダー 580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82" name="図プレースホルダー 581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77" name="図プレースホルダー 576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03" name="グループ化 402"/>
          <p:cNvGrpSpPr/>
          <p:nvPr/>
        </p:nvGrpSpPr>
        <p:grpSpPr>
          <a:xfrm rot="21280615">
            <a:off x="1559548" y="3684883"/>
            <a:ext cx="2065113" cy="1214105"/>
            <a:chOff x="729136" y="730572"/>
            <a:chExt cx="2889250" cy="1698626"/>
          </a:xfrm>
        </p:grpSpPr>
        <p:sp>
          <p:nvSpPr>
            <p:cNvPr id="404" name="Freeform 10"/>
            <p:cNvSpPr>
              <a:spLocks/>
            </p:cNvSpPr>
            <p:nvPr userDrawn="1"/>
          </p:nvSpPr>
          <p:spPr bwMode="auto">
            <a:xfrm>
              <a:off x="729136" y="730572"/>
              <a:ext cx="2889250" cy="1698626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05" name="Group 171"/>
            <p:cNvGrpSpPr>
              <a:grpSpLocks noChangeAspect="1"/>
            </p:cNvGrpSpPr>
            <p:nvPr userDrawn="1"/>
          </p:nvGrpSpPr>
          <p:grpSpPr bwMode="auto">
            <a:xfrm>
              <a:off x="758825" y="784127"/>
              <a:ext cx="2830007" cy="1463773"/>
              <a:chOff x="2461" y="1911"/>
              <a:chExt cx="1814" cy="940"/>
            </a:xfrm>
          </p:grpSpPr>
          <p:sp>
            <p:nvSpPr>
              <p:cNvPr id="406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7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3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83" name="図プレースホルダー 582"/>
          <p:cNvSpPr>
            <a:spLocks noGrp="1"/>
          </p:cNvSpPr>
          <p:nvPr>
            <p:ph type="pic" sz="quarter" idx="23"/>
          </p:nvPr>
        </p:nvSpPr>
        <p:spPr/>
      </p:sp>
      <p:grpSp>
        <p:nvGrpSpPr>
          <p:cNvPr id="90" name="グループ化 89"/>
          <p:cNvGrpSpPr/>
          <p:nvPr/>
        </p:nvGrpSpPr>
        <p:grpSpPr>
          <a:xfrm rot="407894">
            <a:off x="5734549" y="1972384"/>
            <a:ext cx="1996346" cy="1173676"/>
            <a:chOff x="7902062" y="1087926"/>
            <a:chExt cx="2560713" cy="1505474"/>
          </a:xfrm>
        </p:grpSpPr>
        <p:sp>
          <p:nvSpPr>
            <p:cNvPr id="91" name="Freeform 10"/>
            <p:cNvSpPr>
              <a:spLocks/>
            </p:cNvSpPr>
            <p:nvPr userDrawn="1"/>
          </p:nvSpPr>
          <p:spPr bwMode="auto">
            <a:xfrm rot="996711">
              <a:off x="7902062" y="1087926"/>
              <a:ext cx="2560713" cy="1505474"/>
            </a:xfrm>
            <a:custGeom>
              <a:avLst/>
              <a:gdLst>
                <a:gd name="T0" fmla="*/ 882 w 1820"/>
                <a:gd name="T1" fmla="*/ 40 h 1070"/>
                <a:gd name="T2" fmla="*/ 1184 w 1820"/>
                <a:gd name="T3" fmla="*/ 8 h 1070"/>
                <a:gd name="T4" fmla="*/ 1334 w 1820"/>
                <a:gd name="T5" fmla="*/ 0 h 1070"/>
                <a:gd name="T6" fmla="*/ 1520 w 1820"/>
                <a:gd name="T7" fmla="*/ 6 h 1070"/>
                <a:gd name="T8" fmla="*/ 1610 w 1820"/>
                <a:gd name="T9" fmla="*/ 24 h 1070"/>
                <a:gd name="T10" fmla="*/ 1692 w 1820"/>
                <a:gd name="T11" fmla="*/ 60 h 1070"/>
                <a:gd name="T12" fmla="*/ 1762 w 1820"/>
                <a:gd name="T13" fmla="*/ 120 h 1070"/>
                <a:gd name="T14" fmla="*/ 1798 w 1820"/>
                <a:gd name="T15" fmla="*/ 176 h 1070"/>
                <a:gd name="T16" fmla="*/ 1820 w 1820"/>
                <a:gd name="T17" fmla="*/ 274 h 1070"/>
                <a:gd name="T18" fmla="*/ 1810 w 1820"/>
                <a:gd name="T19" fmla="*/ 372 h 1070"/>
                <a:gd name="T20" fmla="*/ 1774 w 1820"/>
                <a:gd name="T21" fmla="*/ 470 h 1070"/>
                <a:gd name="T22" fmla="*/ 1718 w 1820"/>
                <a:gd name="T23" fmla="*/ 558 h 1070"/>
                <a:gd name="T24" fmla="*/ 1650 w 1820"/>
                <a:gd name="T25" fmla="*/ 628 h 1070"/>
                <a:gd name="T26" fmla="*/ 1612 w 1820"/>
                <a:gd name="T27" fmla="*/ 656 h 1070"/>
                <a:gd name="T28" fmla="*/ 1488 w 1820"/>
                <a:gd name="T29" fmla="*/ 722 h 1070"/>
                <a:gd name="T30" fmla="*/ 1306 w 1820"/>
                <a:gd name="T31" fmla="*/ 788 h 1070"/>
                <a:gd name="T32" fmla="*/ 1174 w 1820"/>
                <a:gd name="T33" fmla="*/ 842 h 1070"/>
                <a:gd name="T34" fmla="*/ 1078 w 1820"/>
                <a:gd name="T35" fmla="*/ 904 h 1070"/>
                <a:gd name="T36" fmla="*/ 1030 w 1820"/>
                <a:gd name="T37" fmla="*/ 954 h 1070"/>
                <a:gd name="T38" fmla="*/ 1002 w 1820"/>
                <a:gd name="T39" fmla="*/ 994 h 1070"/>
                <a:gd name="T40" fmla="*/ 982 w 1820"/>
                <a:gd name="T41" fmla="*/ 1046 h 1070"/>
                <a:gd name="T42" fmla="*/ 988 w 1820"/>
                <a:gd name="T43" fmla="*/ 1066 h 1070"/>
                <a:gd name="T44" fmla="*/ 1008 w 1820"/>
                <a:gd name="T45" fmla="*/ 1070 h 1070"/>
                <a:gd name="T46" fmla="*/ 1024 w 1820"/>
                <a:gd name="T47" fmla="*/ 1066 h 1070"/>
                <a:gd name="T48" fmla="*/ 1028 w 1820"/>
                <a:gd name="T49" fmla="*/ 1048 h 1070"/>
                <a:gd name="T50" fmla="*/ 1006 w 1820"/>
                <a:gd name="T51" fmla="*/ 1016 h 1070"/>
                <a:gd name="T52" fmla="*/ 954 w 1820"/>
                <a:gd name="T53" fmla="*/ 968 h 1070"/>
                <a:gd name="T54" fmla="*/ 908 w 1820"/>
                <a:gd name="T55" fmla="*/ 940 h 1070"/>
                <a:gd name="T56" fmla="*/ 834 w 1820"/>
                <a:gd name="T57" fmla="*/ 914 h 1070"/>
                <a:gd name="T58" fmla="*/ 756 w 1820"/>
                <a:gd name="T59" fmla="*/ 902 h 1070"/>
                <a:gd name="T60" fmla="*/ 634 w 1820"/>
                <a:gd name="T61" fmla="*/ 896 h 1070"/>
                <a:gd name="T62" fmla="*/ 510 w 1820"/>
                <a:gd name="T63" fmla="*/ 890 h 1070"/>
                <a:gd name="T64" fmla="*/ 314 w 1820"/>
                <a:gd name="T65" fmla="*/ 862 h 1070"/>
                <a:gd name="T66" fmla="*/ 218 w 1820"/>
                <a:gd name="T67" fmla="*/ 830 h 1070"/>
                <a:gd name="T68" fmla="*/ 154 w 1820"/>
                <a:gd name="T69" fmla="*/ 796 h 1070"/>
                <a:gd name="T70" fmla="*/ 112 w 1820"/>
                <a:gd name="T71" fmla="*/ 764 h 1070"/>
                <a:gd name="T72" fmla="*/ 58 w 1820"/>
                <a:gd name="T73" fmla="*/ 698 h 1070"/>
                <a:gd name="T74" fmla="*/ 22 w 1820"/>
                <a:gd name="T75" fmla="*/ 620 h 1070"/>
                <a:gd name="T76" fmla="*/ 6 w 1820"/>
                <a:gd name="T77" fmla="*/ 556 h 1070"/>
                <a:gd name="T78" fmla="*/ 2 w 1820"/>
                <a:gd name="T79" fmla="*/ 452 h 1070"/>
                <a:gd name="T80" fmla="*/ 26 w 1820"/>
                <a:gd name="T81" fmla="*/ 366 h 1070"/>
                <a:gd name="T82" fmla="*/ 74 w 1820"/>
                <a:gd name="T83" fmla="*/ 292 h 1070"/>
                <a:gd name="T84" fmla="*/ 140 w 1820"/>
                <a:gd name="T85" fmla="*/ 234 h 1070"/>
                <a:gd name="T86" fmla="*/ 222 w 1820"/>
                <a:gd name="T87" fmla="*/ 186 h 1070"/>
                <a:gd name="T88" fmla="*/ 348 w 1820"/>
                <a:gd name="T89" fmla="*/ 138 h 1070"/>
                <a:gd name="T90" fmla="*/ 548 w 1820"/>
                <a:gd name="T91" fmla="*/ 92 h 1070"/>
                <a:gd name="T92" fmla="*/ 732 w 1820"/>
                <a:gd name="T93" fmla="*/ 6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0" h="1070">
                  <a:moveTo>
                    <a:pt x="732" y="62"/>
                  </a:moveTo>
                  <a:lnTo>
                    <a:pt x="732" y="62"/>
                  </a:lnTo>
                  <a:lnTo>
                    <a:pt x="882" y="40"/>
                  </a:lnTo>
                  <a:lnTo>
                    <a:pt x="1032" y="22"/>
                  </a:lnTo>
                  <a:lnTo>
                    <a:pt x="1108" y="14"/>
                  </a:lnTo>
                  <a:lnTo>
                    <a:pt x="1184" y="8"/>
                  </a:lnTo>
                  <a:lnTo>
                    <a:pt x="1260" y="2"/>
                  </a:lnTo>
                  <a:lnTo>
                    <a:pt x="1334" y="0"/>
                  </a:lnTo>
                  <a:lnTo>
                    <a:pt x="1334" y="0"/>
                  </a:lnTo>
                  <a:lnTo>
                    <a:pt x="1396" y="0"/>
                  </a:lnTo>
                  <a:lnTo>
                    <a:pt x="1458" y="2"/>
                  </a:lnTo>
                  <a:lnTo>
                    <a:pt x="1520" y="6"/>
                  </a:lnTo>
                  <a:lnTo>
                    <a:pt x="1550" y="10"/>
                  </a:lnTo>
                  <a:lnTo>
                    <a:pt x="1580" y="16"/>
                  </a:lnTo>
                  <a:lnTo>
                    <a:pt x="1610" y="24"/>
                  </a:lnTo>
                  <a:lnTo>
                    <a:pt x="1638" y="34"/>
                  </a:lnTo>
                  <a:lnTo>
                    <a:pt x="1666" y="46"/>
                  </a:lnTo>
                  <a:lnTo>
                    <a:pt x="1692" y="60"/>
                  </a:lnTo>
                  <a:lnTo>
                    <a:pt x="1718" y="76"/>
                  </a:lnTo>
                  <a:lnTo>
                    <a:pt x="1740" y="96"/>
                  </a:lnTo>
                  <a:lnTo>
                    <a:pt x="1762" y="120"/>
                  </a:lnTo>
                  <a:lnTo>
                    <a:pt x="1780" y="146"/>
                  </a:lnTo>
                  <a:lnTo>
                    <a:pt x="1780" y="146"/>
                  </a:lnTo>
                  <a:lnTo>
                    <a:pt x="1798" y="176"/>
                  </a:lnTo>
                  <a:lnTo>
                    <a:pt x="1810" y="208"/>
                  </a:lnTo>
                  <a:lnTo>
                    <a:pt x="1816" y="240"/>
                  </a:lnTo>
                  <a:lnTo>
                    <a:pt x="1820" y="274"/>
                  </a:lnTo>
                  <a:lnTo>
                    <a:pt x="1820" y="306"/>
                  </a:lnTo>
                  <a:lnTo>
                    <a:pt x="1818" y="340"/>
                  </a:lnTo>
                  <a:lnTo>
                    <a:pt x="1810" y="372"/>
                  </a:lnTo>
                  <a:lnTo>
                    <a:pt x="1800" y="406"/>
                  </a:lnTo>
                  <a:lnTo>
                    <a:pt x="1788" y="438"/>
                  </a:lnTo>
                  <a:lnTo>
                    <a:pt x="1774" y="470"/>
                  </a:lnTo>
                  <a:lnTo>
                    <a:pt x="1758" y="500"/>
                  </a:lnTo>
                  <a:lnTo>
                    <a:pt x="1738" y="530"/>
                  </a:lnTo>
                  <a:lnTo>
                    <a:pt x="1718" y="558"/>
                  </a:lnTo>
                  <a:lnTo>
                    <a:pt x="1696" y="584"/>
                  </a:lnTo>
                  <a:lnTo>
                    <a:pt x="1674" y="606"/>
                  </a:lnTo>
                  <a:lnTo>
                    <a:pt x="1650" y="628"/>
                  </a:lnTo>
                  <a:lnTo>
                    <a:pt x="1650" y="628"/>
                  </a:lnTo>
                  <a:lnTo>
                    <a:pt x="1632" y="642"/>
                  </a:lnTo>
                  <a:lnTo>
                    <a:pt x="1612" y="656"/>
                  </a:lnTo>
                  <a:lnTo>
                    <a:pt x="1572" y="682"/>
                  </a:lnTo>
                  <a:lnTo>
                    <a:pt x="1532" y="702"/>
                  </a:lnTo>
                  <a:lnTo>
                    <a:pt x="1488" y="722"/>
                  </a:lnTo>
                  <a:lnTo>
                    <a:pt x="1442" y="740"/>
                  </a:lnTo>
                  <a:lnTo>
                    <a:pt x="1398" y="756"/>
                  </a:lnTo>
                  <a:lnTo>
                    <a:pt x="1306" y="788"/>
                  </a:lnTo>
                  <a:lnTo>
                    <a:pt x="1260" y="804"/>
                  </a:lnTo>
                  <a:lnTo>
                    <a:pt x="1216" y="822"/>
                  </a:lnTo>
                  <a:lnTo>
                    <a:pt x="1174" y="842"/>
                  </a:lnTo>
                  <a:lnTo>
                    <a:pt x="1134" y="864"/>
                  </a:lnTo>
                  <a:lnTo>
                    <a:pt x="1096" y="890"/>
                  </a:lnTo>
                  <a:lnTo>
                    <a:pt x="1078" y="904"/>
                  </a:lnTo>
                  <a:lnTo>
                    <a:pt x="1062" y="920"/>
                  </a:lnTo>
                  <a:lnTo>
                    <a:pt x="1046" y="936"/>
                  </a:lnTo>
                  <a:lnTo>
                    <a:pt x="1030" y="954"/>
                  </a:lnTo>
                  <a:lnTo>
                    <a:pt x="1016" y="97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990" y="1018"/>
                  </a:lnTo>
                  <a:lnTo>
                    <a:pt x="986" y="1032"/>
                  </a:lnTo>
                  <a:lnTo>
                    <a:pt x="982" y="1046"/>
                  </a:lnTo>
                  <a:lnTo>
                    <a:pt x="984" y="1058"/>
                  </a:lnTo>
                  <a:lnTo>
                    <a:pt x="986" y="1062"/>
                  </a:lnTo>
                  <a:lnTo>
                    <a:pt x="988" y="1066"/>
                  </a:lnTo>
                  <a:lnTo>
                    <a:pt x="994" y="1070"/>
                  </a:lnTo>
                  <a:lnTo>
                    <a:pt x="1000" y="1070"/>
                  </a:lnTo>
                  <a:lnTo>
                    <a:pt x="1008" y="1070"/>
                  </a:lnTo>
                  <a:lnTo>
                    <a:pt x="1016" y="1068"/>
                  </a:lnTo>
                  <a:lnTo>
                    <a:pt x="1016" y="1068"/>
                  </a:lnTo>
                  <a:lnTo>
                    <a:pt x="1024" y="1066"/>
                  </a:lnTo>
                  <a:lnTo>
                    <a:pt x="1028" y="1060"/>
                  </a:lnTo>
                  <a:lnTo>
                    <a:pt x="1028" y="1056"/>
                  </a:lnTo>
                  <a:lnTo>
                    <a:pt x="1028" y="1048"/>
                  </a:lnTo>
                  <a:lnTo>
                    <a:pt x="1024" y="1042"/>
                  </a:lnTo>
                  <a:lnTo>
                    <a:pt x="1020" y="1034"/>
                  </a:lnTo>
                  <a:lnTo>
                    <a:pt x="1006" y="1016"/>
                  </a:lnTo>
                  <a:lnTo>
                    <a:pt x="990" y="1000"/>
                  </a:lnTo>
                  <a:lnTo>
                    <a:pt x="974" y="984"/>
                  </a:lnTo>
                  <a:lnTo>
                    <a:pt x="954" y="968"/>
                  </a:lnTo>
                  <a:lnTo>
                    <a:pt x="954" y="968"/>
                  </a:lnTo>
                  <a:lnTo>
                    <a:pt x="932" y="952"/>
                  </a:lnTo>
                  <a:lnTo>
                    <a:pt x="908" y="940"/>
                  </a:lnTo>
                  <a:lnTo>
                    <a:pt x="884" y="930"/>
                  </a:lnTo>
                  <a:lnTo>
                    <a:pt x="860" y="922"/>
                  </a:lnTo>
                  <a:lnTo>
                    <a:pt x="834" y="914"/>
                  </a:lnTo>
                  <a:lnTo>
                    <a:pt x="808" y="908"/>
                  </a:lnTo>
                  <a:lnTo>
                    <a:pt x="782" y="904"/>
                  </a:lnTo>
                  <a:lnTo>
                    <a:pt x="756" y="902"/>
                  </a:lnTo>
                  <a:lnTo>
                    <a:pt x="756" y="902"/>
                  </a:lnTo>
                  <a:lnTo>
                    <a:pt x="694" y="896"/>
                  </a:lnTo>
                  <a:lnTo>
                    <a:pt x="634" y="896"/>
                  </a:lnTo>
                  <a:lnTo>
                    <a:pt x="572" y="894"/>
                  </a:lnTo>
                  <a:lnTo>
                    <a:pt x="510" y="890"/>
                  </a:lnTo>
                  <a:lnTo>
                    <a:pt x="510" y="890"/>
                  </a:lnTo>
                  <a:lnTo>
                    <a:pt x="412" y="878"/>
                  </a:lnTo>
                  <a:lnTo>
                    <a:pt x="362" y="870"/>
                  </a:lnTo>
                  <a:lnTo>
                    <a:pt x="314" y="862"/>
                  </a:lnTo>
                  <a:lnTo>
                    <a:pt x="266" y="848"/>
                  </a:lnTo>
                  <a:lnTo>
                    <a:pt x="242" y="840"/>
                  </a:lnTo>
                  <a:lnTo>
                    <a:pt x="218" y="830"/>
                  </a:lnTo>
                  <a:lnTo>
                    <a:pt x="196" y="820"/>
                  </a:lnTo>
                  <a:lnTo>
                    <a:pt x="174" y="810"/>
                  </a:lnTo>
                  <a:lnTo>
                    <a:pt x="154" y="796"/>
                  </a:lnTo>
                  <a:lnTo>
                    <a:pt x="132" y="782"/>
                  </a:lnTo>
                  <a:lnTo>
                    <a:pt x="132" y="782"/>
                  </a:lnTo>
                  <a:lnTo>
                    <a:pt x="112" y="764"/>
                  </a:lnTo>
                  <a:lnTo>
                    <a:pt x="92" y="744"/>
                  </a:lnTo>
                  <a:lnTo>
                    <a:pt x="74" y="722"/>
                  </a:lnTo>
                  <a:lnTo>
                    <a:pt x="58" y="698"/>
                  </a:lnTo>
                  <a:lnTo>
                    <a:pt x="44" y="674"/>
                  </a:lnTo>
                  <a:lnTo>
                    <a:pt x="32" y="648"/>
                  </a:lnTo>
                  <a:lnTo>
                    <a:pt x="22" y="620"/>
                  </a:lnTo>
                  <a:lnTo>
                    <a:pt x="14" y="594"/>
                  </a:lnTo>
                  <a:lnTo>
                    <a:pt x="14" y="594"/>
                  </a:lnTo>
                  <a:lnTo>
                    <a:pt x="6" y="556"/>
                  </a:lnTo>
                  <a:lnTo>
                    <a:pt x="0" y="520"/>
                  </a:lnTo>
                  <a:lnTo>
                    <a:pt x="0" y="484"/>
                  </a:lnTo>
                  <a:lnTo>
                    <a:pt x="2" y="452"/>
                  </a:lnTo>
                  <a:lnTo>
                    <a:pt x="6" y="422"/>
                  </a:lnTo>
                  <a:lnTo>
                    <a:pt x="14" y="392"/>
                  </a:lnTo>
                  <a:lnTo>
                    <a:pt x="26" y="366"/>
                  </a:lnTo>
                  <a:lnTo>
                    <a:pt x="38" y="340"/>
                  </a:lnTo>
                  <a:lnTo>
                    <a:pt x="54" y="316"/>
                  </a:lnTo>
                  <a:lnTo>
                    <a:pt x="74" y="292"/>
                  </a:lnTo>
                  <a:lnTo>
                    <a:pt x="94" y="272"/>
                  </a:lnTo>
                  <a:lnTo>
                    <a:pt x="116" y="252"/>
                  </a:lnTo>
                  <a:lnTo>
                    <a:pt x="140" y="234"/>
                  </a:lnTo>
                  <a:lnTo>
                    <a:pt x="166" y="216"/>
                  </a:lnTo>
                  <a:lnTo>
                    <a:pt x="194" y="202"/>
                  </a:lnTo>
                  <a:lnTo>
                    <a:pt x="222" y="186"/>
                  </a:lnTo>
                  <a:lnTo>
                    <a:pt x="252" y="172"/>
                  </a:lnTo>
                  <a:lnTo>
                    <a:pt x="282" y="160"/>
                  </a:lnTo>
                  <a:lnTo>
                    <a:pt x="348" y="138"/>
                  </a:lnTo>
                  <a:lnTo>
                    <a:pt x="414" y="120"/>
                  </a:lnTo>
                  <a:lnTo>
                    <a:pt x="480" y="104"/>
                  </a:lnTo>
                  <a:lnTo>
                    <a:pt x="548" y="92"/>
                  </a:lnTo>
                  <a:lnTo>
                    <a:pt x="612" y="80"/>
                  </a:lnTo>
                  <a:lnTo>
                    <a:pt x="732" y="62"/>
                  </a:lnTo>
                  <a:lnTo>
                    <a:pt x="732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8081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2" name="Group 171"/>
            <p:cNvGrpSpPr>
              <a:grpSpLocks noChangeAspect="1"/>
            </p:cNvGrpSpPr>
            <p:nvPr userDrawn="1"/>
          </p:nvGrpSpPr>
          <p:grpSpPr bwMode="auto">
            <a:xfrm rot="996711">
              <a:off x="7944556" y="1137771"/>
              <a:ext cx="2508207" cy="1297327"/>
              <a:chOff x="2461" y="1911"/>
              <a:chExt cx="1814" cy="940"/>
            </a:xfrm>
            <a:solidFill>
              <a:srgbClr val="BFF48E"/>
            </a:solidFill>
          </p:grpSpPr>
          <p:sp>
            <p:nvSpPr>
              <p:cNvPr id="93" name="Freeform 172"/>
              <p:cNvSpPr>
                <a:spLocks/>
              </p:cNvSpPr>
              <p:nvPr userDrawn="1"/>
            </p:nvSpPr>
            <p:spPr bwMode="auto">
              <a:xfrm>
                <a:off x="4209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173"/>
              <p:cNvSpPr>
                <a:spLocks/>
              </p:cNvSpPr>
              <p:nvPr userDrawn="1"/>
            </p:nvSpPr>
            <p:spPr bwMode="auto">
              <a:xfrm>
                <a:off x="4209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174"/>
              <p:cNvSpPr>
                <a:spLocks/>
              </p:cNvSpPr>
              <p:nvPr userDrawn="1"/>
            </p:nvSpPr>
            <p:spPr bwMode="auto">
              <a:xfrm>
                <a:off x="408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175"/>
              <p:cNvSpPr>
                <a:spLocks/>
              </p:cNvSpPr>
              <p:nvPr userDrawn="1"/>
            </p:nvSpPr>
            <p:spPr bwMode="auto">
              <a:xfrm>
                <a:off x="408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176"/>
              <p:cNvSpPr>
                <a:spLocks/>
              </p:cNvSpPr>
              <p:nvPr userDrawn="1"/>
            </p:nvSpPr>
            <p:spPr bwMode="auto">
              <a:xfrm>
                <a:off x="408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177"/>
              <p:cNvSpPr>
                <a:spLocks/>
              </p:cNvSpPr>
              <p:nvPr userDrawn="1"/>
            </p:nvSpPr>
            <p:spPr bwMode="auto">
              <a:xfrm>
                <a:off x="408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178"/>
              <p:cNvSpPr>
                <a:spLocks/>
              </p:cNvSpPr>
              <p:nvPr userDrawn="1"/>
            </p:nvSpPr>
            <p:spPr bwMode="auto">
              <a:xfrm>
                <a:off x="3951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179"/>
              <p:cNvSpPr>
                <a:spLocks/>
              </p:cNvSpPr>
              <p:nvPr userDrawn="1"/>
            </p:nvSpPr>
            <p:spPr bwMode="auto">
              <a:xfrm>
                <a:off x="3951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180"/>
              <p:cNvSpPr>
                <a:spLocks/>
              </p:cNvSpPr>
              <p:nvPr userDrawn="1"/>
            </p:nvSpPr>
            <p:spPr bwMode="auto">
              <a:xfrm>
                <a:off x="3951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181"/>
              <p:cNvSpPr>
                <a:spLocks/>
              </p:cNvSpPr>
              <p:nvPr userDrawn="1"/>
            </p:nvSpPr>
            <p:spPr bwMode="auto">
              <a:xfrm>
                <a:off x="3951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182"/>
              <p:cNvSpPr>
                <a:spLocks/>
              </p:cNvSpPr>
              <p:nvPr userDrawn="1"/>
            </p:nvSpPr>
            <p:spPr bwMode="auto">
              <a:xfrm>
                <a:off x="3951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183"/>
              <p:cNvSpPr>
                <a:spLocks/>
              </p:cNvSpPr>
              <p:nvPr userDrawn="1"/>
            </p:nvSpPr>
            <p:spPr bwMode="auto">
              <a:xfrm>
                <a:off x="4275" y="2203"/>
                <a:ext cx="0" cy="10"/>
              </a:xfrm>
              <a:custGeom>
                <a:avLst/>
                <a:gdLst>
                  <a:gd name="T0" fmla="*/ 8 h 10"/>
                  <a:gd name="T1" fmla="*/ 8 h 10"/>
                  <a:gd name="T2" fmla="*/ 10 h 10"/>
                  <a:gd name="T3" fmla="*/ 10 h 10"/>
                  <a:gd name="T4" fmla="*/ 0 h 10"/>
                  <a:gd name="T5" fmla="*/ 0 h 10"/>
                  <a:gd name="T6" fmla="*/ 8 h 10"/>
                  <a:gd name="T7" fmla="*/ 8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0">
                    <a:moveTo>
                      <a:pt x="0" y="8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184"/>
              <p:cNvSpPr>
                <a:spLocks/>
              </p:cNvSpPr>
              <p:nvPr userDrawn="1"/>
            </p:nvSpPr>
            <p:spPr bwMode="auto">
              <a:xfrm>
                <a:off x="4145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185"/>
              <p:cNvSpPr>
                <a:spLocks/>
              </p:cNvSpPr>
              <p:nvPr userDrawn="1"/>
            </p:nvSpPr>
            <p:spPr bwMode="auto">
              <a:xfrm>
                <a:off x="4145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186"/>
              <p:cNvSpPr>
                <a:spLocks/>
              </p:cNvSpPr>
              <p:nvPr userDrawn="1"/>
            </p:nvSpPr>
            <p:spPr bwMode="auto">
              <a:xfrm>
                <a:off x="4145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187"/>
              <p:cNvSpPr>
                <a:spLocks/>
              </p:cNvSpPr>
              <p:nvPr userDrawn="1"/>
            </p:nvSpPr>
            <p:spPr bwMode="auto">
              <a:xfrm>
                <a:off x="401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188"/>
              <p:cNvSpPr>
                <a:spLocks/>
              </p:cNvSpPr>
              <p:nvPr userDrawn="1"/>
            </p:nvSpPr>
            <p:spPr bwMode="auto">
              <a:xfrm>
                <a:off x="401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189"/>
              <p:cNvSpPr>
                <a:spLocks/>
              </p:cNvSpPr>
              <p:nvPr userDrawn="1"/>
            </p:nvSpPr>
            <p:spPr bwMode="auto">
              <a:xfrm>
                <a:off x="401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190"/>
              <p:cNvSpPr>
                <a:spLocks/>
              </p:cNvSpPr>
              <p:nvPr userDrawn="1"/>
            </p:nvSpPr>
            <p:spPr bwMode="auto">
              <a:xfrm>
                <a:off x="401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191"/>
              <p:cNvSpPr>
                <a:spLocks/>
              </p:cNvSpPr>
              <p:nvPr userDrawn="1"/>
            </p:nvSpPr>
            <p:spPr bwMode="auto">
              <a:xfrm>
                <a:off x="401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192"/>
              <p:cNvSpPr>
                <a:spLocks/>
              </p:cNvSpPr>
              <p:nvPr userDrawn="1"/>
            </p:nvSpPr>
            <p:spPr bwMode="auto">
              <a:xfrm>
                <a:off x="3821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193"/>
              <p:cNvSpPr>
                <a:spLocks/>
              </p:cNvSpPr>
              <p:nvPr userDrawn="1"/>
            </p:nvSpPr>
            <p:spPr bwMode="auto">
              <a:xfrm>
                <a:off x="3821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94"/>
              <p:cNvSpPr>
                <a:spLocks/>
              </p:cNvSpPr>
              <p:nvPr userDrawn="1"/>
            </p:nvSpPr>
            <p:spPr bwMode="auto">
              <a:xfrm>
                <a:off x="3821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95"/>
              <p:cNvSpPr>
                <a:spLocks/>
              </p:cNvSpPr>
              <p:nvPr userDrawn="1"/>
            </p:nvSpPr>
            <p:spPr bwMode="auto">
              <a:xfrm>
                <a:off x="3821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96"/>
              <p:cNvSpPr>
                <a:spLocks/>
              </p:cNvSpPr>
              <p:nvPr userDrawn="1"/>
            </p:nvSpPr>
            <p:spPr bwMode="auto">
              <a:xfrm>
                <a:off x="3821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97"/>
              <p:cNvSpPr>
                <a:spLocks/>
              </p:cNvSpPr>
              <p:nvPr userDrawn="1"/>
            </p:nvSpPr>
            <p:spPr bwMode="auto">
              <a:xfrm>
                <a:off x="369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98"/>
              <p:cNvSpPr>
                <a:spLocks/>
              </p:cNvSpPr>
              <p:nvPr userDrawn="1"/>
            </p:nvSpPr>
            <p:spPr bwMode="auto">
              <a:xfrm>
                <a:off x="369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99"/>
              <p:cNvSpPr>
                <a:spLocks/>
              </p:cNvSpPr>
              <p:nvPr userDrawn="1"/>
            </p:nvSpPr>
            <p:spPr bwMode="auto">
              <a:xfrm>
                <a:off x="369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200"/>
              <p:cNvSpPr>
                <a:spLocks/>
              </p:cNvSpPr>
              <p:nvPr userDrawn="1"/>
            </p:nvSpPr>
            <p:spPr bwMode="auto">
              <a:xfrm>
                <a:off x="369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201"/>
              <p:cNvSpPr>
                <a:spLocks/>
              </p:cNvSpPr>
              <p:nvPr userDrawn="1"/>
            </p:nvSpPr>
            <p:spPr bwMode="auto">
              <a:xfrm>
                <a:off x="369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202"/>
              <p:cNvSpPr>
                <a:spLocks/>
              </p:cNvSpPr>
              <p:nvPr userDrawn="1"/>
            </p:nvSpPr>
            <p:spPr bwMode="auto">
              <a:xfrm>
                <a:off x="3691" y="2667"/>
                <a:ext cx="44" cy="34"/>
              </a:xfrm>
              <a:custGeom>
                <a:avLst/>
                <a:gdLst>
                  <a:gd name="T0" fmla="*/ 24 w 44"/>
                  <a:gd name="T1" fmla="*/ 0 h 34"/>
                  <a:gd name="T2" fmla="*/ 24 w 44"/>
                  <a:gd name="T3" fmla="*/ 0 h 34"/>
                  <a:gd name="T4" fmla="*/ 14 w 44"/>
                  <a:gd name="T5" fmla="*/ 2 h 34"/>
                  <a:gd name="T6" fmla="*/ 8 w 44"/>
                  <a:gd name="T7" fmla="*/ 8 h 34"/>
                  <a:gd name="T8" fmla="*/ 2 w 44"/>
                  <a:gd name="T9" fmla="*/ 14 h 34"/>
                  <a:gd name="T10" fmla="*/ 0 w 44"/>
                  <a:gd name="T11" fmla="*/ 24 h 34"/>
                  <a:gd name="T12" fmla="*/ 0 w 44"/>
                  <a:gd name="T13" fmla="*/ 24 h 34"/>
                  <a:gd name="T14" fmla="*/ 2 w 44"/>
                  <a:gd name="T15" fmla="*/ 28 h 34"/>
                  <a:gd name="T16" fmla="*/ 4 w 44"/>
                  <a:gd name="T17" fmla="*/ 34 h 34"/>
                  <a:gd name="T18" fmla="*/ 4 w 44"/>
                  <a:gd name="T19" fmla="*/ 34 h 34"/>
                  <a:gd name="T20" fmla="*/ 44 w 44"/>
                  <a:gd name="T21" fmla="*/ 18 h 34"/>
                  <a:gd name="T22" fmla="*/ 44 w 44"/>
                  <a:gd name="T23" fmla="*/ 18 h 34"/>
                  <a:gd name="T24" fmla="*/ 42 w 44"/>
                  <a:gd name="T25" fmla="*/ 10 h 34"/>
                  <a:gd name="T26" fmla="*/ 36 w 44"/>
                  <a:gd name="T27" fmla="*/ 6 h 34"/>
                  <a:gd name="T28" fmla="*/ 30 w 44"/>
                  <a:gd name="T29" fmla="*/ 2 h 34"/>
                  <a:gd name="T30" fmla="*/ 24 w 44"/>
                  <a:gd name="T31" fmla="*/ 0 h 34"/>
                  <a:gd name="T32" fmla="*/ 24 w 44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0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203"/>
              <p:cNvSpPr>
                <a:spLocks/>
              </p:cNvSpPr>
              <p:nvPr userDrawn="1"/>
            </p:nvSpPr>
            <p:spPr bwMode="auto">
              <a:xfrm>
                <a:off x="3561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204"/>
              <p:cNvSpPr>
                <a:spLocks/>
              </p:cNvSpPr>
              <p:nvPr userDrawn="1"/>
            </p:nvSpPr>
            <p:spPr bwMode="auto">
              <a:xfrm>
                <a:off x="3561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205"/>
              <p:cNvSpPr>
                <a:spLocks/>
              </p:cNvSpPr>
              <p:nvPr userDrawn="1"/>
            </p:nvSpPr>
            <p:spPr bwMode="auto">
              <a:xfrm>
                <a:off x="3561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206"/>
              <p:cNvSpPr>
                <a:spLocks/>
              </p:cNvSpPr>
              <p:nvPr userDrawn="1"/>
            </p:nvSpPr>
            <p:spPr bwMode="auto">
              <a:xfrm>
                <a:off x="3561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207"/>
              <p:cNvSpPr>
                <a:spLocks/>
              </p:cNvSpPr>
              <p:nvPr userDrawn="1"/>
            </p:nvSpPr>
            <p:spPr bwMode="auto">
              <a:xfrm>
                <a:off x="3561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208"/>
              <p:cNvSpPr>
                <a:spLocks/>
              </p:cNvSpPr>
              <p:nvPr userDrawn="1"/>
            </p:nvSpPr>
            <p:spPr bwMode="auto">
              <a:xfrm>
                <a:off x="3561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209"/>
              <p:cNvSpPr>
                <a:spLocks/>
              </p:cNvSpPr>
              <p:nvPr userDrawn="1"/>
            </p:nvSpPr>
            <p:spPr bwMode="auto">
              <a:xfrm>
                <a:off x="343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210"/>
              <p:cNvSpPr>
                <a:spLocks/>
              </p:cNvSpPr>
              <p:nvPr userDrawn="1"/>
            </p:nvSpPr>
            <p:spPr bwMode="auto">
              <a:xfrm>
                <a:off x="343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211"/>
              <p:cNvSpPr>
                <a:spLocks/>
              </p:cNvSpPr>
              <p:nvPr userDrawn="1"/>
            </p:nvSpPr>
            <p:spPr bwMode="auto">
              <a:xfrm>
                <a:off x="343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212"/>
              <p:cNvSpPr>
                <a:spLocks/>
              </p:cNvSpPr>
              <p:nvPr userDrawn="1"/>
            </p:nvSpPr>
            <p:spPr bwMode="auto">
              <a:xfrm>
                <a:off x="343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213"/>
              <p:cNvSpPr>
                <a:spLocks/>
              </p:cNvSpPr>
              <p:nvPr userDrawn="1"/>
            </p:nvSpPr>
            <p:spPr bwMode="auto">
              <a:xfrm>
                <a:off x="343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214"/>
              <p:cNvSpPr>
                <a:spLocks/>
              </p:cNvSpPr>
              <p:nvPr userDrawn="1"/>
            </p:nvSpPr>
            <p:spPr bwMode="auto">
              <a:xfrm>
                <a:off x="343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215"/>
              <p:cNvSpPr>
                <a:spLocks/>
              </p:cNvSpPr>
              <p:nvPr userDrawn="1"/>
            </p:nvSpPr>
            <p:spPr bwMode="auto">
              <a:xfrm>
                <a:off x="3433" y="280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216"/>
              <p:cNvSpPr>
                <a:spLocks/>
              </p:cNvSpPr>
              <p:nvPr userDrawn="1"/>
            </p:nvSpPr>
            <p:spPr bwMode="auto">
              <a:xfrm>
                <a:off x="3303" y="1975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217"/>
              <p:cNvSpPr>
                <a:spLocks/>
              </p:cNvSpPr>
              <p:nvPr userDrawn="1"/>
            </p:nvSpPr>
            <p:spPr bwMode="auto">
              <a:xfrm>
                <a:off x="3303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2 h 44"/>
                  <a:gd name="T36" fmla="*/ 38 w 44"/>
                  <a:gd name="T37" fmla="*/ 6 h 44"/>
                  <a:gd name="T38" fmla="*/ 32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218"/>
              <p:cNvSpPr>
                <a:spLocks/>
              </p:cNvSpPr>
              <p:nvPr userDrawn="1"/>
            </p:nvSpPr>
            <p:spPr bwMode="auto">
              <a:xfrm>
                <a:off x="3303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219"/>
              <p:cNvSpPr>
                <a:spLocks/>
              </p:cNvSpPr>
              <p:nvPr userDrawn="1"/>
            </p:nvSpPr>
            <p:spPr bwMode="auto">
              <a:xfrm>
                <a:off x="3303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220"/>
              <p:cNvSpPr>
                <a:spLocks/>
              </p:cNvSpPr>
              <p:nvPr userDrawn="1"/>
            </p:nvSpPr>
            <p:spPr bwMode="auto">
              <a:xfrm>
                <a:off x="3303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21"/>
              <p:cNvSpPr>
                <a:spLocks/>
              </p:cNvSpPr>
              <p:nvPr userDrawn="1"/>
            </p:nvSpPr>
            <p:spPr bwMode="auto">
              <a:xfrm>
                <a:off x="3303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22"/>
              <p:cNvSpPr>
                <a:spLocks/>
              </p:cNvSpPr>
              <p:nvPr userDrawn="1"/>
            </p:nvSpPr>
            <p:spPr bwMode="auto">
              <a:xfrm>
                <a:off x="3885" y="191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0 h 46"/>
                  <a:gd name="T10" fmla="*/ 12 w 46"/>
                  <a:gd name="T11" fmla="*/ 2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2 h 46"/>
                  <a:gd name="T22" fmla="*/ 0 w 46"/>
                  <a:gd name="T23" fmla="*/ 22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2 h 46"/>
                  <a:gd name="T58" fmla="*/ 46 w 46"/>
                  <a:gd name="T59" fmla="*/ 22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2 h 46"/>
                  <a:gd name="T70" fmla="*/ 30 w 46"/>
                  <a:gd name="T71" fmla="*/ 0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3"/>
              <p:cNvSpPr>
                <a:spLocks/>
              </p:cNvSpPr>
              <p:nvPr userDrawn="1"/>
            </p:nvSpPr>
            <p:spPr bwMode="auto">
              <a:xfrm>
                <a:off x="3885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2 h 46"/>
                  <a:gd name="T34" fmla="*/ 18 w 46"/>
                  <a:gd name="T35" fmla="*/ 44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4 h 46"/>
                  <a:gd name="T46" fmla="*/ 34 w 46"/>
                  <a:gd name="T47" fmla="*/ 42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24"/>
              <p:cNvSpPr>
                <a:spLocks/>
              </p:cNvSpPr>
              <p:nvPr userDrawn="1"/>
            </p:nvSpPr>
            <p:spPr bwMode="auto">
              <a:xfrm>
                <a:off x="3885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24 w 46"/>
                  <a:gd name="T5" fmla="*/ 0 h 46"/>
                  <a:gd name="T6" fmla="*/ 24 w 46"/>
                  <a:gd name="T7" fmla="*/ 0 h 46"/>
                  <a:gd name="T8" fmla="*/ 18 w 46"/>
                  <a:gd name="T9" fmla="*/ 2 h 46"/>
                  <a:gd name="T10" fmla="*/ 12 w 46"/>
                  <a:gd name="T11" fmla="*/ 4 h 46"/>
                  <a:gd name="T12" fmla="*/ 8 w 46"/>
                  <a:gd name="T13" fmla="*/ 6 h 46"/>
                  <a:gd name="T14" fmla="*/ 4 w 46"/>
                  <a:gd name="T15" fmla="*/ 10 h 46"/>
                  <a:gd name="T16" fmla="*/ 4 w 46"/>
                  <a:gd name="T17" fmla="*/ 10 h 46"/>
                  <a:gd name="T18" fmla="*/ 2 w 46"/>
                  <a:gd name="T19" fmla="*/ 16 h 46"/>
                  <a:gd name="T20" fmla="*/ 0 w 46"/>
                  <a:gd name="T21" fmla="*/ 24 h 46"/>
                  <a:gd name="T22" fmla="*/ 0 w 46"/>
                  <a:gd name="T23" fmla="*/ 24 h 46"/>
                  <a:gd name="T24" fmla="*/ 2 w 46"/>
                  <a:gd name="T25" fmla="*/ 30 h 46"/>
                  <a:gd name="T26" fmla="*/ 4 w 46"/>
                  <a:gd name="T27" fmla="*/ 36 h 46"/>
                  <a:gd name="T28" fmla="*/ 4 w 46"/>
                  <a:gd name="T29" fmla="*/ 36 h 46"/>
                  <a:gd name="T30" fmla="*/ 8 w 46"/>
                  <a:gd name="T31" fmla="*/ 40 h 46"/>
                  <a:gd name="T32" fmla="*/ 12 w 46"/>
                  <a:gd name="T33" fmla="*/ 44 h 46"/>
                  <a:gd name="T34" fmla="*/ 18 w 46"/>
                  <a:gd name="T35" fmla="*/ 46 h 46"/>
                  <a:gd name="T36" fmla="*/ 24 w 46"/>
                  <a:gd name="T37" fmla="*/ 46 h 46"/>
                  <a:gd name="T38" fmla="*/ 24 w 46"/>
                  <a:gd name="T39" fmla="*/ 46 h 46"/>
                  <a:gd name="T40" fmla="*/ 24 w 46"/>
                  <a:gd name="T41" fmla="*/ 46 h 46"/>
                  <a:gd name="T42" fmla="*/ 24 w 46"/>
                  <a:gd name="T43" fmla="*/ 46 h 46"/>
                  <a:gd name="T44" fmla="*/ 30 w 46"/>
                  <a:gd name="T45" fmla="*/ 46 h 46"/>
                  <a:gd name="T46" fmla="*/ 34 w 46"/>
                  <a:gd name="T47" fmla="*/ 44 h 46"/>
                  <a:gd name="T48" fmla="*/ 38 w 46"/>
                  <a:gd name="T49" fmla="*/ 40 h 46"/>
                  <a:gd name="T50" fmla="*/ 42 w 46"/>
                  <a:gd name="T51" fmla="*/ 36 h 46"/>
                  <a:gd name="T52" fmla="*/ 42 w 46"/>
                  <a:gd name="T53" fmla="*/ 36 h 46"/>
                  <a:gd name="T54" fmla="*/ 44 w 46"/>
                  <a:gd name="T55" fmla="*/ 30 h 46"/>
                  <a:gd name="T56" fmla="*/ 46 w 46"/>
                  <a:gd name="T57" fmla="*/ 24 h 46"/>
                  <a:gd name="T58" fmla="*/ 46 w 46"/>
                  <a:gd name="T59" fmla="*/ 24 h 46"/>
                  <a:gd name="T60" fmla="*/ 44 w 46"/>
                  <a:gd name="T61" fmla="*/ 16 h 46"/>
                  <a:gd name="T62" fmla="*/ 42 w 46"/>
                  <a:gd name="T63" fmla="*/ 10 h 46"/>
                  <a:gd name="T64" fmla="*/ 42 w 46"/>
                  <a:gd name="T65" fmla="*/ 10 h 46"/>
                  <a:gd name="T66" fmla="*/ 38 w 46"/>
                  <a:gd name="T67" fmla="*/ 6 h 46"/>
                  <a:gd name="T68" fmla="*/ 34 w 46"/>
                  <a:gd name="T69" fmla="*/ 4 h 46"/>
                  <a:gd name="T70" fmla="*/ 30 w 46"/>
                  <a:gd name="T71" fmla="*/ 2 h 46"/>
                  <a:gd name="T72" fmla="*/ 24 w 46"/>
                  <a:gd name="T73" fmla="*/ 0 h 46"/>
                  <a:gd name="T74" fmla="*/ 24 w 46"/>
                  <a:gd name="T7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0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225"/>
              <p:cNvSpPr>
                <a:spLocks/>
              </p:cNvSpPr>
              <p:nvPr userDrawn="1"/>
            </p:nvSpPr>
            <p:spPr bwMode="auto">
              <a:xfrm>
                <a:off x="3885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28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38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38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28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28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6"/>
              <p:cNvSpPr>
                <a:spLocks/>
              </p:cNvSpPr>
              <p:nvPr userDrawn="1"/>
            </p:nvSpPr>
            <p:spPr bwMode="auto">
              <a:xfrm>
                <a:off x="3885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24 w 46"/>
                  <a:gd name="T5" fmla="*/ 0 h 44"/>
                  <a:gd name="T6" fmla="*/ 24 w 46"/>
                  <a:gd name="T7" fmla="*/ 0 h 44"/>
                  <a:gd name="T8" fmla="*/ 18 w 46"/>
                  <a:gd name="T9" fmla="*/ 0 h 44"/>
                  <a:gd name="T10" fmla="*/ 12 w 46"/>
                  <a:gd name="T11" fmla="*/ 2 h 44"/>
                  <a:gd name="T12" fmla="*/ 8 w 46"/>
                  <a:gd name="T13" fmla="*/ 6 h 44"/>
                  <a:gd name="T14" fmla="*/ 4 w 46"/>
                  <a:gd name="T15" fmla="*/ 10 h 44"/>
                  <a:gd name="T16" fmla="*/ 4 w 46"/>
                  <a:gd name="T17" fmla="*/ 10 h 44"/>
                  <a:gd name="T18" fmla="*/ 2 w 46"/>
                  <a:gd name="T19" fmla="*/ 16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30 h 44"/>
                  <a:gd name="T26" fmla="*/ 4 w 46"/>
                  <a:gd name="T27" fmla="*/ 34 h 44"/>
                  <a:gd name="T28" fmla="*/ 4 w 46"/>
                  <a:gd name="T29" fmla="*/ 34 h 44"/>
                  <a:gd name="T30" fmla="*/ 8 w 46"/>
                  <a:gd name="T31" fmla="*/ 40 h 44"/>
                  <a:gd name="T32" fmla="*/ 12 w 46"/>
                  <a:gd name="T33" fmla="*/ 42 h 44"/>
                  <a:gd name="T34" fmla="*/ 18 w 46"/>
                  <a:gd name="T35" fmla="*/ 44 h 44"/>
                  <a:gd name="T36" fmla="*/ 24 w 46"/>
                  <a:gd name="T37" fmla="*/ 44 h 44"/>
                  <a:gd name="T38" fmla="*/ 24 w 46"/>
                  <a:gd name="T39" fmla="*/ 44 h 44"/>
                  <a:gd name="T40" fmla="*/ 24 w 46"/>
                  <a:gd name="T41" fmla="*/ 44 h 44"/>
                  <a:gd name="T42" fmla="*/ 24 w 46"/>
                  <a:gd name="T43" fmla="*/ 44 h 44"/>
                  <a:gd name="T44" fmla="*/ 30 w 46"/>
                  <a:gd name="T45" fmla="*/ 44 h 44"/>
                  <a:gd name="T46" fmla="*/ 34 w 46"/>
                  <a:gd name="T47" fmla="*/ 42 h 44"/>
                  <a:gd name="T48" fmla="*/ 38 w 46"/>
                  <a:gd name="T49" fmla="*/ 40 h 44"/>
                  <a:gd name="T50" fmla="*/ 42 w 46"/>
                  <a:gd name="T51" fmla="*/ 34 h 44"/>
                  <a:gd name="T52" fmla="*/ 42 w 46"/>
                  <a:gd name="T53" fmla="*/ 34 h 44"/>
                  <a:gd name="T54" fmla="*/ 44 w 46"/>
                  <a:gd name="T55" fmla="*/ 30 h 44"/>
                  <a:gd name="T56" fmla="*/ 46 w 46"/>
                  <a:gd name="T57" fmla="*/ 22 h 44"/>
                  <a:gd name="T58" fmla="*/ 46 w 46"/>
                  <a:gd name="T59" fmla="*/ 22 h 44"/>
                  <a:gd name="T60" fmla="*/ 44 w 46"/>
                  <a:gd name="T61" fmla="*/ 16 h 44"/>
                  <a:gd name="T62" fmla="*/ 42 w 46"/>
                  <a:gd name="T63" fmla="*/ 10 h 44"/>
                  <a:gd name="T64" fmla="*/ 42 w 46"/>
                  <a:gd name="T65" fmla="*/ 10 h 44"/>
                  <a:gd name="T66" fmla="*/ 38 w 46"/>
                  <a:gd name="T67" fmla="*/ 6 h 44"/>
                  <a:gd name="T68" fmla="*/ 34 w 46"/>
                  <a:gd name="T69" fmla="*/ 2 h 44"/>
                  <a:gd name="T70" fmla="*/ 30 w 46"/>
                  <a:gd name="T71" fmla="*/ 0 h 44"/>
                  <a:gd name="T72" fmla="*/ 24 w 46"/>
                  <a:gd name="T73" fmla="*/ 0 h 44"/>
                  <a:gd name="T74" fmla="*/ 24 w 4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4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27"/>
              <p:cNvSpPr>
                <a:spLocks/>
              </p:cNvSpPr>
              <p:nvPr userDrawn="1"/>
            </p:nvSpPr>
            <p:spPr bwMode="auto">
              <a:xfrm>
                <a:off x="3885" y="2603"/>
                <a:ext cx="44" cy="28"/>
              </a:xfrm>
              <a:custGeom>
                <a:avLst/>
                <a:gdLst>
                  <a:gd name="T0" fmla="*/ 24 w 44"/>
                  <a:gd name="T1" fmla="*/ 0 h 28"/>
                  <a:gd name="T2" fmla="*/ 24 w 44"/>
                  <a:gd name="T3" fmla="*/ 0 h 28"/>
                  <a:gd name="T4" fmla="*/ 24 w 44"/>
                  <a:gd name="T5" fmla="*/ 0 h 28"/>
                  <a:gd name="T6" fmla="*/ 24 w 44"/>
                  <a:gd name="T7" fmla="*/ 0 h 28"/>
                  <a:gd name="T8" fmla="*/ 18 w 44"/>
                  <a:gd name="T9" fmla="*/ 0 h 28"/>
                  <a:gd name="T10" fmla="*/ 12 w 44"/>
                  <a:gd name="T11" fmla="*/ 2 h 28"/>
                  <a:gd name="T12" fmla="*/ 8 w 44"/>
                  <a:gd name="T13" fmla="*/ 6 h 28"/>
                  <a:gd name="T14" fmla="*/ 4 w 44"/>
                  <a:gd name="T15" fmla="*/ 10 h 28"/>
                  <a:gd name="T16" fmla="*/ 4 w 44"/>
                  <a:gd name="T17" fmla="*/ 10 h 28"/>
                  <a:gd name="T18" fmla="*/ 2 w 44"/>
                  <a:gd name="T19" fmla="*/ 16 h 28"/>
                  <a:gd name="T20" fmla="*/ 0 w 44"/>
                  <a:gd name="T21" fmla="*/ 22 h 28"/>
                  <a:gd name="T22" fmla="*/ 0 w 44"/>
                  <a:gd name="T23" fmla="*/ 22 h 28"/>
                  <a:gd name="T24" fmla="*/ 2 w 44"/>
                  <a:gd name="T25" fmla="*/ 28 h 28"/>
                  <a:gd name="T26" fmla="*/ 2 w 44"/>
                  <a:gd name="T27" fmla="*/ 28 h 28"/>
                  <a:gd name="T28" fmla="*/ 44 w 44"/>
                  <a:gd name="T29" fmla="*/ 12 h 28"/>
                  <a:gd name="T30" fmla="*/ 44 w 44"/>
                  <a:gd name="T31" fmla="*/ 12 h 28"/>
                  <a:gd name="T32" fmla="*/ 42 w 44"/>
                  <a:gd name="T33" fmla="*/ 10 h 28"/>
                  <a:gd name="T34" fmla="*/ 42 w 44"/>
                  <a:gd name="T35" fmla="*/ 10 h 28"/>
                  <a:gd name="T36" fmla="*/ 38 w 44"/>
                  <a:gd name="T37" fmla="*/ 6 h 28"/>
                  <a:gd name="T38" fmla="*/ 34 w 44"/>
                  <a:gd name="T39" fmla="*/ 2 h 28"/>
                  <a:gd name="T40" fmla="*/ 30 w 44"/>
                  <a:gd name="T41" fmla="*/ 0 h 28"/>
                  <a:gd name="T42" fmla="*/ 24 w 44"/>
                  <a:gd name="T43" fmla="*/ 0 h 28"/>
                  <a:gd name="T44" fmla="*/ 24 w 44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2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228"/>
              <p:cNvSpPr>
                <a:spLocks/>
              </p:cNvSpPr>
              <p:nvPr userDrawn="1"/>
            </p:nvSpPr>
            <p:spPr bwMode="auto">
              <a:xfrm>
                <a:off x="375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29"/>
              <p:cNvSpPr>
                <a:spLocks/>
              </p:cNvSpPr>
              <p:nvPr userDrawn="1"/>
            </p:nvSpPr>
            <p:spPr bwMode="auto">
              <a:xfrm>
                <a:off x="375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30"/>
              <p:cNvSpPr>
                <a:spLocks/>
              </p:cNvSpPr>
              <p:nvPr userDrawn="1"/>
            </p:nvSpPr>
            <p:spPr bwMode="auto">
              <a:xfrm>
                <a:off x="375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31"/>
              <p:cNvSpPr>
                <a:spLocks/>
              </p:cNvSpPr>
              <p:nvPr userDrawn="1"/>
            </p:nvSpPr>
            <p:spPr bwMode="auto">
              <a:xfrm>
                <a:off x="375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32"/>
              <p:cNvSpPr>
                <a:spLocks/>
              </p:cNvSpPr>
              <p:nvPr userDrawn="1"/>
            </p:nvSpPr>
            <p:spPr bwMode="auto">
              <a:xfrm>
                <a:off x="375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33"/>
              <p:cNvSpPr>
                <a:spLocks/>
              </p:cNvSpPr>
              <p:nvPr userDrawn="1"/>
            </p:nvSpPr>
            <p:spPr bwMode="auto">
              <a:xfrm>
                <a:off x="375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34"/>
              <p:cNvSpPr>
                <a:spLocks/>
              </p:cNvSpPr>
              <p:nvPr userDrawn="1"/>
            </p:nvSpPr>
            <p:spPr bwMode="auto">
              <a:xfrm>
                <a:off x="3627" y="191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235"/>
              <p:cNvSpPr>
                <a:spLocks/>
              </p:cNvSpPr>
              <p:nvPr userDrawn="1"/>
            </p:nvSpPr>
            <p:spPr bwMode="auto">
              <a:xfrm>
                <a:off x="3627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236"/>
              <p:cNvSpPr>
                <a:spLocks/>
              </p:cNvSpPr>
              <p:nvPr userDrawn="1"/>
            </p:nvSpPr>
            <p:spPr bwMode="auto">
              <a:xfrm>
                <a:off x="3627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237"/>
              <p:cNvSpPr>
                <a:spLocks/>
              </p:cNvSpPr>
              <p:nvPr userDrawn="1"/>
            </p:nvSpPr>
            <p:spPr bwMode="auto">
              <a:xfrm>
                <a:off x="3627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238"/>
              <p:cNvSpPr>
                <a:spLocks/>
              </p:cNvSpPr>
              <p:nvPr userDrawn="1"/>
            </p:nvSpPr>
            <p:spPr bwMode="auto">
              <a:xfrm>
                <a:off x="3627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239"/>
              <p:cNvSpPr>
                <a:spLocks/>
              </p:cNvSpPr>
              <p:nvPr userDrawn="1"/>
            </p:nvSpPr>
            <p:spPr bwMode="auto">
              <a:xfrm>
                <a:off x="3627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240"/>
              <p:cNvSpPr>
                <a:spLocks/>
              </p:cNvSpPr>
              <p:nvPr userDrawn="1"/>
            </p:nvSpPr>
            <p:spPr bwMode="auto">
              <a:xfrm>
                <a:off x="3497" y="191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241"/>
              <p:cNvSpPr>
                <a:spLocks/>
              </p:cNvSpPr>
              <p:nvPr userDrawn="1"/>
            </p:nvSpPr>
            <p:spPr bwMode="auto">
              <a:xfrm>
                <a:off x="3497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242"/>
              <p:cNvSpPr>
                <a:spLocks/>
              </p:cNvSpPr>
              <p:nvPr userDrawn="1"/>
            </p:nvSpPr>
            <p:spPr bwMode="auto">
              <a:xfrm>
                <a:off x="3497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243"/>
              <p:cNvSpPr>
                <a:spLocks/>
              </p:cNvSpPr>
              <p:nvPr userDrawn="1"/>
            </p:nvSpPr>
            <p:spPr bwMode="auto">
              <a:xfrm>
                <a:off x="3497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244"/>
              <p:cNvSpPr>
                <a:spLocks/>
              </p:cNvSpPr>
              <p:nvPr userDrawn="1"/>
            </p:nvSpPr>
            <p:spPr bwMode="auto">
              <a:xfrm>
                <a:off x="3497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245"/>
              <p:cNvSpPr>
                <a:spLocks/>
              </p:cNvSpPr>
              <p:nvPr userDrawn="1"/>
            </p:nvSpPr>
            <p:spPr bwMode="auto">
              <a:xfrm>
                <a:off x="3497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246"/>
              <p:cNvSpPr>
                <a:spLocks/>
              </p:cNvSpPr>
              <p:nvPr userDrawn="1"/>
            </p:nvSpPr>
            <p:spPr bwMode="auto">
              <a:xfrm>
                <a:off x="3497" y="274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247"/>
              <p:cNvSpPr>
                <a:spLocks/>
              </p:cNvSpPr>
              <p:nvPr userDrawn="1"/>
            </p:nvSpPr>
            <p:spPr bwMode="auto">
              <a:xfrm>
                <a:off x="3367" y="1919"/>
                <a:ext cx="46" cy="38"/>
              </a:xfrm>
              <a:custGeom>
                <a:avLst/>
                <a:gdLst>
                  <a:gd name="T0" fmla="*/ 4 w 46"/>
                  <a:gd name="T1" fmla="*/ 4 h 38"/>
                  <a:gd name="T2" fmla="*/ 4 w 46"/>
                  <a:gd name="T3" fmla="*/ 4 h 38"/>
                  <a:gd name="T4" fmla="*/ 2 w 46"/>
                  <a:gd name="T5" fmla="*/ 10 h 38"/>
                  <a:gd name="T6" fmla="*/ 0 w 46"/>
                  <a:gd name="T7" fmla="*/ 14 h 38"/>
                  <a:gd name="T8" fmla="*/ 0 w 46"/>
                  <a:gd name="T9" fmla="*/ 14 h 38"/>
                  <a:gd name="T10" fmla="*/ 2 w 46"/>
                  <a:gd name="T11" fmla="*/ 24 h 38"/>
                  <a:gd name="T12" fmla="*/ 8 w 46"/>
                  <a:gd name="T13" fmla="*/ 30 h 38"/>
                  <a:gd name="T14" fmla="*/ 14 w 46"/>
                  <a:gd name="T15" fmla="*/ 36 h 38"/>
                  <a:gd name="T16" fmla="*/ 24 w 46"/>
                  <a:gd name="T17" fmla="*/ 38 h 38"/>
                  <a:gd name="T18" fmla="*/ 24 w 46"/>
                  <a:gd name="T19" fmla="*/ 38 h 38"/>
                  <a:gd name="T20" fmla="*/ 32 w 46"/>
                  <a:gd name="T21" fmla="*/ 36 h 38"/>
                  <a:gd name="T22" fmla="*/ 40 w 46"/>
                  <a:gd name="T23" fmla="*/ 30 h 38"/>
                  <a:gd name="T24" fmla="*/ 44 w 46"/>
                  <a:gd name="T25" fmla="*/ 24 h 38"/>
                  <a:gd name="T26" fmla="*/ 46 w 46"/>
                  <a:gd name="T27" fmla="*/ 14 h 38"/>
                  <a:gd name="T28" fmla="*/ 46 w 46"/>
                  <a:gd name="T29" fmla="*/ 14 h 38"/>
                  <a:gd name="T30" fmla="*/ 44 w 46"/>
                  <a:gd name="T31" fmla="*/ 6 h 38"/>
                  <a:gd name="T32" fmla="*/ 40 w 46"/>
                  <a:gd name="T33" fmla="*/ 0 h 38"/>
                  <a:gd name="T34" fmla="*/ 40 w 46"/>
                  <a:gd name="T35" fmla="*/ 0 h 38"/>
                  <a:gd name="T36" fmla="*/ 4 w 46"/>
                  <a:gd name="T37" fmla="*/ 4 h 38"/>
                  <a:gd name="T38" fmla="*/ 4 w 46"/>
                  <a:gd name="T3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8">
                    <a:moveTo>
                      <a:pt x="4" y="4"/>
                    </a:moveTo>
                    <a:lnTo>
                      <a:pt x="4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4" y="36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40" y="30"/>
                    </a:lnTo>
                    <a:lnTo>
                      <a:pt x="44" y="24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44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248"/>
              <p:cNvSpPr>
                <a:spLocks/>
              </p:cNvSpPr>
              <p:nvPr userDrawn="1"/>
            </p:nvSpPr>
            <p:spPr bwMode="auto">
              <a:xfrm>
                <a:off x="3367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249"/>
              <p:cNvSpPr>
                <a:spLocks/>
              </p:cNvSpPr>
              <p:nvPr userDrawn="1"/>
            </p:nvSpPr>
            <p:spPr bwMode="auto">
              <a:xfrm>
                <a:off x="3367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250"/>
              <p:cNvSpPr>
                <a:spLocks/>
              </p:cNvSpPr>
              <p:nvPr userDrawn="1"/>
            </p:nvSpPr>
            <p:spPr bwMode="auto">
              <a:xfrm>
                <a:off x="3367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251"/>
              <p:cNvSpPr>
                <a:spLocks/>
              </p:cNvSpPr>
              <p:nvPr userDrawn="1"/>
            </p:nvSpPr>
            <p:spPr bwMode="auto">
              <a:xfrm>
                <a:off x="3367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252"/>
              <p:cNvSpPr>
                <a:spLocks/>
              </p:cNvSpPr>
              <p:nvPr userDrawn="1"/>
            </p:nvSpPr>
            <p:spPr bwMode="auto">
              <a:xfrm>
                <a:off x="3367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253"/>
              <p:cNvSpPr>
                <a:spLocks/>
              </p:cNvSpPr>
              <p:nvPr userDrawn="1"/>
            </p:nvSpPr>
            <p:spPr bwMode="auto">
              <a:xfrm>
                <a:off x="3367" y="274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254"/>
              <p:cNvSpPr>
                <a:spLocks/>
              </p:cNvSpPr>
              <p:nvPr userDrawn="1"/>
            </p:nvSpPr>
            <p:spPr bwMode="auto">
              <a:xfrm>
                <a:off x="3173" y="1975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255"/>
              <p:cNvSpPr>
                <a:spLocks/>
              </p:cNvSpPr>
              <p:nvPr userDrawn="1"/>
            </p:nvSpPr>
            <p:spPr bwMode="auto">
              <a:xfrm>
                <a:off x="3173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256"/>
              <p:cNvSpPr>
                <a:spLocks/>
              </p:cNvSpPr>
              <p:nvPr userDrawn="1"/>
            </p:nvSpPr>
            <p:spPr bwMode="auto">
              <a:xfrm>
                <a:off x="3173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257"/>
              <p:cNvSpPr>
                <a:spLocks/>
              </p:cNvSpPr>
              <p:nvPr userDrawn="1"/>
            </p:nvSpPr>
            <p:spPr bwMode="auto">
              <a:xfrm>
                <a:off x="3173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258"/>
              <p:cNvSpPr>
                <a:spLocks/>
              </p:cNvSpPr>
              <p:nvPr userDrawn="1"/>
            </p:nvSpPr>
            <p:spPr bwMode="auto">
              <a:xfrm>
                <a:off x="3173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259"/>
              <p:cNvSpPr>
                <a:spLocks/>
              </p:cNvSpPr>
              <p:nvPr userDrawn="1"/>
            </p:nvSpPr>
            <p:spPr bwMode="auto">
              <a:xfrm>
                <a:off x="3173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260"/>
              <p:cNvSpPr>
                <a:spLocks/>
              </p:cNvSpPr>
              <p:nvPr userDrawn="1"/>
            </p:nvSpPr>
            <p:spPr bwMode="auto">
              <a:xfrm>
                <a:off x="3043" y="1975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261"/>
              <p:cNvSpPr>
                <a:spLocks/>
              </p:cNvSpPr>
              <p:nvPr userDrawn="1"/>
            </p:nvSpPr>
            <p:spPr bwMode="auto">
              <a:xfrm>
                <a:off x="3043" y="211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0 h 44"/>
                  <a:gd name="T6" fmla="*/ 8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40 w 46"/>
                  <a:gd name="T37" fmla="*/ 6 h 44"/>
                  <a:gd name="T38" fmla="*/ 32 w 46"/>
                  <a:gd name="T39" fmla="*/ 0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262"/>
              <p:cNvSpPr>
                <a:spLocks/>
              </p:cNvSpPr>
              <p:nvPr userDrawn="1"/>
            </p:nvSpPr>
            <p:spPr bwMode="auto">
              <a:xfrm>
                <a:off x="3043" y="2253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263"/>
              <p:cNvSpPr>
                <a:spLocks/>
              </p:cNvSpPr>
              <p:nvPr userDrawn="1"/>
            </p:nvSpPr>
            <p:spPr bwMode="auto">
              <a:xfrm>
                <a:off x="3043" y="2391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264"/>
              <p:cNvSpPr>
                <a:spLocks/>
              </p:cNvSpPr>
              <p:nvPr userDrawn="1"/>
            </p:nvSpPr>
            <p:spPr bwMode="auto">
              <a:xfrm>
                <a:off x="3043" y="252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265"/>
              <p:cNvSpPr>
                <a:spLocks/>
              </p:cNvSpPr>
              <p:nvPr userDrawn="1"/>
            </p:nvSpPr>
            <p:spPr bwMode="auto">
              <a:xfrm>
                <a:off x="3043" y="266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266"/>
              <p:cNvSpPr>
                <a:spLocks/>
              </p:cNvSpPr>
              <p:nvPr userDrawn="1"/>
            </p:nvSpPr>
            <p:spPr bwMode="auto">
              <a:xfrm>
                <a:off x="2915" y="1987"/>
                <a:ext cx="44" cy="34"/>
              </a:xfrm>
              <a:custGeom>
                <a:avLst/>
                <a:gdLst>
                  <a:gd name="T0" fmla="*/ 0 w 44"/>
                  <a:gd name="T1" fmla="*/ 10 h 34"/>
                  <a:gd name="T2" fmla="*/ 0 w 44"/>
                  <a:gd name="T3" fmla="*/ 10 h 34"/>
                  <a:gd name="T4" fmla="*/ 0 w 44"/>
                  <a:gd name="T5" fmla="*/ 12 h 34"/>
                  <a:gd name="T6" fmla="*/ 0 w 44"/>
                  <a:gd name="T7" fmla="*/ 12 h 34"/>
                  <a:gd name="T8" fmla="*/ 0 w 44"/>
                  <a:gd name="T9" fmla="*/ 20 h 34"/>
                  <a:gd name="T10" fmla="*/ 6 w 44"/>
                  <a:gd name="T11" fmla="*/ 28 h 34"/>
                  <a:gd name="T12" fmla="*/ 12 w 44"/>
                  <a:gd name="T13" fmla="*/ 32 h 34"/>
                  <a:gd name="T14" fmla="*/ 22 w 44"/>
                  <a:gd name="T15" fmla="*/ 34 h 34"/>
                  <a:gd name="T16" fmla="*/ 22 w 44"/>
                  <a:gd name="T17" fmla="*/ 34 h 34"/>
                  <a:gd name="T18" fmla="*/ 30 w 44"/>
                  <a:gd name="T19" fmla="*/ 32 h 34"/>
                  <a:gd name="T20" fmla="*/ 38 w 44"/>
                  <a:gd name="T21" fmla="*/ 28 h 34"/>
                  <a:gd name="T22" fmla="*/ 42 w 44"/>
                  <a:gd name="T23" fmla="*/ 20 h 34"/>
                  <a:gd name="T24" fmla="*/ 44 w 44"/>
                  <a:gd name="T25" fmla="*/ 12 h 34"/>
                  <a:gd name="T26" fmla="*/ 44 w 44"/>
                  <a:gd name="T27" fmla="*/ 12 h 34"/>
                  <a:gd name="T28" fmla="*/ 44 w 44"/>
                  <a:gd name="T29" fmla="*/ 6 h 34"/>
                  <a:gd name="T30" fmla="*/ 42 w 44"/>
                  <a:gd name="T31" fmla="*/ 0 h 34"/>
                  <a:gd name="T32" fmla="*/ 42 w 44"/>
                  <a:gd name="T33" fmla="*/ 0 h 34"/>
                  <a:gd name="T34" fmla="*/ 0 w 44"/>
                  <a:gd name="T35" fmla="*/ 10 h 34"/>
                  <a:gd name="T36" fmla="*/ 0 w 44"/>
                  <a:gd name="T3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34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30" y="32"/>
                    </a:lnTo>
                    <a:lnTo>
                      <a:pt x="38" y="28"/>
                    </a:lnTo>
                    <a:lnTo>
                      <a:pt x="42" y="20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67"/>
              <p:cNvSpPr>
                <a:spLocks/>
              </p:cNvSpPr>
              <p:nvPr userDrawn="1"/>
            </p:nvSpPr>
            <p:spPr bwMode="auto">
              <a:xfrm>
                <a:off x="291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0 h 44"/>
                  <a:gd name="T6" fmla="*/ 6 w 44"/>
                  <a:gd name="T7" fmla="*/ 6 h 44"/>
                  <a:gd name="T8" fmla="*/ 0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268"/>
              <p:cNvSpPr>
                <a:spLocks/>
              </p:cNvSpPr>
              <p:nvPr userDrawn="1"/>
            </p:nvSpPr>
            <p:spPr bwMode="auto">
              <a:xfrm>
                <a:off x="291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269"/>
              <p:cNvSpPr>
                <a:spLocks/>
              </p:cNvSpPr>
              <p:nvPr userDrawn="1"/>
            </p:nvSpPr>
            <p:spPr bwMode="auto">
              <a:xfrm>
                <a:off x="291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270"/>
              <p:cNvSpPr>
                <a:spLocks/>
              </p:cNvSpPr>
              <p:nvPr userDrawn="1"/>
            </p:nvSpPr>
            <p:spPr bwMode="auto">
              <a:xfrm>
                <a:off x="291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271"/>
              <p:cNvSpPr>
                <a:spLocks/>
              </p:cNvSpPr>
              <p:nvPr userDrawn="1"/>
            </p:nvSpPr>
            <p:spPr bwMode="auto">
              <a:xfrm>
                <a:off x="291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272"/>
              <p:cNvSpPr>
                <a:spLocks/>
              </p:cNvSpPr>
              <p:nvPr userDrawn="1"/>
            </p:nvSpPr>
            <p:spPr bwMode="auto">
              <a:xfrm>
                <a:off x="2785" y="21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0 h 44"/>
                  <a:gd name="T6" fmla="*/ 6 w 44"/>
                  <a:gd name="T7" fmla="*/ 6 h 44"/>
                  <a:gd name="T8" fmla="*/ 2 w 44"/>
                  <a:gd name="T9" fmla="*/ 12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2 h 44"/>
                  <a:gd name="T36" fmla="*/ 38 w 44"/>
                  <a:gd name="T37" fmla="*/ 6 h 44"/>
                  <a:gd name="T38" fmla="*/ 30 w 44"/>
                  <a:gd name="T39" fmla="*/ 0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273"/>
              <p:cNvSpPr>
                <a:spLocks/>
              </p:cNvSpPr>
              <p:nvPr userDrawn="1"/>
            </p:nvSpPr>
            <p:spPr bwMode="auto">
              <a:xfrm>
                <a:off x="2785" y="225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274"/>
              <p:cNvSpPr>
                <a:spLocks/>
              </p:cNvSpPr>
              <p:nvPr userDrawn="1"/>
            </p:nvSpPr>
            <p:spPr bwMode="auto">
              <a:xfrm>
                <a:off x="2785" y="239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275"/>
              <p:cNvSpPr>
                <a:spLocks/>
              </p:cNvSpPr>
              <p:nvPr userDrawn="1"/>
            </p:nvSpPr>
            <p:spPr bwMode="auto">
              <a:xfrm>
                <a:off x="2785" y="252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276"/>
              <p:cNvSpPr>
                <a:spLocks/>
              </p:cNvSpPr>
              <p:nvPr userDrawn="1"/>
            </p:nvSpPr>
            <p:spPr bwMode="auto">
              <a:xfrm>
                <a:off x="2785" y="266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277"/>
              <p:cNvSpPr>
                <a:spLocks/>
              </p:cNvSpPr>
              <p:nvPr userDrawn="1"/>
            </p:nvSpPr>
            <p:spPr bwMode="auto">
              <a:xfrm>
                <a:off x="2655" y="211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0 h 44"/>
                  <a:gd name="T6" fmla="*/ 6 w 46"/>
                  <a:gd name="T7" fmla="*/ 6 h 44"/>
                  <a:gd name="T8" fmla="*/ 2 w 46"/>
                  <a:gd name="T9" fmla="*/ 12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2 h 44"/>
                  <a:gd name="T36" fmla="*/ 38 w 46"/>
                  <a:gd name="T37" fmla="*/ 6 h 44"/>
                  <a:gd name="T38" fmla="*/ 32 w 46"/>
                  <a:gd name="T39" fmla="*/ 0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278"/>
              <p:cNvSpPr>
                <a:spLocks/>
              </p:cNvSpPr>
              <p:nvPr userDrawn="1"/>
            </p:nvSpPr>
            <p:spPr bwMode="auto">
              <a:xfrm>
                <a:off x="265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279"/>
              <p:cNvSpPr>
                <a:spLocks/>
              </p:cNvSpPr>
              <p:nvPr userDrawn="1"/>
            </p:nvSpPr>
            <p:spPr bwMode="auto">
              <a:xfrm>
                <a:off x="265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280"/>
              <p:cNvSpPr>
                <a:spLocks/>
              </p:cNvSpPr>
              <p:nvPr userDrawn="1"/>
            </p:nvSpPr>
            <p:spPr bwMode="auto">
              <a:xfrm>
                <a:off x="265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281"/>
              <p:cNvSpPr>
                <a:spLocks/>
              </p:cNvSpPr>
              <p:nvPr userDrawn="1"/>
            </p:nvSpPr>
            <p:spPr bwMode="auto">
              <a:xfrm>
                <a:off x="2655" y="266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282"/>
              <p:cNvSpPr>
                <a:spLocks/>
              </p:cNvSpPr>
              <p:nvPr userDrawn="1"/>
            </p:nvSpPr>
            <p:spPr bwMode="auto">
              <a:xfrm>
                <a:off x="3239" y="1935"/>
                <a:ext cx="44" cy="22"/>
              </a:xfrm>
              <a:custGeom>
                <a:avLst/>
                <a:gdLst>
                  <a:gd name="T0" fmla="*/ 22 w 44"/>
                  <a:gd name="T1" fmla="*/ 22 h 22"/>
                  <a:gd name="T2" fmla="*/ 22 w 44"/>
                  <a:gd name="T3" fmla="*/ 22 h 22"/>
                  <a:gd name="T4" fmla="*/ 30 w 44"/>
                  <a:gd name="T5" fmla="*/ 20 h 22"/>
                  <a:gd name="T6" fmla="*/ 36 w 44"/>
                  <a:gd name="T7" fmla="*/ 16 h 22"/>
                  <a:gd name="T8" fmla="*/ 42 w 44"/>
                  <a:gd name="T9" fmla="*/ 8 h 22"/>
                  <a:gd name="T10" fmla="*/ 44 w 44"/>
                  <a:gd name="T11" fmla="*/ 0 h 22"/>
                  <a:gd name="T12" fmla="*/ 44 w 44"/>
                  <a:gd name="T13" fmla="*/ 0 h 22"/>
                  <a:gd name="T14" fmla="*/ 0 w 44"/>
                  <a:gd name="T15" fmla="*/ 6 h 22"/>
                  <a:gd name="T16" fmla="*/ 0 w 44"/>
                  <a:gd name="T17" fmla="*/ 6 h 22"/>
                  <a:gd name="T18" fmla="*/ 4 w 44"/>
                  <a:gd name="T19" fmla="*/ 12 h 22"/>
                  <a:gd name="T20" fmla="*/ 8 w 44"/>
                  <a:gd name="T21" fmla="*/ 18 h 22"/>
                  <a:gd name="T22" fmla="*/ 14 w 44"/>
                  <a:gd name="T23" fmla="*/ 20 h 22"/>
                  <a:gd name="T24" fmla="*/ 22 w 44"/>
                  <a:gd name="T25" fmla="*/ 22 h 22"/>
                  <a:gd name="T26" fmla="*/ 22 w 44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2">
                    <a:moveTo>
                      <a:pt x="22" y="22"/>
                    </a:moveTo>
                    <a:lnTo>
                      <a:pt x="22" y="22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8" y="18"/>
                    </a:lnTo>
                    <a:lnTo>
                      <a:pt x="14" y="20"/>
                    </a:lnTo>
                    <a:lnTo>
                      <a:pt x="22" y="22"/>
                    </a:lnTo>
                    <a:lnTo>
                      <a:pt x="2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283"/>
              <p:cNvSpPr>
                <a:spLocks/>
              </p:cNvSpPr>
              <p:nvPr userDrawn="1"/>
            </p:nvSpPr>
            <p:spPr bwMode="auto">
              <a:xfrm>
                <a:off x="323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284"/>
              <p:cNvSpPr>
                <a:spLocks/>
              </p:cNvSpPr>
              <p:nvPr userDrawn="1"/>
            </p:nvSpPr>
            <p:spPr bwMode="auto">
              <a:xfrm>
                <a:off x="323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285"/>
              <p:cNvSpPr>
                <a:spLocks/>
              </p:cNvSpPr>
              <p:nvPr userDrawn="1"/>
            </p:nvSpPr>
            <p:spPr bwMode="auto">
              <a:xfrm>
                <a:off x="323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286"/>
              <p:cNvSpPr>
                <a:spLocks/>
              </p:cNvSpPr>
              <p:nvPr userDrawn="1"/>
            </p:nvSpPr>
            <p:spPr bwMode="auto">
              <a:xfrm>
                <a:off x="323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287"/>
              <p:cNvSpPr>
                <a:spLocks/>
              </p:cNvSpPr>
              <p:nvPr userDrawn="1"/>
            </p:nvSpPr>
            <p:spPr bwMode="auto">
              <a:xfrm>
                <a:off x="323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288"/>
              <p:cNvSpPr>
                <a:spLocks/>
              </p:cNvSpPr>
              <p:nvPr userDrawn="1"/>
            </p:nvSpPr>
            <p:spPr bwMode="auto">
              <a:xfrm>
                <a:off x="3239" y="2741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289"/>
              <p:cNvSpPr>
                <a:spLocks/>
              </p:cNvSpPr>
              <p:nvPr userDrawn="1"/>
            </p:nvSpPr>
            <p:spPr bwMode="auto">
              <a:xfrm>
                <a:off x="310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290"/>
              <p:cNvSpPr>
                <a:spLocks/>
              </p:cNvSpPr>
              <p:nvPr userDrawn="1"/>
            </p:nvSpPr>
            <p:spPr bwMode="auto">
              <a:xfrm>
                <a:off x="310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91"/>
              <p:cNvSpPr>
                <a:spLocks/>
              </p:cNvSpPr>
              <p:nvPr userDrawn="1"/>
            </p:nvSpPr>
            <p:spPr bwMode="auto">
              <a:xfrm>
                <a:off x="310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92"/>
              <p:cNvSpPr>
                <a:spLocks/>
              </p:cNvSpPr>
              <p:nvPr userDrawn="1"/>
            </p:nvSpPr>
            <p:spPr bwMode="auto">
              <a:xfrm>
                <a:off x="310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93"/>
              <p:cNvSpPr>
                <a:spLocks/>
              </p:cNvSpPr>
              <p:nvPr userDrawn="1"/>
            </p:nvSpPr>
            <p:spPr bwMode="auto">
              <a:xfrm>
                <a:off x="310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94"/>
              <p:cNvSpPr>
                <a:spLocks/>
              </p:cNvSpPr>
              <p:nvPr userDrawn="1"/>
            </p:nvSpPr>
            <p:spPr bwMode="auto">
              <a:xfrm>
                <a:off x="3109" y="2741"/>
                <a:ext cx="44" cy="42"/>
              </a:xfrm>
              <a:custGeom>
                <a:avLst/>
                <a:gdLst>
                  <a:gd name="T0" fmla="*/ 22 w 44"/>
                  <a:gd name="T1" fmla="*/ 0 h 42"/>
                  <a:gd name="T2" fmla="*/ 22 w 44"/>
                  <a:gd name="T3" fmla="*/ 0 h 42"/>
                  <a:gd name="T4" fmla="*/ 14 w 44"/>
                  <a:gd name="T5" fmla="*/ 2 h 42"/>
                  <a:gd name="T6" fmla="*/ 6 w 44"/>
                  <a:gd name="T7" fmla="*/ 8 h 42"/>
                  <a:gd name="T8" fmla="*/ 2 w 44"/>
                  <a:gd name="T9" fmla="*/ 14 h 42"/>
                  <a:gd name="T10" fmla="*/ 0 w 44"/>
                  <a:gd name="T11" fmla="*/ 24 h 42"/>
                  <a:gd name="T12" fmla="*/ 0 w 44"/>
                  <a:gd name="T13" fmla="*/ 24 h 42"/>
                  <a:gd name="T14" fmla="*/ 0 w 44"/>
                  <a:gd name="T15" fmla="*/ 28 h 42"/>
                  <a:gd name="T16" fmla="*/ 2 w 44"/>
                  <a:gd name="T17" fmla="*/ 34 h 42"/>
                  <a:gd name="T18" fmla="*/ 6 w 44"/>
                  <a:gd name="T19" fmla="*/ 38 h 42"/>
                  <a:gd name="T20" fmla="*/ 10 w 44"/>
                  <a:gd name="T21" fmla="*/ 42 h 42"/>
                  <a:gd name="T22" fmla="*/ 10 w 44"/>
                  <a:gd name="T23" fmla="*/ 42 h 42"/>
                  <a:gd name="T24" fmla="*/ 32 w 44"/>
                  <a:gd name="T25" fmla="*/ 42 h 42"/>
                  <a:gd name="T26" fmla="*/ 32 w 44"/>
                  <a:gd name="T27" fmla="*/ 42 h 42"/>
                  <a:gd name="T28" fmla="*/ 38 w 44"/>
                  <a:gd name="T29" fmla="*/ 40 h 42"/>
                  <a:gd name="T30" fmla="*/ 42 w 44"/>
                  <a:gd name="T31" fmla="*/ 34 h 42"/>
                  <a:gd name="T32" fmla="*/ 44 w 44"/>
                  <a:gd name="T33" fmla="*/ 30 h 42"/>
                  <a:gd name="T34" fmla="*/ 44 w 44"/>
                  <a:gd name="T35" fmla="*/ 24 h 42"/>
                  <a:gd name="T36" fmla="*/ 44 w 44"/>
                  <a:gd name="T37" fmla="*/ 24 h 42"/>
                  <a:gd name="T38" fmla="*/ 42 w 44"/>
                  <a:gd name="T39" fmla="*/ 14 h 42"/>
                  <a:gd name="T40" fmla="*/ 38 w 44"/>
                  <a:gd name="T41" fmla="*/ 8 h 42"/>
                  <a:gd name="T42" fmla="*/ 30 w 44"/>
                  <a:gd name="T43" fmla="*/ 2 h 42"/>
                  <a:gd name="T44" fmla="*/ 22 w 44"/>
                  <a:gd name="T45" fmla="*/ 0 h 42"/>
                  <a:gd name="T46" fmla="*/ 22 w 44"/>
                  <a:gd name="T4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42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6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8" y="40"/>
                    </a:lnTo>
                    <a:lnTo>
                      <a:pt x="42" y="34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95"/>
              <p:cNvSpPr>
                <a:spLocks/>
              </p:cNvSpPr>
              <p:nvPr userDrawn="1"/>
            </p:nvSpPr>
            <p:spPr bwMode="auto">
              <a:xfrm>
                <a:off x="2979" y="2049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96"/>
              <p:cNvSpPr>
                <a:spLocks/>
              </p:cNvSpPr>
              <p:nvPr userDrawn="1"/>
            </p:nvSpPr>
            <p:spPr bwMode="auto">
              <a:xfrm>
                <a:off x="2979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8 h 46"/>
                  <a:gd name="T8" fmla="*/ 2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2 w 44"/>
                  <a:gd name="T15" fmla="*/ 32 h 46"/>
                  <a:gd name="T16" fmla="*/ 6 w 44"/>
                  <a:gd name="T17" fmla="*/ 40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40 h 46"/>
                  <a:gd name="T28" fmla="*/ 44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4 w 44"/>
                  <a:gd name="T35" fmla="*/ 14 h 46"/>
                  <a:gd name="T36" fmla="*/ 38 w 44"/>
                  <a:gd name="T37" fmla="*/ 8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97"/>
              <p:cNvSpPr>
                <a:spLocks/>
              </p:cNvSpPr>
              <p:nvPr userDrawn="1"/>
            </p:nvSpPr>
            <p:spPr bwMode="auto">
              <a:xfrm>
                <a:off x="2979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2 h 44"/>
                  <a:gd name="T26" fmla="*/ 38 w 44"/>
                  <a:gd name="T27" fmla="*/ 38 h 44"/>
                  <a:gd name="T28" fmla="*/ 44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98"/>
              <p:cNvSpPr>
                <a:spLocks/>
              </p:cNvSpPr>
              <p:nvPr userDrawn="1"/>
            </p:nvSpPr>
            <p:spPr bwMode="auto">
              <a:xfrm>
                <a:off x="2979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2 h 44"/>
                  <a:gd name="T16" fmla="*/ 6 w 44"/>
                  <a:gd name="T17" fmla="*/ 38 h 44"/>
                  <a:gd name="T18" fmla="*/ 14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2 w 44"/>
                  <a:gd name="T25" fmla="*/ 44 h 44"/>
                  <a:gd name="T26" fmla="*/ 38 w 44"/>
                  <a:gd name="T27" fmla="*/ 38 h 44"/>
                  <a:gd name="T28" fmla="*/ 44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4 w 44"/>
                  <a:gd name="T35" fmla="*/ 14 h 44"/>
                  <a:gd name="T36" fmla="*/ 38 w 44"/>
                  <a:gd name="T37" fmla="*/ 6 h 44"/>
                  <a:gd name="T38" fmla="*/ 32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99"/>
              <p:cNvSpPr>
                <a:spLocks/>
              </p:cNvSpPr>
              <p:nvPr userDrawn="1"/>
            </p:nvSpPr>
            <p:spPr bwMode="auto">
              <a:xfrm>
                <a:off x="2979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4 w 44"/>
                  <a:gd name="T5" fmla="*/ 2 h 46"/>
                  <a:gd name="T6" fmla="*/ 6 w 44"/>
                  <a:gd name="T7" fmla="*/ 6 h 46"/>
                  <a:gd name="T8" fmla="*/ 2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2 w 44"/>
                  <a:gd name="T15" fmla="*/ 32 h 46"/>
                  <a:gd name="T16" fmla="*/ 6 w 44"/>
                  <a:gd name="T17" fmla="*/ 38 h 46"/>
                  <a:gd name="T18" fmla="*/ 14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2 w 44"/>
                  <a:gd name="T25" fmla="*/ 44 h 46"/>
                  <a:gd name="T26" fmla="*/ 38 w 44"/>
                  <a:gd name="T27" fmla="*/ 38 h 46"/>
                  <a:gd name="T28" fmla="*/ 44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4 w 44"/>
                  <a:gd name="T35" fmla="*/ 14 h 46"/>
                  <a:gd name="T36" fmla="*/ 38 w 44"/>
                  <a:gd name="T37" fmla="*/ 6 h 46"/>
                  <a:gd name="T38" fmla="*/ 32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300"/>
              <p:cNvSpPr>
                <a:spLocks/>
              </p:cNvSpPr>
              <p:nvPr userDrawn="1"/>
            </p:nvSpPr>
            <p:spPr bwMode="auto">
              <a:xfrm>
                <a:off x="2979" y="2741"/>
                <a:ext cx="44" cy="38"/>
              </a:xfrm>
              <a:custGeom>
                <a:avLst/>
                <a:gdLst>
                  <a:gd name="T0" fmla="*/ 22 w 44"/>
                  <a:gd name="T1" fmla="*/ 0 h 38"/>
                  <a:gd name="T2" fmla="*/ 22 w 44"/>
                  <a:gd name="T3" fmla="*/ 0 h 38"/>
                  <a:gd name="T4" fmla="*/ 14 w 44"/>
                  <a:gd name="T5" fmla="*/ 2 h 38"/>
                  <a:gd name="T6" fmla="*/ 6 w 44"/>
                  <a:gd name="T7" fmla="*/ 8 h 38"/>
                  <a:gd name="T8" fmla="*/ 2 w 44"/>
                  <a:gd name="T9" fmla="*/ 14 h 38"/>
                  <a:gd name="T10" fmla="*/ 0 w 44"/>
                  <a:gd name="T11" fmla="*/ 24 h 38"/>
                  <a:gd name="T12" fmla="*/ 0 w 44"/>
                  <a:gd name="T13" fmla="*/ 24 h 38"/>
                  <a:gd name="T14" fmla="*/ 2 w 44"/>
                  <a:gd name="T15" fmla="*/ 30 h 38"/>
                  <a:gd name="T16" fmla="*/ 4 w 44"/>
                  <a:gd name="T17" fmla="*/ 36 h 38"/>
                  <a:gd name="T18" fmla="*/ 4 w 44"/>
                  <a:gd name="T19" fmla="*/ 36 h 38"/>
                  <a:gd name="T20" fmla="*/ 38 w 44"/>
                  <a:gd name="T21" fmla="*/ 38 h 38"/>
                  <a:gd name="T22" fmla="*/ 38 w 44"/>
                  <a:gd name="T23" fmla="*/ 38 h 38"/>
                  <a:gd name="T24" fmla="*/ 44 w 44"/>
                  <a:gd name="T25" fmla="*/ 32 h 38"/>
                  <a:gd name="T26" fmla="*/ 44 w 44"/>
                  <a:gd name="T27" fmla="*/ 24 h 38"/>
                  <a:gd name="T28" fmla="*/ 44 w 44"/>
                  <a:gd name="T29" fmla="*/ 24 h 38"/>
                  <a:gd name="T30" fmla="*/ 44 w 44"/>
                  <a:gd name="T31" fmla="*/ 14 h 38"/>
                  <a:gd name="T32" fmla="*/ 38 w 44"/>
                  <a:gd name="T33" fmla="*/ 8 h 38"/>
                  <a:gd name="T34" fmla="*/ 32 w 44"/>
                  <a:gd name="T35" fmla="*/ 2 h 38"/>
                  <a:gd name="T36" fmla="*/ 22 w 44"/>
                  <a:gd name="T37" fmla="*/ 0 h 38"/>
                  <a:gd name="T38" fmla="*/ 22 w 44"/>
                  <a:gd name="T3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1"/>
              <p:cNvSpPr>
                <a:spLocks/>
              </p:cNvSpPr>
              <p:nvPr userDrawn="1"/>
            </p:nvSpPr>
            <p:spPr bwMode="auto">
              <a:xfrm>
                <a:off x="2849" y="204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02"/>
              <p:cNvSpPr>
                <a:spLocks/>
              </p:cNvSpPr>
              <p:nvPr userDrawn="1"/>
            </p:nvSpPr>
            <p:spPr bwMode="auto">
              <a:xfrm>
                <a:off x="2849" y="2187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6 w 46"/>
                  <a:gd name="T17" fmla="*/ 40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38 w 46"/>
                  <a:gd name="T37" fmla="*/ 8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6" y="40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03"/>
              <p:cNvSpPr>
                <a:spLocks/>
              </p:cNvSpPr>
              <p:nvPr userDrawn="1"/>
            </p:nvSpPr>
            <p:spPr bwMode="auto">
              <a:xfrm>
                <a:off x="2849" y="2327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4"/>
              <p:cNvSpPr>
                <a:spLocks/>
              </p:cNvSpPr>
              <p:nvPr userDrawn="1"/>
            </p:nvSpPr>
            <p:spPr bwMode="auto">
              <a:xfrm>
                <a:off x="2849" y="2465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6 w 46"/>
                  <a:gd name="T17" fmla="*/ 38 h 44"/>
                  <a:gd name="T18" fmla="*/ 14 w 46"/>
                  <a:gd name="T19" fmla="*/ 44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4 h 44"/>
                  <a:gd name="T26" fmla="*/ 38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05"/>
              <p:cNvSpPr>
                <a:spLocks/>
              </p:cNvSpPr>
              <p:nvPr userDrawn="1"/>
            </p:nvSpPr>
            <p:spPr bwMode="auto">
              <a:xfrm>
                <a:off x="2849" y="2603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06"/>
              <p:cNvSpPr>
                <a:spLocks/>
              </p:cNvSpPr>
              <p:nvPr userDrawn="1"/>
            </p:nvSpPr>
            <p:spPr bwMode="auto">
              <a:xfrm>
                <a:off x="2849" y="2741"/>
                <a:ext cx="46" cy="28"/>
              </a:xfrm>
              <a:custGeom>
                <a:avLst/>
                <a:gdLst>
                  <a:gd name="T0" fmla="*/ 22 w 46"/>
                  <a:gd name="T1" fmla="*/ 0 h 28"/>
                  <a:gd name="T2" fmla="*/ 22 w 46"/>
                  <a:gd name="T3" fmla="*/ 0 h 28"/>
                  <a:gd name="T4" fmla="*/ 14 w 46"/>
                  <a:gd name="T5" fmla="*/ 2 h 28"/>
                  <a:gd name="T6" fmla="*/ 8 w 46"/>
                  <a:gd name="T7" fmla="*/ 6 h 28"/>
                  <a:gd name="T8" fmla="*/ 2 w 46"/>
                  <a:gd name="T9" fmla="*/ 14 h 28"/>
                  <a:gd name="T10" fmla="*/ 0 w 46"/>
                  <a:gd name="T11" fmla="*/ 22 h 28"/>
                  <a:gd name="T12" fmla="*/ 0 w 46"/>
                  <a:gd name="T13" fmla="*/ 22 h 28"/>
                  <a:gd name="T14" fmla="*/ 44 w 46"/>
                  <a:gd name="T15" fmla="*/ 28 h 28"/>
                  <a:gd name="T16" fmla="*/ 44 w 46"/>
                  <a:gd name="T17" fmla="*/ 28 h 28"/>
                  <a:gd name="T18" fmla="*/ 46 w 46"/>
                  <a:gd name="T19" fmla="*/ 24 h 28"/>
                  <a:gd name="T20" fmla="*/ 46 w 46"/>
                  <a:gd name="T21" fmla="*/ 24 h 28"/>
                  <a:gd name="T22" fmla="*/ 44 w 46"/>
                  <a:gd name="T23" fmla="*/ 14 h 28"/>
                  <a:gd name="T24" fmla="*/ 38 w 46"/>
                  <a:gd name="T25" fmla="*/ 8 h 28"/>
                  <a:gd name="T26" fmla="*/ 32 w 46"/>
                  <a:gd name="T27" fmla="*/ 2 h 28"/>
                  <a:gd name="T28" fmla="*/ 22 w 46"/>
                  <a:gd name="T29" fmla="*/ 0 h 28"/>
                  <a:gd name="T30" fmla="*/ 22 w 46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28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38" y="8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07"/>
              <p:cNvSpPr>
                <a:spLocks/>
              </p:cNvSpPr>
              <p:nvPr userDrawn="1"/>
            </p:nvSpPr>
            <p:spPr bwMode="auto">
              <a:xfrm>
                <a:off x="2719" y="2049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08"/>
              <p:cNvSpPr>
                <a:spLocks/>
              </p:cNvSpPr>
              <p:nvPr userDrawn="1"/>
            </p:nvSpPr>
            <p:spPr bwMode="auto">
              <a:xfrm>
                <a:off x="2719" y="2187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8 h 46"/>
                  <a:gd name="T8" fmla="*/ 2 w 46"/>
                  <a:gd name="T9" fmla="*/ 14 h 46"/>
                  <a:gd name="T10" fmla="*/ 0 w 46"/>
                  <a:gd name="T11" fmla="*/ 24 h 46"/>
                  <a:gd name="T12" fmla="*/ 0 w 46"/>
                  <a:gd name="T13" fmla="*/ 24 h 46"/>
                  <a:gd name="T14" fmla="*/ 2 w 46"/>
                  <a:gd name="T15" fmla="*/ 32 h 46"/>
                  <a:gd name="T16" fmla="*/ 8 w 46"/>
                  <a:gd name="T17" fmla="*/ 40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40 h 46"/>
                  <a:gd name="T28" fmla="*/ 44 w 46"/>
                  <a:gd name="T29" fmla="*/ 32 h 46"/>
                  <a:gd name="T30" fmla="*/ 46 w 46"/>
                  <a:gd name="T31" fmla="*/ 24 h 46"/>
                  <a:gd name="T32" fmla="*/ 46 w 46"/>
                  <a:gd name="T33" fmla="*/ 24 h 46"/>
                  <a:gd name="T34" fmla="*/ 44 w 46"/>
                  <a:gd name="T35" fmla="*/ 14 h 46"/>
                  <a:gd name="T36" fmla="*/ 40 w 46"/>
                  <a:gd name="T37" fmla="*/ 8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2"/>
                    </a:lnTo>
                    <a:lnTo>
                      <a:pt x="8" y="40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0"/>
                    </a:lnTo>
                    <a:lnTo>
                      <a:pt x="44" y="32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09"/>
              <p:cNvSpPr>
                <a:spLocks/>
              </p:cNvSpPr>
              <p:nvPr userDrawn="1"/>
            </p:nvSpPr>
            <p:spPr bwMode="auto">
              <a:xfrm>
                <a:off x="2719" y="2327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8 w 46"/>
                  <a:gd name="T17" fmla="*/ 38 h 44"/>
                  <a:gd name="T18" fmla="*/ 14 w 46"/>
                  <a:gd name="T19" fmla="*/ 42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2 h 44"/>
                  <a:gd name="T26" fmla="*/ 40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8" y="38"/>
                    </a:lnTo>
                    <a:lnTo>
                      <a:pt x="14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2"/>
                    </a:lnTo>
                    <a:lnTo>
                      <a:pt x="40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10"/>
              <p:cNvSpPr>
                <a:spLocks/>
              </p:cNvSpPr>
              <p:nvPr userDrawn="1"/>
            </p:nvSpPr>
            <p:spPr bwMode="auto">
              <a:xfrm>
                <a:off x="2719" y="2465"/>
                <a:ext cx="46" cy="44"/>
              </a:xfrm>
              <a:custGeom>
                <a:avLst/>
                <a:gdLst>
                  <a:gd name="T0" fmla="*/ 24 w 46"/>
                  <a:gd name="T1" fmla="*/ 0 h 44"/>
                  <a:gd name="T2" fmla="*/ 24 w 46"/>
                  <a:gd name="T3" fmla="*/ 0 h 44"/>
                  <a:gd name="T4" fmla="*/ 14 w 46"/>
                  <a:gd name="T5" fmla="*/ 2 h 44"/>
                  <a:gd name="T6" fmla="*/ 8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2 h 44"/>
                  <a:gd name="T16" fmla="*/ 8 w 46"/>
                  <a:gd name="T17" fmla="*/ 38 h 44"/>
                  <a:gd name="T18" fmla="*/ 14 w 46"/>
                  <a:gd name="T19" fmla="*/ 44 h 44"/>
                  <a:gd name="T20" fmla="*/ 24 w 46"/>
                  <a:gd name="T21" fmla="*/ 44 h 44"/>
                  <a:gd name="T22" fmla="*/ 24 w 46"/>
                  <a:gd name="T23" fmla="*/ 44 h 44"/>
                  <a:gd name="T24" fmla="*/ 32 w 46"/>
                  <a:gd name="T25" fmla="*/ 44 h 44"/>
                  <a:gd name="T26" fmla="*/ 40 w 46"/>
                  <a:gd name="T27" fmla="*/ 38 h 44"/>
                  <a:gd name="T28" fmla="*/ 44 w 46"/>
                  <a:gd name="T29" fmla="*/ 32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40 w 46"/>
                  <a:gd name="T37" fmla="*/ 6 h 44"/>
                  <a:gd name="T38" fmla="*/ 32 w 46"/>
                  <a:gd name="T39" fmla="*/ 2 h 44"/>
                  <a:gd name="T40" fmla="*/ 24 w 46"/>
                  <a:gd name="T41" fmla="*/ 0 h 44"/>
                  <a:gd name="T42" fmla="*/ 24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11"/>
              <p:cNvSpPr>
                <a:spLocks/>
              </p:cNvSpPr>
              <p:nvPr userDrawn="1"/>
            </p:nvSpPr>
            <p:spPr bwMode="auto">
              <a:xfrm>
                <a:off x="2719" y="2603"/>
                <a:ext cx="46" cy="46"/>
              </a:xfrm>
              <a:custGeom>
                <a:avLst/>
                <a:gdLst>
                  <a:gd name="T0" fmla="*/ 24 w 46"/>
                  <a:gd name="T1" fmla="*/ 0 h 46"/>
                  <a:gd name="T2" fmla="*/ 24 w 46"/>
                  <a:gd name="T3" fmla="*/ 0 h 46"/>
                  <a:gd name="T4" fmla="*/ 14 w 46"/>
                  <a:gd name="T5" fmla="*/ 2 h 46"/>
                  <a:gd name="T6" fmla="*/ 8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8 w 46"/>
                  <a:gd name="T17" fmla="*/ 38 h 46"/>
                  <a:gd name="T18" fmla="*/ 14 w 46"/>
                  <a:gd name="T19" fmla="*/ 44 h 46"/>
                  <a:gd name="T20" fmla="*/ 24 w 46"/>
                  <a:gd name="T21" fmla="*/ 46 h 46"/>
                  <a:gd name="T22" fmla="*/ 24 w 46"/>
                  <a:gd name="T23" fmla="*/ 46 h 46"/>
                  <a:gd name="T24" fmla="*/ 32 w 46"/>
                  <a:gd name="T25" fmla="*/ 44 h 46"/>
                  <a:gd name="T26" fmla="*/ 40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40 w 46"/>
                  <a:gd name="T37" fmla="*/ 6 h 46"/>
                  <a:gd name="T38" fmla="*/ 32 w 46"/>
                  <a:gd name="T39" fmla="*/ 2 h 46"/>
                  <a:gd name="T40" fmla="*/ 24 w 46"/>
                  <a:gd name="T41" fmla="*/ 0 h 46"/>
                  <a:gd name="T42" fmla="*/ 24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40" y="6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12"/>
              <p:cNvSpPr>
                <a:spLocks/>
              </p:cNvSpPr>
              <p:nvPr userDrawn="1"/>
            </p:nvSpPr>
            <p:spPr bwMode="auto">
              <a:xfrm>
                <a:off x="2743" y="2741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  <a:gd name="T4" fmla="*/ 4 w 10"/>
                  <a:gd name="T5" fmla="*/ 2 h 4"/>
                  <a:gd name="T6" fmla="*/ 0 w 10"/>
                  <a:gd name="T7" fmla="*/ 0 h 4"/>
                  <a:gd name="T8" fmla="*/ 0 w 10"/>
                  <a:gd name="T9" fmla="*/ 0 h 4"/>
                  <a:gd name="T10" fmla="*/ 10 w 10"/>
                  <a:gd name="T11" fmla="*/ 4 h 4"/>
                  <a:gd name="T12" fmla="*/ 10 w 1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13"/>
              <p:cNvSpPr>
                <a:spLocks/>
              </p:cNvSpPr>
              <p:nvPr userDrawn="1"/>
            </p:nvSpPr>
            <p:spPr bwMode="auto">
              <a:xfrm>
                <a:off x="2525" y="2253"/>
                <a:ext cx="46" cy="44"/>
              </a:xfrm>
              <a:custGeom>
                <a:avLst/>
                <a:gdLst>
                  <a:gd name="T0" fmla="*/ 22 w 46"/>
                  <a:gd name="T1" fmla="*/ 0 h 44"/>
                  <a:gd name="T2" fmla="*/ 22 w 46"/>
                  <a:gd name="T3" fmla="*/ 0 h 44"/>
                  <a:gd name="T4" fmla="*/ 14 w 46"/>
                  <a:gd name="T5" fmla="*/ 2 h 44"/>
                  <a:gd name="T6" fmla="*/ 6 w 46"/>
                  <a:gd name="T7" fmla="*/ 6 h 44"/>
                  <a:gd name="T8" fmla="*/ 2 w 46"/>
                  <a:gd name="T9" fmla="*/ 14 h 44"/>
                  <a:gd name="T10" fmla="*/ 0 w 46"/>
                  <a:gd name="T11" fmla="*/ 22 h 44"/>
                  <a:gd name="T12" fmla="*/ 0 w 46"/>
                  <a:gd name="T13" fmla="*/ 22 h 44"/>
                  <a:gd name="T14" fmla="*/ 2 w 46"/>
                  <a:gd name="T15" fmla="*/ 30 h 44"/>
                  <a:gd name="T16" fmla="*/ 6 w 46"/>
                  <a:gd name="T17" fmla="*/ 38 h 44"/>
                  <a:gd name="T18" fmla="*/ 14 w 46"/>
                  <a:gd name="T19" fmla="*/ 42 h 44"/>
                  <a:gd name="T20" fmla="*/ 22 w 46"/>
                  <a:gd name="T21" fmla="*/ 44 h 44"/>
                  <a:gd name="T22" fmla="*/ 22 w 46"/>
                  <a:gd name="T23" fmla="*/ 44 h 44"/>
                  <a:gd name="T24" fmla="*/ 32 w 46"/>
                  <a:gd name="T25" fmla="*/ 42 h 44"/>
                  <a:gd name="T26" fmla="*/ 38 w 46"/>
                  <a:gd name="T27" fmla="*/ 38 h 44"/>
                  <a:gd name="T28" fmla="*/ 44 w 46"/>
                  <a:gd name="T29" fmla="*/ 30 h 44"/>
                  <a:gd name="T30" fmla="*/ 46 w 46"/>
                  <a:gd name="T31" fmla="*/ 22 h 44"/>
                  <a:gd name="T32" fmla="*/ 46 w 46"/>
                  <a:gd name="T33" fmla="*/ 22 h 44"/>
                  <a:gd name="T34" fmla="*/ 44 w 46"/>
                  <a:gd name="T35" fmla="*/ 14 h 44"/>
                  <a:gd name="T36" fmla="*/ 38 w 46"/>
                  <a:gd name="T37" fmla="*/ 6 h 44"/>
                  <a:gd name="T38" fmla="*/ 32 w 46"/>
                  <a:gd name="T39" fmla="*/ 2 h 44"/>
                  <a:gd name="T40" fmla="*/ 22 w 46"/>
                  <a:gd name="T41" fmla="*/ 0 h 44"/>
                  <a:gd name="T42" fmla="*/ 22 w 46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4" y="30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314"/>
              <p:cNvSpPr>
                <a:spLocks/>
              </p:cNvSpPr>
              <p:nvPr userDrawn="1"/>
            </p:nvSpPr>
            <p:spPr bwMode="auto">
              <a:xfrm>
                <a:off x="2525" y="2391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315"/>
              <p:cNvSpPr>
                <a:spLocks/>
              </p:cNvSpPr>
              <p:nvPr userDrawn="1"/>
            </p:nvSpPr>
            <p:spPr bwMode="auto">
              <a:xfrm>
                <a:off x="2525" y="2529"/>
                <a:ext cx="46" cy="46"/>
              </a:xfrm>
              <a:custGeom>
                <a:avLst/>
                <a:gdLst>
                  <a:gd name="T0" fmla="*/ 22 w 46"/>
                  <a:gd name="T1" fmla="*/ 0 h 46"/>
                  <a:gd name="T2" fmla="*/ 22 w 46"/>
                  <a:gd name="T3" fmla="*/ 0 h 46"/>
                  <a:gd name="T4" fmla="*/ 14 w 46"/>
                  <a:gd name="T5" fmla="*/ 2 h 46"/>
                  <a:gd name="T6" fmla="*/ 6 w 46"/>
                  <a:gd name="T7" fmla="*/ 6 h 46"/>
                  <a:gd name="T8" fmla="*/ 2 w 46"/>
                  <a:gd name="T9" fmla="*/ 14 h 46"/>
                  <a:gd name="T10" fmla="*/ 0 w 46"/>
                  <a:gd name="T11" fmla="*/ 22 h 46"/>
                  <a:gd name="T12" fmla="*/ 0 w 46"/>
                  <a:gd name="T13" fmla="*/ 22 h 46"/>
                  <a:gd name="T14" fmla="*/ 2 w 46"/>
                  <a:gd name="T15" fmla="*/ 32 h 46"/>
                  <a:gd name="T16" fmla="*/ 6 w 46"/>
                  <a:gd name="T17" fmla="*/ 38 h 46"/>
                  <a:gd name="T18" fmla="*/ 14 w 46"/>
                  <a:gd name="T19" fmla="*/ 44 h 46"/>
                  <a:gd name="T20" fmla="*/ 22 w 46"/>
                  <a:gd name="T21" fmla="*/ 46 h 46"/>
                  <a:gd name="T22" fmla="*/ 22 w 46"/>
                  <a:gd name="T23" fmla="*/ 46 h 46"/>
                  <a:gd name="T24" fmla="*/ 32 w 46"/>
                  <a:gd name="T25" fmla="*/ 44 h 46"/>
                  <a:gd name="T26" fmla="*/ 38 w 46"/>
                  <a:gd name="T27" fmla="*/ 38 h 46"/>
                  <a:gd name="T28" fmla="*/ 44 w 46"/>
                  <a:gd name="T29" fmla="*/ 32 h 46"/>
                  <a:gd name="T30" fmla="*/ 46 w 46"/>
                  <a:gd name="T31" fmla="*/ 22 h 46"/>
                  <a:gd name="T32" fmla="*/ 46 w 46"/>
                  <a:gd name="T33" fmla="*/ 22 h 46"/>
                  <a:gd name="T34" fmla="*/ 44 w 46"/>
                  <a:gd name="T35" fmla="*/ 14 h 46"/>
                  <a:gd name="T36" fmla="*/ 38 w 46"/>
                  <a:gd name="T37" fmla="*/ 6 h 46"/>
                  <a:gd name="T38" fmla="*/ 32 w 46"/>
                  <a:gd name="T39" fmla="*/ 2 h 46"/>
                  <a:gd name="T40" fmla="*/ 22 w 46"/>
                  <a:gd name="T41" fmla="*/ 0 h 46"/>
                  <a:gd name="T42" fmla="*/ 22 w 46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6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2" y="44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316"/>
              <p:cNvSpPr>
                <a:spLocks/>
              </p:cNvSpPr>
              <p:nvPr userDrawn="1"/>
            </p:nvSpPr>
            <p:spPr bwMode="auto">
              <a:xfrm>
                <a:off x="2591" y="2187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8 h 46"/>
                  <a:gd name="T8" fmla="*/ 0 w 44"/>
                  <a:gd name="T9" fmla="*/ 14 h 46"/>
                  <a:gd name="T10" fmla="*/ 0 w 44"/>
                  <a:gd name="T11" fmla="*/ 24 h 46"/>
                  <a:gd name="T12" fmla="*/ 0 w 44"/>
                  <a:gd name="T13" fmla="*/ 24 h 46"/>
                  <a:gd name="T14" fmla="*/ 0 w 44"/>
                  <a:gd name="T15" fmla="*/ 32 h 46"/>
                  <a:gd name="T16" fmla="*/ 6 w 44"/>
                  <a:gd name="T17" fmla="*/ 40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40 h 46"/>
                  <a:gd name="T28" fmla="*/ 42 w 44"/>
                  <a:gd name="T29" fmla="*/ 32 h 46"/>
                  <a:gd name="T30" fmla="*/ 44 w 44"/>
                  <a:gd name="T31" fmla="*/ 24 h 46"/>
                  <a:gd name="T32" fmla="*/ 44 w 44"/>
                  <a:gd name="T33" fmla="*/ 24 h 46"/>
                  <a:gd name="T34" fmla="*/ 42 w 44"/>
                  <a:gd name="T35" fmla="*/ 14 h 46"/>
                  <a:gd name="T36" fmla="*/ 38 w 44"/>
                  <a:gd name="T37" fmla="*/ 8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40"/>
                    </a:lnTo>
                    <a:lnTo>
                      <a:pt x="42" y="32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14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317"/>
              <p:cNvSpPr>
                <a:spLocks/>
              </p:cNvSpPr>
              <p:nvPr userDrawn="1"/>
            </p:nvSpPr>
            <p:spPr bwMode="auto">
              <a:xfrm>
                <a:off x="259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0 h 44"/>
                  <a:gd name="T16" fmla="*/ 6 w 44"/>
                  <a:gd name="T17" fmla="*/ 38 h 44"/>
                  <a:gd name="T18" fmla="*/ 12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318"/>
              <p:cNvSpPr>
                <a:spLocks/>
              </p:cNvSpPr>
              <p:nvPr userDrawn="1"/>
            </p:nvSpPr>
            <p:spPr bwMode="auto">
              <a:xfrm>
                <a:off x="2591" y="246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2 w 44"/>
                  <a:gd name="T5" fmla="*/ 2 h 44"/>
                  <a:gd name="T6" fmla="*/ 6 w 44"/>
                  <a:gd name="T7" fmla="*/ 6 h 44"/>
                  <a:gd name="T8" fmla="*/ 0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0 w 44"/>
                  <a:gd name="T15" fmla="*/ 32 h 44"/>
                  <a:gd name="T16" fmla="*/ 6 w 44"/>
                  <a:gd name="T17" fmla="*/ 38 h 44"/>
                  <a:gd name="T18" fmla="*/ 12 w 44"/>
                  <a:gd name="T19" fmla="*/ 44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4 h 44"/>
                  <a:gd name="T26" fmla="*/ 38 w 44"/>
                  <a:gd name="T27" fmla="*/ 38 h 44"/>
                  <a:gd name="T28" fmla="*/ 42 w 44"/>
                  <a:gd name="T29" fmla="*/ 32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319"/>
              <p:cNvSpPr>
                <a:spLocks/>
              </p:cNvSpPr>
              <p:nvPr userDrawn="1"/>
            </p:nvSpPr>
            <p:spPr bwMode="auto">
              <a:xfrm>
                <a:off x="2591" y="2603"/>
                <a:ext cx="44" cy="46"/>
              </a:xfrm>
              <a:custGeom>
                <a:avLst/>
                <a:gdLst>
                  <a:gd name="T0" fmla="*/ 22 w 44"/>
                  <a:gd name="T1" fmla="*/ 0 h 46"/>
                  <a:gd name="T2" fmla="*/ 22 w 44"/>
                  <a:gd name="T3" fmla="*/ 0 h 46"/>
                  <a:gd name="T4" fmla="*/ 12 w 44"/>
                  <a:gd name="T5" fmla="*/ 2 h 46"/>
                  <a:gd name="T6" fmla="*/ 6 w 44"/>
                  <a:gd name="T7" fmla="*/ 6 h 46"/>
                  <a:gd name="T8" fmla="*/ 0 w 44"/>
                  <a:gd name="T9" fmla="*/ 14 h 46"/>
                  <a:gd name="T10" fmla="*/ 0 w 44"/>
                  <a:gd name="T11" fmla="*/ 22 h 46"/>
                  <a:gd name="T12" fmla="*/ 0 w 44"/>
                  <a:gd name="T13" fmla="*/ 22 h 46"/>
                  <a:gd name="T14" fmla="*/ 0 w 44"/>
                  <a:gd name="T15" fmla="*/ 32 h 46"/>
                  <a:gd name="T16" fmla="*/ 6 w 44"/>
                  <a:gd name="T17" fmla="*/ 38 h 46"/>
                  <a:gd name="T18" fmla="*/ 12 w 44"/>
                  <a:gd name="T19" fmla="*/ 44 h 46"/>
                  <a:gd name="T20" fmla="*/ 22 w 44"/>
                  <a:gd name="T21" fmla="*/ 46 h 46"/>
                  <a:gd name="T22" fmla="*/ 22 w 44"/>
                  <a:gd name="T23" fmla="*/ 46 h 46"/>
                  <a:gd name="T24" fmla="*/ 30 w 44"/>
                  <a:gd name="T25" fmla="*/ 44 h 46"/>
                  <a:gd name="T26" fmla="*/ 38 w 44"/>
                  <a:gd name="T27" fmla="*/ 38 h 46"/>
                  <a:gd name="T28" fmla="*/ 42 w 44"/>
                  <a:gd name="T29" fmla="*/ 32 h 46"/>
                  <a:gd name="T30" fmla="*/ 44 w 44"/>
                  <a:gd name="T31" fmla="*/ 22 h 46"/>
                  <a:gd name="T32" fmla="*/ 44 w 44"/>
                  <a:gd name="T33" fmla="*/ 22 h 46"/>
                  <a:gd name="T34" fmla="*/ 42 w 44"/>
                  <a:gd name="T35" fmla="*/ 14 h 46"/>
                  <a:gd name="T36" fmla="*/ 38 w 44"/>
                  <a:gd name="T37" fmla="*/ 6 h 46"/>
                  <a:gd name="T38" fmla="*/ 30 w 44"/>
                  <a:gd name="T39" fmla="*/ 2 h 46"/>
                  <a:gd name="T40" fmla="*/ 22 w 44"/>
                  <a:gd name="T41" fmla="*/ 0 h 46"/>
                  <a:gd name="T42" fmla="*/ 22 w 44"/>
                  <a:gd name="T4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6">
                    <a:moveTo>
                      <a:pt x="22" y="0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12" y="44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30" y="44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320"/>
              <p:cNvSpPr>
                <a:spLocks/>
              </p:cNvSpPr>
              <p:nvPr userDrawn="1"/>
            </p:nvSpPr>
            <p:spPr bwMode="auto">
              <a:xfrm>
                <a:off x="2461" y="23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22 w 44"/>
                  <a:gd name="T3" fmla="*/ 0 h 44"/>
                  <a:gd name="T4" fmla="*/ 14 w 44"/>
                  <a:gd name="T5" fmla="*/ 2 h 44"/>
                  <a:gd name="T6" fmla="*/ 6 w 44"/>
                  <a:gd name="T7" fmla="*/ 6 h 44"/>
                  <a:gd name="T8" fmla="*/ 2 w 44"/>
                  <a:gd name="T9" fmla="*/ 14 h 44"/>
                  <a:gd name="T10" fmla="*/ 0 w 44"/>
                  <a:gd name="T11" fmla="*/ 22 h 44"/>
                  <a:gd name="T12" fmla="*/ 0 w 44"/>
                  <a:gd name="T13" fmla="*/ 22 h 44"/>
                  <a:gd name="T14" fmla="*/ 2 w 44"/>
                  <a:gd name="T15" fmla="*/ 30 h 44"/>
                  <a:gd name="T16" fmla="*/ 6 w 44"/>
                  <a:gd name="T17" fmla="*/ 38 h 44"/>
                  <a:gd name="T18" fmla="*/ 14 w 44"/>
                  <a:gd name="T19" fmla="*/ 42 h 44"/>
                  <a:gd name="T20" fmla="*/ 22 w 44"/>
                  <a:gd name="T21" fmla="*/ 44 h 44"/>
                  <a:gd name="T22" fmla="*/ 22 w 44"/>
                  <a:gd name="T23" fmla="*/ 44 h 44"/>
                  <a:gd name="T24" fmla="*/ 30 w 44"/>
                  <a:gd name="T25" fmla="*/ 42 h 44"/>
                  <a:gd name="T26" fmla="*/ 38 w 44"/>
                  <a:gd name="T27" fmla="*/ 38 h 44"/>
                  <a:gd name="T28" fmla="*/ 42 w 44"/>
                  <a:gd name="T29" fmla="*/ 30 h 44"/>
                  <a:gd name="T30" fmla="*/ 44 w 44"/>
                  <a:gd name="T31" fmla="*/ 22 h 44"/>
                  <a:gd name="T32" fmla="*/ 44 w 44"/>
                  <a:gd name="T33" fmla="*/ 22 h 44"/>
                  <a:gd name="T34" fmla="*/ 42 w 44"/>
                  <a:gd name="T35" fmla="*/ 14 h 44"/>
                  <a:gd name="T36" fmla="*/ 38 w 44"/>
                  <a:gd name="T37" fmla="*/ 6 h 44"/>
                  <a:gd name="T38" fmla="*/ 30 w 44"/>
                  <a:gd name="T39" fmla="*/ 2 h 44"/>
                  <a:gd name="T40" fmla="*/ 22 w 44"/>
                  <a:gd name="T41" fmla="*/ 0 h 44"/>
                  <a:gd name="T42" fmla="*/ 22 w 44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8" y="38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321"/>
              <p:cNvSpPr>
                <a:spLocks/>
              </p:cNvSpPr>
              <p:nvPr userDrawn="1"/>
            </p:nvSpPr>
            <p:spPr bwMode="auto">
              <a:xfrm>
                <a:off x="2467" y="2465"/>
                <a:ext cx="38" cy="44"/>
              </a:xfrm>
              <a:custGeom>
                <a:avLst/>
                <a:gdLst>
                  <a:gd name="T0" fmla="*/ 16 w 38"/>
                  <a:gd name="T1" fmla="*/ 0 h 44"/>
                  <a:gd name="T2" fmla="*/ 16 w 38"/>
                  <a:gd name="T3" fmla="*/ 0 h 44"/>
                  <a:gd name="T4" fmla="*/ 8 w 38"/>
                  <a:gd name="T5" fmla="*/ 2 h 44"/>
                  <a:gd name="T6" fmla="*/ 0 w 38"/>
                  <a:gd name="T7" fmla="*/ 6 h 44"/>
                  <a:gd name="T8" fmla="*/ 0 w 38"/>
                  <a:gd name="T9" fmla="*/ 6 h 44"/>
                  <a:gd name="T10" fmla="*/ 4 w 38"/>
                  <a:gd name="T11" fmla="*/ 16 h 44"/>
                  <a:gd name="T12" fmla="*/ 4 w 38"/>
                  <a:gd name="T13" fmla="*/ 16 h 44"/>
                  <a:gd name="T14" fmla="*/ 12 w 38"/>
                  <a:gd name="T15" fmla="*/ 44 h 44"/>
                  <a:gd name="T16" fmla="*/ 12 w 38"/>
                  <a:gd name="T17" fmla="*/ 44 h 44"/>
                  <a:gd name="T18" fmla="*/ 16 w 38"/>
                  <a:gd name="T19" fmla="*/ 44 h 44"/>
                  <a:gd name="T20" fmla="*/ 16 w 38"/>
                  <a:gd name="T21" fmla="*/ 44 h 44"/>
                  <a:gd name="T22" fmla="*/ 24 w 38"/>
                  <a:gd name="T23" fmla="*/ 44 h 44"/>
                  <a:gd name="T24" fmla="*/ 32 w 38"/>
                  <a:gd name="T25" fmla="*/ 38 h 44"/>
                  <a:gd name="T26" fmla="*/ 36 w 38"/>
                  <a:gd name="T27" fmla="*/ 32 h 44"/>
                  <a:gd name="T28" fmla="*/ 38 w 38"/>
                  <a:gd name="T29" fmla="*/ 22 h 44"/>
                  <a:gd name="T30" fmla="*/ 38 w 38"/>
                  <a:gd name="T31" fmla="*/ 22 h 44"/>
                  <a:gd name="T32" fmla="*/ 36 w 38"/>
                  <a:gd name="T33" fmla="*/ 14 h 44"/>
                  <a:gd name="T34" fmla="*/ 32 w 38"/>
                  <a:gd name="T35" fmla="*/ 6 h 44"/>
                  <a:gd name="T36" fmla="*/ 24 w 38"/>
                  <a:gd name="T37" fmla="*/ 2 h 44"/>
                  <a:gd name="T38" fmla="*/ 16 w 38"/>
                  <a:gd name="T39" fmla="*/ 0 h 44"/>
                  <a:gd name="T40" fmla="*/ 16 w 38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44">
                    <a:moveTo>
                      <a:pt x="16" y="0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4" y="44"/>
                    </a:lnTo>
                    <a:lnTo>
                      <a:pt x="32" y="38"/>
                    </a:lnTo>
                    <a:lnTo>
                      <a:pt x="36" y="32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6" y="14"/>
                    </a:lnTo>
                    <a:lnTo>
                      <a:pt x="32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73" name="テキスト プレースホルダー 57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74" name="テキスト プレースホルダー 57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70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00">
        <p14:reveal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</TotalTime>
  <Words>2</Words>
  <PresentationFormat>ユーザー設定</PresentationFormat>
  <Paragraphs>1</Paragraphs>
  <Slides>18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2015-02-17T00:39:37Z</dcterms:created>
  <dcterms:modified xsi:type="dcterms:W3CDTF">2015-02-27T02:25:33Z</dcterms:modified>
</cp:coreProperties>
</file>